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ink/ink1.xml" ContentType="application/inkml+xml"/>
  <Override PartName="/ppt/ink/ink10.xml" ContentType="application/inkml+xml"/>
  <Override PartName="/ppt/ink/ink100.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xml" ContentType="application/inkml+xml"/>
  <Override PartName="/ppt/ink/ink110.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xml" ContentType="application/inkml+xml"/>
  <Override PartName="/ppt/ink/ink120.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xml" ContentType="application/inkml+xml"/>
  <Override PartName="/ppt/ink/ink130.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xml" ContentType="application/inkml+xml"/>
  <Override PartName="/ppt/ink/ink140.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xml" ContentType="application/inkml+xml"/>
  <Override PartName="/ppt/ink/ink150.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xml" ContentType="application/inkml+xml"/>
  <Override PartName="/ppt/ink/ink160.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xml" ContentType="application/inkml+xml"/>
  <Override PartName="/ppt/ink/ink170.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xml" ContentType="application/inkml+xml"/>
  <Override PartName="/ppt/ink/ink180.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xml" ContentType="application/inkml+xml"/>
  <Override PartName="/ppt/ink/ink190.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xml" ContentType="application/inkml+xml"/>
  <Override PartName="/ppt/ink/ink20.xml" ContentType="application/inkml+xml"/>
  <Override PartName="/ppt/ink/ink200.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xml" ContentType="application/inkml+xml"/>
  <Override PartName="/ppt/ink/ink210.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xml" ContentType="application/inkml+xml"/>
  <Override PartName="/ppt/ink/ink220.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xml" ContentType="application/inkml+xml"/>
  <Override PartName="/ppt/ink/ink230.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xml" ContentType="application/inkml+xml"/>
  <Override PartName="/ppt/ink/ink240.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xml" ContentType="application/inkml+xml"/>
  <Override PartName="/ppt/ink/ink250.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xml" ContentType="application/inkml+xml"/>
  <Override PartName="/ppt/ink/ink260.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xml" ContentType="application/inkml+xml"/>
  <Override PartName="/ppt/ink/ink270.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xml" ContentType="application/inkml+xml"/>
  <Override PartName="/ppt/ink/ink280.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xml" ContentType="application/inkml+xml"/>
  <Override PartName="/ppt/ink/ink290.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xml" ContentType="application/inkml+xml"/>
  <Override PartName="/ppt/ink/ink2930.xml" ContentType="application/inkml+xml"/>
  <Override PartName="/ppt/ink/ink2931.xml" ContentType="application/inkml+xml"/>
  <Override PartName="/ppt/ink/ink2932.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xml" ContentType="application/inkml+xml"/>
  <Override PartName="/ppt/ink/ink30.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xml" ContentType="application/inkml+xml"/>
  <Override PartName="/ppt/ink/ink40.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xml" ContentType="application/inkml+xml"/>
  <Override PartName="/ppt/ink/ink50.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xml" ContentType="application/inkml+xml"/>
  <Override PartName="/ppt/ink/ink60.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xml" ContentType="application/inkml+xml"/>
  <Override PartName="/ppt/ink/ink70.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xml" ContentType="application/inkml+xml"/>
  <Override PartName="/ppt/ink/ink80.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xml" ContentType="application/inkml+xml"/>
  <Override PartName="/ppt/ink/ink90.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28"/>
  </p:handoutMasterIdLst>
  <p:sldIdLst>
    <p:sldId id="402" r:id="rId3"/>
    <p:sldId id="403" r:id="rId4"/>
    <p:sldId id="404" r:id="rId5"/>
    <p:sldId id="405" r:id="rId6"/>
    <p:sldId id="261" r:id="rId7"/>
    <p:sldId id="442" r:id="rId8"/>
    <p:sldId id="443" r:id="rId9"/>
    <p:sldId id="273" r:id="rId10"/>
    <p:sldId id="406" r:id="rId11"/>
    <p:sldId id="407" r:id="rId12"/>
    <p:sldId id="409" r:id="rId13"/>
    <p:sldId id="410" r:id="rId14"/>
    <p:sldId id="444" r:id="rId15"/>
    <p:sldId id="284" r:id="rId16"/>
    <p:sldId id="411" r:id="rId17"/>
    <p:sldId id="293" r:id="rId18"/>
    <p:sldId id="416" r:id="rId19"/>
    <p:sldId id="418" r:id="rId20"/>
    <p:sldId id="323" r:id="rId21"/>
    <p:sldId id="358" r:id="rId23"/>
    <p:sldId id="361" r:id="rId24"/>
    <p:sldId id="363" r:id="rId25"/>
    <p:sldId id="365" r:id="rId26"/>
    <p:sldId id="460" r:id="rId27"/>
  </p:sldIdLst>
  <p:sldSz cx="12190095"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4E79"/>
    <a:srgbClr val="2F5597"/>
    <a:srgbClr val="1F4E79"/>
    <a:srgbClr val="2E75B6"/>
    <a:srgbClr val="70AD47"/>
    <a:srgbClr val="548235"/>
    <a:srgbClr val="385723"/>
    <a:srgbClr val="C5E0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4854" autoAdjust="0"/>
  </p:normalViewPr>
  <p:slideViewPr>
    <p:cSldViewPr>
      <p:cViewPr varScale="1">
        <p:scale>
          <a:sx n="64" d="100"/>
          <a:sy n="64" d="100"/>
        </p:scale>
        <p:origin x="561" y="33"/>
      </p:cViewPr>
      <p:guideLst>
        <p:guide orient="horz" pos="2160"/>
        <p:guide pos="3840"/>
      </p:guideLst>
    </p:cSldViewPr>
  </p:slideViewPr>
  <p:notesTextViewPr>
    <p:cViewPr>
      <p:scale>
        <a:sx n="1" d="1"/>
        <a:sy n="1" d="1"/>
      </p:scale>
      <p:origin x="0" y="0"/>
    </p:cViewPr>
  </p:notesTextViewPr>
  <p:notesViewPr>
    <p:cSldViewPr>
      <p:cViewPr varScale="1">
        <p:scale>
          <a:sx n="68" d="100"/>
          <a:sy n="68" d="100"/>
        </p:scale>
        <p:origin x="-2856" y="-9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notesMaster" Target="notesMasters/notesMaster1.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300445-E839-4BDF-8DF2-D8143818C84A}" type="datetimeFigureOut">
              <a:rPr lang="zh-CN" altLang="en-US" smtClean="0"/>
            </a:fld>
            <a:endParaRPr lang="zh-CN" altLang="en-US"/>
          </a:p>
        </p:txBody>
      </p:sp>
      <p:sp>
        <p:nvSpPr>
          <p:cNvPr id="4" name="页脚占位符 3"/>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4011EFD-9855-4AE3-A504-77F50F4EB6D2}"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5:03"/>
    </inkml:context>
    <inkml:brush xml:id="br0">
      <inkml:brushProperty name="width" value="0.0730158686637878" units="cm"/>
      <inkml:brushProperty name="height" value="0.0730158686637878" units="cm"/>
      <inkml:brushProperty name="color" value="#fdd405"/>
      <inkml:brushProperty name="ignorePressure" value="0"/>
    </inkml:brush>
  </inkml:definitions>
  <inkml:trace contextRef="#ctx0" brushRef="#br0">47500.000 25850.000,'0.000'-50.000,"0.000"-25.000,0.000 0.000,25.000 75.000,0.000 0.000,50.000 50.000,0.000 0.000,25.000 25.000,0.000 0.000,0.000 0.000,0.000 0.000,0.000-25.000,0.000 0.000,50.000-25.000,0.000 0.000,75.000-50.000,0.000 0.000,100.000-50.000,0.000 0.000,25.000-25.000,0.000 0.000,-25.000 0.000,0.000 0.000,-75.000 100.000,0.000 0.000,-50.000 25.000,0.000 0.000,-50.000 75.000,0.000 0.000,-50.000-50.000,0.000 0.000,0.000 0.000,0.000 0.000,0.000-25.000,0.000 0.000,75.000-25.000,0.000 0.000,25.000-75.000,0.000 0.000,75.000 0.000,0.000 0.000,-25.000 25.000,0.000 0.000,-25.000 25.000,0.000 0.000,-50.000 75.000,0.000 0.000,-25.000-25.000,0.000 0.000,-25.000 25.000,0.000 0.000,0.000-50.000,0.000 0.000,25.000 25.000,0.000 0.000,0.000-25.000,0.000 0.000,100.000-75.000,0.000 0.000,25.000-50.000,0.000 0.000,0.000 75.000,0.000 0.000,-75.000 75.000,0.000 0.000,-75.000 75.000,0.000 0.000,0.000-25.000,0.000 0.000,0.000-25.000,0.000 0.000,-25.000 0.000,0.000 0.000,25.000-50.000,0.000 0.000,50.000-25.000,0.000 0.000,75.000-25.000,0.000 0.000,0.000-25.000,0.000 0.000,0.000 25.000,0.000 0.000,-25.000 50.000,0.000 0.000,-25.000 75.000,0.000 0.000,-50.000 25.000,0.000 0.000,0.000-25.000,0.000 0.000,0.000-25.000,0.000 0.000,0.000-50.000,0.000 0.000,25.000-25.000,0.000 0.000,0.000-50.000,0.000 0.000,0.000 25.000,0.000 0.000,-25.000 25.000,0.000 0.000,-25.000 25.000,0.000 0.000,25.000 0.000,0.000 0.000,25.000 25.000,0.000 0.000,50.000-25.000,0.000 0.000,-50.000 0.000,0.000 0.000,0.000 0.000,0.000 0.000,-25.000 75.000,0.000 0.000,0.000-25.000,0.000 0.000,75.000-25.000,0.000 0.000,125.000-100.000,0.000 0.000,50.000-50.000,0.000 0.000,0.000 25.000,0.000 0.000,-125.000 100.000,0.000 0.000,-50.000 75.000,0.000 0.000,-50.000-25.000,0.000 0.000,50.000-25.000,0.000 0.000,100.000-125.000,0.000 0.000,125.000-25.000,0.000 0.000,-25.000 100.000,0.000 0.000,-125.000 100.000,0.000 0.000,-125.000 0.000,0.000 0.000,-50.000-25.000,0.000 0.000,-100.000 0.000,0.000 0.000,-100.000-25.000,0.000 0.000,-75.000 0.000,0.000 0.000,25.000 0.000</inkml:trace>
</inkml:ink>
</file>

<file path=ppt/ink/ink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5:2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16750.000 34750.000,'0.000'-50.000,"50.000"0.000,0.000 0.000,25.000 25.000,0.000 0.000,50.000 25.000,0.000 0.000,-50.000 50.000,0.000 0.000,-25.000 100.000,0.000 0.000,-50.000 50.000,0.000 0.000,-75.000 25.000,0.000 0.000,0.000-100.000,0.000 0.000,0.000-75.000,0.000 0.000,25.000-150.000,0.000 0.000,25.000-125.000,0.000 0.000,25.000 75.000,0.000 0.000,0.000 75.000,0.000 0.000,25.000 175.000,0.000 0.000,-25.000 100.000,0.000 0.000,25.000-50.000,0.000 0.000,-25.000 225.000,0.000 0.000,0.000-125.000,0.000 0.000,0.000-125.000,0.000 0.000,25.000-100.000</inkml:trace>
</inkml:ink>
</file>

<file path=ppt/ink/ink1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8: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84050.000 31550.000,'0.000'-100.000,"0.000"125.000,0.000 0.000,-50.000 100.000,0.000 0.000,-25.000 25.000,0.000 0.000,-25.000 25.000,0.000 0.000,25.000 0.000,0.000 0.000,50.000-50.000,0.000 0.000,25.000-100.000,0.000 0.000,25.000-75.000,0.000 0.000,0.000-25.000,0.000 0.000,25.000 0.000</inkml:trace>
</inkml:ink>
</file>

<file path=ppt/ink/ink10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2:3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71250.000 52600.000,'0.000'-50.000,"0.000"25.000,0.000 0.000,-75.000-25.000,0.000 0.000,25.000 75.000,0.000 0.000,-25.000 25.000,0.000 0.000,-25.000 50.000,0.000 0.000,50.000-25.000,0.000 0.000,0.000-25.000,0.000 0.000,50.000-25.000,0.000 0.000,25.000 0.000,0.000 0.000,75.000-25.000,0.000 0.000,-25.000 0.000,0.000 0.000,0.000-50.000,0.000 0.000,-50.000 0.000,0.000 0.000,25.000 0.000,0.000 0.000,-50.000 25.000,0.000 0.000,0.000 100.000,0.000 0.000,0.000-25.000,0.000 0.000,0.000 0.000,0.000 0.000,50.000-25.000,0.000 0.000,50.000 0.000,0.000 0.000,25.000-25.000,0.000 0.000,0.000-50.000,0.000 0.000,-100.000 0.000,0.000 0.000,25.000 0.000</inkml:trace>
</inkml:ink>
</file>

<file path=ppt/ink/ink10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2:3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72250.000 52650.000,'0.000'-150.000,"-25.000"175.000,0.000 0.000,25.000 25.000,0.000 0.000,50.000-25.000,0.000 0.000,-25.000-50.000,0.000 0.000,-25.000 0.000,0.000 0.000,0.000 0.000,0.000 0.000,-50.000 25.000,0.000 0.000,0.000 0.000,0.000 0.000,0.000 25.000,0.000 0.000,0.000 50.000,0.000 0.000,0.000 0.000,0.000 0.000,25.000 25.000,0.000 0.000,25.000-25.000,0.000 0.000,0.000-50.000,0.000 0.000,50.000 0.000,0.000 0.000,0.000-25.000,0.000 0.000,25.000-50.000,0.000 0.000,25.000-50.000,0.000 0.000,-75.000 50.000,0.000 0.000,-25.000 25.000,0.000 0.000,0.000 50.000,0.000 0.000,-50.000 100.000,0.000 0.000,50.000-25.000,0.000 0.000,0.000 50.000,0.000 0.000,0.000-25.000,0.000 0.000,0.000-50.000,0.000 0.000,25.000-75.000,0.000 0.000,50.000-25.000,0.000 0.000,25.000-100.000,0.000 0.000,-50.000 75.000</inkml:trace>
</inkml:ink>
</file>

<file path=ppt/ink/ink10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2:3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73450.000 51900.000,'50.000'-50.000,"75.000"50.000,0.000 0.000,-25.000 75.000,0.000 0.000,25.000 75.000,0.000 0.000,-25.000 0.000,0.000 0.000,-50.000 25.000,0.000 0.000,-100.000 25.000,0.000 0.000,-175.000 25.000,0.000 0.000,0.000-75.000,0.000 0.000,125.000-50.000</inkml:trace>
</inkml:ink>
</file>

<file path=ppt/ink/ink10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2:3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32250.000 55650.000,'0.000'-100.000,"-25.000"100.000,0.000 0.000,-50.000-25.000,0.000 0.000,25.000 100.000,0.000 0.000,0.000 75.000,0.000 0.000,0.000 25.000,0.000 0.000,50.000-50.000,0.000 0.000,125.000-50.000,0.000 0.000,-25.000-50.000,0.000 0.000,-50.000-25.000</inkml:trace>
</inkml:ink>
</file>

<file path=ppt/ink/ink10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2:3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33300.000 56000.000,'-200.000'-50.000,"150.000"100.000,0.000 0.000,0.000 0.000,0.000 0.000,0.000 0.000,0.000 0.000,25.000-25.000,0.000 0.000,25.000 0.000,0.000 0.000,25.000 0.000,0.000 0.000,75.000-25.000,0.000 0.000,0.000-25.000,0.000 0.000,-50.000-25.000,0.000 0.000,-50.000 25.000,0.000 0.000,-25.000 0.000,0.000 0.000,0.000 50.000,0.000 0.000,25.000 25.000,0.000 0.000,0.000 0.000,0.000 0.000,0.000-25.000,0.000 0.000,75.000 0.000,0.000 0.000,50.000-25.000,0.000 0.000,-75.000-25.000</inkml:trace>
</inkml:ink>
</file>

<file path=ppt/ink/ink10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2:3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34100.000 56050.000,'-150.000'-50.000,"100.000"75.000,0.000 0.000,0.000 50.000,0.000 0.000,25.000-25.000,0.000 0.000,0.000 0.000,0.000 0.000,25.000-25.000,0.000 0.000,50.000-25.000,0.000 0.000,50.000-25.000,0.000 0.000,-50.000-50.000,0.000 0.000,-50.000 50.000,0.000 0.000,-25.000 0.000,0.000 0.000,0.000 25.000,0.000 0.000,0.000 0.000,0.000 0.000,-25.000 100.000,0.000 0.000,25.000 0.000,0.000 0.000,0.000 75.000,0.000 0.000,25.000 50.000,0.000 0.000,0.000 50.000,0.000 0.000,0.000-100.000,0.000 0.000,75.000-100.000,0.000 0.000,0.000-75.000,0.000 0.000,25.000-50.000,0.000 0.000,-50.000 0.000,0.000 0.000,-25.000 0.000</inkml:trace>
</inkml:ink>
</file>

<file path=ppt/ink/ink10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2:3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34900.000 55950.000,'50.000'-50.000,"-50.000"25.000,0.000 0.000,75.000 0.000,0.000 0.000,-25.000 50.000,0.000 0.000,75.000 75.000,0.000 0.000,-25.000 50.000,0.000 0.000,-25.000 0.000,0.000 0.000,-100.000 100.000,0.000 0.000,-175.000 150.000,0.000 0.000,25.000-150.000,0.000 0.000,50.000-125.000</inkml:trace>
</inkml:ink>
</file>

<file path=ppt/ink/ink10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2:53"/>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92000.000 13350.000,'-100.000'-300.000,"75.000"275.000,0.000 0.000,-125.000-25.000,0.000 0.000,50.000 0.000,0.000 0.000,-100.000 25.000,0.000 0.000,-50.000 25.000,0.000 0.000,25.000-25.000,0.000 0.000,25.000 25.000,0.000 0.000,0.000 0.000,0.000 0.000,-25.000 0.000,0.000 0.000,0.000 50.000,0.000 0.000,-50.000 0.000,0.000 0.000,0.000 25.000,0.000 0.000,0.000 25.000,0.000 0.000,25.000 25.000,0.000 0.000,-25.000 25.000,0.000 0.000,0.000 0.000,0.000 0.000,25.000 0.000,0.000 0.000,25.000-25.000,0.000 0.000,0.000 25.000,0.000 0.000,25.000-25.000,0.000 0.000,-25.000 25.000,0.000 0.000,25.000 50.000,0.000 0.000,0.000 50.000,0.000 0.000,25.000 25.000,0.000 0.000,50.000-25.000,0.000 0.000,0.000-50.000,0.000 0.000,50.000-25.000,0.000 0.000,50.000 0.000,0.000 0.000,0.000 25.000,0.000 0.000,50.000 0.000,0.000 0.000,50.000 25.000,0.000 0.000,0.000-50.000,0.000 0.000,25.000 0.000,0.000 0.000,25.000-50.000,0.000 0.000,-25.000-25.000,0.000 0.000,25.000 0.000,0.000 0.000,25.000 0.000,0.000 0.000,25.000 0.000,0.000 0.000,0.000 0.000,0.000 0.000,25.000-25.000,0.000 0.000,0.000 0.000,0.000 0.000,0.000-25.000,0.000 0.000,0.000 0.000,0.000 0.000,50.000-25.000,0.000 0.000,-25.000 25.000,0.000 0.000,-50.000 0.000,0.000 0.000,25.000 0.000,0.000 0.000,-50.000 0.000,0.000 0.000,25.000 25.000,0.000 0.000,-25.000 0.000,0.000 0.000,25.000-25.000,0.000 0.000,25.000 0.000,0.000 0.000,25.000-25.000,0.000 0.000,-25.000 25.000,0.000 0.000,25.000 0.000,0.000 0.000,0.000 25.000,0.000 0.000,50.000-50.000,0.000 0.000,25.000 0.000,0.000 0.000,0.000 0.000,0.000 0.000,-50.000 0.000,0.000 0.000,0.000 25.000,0.000 0.000,0.000 25.000,0.000 0.000,0.000-25.000,0.000 0.000,-25.000 25.000,0.000 0.000,25.000 0.000,0.000 0.000,25.000 25.000,0.000 0.000,50.000-50.000,0.000 0.000,0.000-25.000,0.000 0.000,0.000-25.000,0.000 0.000,-75.000 25.000,0.000 0.000,0.000-25.000,0.000 0.000,-50.000 0.000,0.000 0.000,-25.000 0.000,0.000 0.000,-75.000 0.000,0.000 0.000,0.000 0.000,0.000 0.000,-25.000 25.000,0.000 0.000,25.000 0.000,0.000 0.000,25.000 25.000,0.000 0.000,25.000-25.000,0.000 0.000,0.000 0.000,0.000 0.000,0.000-25.000,0.000 0.000,0.000 25.000,0.000 0.000,-75.000-25.000,0.000 0.000,25.000 0.000,0.000 0.000,-50.000 25.000,0.000 0.000,25.000-25.000,0.000 0.000,-50.000 25.000,0.000 0.000,25.000-25.000,0.000 0.000,-25.000 0.000,0.000 0.000,0.000 0.000,0.000 0.000,0.000 0.000,0.000 0.000,-50.000 0.000,0.000 0.000,0.000 0.000,0.000 0.000,0.000 25.000,0.000 0.000,25.000 0.000,0.000 0.000,-25.000-25.000,0.000 0.000,25.000 25.000,0.000 0.000,0.000 0.000,0.000 0.000,25.000 0.000</inkml:trace>
</inkml:ink>
</file>

<file path=ppt/ink/ink10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2:54"/>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91800.000 13100.000,'-50.000'-200.000,"100.000"200.000,0.000 0.000,175.000-75.000,0.000 0.000,125.000-50.000,0.000 0.000,25.000 50.000,0.000 0.000,225.000-25.000,0.000 0.000,-75.000 0.000,0.000 0.000,-150.000 50.000,0.000 0.000,225.000 0.000,0.000 0.000,-100.000 25.000,0.000 0.000,-75.000 0.000,0.000 0.000,-75.000 0.000,0.000 0.000,-50.000 50.000,0.000 0.000,-50.000 25.000,0.000 0.000,0.000 25.000,0.000 0.000,25.000 0.000,0.000 0.000,25.000-25.000,0.000 0.000,25.000 25.000,0.000 0.000,-50.000-25.000,0.000 0.000,-50.000 25.000,0.000 0.000,-75.000 25.000,0.000 0.000,0.000 0.000,0.000 0.000,-25.000 0.000,0.000 0.000,-25.000 25.000,0.000 0.000,-25.000 50.000,0.000 0.000,-25.000 25.000,0.000 0.000,0.000 0.000,0.000 0.000,0.000-50.000,0.000 0.000,0.000 0.000,0.000 0.000,-25.000 0.000,0.000 0.000,0.000 25.000,0.000 0.000,-25.000 0.000,0.000 0.000,-25.000 0.000,0.000 0.000,-50.000 25.000,0.000 0.000,0.000 0.000,0.000 0.000,-50.000-25.000,0.000 0.000,25.000-25.000,0.000 0.000,25.000 25.000,0.000 0.000,25.000-25.000,0.000 0.000,0.000 25.000,0.000 0.000,25.000 25.000,0.000 0.000,0.000-25.000,0.000 0.000,-25.000-25.000,0.000 0.000,0.000-25.000,0.000 0.000,-75.000 0.000,0.000 0.000,-50.000 50.000,0.000 0.000,-125.000 75.000,0.000 0.000,0.000 125.000,0.000 0.000,225.000-275.000</inkml:trace>
</inkml:ink>
</file>

<file path=ppt/ink/ink10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2:57"/>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92600.000 30450.000,'-50.000'0.000,"-25.000"0.000,0.000 0.000,50.000 25.000,0.000 0.000,0.000 25.000,0.000 0.000,25.000-25.000,0.000 0.000,0.000 0.000,0.000 0.000,25.000-25.000,0.000 0.000,0.000 0.000,0.000 0.000,50.000 0.000,0.000 0.000,50.000 0.000,0.000 0.000,25.000 0.000,0.000 0.000,75.000-75.000,0.000 0.000,-25.000 0.000,0.000 0.000,-25.000 25.000,0.000 0.000,-50.000 50.000,0.000 0.000,-25.000 0.000,0.000 0.000,-75.000 25.000,0.000 0.000,25.000 25.000,0.000 0.000,0.000-25.000,0.000 0.000,50.000 0.000,0.000 0.000,75.000-25.000,0.000 0.000,50.000-25.000,0.000 0.000,25.000-75.000,0.000 0.000,-25.000 25.000,0.000 0.000,-75.000 50.000,0.000 0.000,-25.000 0.000,0.000 0.000,-75.000 50.000,0.000 0.000,25.000 0.000,0.000 0.000,25.000 0.000,0.000 0.000,50.000-25.000,0.000 0.000,75.000 0.000,0.000 0.000,25.000-25.000,0.000 0.000,-75.000 25.000,0.000 0.000,-25.000-25.000,0.000 0.000,25.000-75.000,0.000 0.000,25.000-75.000,0.000 0.000,-25.000 75.000,0.000 0.000,-75.000 100.000,0.000 0.000,-50.000 50.000,0.000 0.000,-50.000 50.000,0.000 0.000,0.000-25.000,0.000 0.000,0.000-50.000</inkml:trace>
</inkml:ink>
</file>

<file path=ppt/ink/ink1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8: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83950.000 31850.000,'50.000'-200.000,"-25.000"175.000,0.000 0.000,25.000 100.000,0.000 0.000,-25.000 75.000,0.000 0.000,0.000 0.000,0.000 0.000,0.000 75.000,0.000 0.000,0.000-75.000,0.000 0.000,25.000-125.000,0.000 0.000,0.000-75.000,0.000 0.000,25.000-125.000,0.000 0.000,25.000-75.000,0.000 0.000,-25.000 75.000,0.000 0.000,0.000-75.000,0.000 0.000,-50.000 175.000,0.000 0.000,-25.000 25.000,0.000 0.000,0.000 100.000,0.000 0.000,0.000-25.000</inkml:trace>
</inkml:ink>
</file>

<file path=ppt/ink/ink10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3:08"/>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26550.000 44200.000,'-100.000'-100.000,"50.000"100.000,0.000 0.000,0.000 75.000,0.000 0.000,25.000 50.000,0.000 0.000,0.000 125.000,0.000 0.000,25.000 50.000,0.000 0.000,0.000-25.000,0.000 0.000,50.000 50.000,0.000 0.000,0.000 0.000,0.000 0.000,0.000 0.000,0.000 0.000,0.000 25.000,0.000 0.000,-25.000 150.000,0.000 0.000,-25.000-50.000,0.000 0.000,0.000-125.000,0.000 0.000,50.000-50.000,0.000 0.000,0.000 25.000,0.000 0.000,-25.000-25.000,0.000 0.000,0.000-25.000,0.000 0.000,-25.000 0.000,0.000 0.000,0.000 25.000,0.000 0.000,25.000 50.000,0.000 0.000,-25.000-75.000,0.000 0.000,0.000-25.000,0.000 0.000,0.000-25.000,0.000 0.000,0.000 0.000,0.000 0.000,0.000 25.000,0.000 0.000,0.000-25.000,0.000 0.000,0.000-50.000,0.000 0.000,25.000-100.000,0.000 0.000,25.000-50.000,0.000 0.000,-25.000-75.000</inkml:trace>
</inkml:ink>
</file>

<file path=ppt/ink/ink10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3:10"/>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27200.000 43250.000,'0.000'-50.000,"-50.000"-50.000,0.000 0.000,50.000 75.000,0.000 0.000,50.000 25.000,0.000 0.000,100.000 25.000,0.000 0.000,75.000 0.000,0.000 0.000,125.000-25.000,0.000 0.000,75.000 0.000,0.000 0.000,0.000 0.000,0.000 0.000,50.000 0.000,0.000 0.000,-50.000 0.000,0.000 0.000,-25.000 0.000,0.000 0.000,75.000 0.000,0.000 0.000,25.000-25.000,0.000 0.000,-25.000-25.000,0.000 0.000,75.000 50.000,0.000 0.000,-50.000-25.000,0.000 0.000,-50.000 25.000,0.000 0.000,75.000 0.000,0.000 0.000,-25.000 0.000,0.000 0.000,0.000 0.000,0.000 0.000,-25.000-25.000,0.000 0.000,0.000 0.000,0.000 0.000,-25.000 25.000,0.000 0.000,0.000-25.000,0.000 0.000,-50.000 25.000,0.000 0.000,0.000 0.000,0.000 0.000,75.000-50.000,0.000 0.000,50.000 0.000,0.000 0.000,25.000 0.000,0.000 0.000,25.000 0.000,0.000 0.000,-75.000 50.000,0.000 0.000,50.000-25.000,0.000 0.000,-25.000-25.000,0.000 0.000,-25.000 25.000,0.000 0.000,-25.000 0.000,0.000 0.000,0.000 25.000,0.000 0.000,0.000 0.000,0.000 0.000,-25.000 0.000,0.000 0.000,-25.000 0.000,0.000 0.000,25.000 0.000,0.000 0.000,-25.000 0.000,0.000 0.000,0.000-25.000,0.000 0.000,-25.000 0.000,0.000 0.000,0.000 0.000,0.000 0.000,0.000 0.000,0.000 0.000,-25.000 0.000,0.000 0.000,25.000 25.000,0.000 0.000,0.000 25.000,0.000 0.000,0.000 0.000,0.000 0.000,25.000 0.000,0.000 0.000,-75.000 25.000,0.000 0.000,0.000-25.000,0.000 0.000,0.000 0.000,0.000 0.000,0.000 0.000,0.000 0.000,0.000 0.000,0.000 0.000,25.000 0.000,0.000 0.000,0.000-25.000,0.000 0.000,-50.000 25.000,0.000 0.000,-50.000 25.000,0.000 0.000,-25.000-25.000,0.000 0.000,-75.000 25.000,0.000 0.000,-50.000-25.000,0.000 0.000,-50.000 0.000,0.000 0.000,0.000 25.000,0.000 0.000,-25.000 50.000,0.000 0.000,-25.000 50.000,0.000 0.000,0.000 50.000,0.000 0.000,25.000 25.000,0.000 0.000,0.000 25.000,0.000 0.000,25.000 25.000,0.000 0.000,-25.000 25.000,0.000 0.000,0.000 75.000,0.000 0.000,-25.000 0.000,0.000 0.000,-25.000-75.000,0.000 0.000,50.000-25.000,0.000 0.000,25.000 50.000,0.000 0.000,0.000 50.000,0.000 0.000,0.000-75.000,0.000 0.000,-25.000 25.000,0.000 0.000,0.000-25.000,0.000 0.000,-25.000 25.000,0.000 0.000,-25.000 0.000,0.000 0.000,0.000-75.000,0.000 0.000,0.000 0.000,0.000 0.000,25.000 75.000,0.000 0.000,0.000 0.000,0.000 0.000,25.000-75.000,0.000 0.000,-25.000-50.000,0.000 0.000,25.000-25.000,0.000 0.000,-50.000-25.000,0.000 0.000,0.000-50.000,0.000 0.000,-25.000-75.000</inkml:trace>
</inkml:ink>
</file>

<file path=ppt/ink/ink10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3:11"/>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28800.000 59050.000,'-50.000'0.000,"0.000"-50.000,0.000 0.000,50.000 25.000,0.000 0.000,100.000 50.000,0.000 0.000,50.000 0.000,0.000 0.000,100.000-25.000,0.000 0.000,75.000-25.000,0.000 0.000,75.000 0.000,0.000 0.000,75.000 0.000,0.000 0.000,0.000 25.000,0.000 0.000,25.000-25.000,0.000 0.000,25.000-25.000,0.000 0.000,-50.000 0.000,0.000 0.000,25.000 50.000,0.000 0.000,-25.000 0.000,0.000 0.000,-25.000 0.000,0.000 0.000,75.000 25.000,0.000 0.000,0.000-25.000,0.000 0.000,25.000 0.000,0.000 0.000,50.000 0.000,0.000 0.000,-50.000 0.000,0.000 0.000,25.000 0.000,0.000 0.000,0.000 0.000,0.000 0.000,25.000 0.000,0.000 0.000,-25.000-25.000,0.000 0.000,75.000 25.000,0.000 0.000,0.000-25.000,0.000 0.000,-25.000-25.000,0.000 0.000,25.000 25.000,0.000 0.000,-50.000 0.000,0.000 0.000,-25.000 0.000,0.000 0.000,-25.000 0.000,0.000 0.000,25.000 0.000,0.000 0.000,0.000-25.000,0.000 0.000,0.000 25.000,0.000 0.000,0.000-25.000,0.000 0.000,0.000 25.000,0.000 0.000,25.000 0.000,0.000 0.000,-75.000-25.000,0.000 0.000,75.000 0.000,0.000 0.000,-75.000 25.000,0.000 0.000,-50.000 25.000,0.000 0.000,25.000 0.000,0.000 0.000,-25.000-25.000,0.000 0.000,-75.000 25.000,0.000 0.000,50.000 0.000,0.000 0.000,-25.000 0.000,0.000 0.000,-25.000-25.000,0.000 0.000,50.000 0.000,0.000 0.000,-100.000 0.000,0.000 0.000,-25.000 0.000,0.000 0.000,25.000 0.000,0.000 0.000,-75.000 25.000,0.000 0.000,-50.000 0.000,0.000 0.000,-50.000 25.000,0.000 0.000,-50.000-25.000,0.000 0.000,-50.000 25.000,0.000 0.000,0.000-25.000,0.000 0.000,-50.000 0.000,0.000 0.000,-25.000-25.000,0.000 0.000,0.000 0.000</inkml:trace>
</inkml:ink>
</file>

<file path=ppt/ink/ink10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3:13"/>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81400.000 45550.000,'50.000'0.000,"0.000"25.000,0.000 0.000,50.000-25.000,0.000 0.000,25.000 25.000,0.000 0.000,-75.000 0.000,0.000 0.000,-25.000 0.000,0.000 0.000,-25.000 25.000,0.000 0.000,-25.000-25.000</inkml:trace>
</inkml:ink>
</file>

<file path=ppt/ink/ink10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3:14"/>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81450.000 46650.000,'0.000'-100.000,"50.000"75.000,0.000 0.000,25.000 25.000,0.000 0.000,-25.000 125.000,0.000 0.000,-50.000 100.000,0.000 0.000,-25.000-25.000,0.000 0.000,-25.000-50.000,0.000 0.000,0.000-50.000,0.000 0.000,25.000-75.000,0.000 0.000,0.000-25.000,0.000 0.000,25.000-25.000,0.000 0.000,100.000-125.000,0.000 0.000,25.000 0.000,0.000 0.000,0.000-75.000,0.000 0.000,0.000-25.000,0.000 0.000,-100.000 200.000,0.000 0.000,25.000 0.000</inkml:trace>
</inkml:ink>
</file>

<file path=ppt/ink/ink10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3:14"/>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82950.000 45800.000,'0.000'-50.000,"0.000"25.000,0.000 0.000,0.000 75.000,0.000 0.000,0.000 50.000,0.000 0.000,-50.000 25.000,0.000 0.000,0.000 75.000,0.000 0.000,25.000-25.000,0.000 0.000,25.000-75.000,0.000 0.000,-25.000-100.000</inkml:trace>
</inkml:ink>
</file>

<file path=ppt/ink/ink10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3:15"/>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83350.000 45300.000,'50.000'-50.000,"0.000"-25.000,0.000 0.000,25.000 0.000,0.000 0.000,25.000 75.000,0.000 0.000,-75.000 75.000,0.000 0.000,-25.000 25.000,0.000 0.000,0.000 0.000,0.000 0.000,-50.000 50.000,0.000 0.000,-25.000 75.000,0.000 0.000,0.000-25.000,0.000 0.000,25.000-125.000,0.000 0.000,0.000-50.000,0.000 0.000,-25.000-50.000,0.000 0.000,50.000-25.000,0.000 0.000,25.000 25.000,0.000 0.000,0.000 0.000,0.000 0.000,0.000 75.000,0.000 0.000,-25.000 100.000,0.000 0.000,-25.000 0.000,0.000 0.000,-25.000 0.000,0.000 0.000,25.000-50.000,0.000 0.000,50.000-75.000,0.000 0.000,0.000-50.000,0.000 0.000,50.000-100.000,0.000 0.000,25.000 0.000,0.000 0.000,25.000 25.000,0.000 0.000,-25.000 50.000,0.000 0.000,-25.000 25.000,0.000 0.000,0.000 75.000,0.000 0.000,-50.000 75.000,0.000 0.000,-25.000 0.000,0.000 0.000,0.000 0.000,0.000 0.000,25.000-25.000,0.000 0.000,0.000-25.000,0.000 0.000,75.000-75.000,0.000 0.000,75.000 0.000,0.000 0.000,25.000-50.000,0.000 0.000,-50.000 0.000,0.000 0.000,-50.000 50.000,0.000 0.000,-50.000-25.000,0.000 0.000,-25.000 0.000,0.000 0.000,0.000-25.000,0.000 0.000,-25.000-100.000,0.000 0.000,-25.000-75.000,0.000 0.000,25.000 125.000</inkml:trace>
</inkml:ink>
</file>

<file path=ppt/ink/ink10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3:15"/>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85150.000 45350.000,'50.000'0.000,"25.000"25.000,0.000 0.000,75.000 50.000,0.000 0.000,-75.000-25.000,0.000 0.000,-75.000 75.000,0.000 0.000,-100.000 0.000,0.000 0.000,50.000-75.000,0.000 0.000,25.000-25.000</inkml:trace>
</inkml:ink>
</file>

<file path=ppt/ink/ink10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3:15"/>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85100.000 46500.000,'-50.000'0.000,"50.000"-50.000,0.000 0.000,100.000 0.000,0.000 0.000,25.000 50.000,0.000 0.000,-75.000 75.000,0.000 0.000,-25.000 100.000,0.000 0.000,-100.000 100.000,0.000 0.000,0.000-50.000,0.000 0.000,0.000-75.000,0.000 0.000,25.000-100.000,0.000 0.000,100.000-125.000,0.000 0.000,100.000-125.000,0.000 0.000,25.000-175.000,0.000 0.000,-100.000 125.000,0.000 0.000,-25.000 100.000</inkml:trace>
</inkml:ink>
</file>

<file path=ppt/ink/ink10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3:16"/>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86800.000 44250.000,'50.000'-150.000,"25.000"125.000,0.000 0.000,0.000 50.000,0.000 0.000,-25.000 50.000,0.000 0.000,-50.000 50.000,0.000 0.000,-50.000 0.000,0.000 0.000,25.000-100.000</inkml:trace>
</inkml:ink>
</file>

<file path=ppt/ink/ink1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8: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85850.000 32250.000,'50.000'50.000,"-25.000"-100.000,0.000 0.000,0.000-25.000,0.000 0.000,0.000 0.000,0.000 0.000,-25.000 25.000,0.000 0.000,-50.000 50.000,0.000 0.000,-50.000 0.000,0.000 0.000,0.000 75.000,0.000 0.000,25.000 0.000,0.000 0.000,-25.000 100.000,0.000 0.000,75.000-75.000,0.000 0.000,0.000-25.000,0.000 0.000,75.000-75.000,0.000 0.000,75.000-50.000,0.000 0.000,0.000-75.000,0.000 0.000,-50.000 50.000,0.000 0.000,-25.000 50.000,0.000 0.000,-25.000 25.000,0.000 0.000,-25.000 50.000,0.000 0.000,0.000 50.000,0.000 0.000,0.000 25.000,0.000 0.000,25.000-75.000,0.000 0.000,25.000-50.000,0.000 0.000,-25.000-50.000</inkml:trace>
</inkml:ink>
</file>

<file path=ppt/ink/ink10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3:16"/>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86450.000 45350.000,'-100.000'50.000,"100.000"-25.000,0.000 0.000,50.000 25.000,0.000 0.000,-50.000 50.000,0.000 0.000,-25.000 25.000,0.000 0.000,-25.000 25.000,0.000 0.000,50.000-75.000,0.000 0.000,-25.000-75.000,0.000 0.000,100.000-150.000,0.000 0.000,100.000 0.000,0.000 0.000,-75.000 50.000,0.000 0.000,-25.000 75.000,0.000 0.000,-100.000 125.000,0.000 0.000,-50.000 25.000,0.000 0.000,0.000 0.000,0.000 0.000,25.000-50.000,0.000 0.000,25.000-25.000,0.000 0.000,50.000-100.000,0.000 0.000,50.000 25.000,0.000 0.000,-25.000 25.000,0.000 0.000,-25.000 100.000,0.000 0.000,-25.000 50.000,0.000 0.000,0.000 0.000,0.000 0.000,0.000-25.000,0.000 0.000,0.000-75.000,0.000 0.000,0.000-25.000,0.000 0.000,75.000-50.000,0.000 0.000,0.000-75.000,0.000 0.000,0.000 0.000,0.000 0.000,-50.000 0.000,0.000 0.000,0.000 75.000,0.000 0.000,-25.000 0.000,0.000 0.000,-75.000 25.000,0.000 0.000,-75.000 100.000,0.000 0.000,-25.000 25.000,0.000 0.000,-25.000-25.000,0.000 0.000,0.000 0.000,0.000 0.000,75.000-25.000,0.000 0.000,100.000-50.000,0.000 0.000,50.000 25.000,0.000 0.000,125.000 0.000,0.000 0.000,75.000 0.000,0.000 0.000,25.000 25.000,0.000 0.000,75.000 0.000,0.000 0.000,50.000-25.000,0.000 0.000,-250.000-50.000</inkml:trace>
</inkml:ink>
</file>

<file path=ppt/ink/ink10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3:17"/>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89800.000 44550.000,'-150.000'100.000,"75.000"0.000,0.000 0.000,-50.000 100.000,0.000 0.000,-25.000 0.000,0.000 0.000,0.000-25.000,0.000 0.000,75.000-100.000,0.000 0.000,50.000-50.000,0.000 0.000,50.000-50.000,0.000 0.000,0.000 0.000,0.000 0.000,75.000-50.000,0.000 0.000,-50.000 50.000,0.000 0.000,-25.000 25.000,0.000 0.000,-25.000 100.000,0.000 0.000,0.000 25.000,0.000 0.000,-50.000 75.000,0.000 0.000,25.000-50.000,0.000 0.000,25.000-100.000,0.000 0.000,-25.000 75.000,0.000 0.000,0.000 0.000,0.000 0.000,50.000-150.000,0.000 0.000,0.000-25.000,0.000 0.000,0.000 0.000</inkml:trace>
</inkml:ink>
</file>

<file path=ppt/ink/ink10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3:17"/>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89700.000 45750.000,'50.000'0.000,"0.000"-50.000,0.000 0.000,75.000 0.000,0.000 0.000,50.000 0.000,0.000 0.000,0.000 50.000,0.000 0.000,-75.000 0.000,0.000 0.000,-50.000 25.000,0.000 0.000,-50.000 50.000,0.000 0.000,0.000 0.000,0.000 0.000,25.000 0.000,0.000 0.000,-25.000 25.000,0.000 0.000,0.000 50.000,0.000 0.000,0.000 75.000,0.000 0.000,0.000-25.000,0.000 0.000,0.000-50.000,0.000 0.000,0.000-50.000,0.000 0.000,-25.000-75.000,0.000 0.000,-25.000-25.000,0.000 0.000,0.000-25.000,0.000 0.000,25.000-25.000</inkml:trace>
</inkml:ink>
</file>

<file path=ppt/ink/ink10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3:18"/>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90000.000 46400.000,'0.000'-50.000,"0.000"-25.000,0.000 0.000,50.000 50.000,0.000 0.000,75.000 0.000,0.000 0.000,-100.000 100.000,0.000 0.000,-75.000 100.000,0.000 0.000,-75.000 0.000,0.000 0.000,25.000-75.000,0.000 0.000,25.000-75.000,0.000 0.000,50.000-50.000,0.000 0.000,25.000-125.000,0.000 0.000,75.000-25.000,0.000 0.000,25.000 25.000,0.000 0.000,-25.000 50.000,0.000 0.000,-75.000 75.000,0.000 0.000,25.000 0.000</inkml:trace>
</inkml:ink>
</file>

<file path=ppt/ink/ink10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3:19"/>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92800.000 44700.000,'0.000'-50.000,"50.000"50.000,0.000 0.000,25.000-25.000,0.000 0.000,150.000 0.000,0.000 0.000,0.000-50.000,0.000 0.000,-100.000 50.000,0.000 0.000,-100.000 50.000,0.000 0.000,-125.000 100.000,0.000 0.000,-75.000 25.000,0.000 0.000,100.000-100.000</inkml:trace>
</inkml:ink>
</file>

<file path=ppt/ink/ink10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3:20"/>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92950.000 45300.000,'-150.000'0.000,"125.000"0.000,0.000 0.000,25.000 25.000,0.000 0.000,25.000 50.000,0.000 0.000,0.000 25.000,0.000 0.000,-25.000 75.000,0.000 0.000,-25.000 75.000,0.000 0.000,0.000-50.000,0.000 0.000,0.000-100.000,0.000 0.000,25.000-200.000,0.000 0.000,25.000 25.000</inkml:trace>
</inkml:ink>
</file>

<file path=ppt/ink/ink10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3:20"/>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93200.000 45850.000,'100.000'-50.000,"75.000"-75.000,0.000 0.000,-75.000 100.000,0.000 0.000,50.000 0.000,0.000 0.000,-75.000 0.000,0.000 0.000,-50.000 100.000,0.000 0.000,-75.000 50.000,0.000 0.000,-100.000 25.000,0.000 0.000,0.000-25.000,0.000 0.000,50.000-100.000,0.000 0.000,25.000-75.000,0.000 0.000,125.000-50.000,0.000 0.000,75.000 50.000,0.000 0.000,-25.000 25.000,0.000 0.000,-50.000 75.000,0.000 0.000,-50.000 25.000,0.000 0.000,-50.000 0.000,0.000 0.000,-25.000-25.000,0.000 0.000,0.000-50.000,0.000 0.000,50.000-100.000,0.000 0.000,25.000-100.000,0.000 0.000,-25.000-25.000,0.000 0.000,50.000 25.000,0.000 0.000,0.000 100.000,0.000 0.000,0.000 75.000,0.000 0.000,25.000 25.000,0.000 0.000,25.000 150.000,0.000 0.000,-50.000 25.000,0.000 0.000,-25.000 50.000,0.000 0.000,-125.000 75.000,0.000 0.000,-75.000 0.000,0.000 0.000,-25.000-50.000,0.000 0.000,50.000-150.000,0.000 0.000,75.000-100.000,0.000 0.000,50.000-25.000,0.000 0.000,-25.000-100.000,0.000 0.000,0.000-50.000,0.000 0.000,75.000 0.000,0.000 0.000,0.000 75.000,0.000 0.000,75.000 100.000,0.000 0.000,75.000 100.000,0.000 0.000,75.000 100.000,0.000 0.000,125.000 25.000,0.000 0.000,-100.000-75.000,0.000 0.000,-200.000-125.000,0.000 0.000,150.000 100.000,0.000 0.000,-125.000-75.000,0.000 0.000,-25.000-25.000,0.000 0.000,0.000 0.000</inkml:trace>
</inkml:ink>
</file>

<file path=ppt/ink/ink10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3:21"/>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95900.000 45000.000,'50.000'0.000,"0.000"-50.000,0.000 0.000,-25.000 75.000,0.000 0.000,75.000 75.000,0.000 0.000,-75.000 75.000,0.000 0.000,-75.000 25.000,0.000 0.000,-125.000 25.000,0.000 0.000,-25.000-25.000,0.000 0.000,75.000-125.000,0.000 0.000,75.000-150.000,0.000 0.000,25.000-125.000,0.000 0.000,75.000 50.000,0.000 0.000,50.000 150.000,0.000 0.000,0.000 75.000,0.000 0.000,-25.000 75.000,0.000 0.000,-25.000-25.000,0.000 0.000,0.000-50.000,0.000 0.000,-25.000-50.000,0.000 0.000,50.000-75.000,0.000 0.000,-25.000-50.000,0.000 0.000,0.000 25.000</inkml:trace>
</inkml:ink>
</file>

<file path=ppt/ink/ink10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3:21"/>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97250.000 44600.000,'300.000'-550.000,"-250.000"500.000,0.000 0.000,-75.000 175.000,0.000 0.000,-25.000-75.000,0.000 0.000,-75.000 175.000,0.000 0.000,-25.000-25.000,0.000 0.000,100.000-75.000,0.000 0.000,50.000-75.000,0.000 0.000,50.000-50.000,0.000 0.000,-25.000 75.000,0.000 0.000,25.000 50.000,0.000 0.000,-50.000 50.000,0.000 0.000,-50.000 150.000,0.000 0.000,-25.000 50.000,0.000 0.000,0.000 75.000,0.000 0.000,25.000 0.000,0.000 0.000,50.000-125.000,0.000 0.000,-25.000-200.000,0.000 0.000,25.000-75.000</inkml:trace>
</inkml:ink>
</file>

<file path=ppt/ink/ink10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3:22"/>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98200.000 44700.000,'50.000'-100.000,"0.000"25.000,0.000 0.000,100.000-50.000,0.000 0.000,-75.000 125.000,0.000 0.000,-50.000 100.000,0.000 0.000,-200.000 75.000,0.000 0.000,0.000 25.000,0.000 0.000,100.000-125.000,0.000 0.000,50.000-75.000,0.000 0.000,100.000-25.000,0.000 0.000,75.000 0.000,0.000 0.000,-50.000 25.000,0.000 0.000,-75.000 100.000,0.000 0.000,-150.000 25.000,0.000 0.000,-75.000 50.000,0.000 0.000,125.000-100.000,0.000 0.000,25.000-25.000,0.000 0.000,50.000-25.000,0.000 0.000,150.000-125.000,0.000 0.000,25.000 0.000,0.000 0.000,-50.000 50.000,0.000 0.000,-100.000 0.000,0.000 0.000,-75.000 50.000,0.000 0.000,-25.000-25.000,0.000 0.000,25.000 25.000,0.000 0.000,25.000 75.000,0.000 0.000,25.000 0.000,0.000 0.000,0.000 50.000,0.000 0.000,0.000 50.000,0.000 0.000,0.000 25.000,0.000 0.000,-50.000-75.000,0.000 0.000,0.000-75.000,0.000 0.000,0.000-75.000,0.000 0.000,-25.000-50.000,0.000 0.000,50.000-50.000,0.000 0.000,100.000 50.000,0.000 0.000,75.000 0.000,0.000 0.000,75.000 50.000,0.000 0.000,-75.000 25.000,0.000 0.000,-125.000 100.000,0.000 0.000,-150.000 50.000,0.000 0.000,-100.000 25.000,0.000 0.000,50.000-75.000,0.000 0.000,-25.000-75.000,0.000 0.000,25.000-25.000,0.000 0.000,75.000 0.000,0.000 0.000,250.000-50.000,0.000 0.000,125.000 50.000,0.000 0.000,75.000 0.000,0.000 0.000,25.000 50.000,0.000 0.000,-100.000-50.000,0.000 0.000,-200.000 25.000</inkml:trace>
</inkml:ink>
</file>

<file path=ppt/ink/ink1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8: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86650.000 32200.000,'50.000'0.000,"-25.000"0.000,0.000 0.000,0.000 0.000,0.000 0.000,0.000 75.000,0.000 0.000,-25.000 50.000,0.000 0.000,-25.000 0.000,0.000 0.000,25.000-50.000,0.000 0.000,0.000-50.000,0.000 0.000,100.000-75.000,0.000 0.000,25.000-125.000,0.000 0.000,25.000 0.000,0.000 0.000,-25.000 25.000,0.000 0.000,0.000 0.000,0.000 0.000,-100.000 75.000,0.000 0.000,-25.000 50.000,0.000 0.000,-50.000 50.000,0.000 0.000,-25.000 100.000,0.000 0.000,25.000 0.000,0.000 0.000,25.000-25.000,0.000 0.000,25.000-25.000,0.000 0.000,50.000-75.000,0.000 0.000,100.000-50.000,0.000 0.000,-25.000-25.000,0.000 0.000,-50.000 0.000,0.000 0.000,-50.000 50.000,0.000 0.000,-25.000 75.000,0.000 0.000,-25.000 50.000,0.000 0.000,0.000 50.000,0.000 0.000,25.000 0.000,0.000 0.000,25.000-50.000,0.000 0.000,50.000-75.000,0.000 0.000,75.000-100.000,0.000 0.000,25.000-150.000,0.000 0.000,-50.000 0.000,0.000 0.000,-75.000 75.000,0.000 0.000,-50.000 100.000,0.000 0.000,-100.000 50.000,0.000 0.000,-25.000 75.000,0.000 0.000,75.000 25.000,0.000 0.000,50.000-50.000,0.000 0.000,50.000 0.000,0.000 0.000,25.000 0.000,0.000 0.000,0.000 25.000,0.000 0.000,-50.000 25.000,0.000 0.000,0.000 50.000,0.000 0.000,50.000-25.000,0.000 0.000,0.000 0.000,0.000 0.000,0.000-25.000,0.000 0.000,-25.000 50.000,0.000 0.000,-100.000 25.000,0.000 0.000,-75.000 25.000,0.000 0.000,25.000-125.000,0.000 0.000,50.000-25.000</inkml:trace>
</inkml:ink>
</file>

<file path=ppt/ink/ink10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3:23"/>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100350.000 44750.000,'200.000'-150.000,"-125.000"200.000,0.000 0.000,-50.000 75.000,0.000 0.000,-100.000 25.000,0.000 0.000,-50.000-25.000,0.000 0.000,25.000-50.000,0.000 0.000,50.000-50.000,0.000 0.000,50.000 0.000,0.000 0.000,75.000 75.000,0.000 0.000,-25.000 75.000,0.000 0.000,-50.000 75.000,0.000 0.000,-75.000 0.000,0.000 0.000,25.000-125.000,0.000 0.000,50.000-100.000,0.000 0.000,75.000-125.000,0.000 0.000,25.000-125.000,0.000 0.000,50.000-175.000,0.000 0.000,-125.000 275.000,0.000 0.000,0.000 25.000</inkml:trace>
</inkml:ink>
</file>

<file path=ppt/ink/ink10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3:23"/>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101850.000 44100.000,'250.000'-200.000,"-175.000"200.000,0.000 0.000,25.000 25.000,0.000 0.000,-75.000 75.000,0.000 0.000,-50.000 50.000,0.000 0.000,-100.000-25.000,0.000 0.000,100.000-100.000</inkml:trace>
</inkml:ink>
</file>

<file path=ppt/ink/ink10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3:24"/>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101750.000 44750.000,'-100.000'0.000,"75.000"75.000,0.000 0.000,-50.000 75.000,0.000 0.000,-25.000 25.000,0.000 0.000,50.000-75.000,0.000 0.000,50.000-75.000,0.000 0.000,125.000-75.000,0.000 0.000,75.000-50.000,0.000 0.000,-50.000 25.000,0.000 0.000,-100.000 50.000,0.000 0.000,-200.000 100.000,0.000 0.000,0.000 0.000,0.000 0.000,0.000 25.000,0.000 0.000,125.000-50.000,0.000 0.000,25.000-25.000,0.000 0.000,100.000-25.000,0.000 0.000,50.000-25.000,0.000 0.000,-50.000 25.000,0.000 0.000,-50.000 0.000,0.000 0.000,-25.000 0.000,0.000 0.000,-100.000 25.000,0.000 0.000,-25.000 50.000,0.000 0.000,-50.000 25.000,0.000 0.000,-50.000 75.000,0.000 0.000,25.000-25.000,0.000 0.000,50.000 0.000,0.000 0.000,75.000-125.000</inkml:trace>
</inkml:ink>
</file>

<file path=ppt/ink/ink10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3:24"/>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101850.000 46350.000,'50.000'0.000,"50.000"-25.000,0.000 0.000,-50.000 25.000,0.000 0.000,25.000 25.000,0.000 0.000,-75.000 100.000,0.000 0.000,-100.000 50.000,0.000 0.000,-50.000-75.000,0.000 0.000,100.000-50.000</inkml:trace>
</inkml:ink>
</file>

<file path=ppt/ink/ink10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3:24"/>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101600.000 47250.000,'-100.000'0.000,"125.000"-25.000,0.000 0.000,100.000-25.000,0.000 0.000,25.000 25.000,0.000 0.000,-75.000 100.000,0.000 0.000,-50.000 25.000,0.000 0.000,-100.000 25.000,0.000 0.000,-25.000-50.000,0.000 0.000,0.000-50.000,0.000 0.000,50.000-25.000,0.000 0.000,50.000-125.000,0.000 0.000,25.000 0.000,0.000 0.000,25.000 25.000</inkml:trace>
</inkml:ink>
</file>

<file path=ppt/ink/ink10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3:24"/>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103650.000 45150.000,'100.000'50.000,"25.000"25.000,0.000 0.000,0.000 0.000,0.000 0.000,-50.000 25.000,0.000 0.000,-125.000 0.000,0.000 0.000,-150.000 25.000,0.000 0.000,25.000-25.000,0.000 0.000,50.000-50.000,0.000 0.000,75.000-50.000,0.000 0.000,100.000 0.000,0.000 0.000,125.000 0.000,0.000 0.000,75.000 25.000,0.000 0.000,-50.000 50.000,0.000 0.000,-125.000-50.000,0.000 0.000,-25.000 25.000</inkml:trace>
</inkml:ink>
</file>

<file path=ppt/ink/ink10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3:25"/>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88750.000 50850.000,'250.000'-100.000,"-125.000"75.000,0.000 0.000,100.000 75.000,0.000 0.000,-175.000-25.000,0.000 0.000,0.000 25.000,0.000 0.000,-150.000 50.000,0.000 0.000,-100.000 0.000,0.000 0.000,-25.000 0.000,0.000 0.000,50.000-50.000,0.000 0.000,75.000 0.000,0.000 0.000,125.000-25.000,0.000 0.000,150.000-50.000,0.000 0.000,125.000-100.000,0.000 0.000,-200.000 100.000,0.000 0.000,0.000 0.000,0.000 0.000,0.000 25.000,0.000 0.000,-125.000 50.000,0.000 0.000,-125.000 100.000,0.000 0.000,-25.000 50.000,0.000 0.000,-50.000 25.000,0.000 0.000,25.000-25.000,0.000 0.000,100.000-75.000,0.000 0.000,200.000-200.000,0.000 0.000,-50.000 50.000</inkml:trace>
</inkml:ink>
</file>

<file path=ppt/ink/ink10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3:25"/>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89100.000 52650.000,'100.000'0.000,"25.000"-50.000,0.000 0.000,-25.000 100.000,0.000 0.000,-50.000 50.000,0.000 0.000,-25.000 25.000,0.000 0.000,-100.000 25.000,0.000 0.000,-50.000 0.000,0.000 0.000,-25.000-75.000,0.000 0.000,75.000-50.000,0.000 0.000,75.000-100.000,0.000 0.000,0.000 0.000</inkml:trace>
</inkml:ink>
</file>

<file path=ppt/ink/ink10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3:26"/>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92100.000 50550.000,'-50.000'-50.000,"25.000"100.000,0.000 0.000,-75.000 100.000,0.000 0.000,-50.000 25.000,0.000 0.000,0.000 25.000,0.000 0.000,25.000-75.000,0.000 0.000,75.000-100.000,0.000 0.000,50.000-50.000,0.000 0.000,75.000 0.000,0.000 0.000,-25.000 25.000,0.000 0.000,-25.000 125.000,0.000 0.000,-25.000 50.000,0.000 0.000,-50.000 25.000,0.000 0.000,-25.000-25.000,0.000 0.000,50.000-50.000,0.000 0.000,75.000-150.000,0.000 0.000,-25.000-25.000</inkml:trace>
</inkml:ink>
</file>

<file path=ppt/ink/ink10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3:26"/>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91650.000 51750.000,'0.000'-50.000,"50.000"0.000,0.000 0.000,75.000 0.000,0.000 0.000,75.000 25.000,0.000 0.000,-25.000 25.000,0.000 0.000,-50.000 25.000,0.000 0.000,-75.000 25.000,0.000 0.000,-25.000 0.000,0.000 0.000,-25.000 50.000,0.000 0.000,0.000 25.000,0.000 0.000,25.000 50.000,0.000 0.000,0.000 25.000,0.000 0.000,-25.000-25.000,0.000 0.000,-25.000-50.000,0.000 0.000,-25.000-25.000,0.000 0.000,0.000-75.000,0.000 0.000,-50.000-50.000,0.000 0.000,25.000-50.000,0.000 0.000,25.000 25.000</inkml:trace>
</inkml:ink>
</file>

<file path=ppt/ink/ink1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8: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91200.000 32150.000,'-200.000'0.000,"175.000"0.000,0.000 0.000,75.000 0.000,0.000 0.000,125.000-25.000,0.000 0.000,100.000-25.000,0.000 0.000,-50.000 25.000,0.000 0.000,100.000 25.000,0.000 0.000,-75.000 0.000,0.000 0.000,-50.000 0.000,0.000 0.000,-100.000 25.000,0.000 0.000,-75.000 0.000,0.000 0.000,0.000-25.000</inkml:trace>
</inkml:ink>
</file>

<file path=ppt/ink/ink10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3:26"/>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91950.000 52500.000,'200.000'-250.000,"-50.000"225.000,0.000 0.000,-75.000 100.000,0.000 0.000,-50.000 50.000,0.000 0.000,-150.000 25.000,0.000 0.000,0.000-75.000,0.000 0.000,0.000-75.000,0.000 0.000,50.000-50.000,0.000 0.000,125.000-75.000,0.000 0.000,-25.000 75.000,0.000 0.000,25.000-25.000</inkml:trace>
</inkml:ink>
</file>

<file path=ppt/ink/ink10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3:28"/>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94100.000 50900.000,'-50.000'-50.000,"150.000"25.000,0.000 0.000,150.000 0.000,0.000 0.000,-25.000 0.000,0.000 0.000,-125.000 25.000,0.000 0.000,-75.000 0.000,0.000 0.000,-75.000 0.000,0.000 0.000,-50.000-25.000,0.000 0.000,75.000-100.000,0.000 0.000,0.000 25.000,0.000 0.000,25.000 25.000,0.000 0.000,25.000 75.000,0.000 0.000,-25.000 75.000,0.000 0.000,-100.000 100.000,0.000 0.000,-50.000 50.000,0.000 0.000,0.000 0.000,0.000 0.000,75.000-50.000,0.000 0.000,50.000-100.000,0.000 0.000,75.000-50.000,0.000 0.000,150.000-100.000,0.000 0.000,0.000-25.000,0.000 0.000,-75.000 25.000,0.000 0.000,-100.000 25.000,0.000 0.000,-50.000 25.000,0.000 0.000,-50.000 0.000,0.000 0.000,0.000 25.000,0.000 0.000,0.000 75.000,0.000 0.000,50.000 75.000,0.000 0.000,25.000 100.000,0.000 0.000,-25.000 0.000,0.000 0.000,0.000 0.000,0.000 0.000,-25.000-75.000,0.000 0.000,-25.000-125.000,0.000 0.000,25.000-50.000,0.000 0.000,-50.000-100.000,0.000 0.000,75.000-25.000,0.000 0.000,100.000-25.000,0.000 0.000,100.000-50.000,0.000 0.000,50.000-50.000,0.000 0.000,-25.000 50.000,0.000 0.000,-100.000 100.000,0.000 0.000,-50.000 25.000,0.000 0.000,0.000 25.000,0.000 0.000,25.000 25.000,0.000 0.000,25.000 0.000,0.000 0.000,-50.000 25.000,0.000 0.000,-50.000 100.000,0.000 0.000,-125.000 25.000,0.000 0.000,-75.000 75.000,0.000 0.000,50.000-50.000,0.000 0.000,50.000-75.000,0.000 0.000,75.000-50.000,0.000 0.000,100.000-25.000,0.000 0.000,125.000-125.000,0.000 0.000,0.000-50.000,0.000 0.000,-50.000 50.000,0.000 0.000,-125.000-25.000,0.000 0.000,-25.000-25.000,0.000 0.000,-50.000 50.000,0.000 0.000,25.000 75.000,0.000 0.000,-25.000 50.000,0.000 0.000,0.000 100.000,0.000 0.000,0.000 75.000,0.000 0.000,-25.000 50.000,0.000 0.000,50.000 0.000,0.000 0.000,50.000-75.000,0.000 0.000,150.000-50.000,0.000 0.000,-75.000-50.000,0.000 0.000,-50.000 0.000,0.000 0.000,-125.000 0.000,0.000 0.000,-75.000 0.000,0.000 0.000,0.000-25.000,0.000 0.000,25.000 0.000,0.000 0.000,50.000 0.000,0.000 0.000,75.000 25.000,0.000 0.000,25.000 25.000,0.000 0.000,100.000 0.000,0.000 0.000,75.000-25.000,0.000 0.000,0.000 0.000,0.000 0.000,-75.000-50.000,0.000 0.000,-100.000 0.000,0.000 0.000,0.000 0.000</inkml:trace>
</inkml:ink>
</file>

<file path=ppt/ink/ink10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3:29"/>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98300.000 50600.000,'0.000'-50.000,"0.000"125.000,0.000 0.000,-75.000 50.000,0.000 0.000,-50.000 75.000,0.000 0.000,-50.000 0.000,0.000 0.000,75.000-75.000,0.000 0.000,75.000-75.000,0.000 0.000,50.000-75.000,0.000 0.000,100.000 0.000,0.000 0.000,-50.000 25.000,0.000 0.000,-75.000 25.000,0.000 0.000,75.000 125.000,0.000 0.000,-75.000 75.000,0.000 0.000,-75.000-25.000,0.000 0.000,0.000-50.000,0.000 0.000,0.000-100.000,0.000 0.000,75.000-125.000,0.000 0.000,125.000-100.000,0.000 0.000,25.000 50.000,0.000 0.000,200.000-50.000,0.000 0.000,25.000 75.000,0.000 0.000,-75.000 50.000,0.000 0.000,-175.000 25.000,0.000 0.000,-250.000 25.000,0.000 0.000,-50.000-125.000,0.000 0.000,75.000-25.000,0.000 0.000,50.000-25.000,0.000 0.000,50.000 0.000,0.000 0.000,0.000 100.000,0.000 0.000,0.000 50.000,0.000 0.000,0.000 0.000,0.000 0.000,-25.000 125.000,0.000 0.000,-25.000 75.000,0.000 0.000,0.000 75.000,0.000 0.000,0.000 75.000,0.000 0.000,25.000-25.000,0.000 0.000,50.000-75.000,0.000 0.000,75.000-100.000,0.000 0.000,125.000-75.000,0.000 0.000,300.000-125.000,0.000 0.000,375.000-175.000,0.000 0.000,225.000-75.000,0.000 0.000,-850.000 250.000</inkml:trace>
</inkml:ink>
</file>

<file path=ppt/ink/ink10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2:5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2300.000 9450.000,'-50.000'0.000,"-100.000"75.000,0.000 0.000,200.000-75.000,0.000 0.000,100.000-100.000,0.000 0.000,25.000-75.000,0.000 0.000,25.000 25.000,0.000 0.000,-25.000 25.000,0.000 0.000,0.000 50.000,0.000 0.000,-25.000 0.000,0.000 0.000,-25.000 0.000,0.000 0.000,-50.000 25.000,0.000 0.000,25.000 0.000,0.000 0.000,-100.000 75.000,0.000 0.000,0.000 75.000,0.000 0.000,-75.000 25.000,0.000 0.000,-25.000 150.000,0.000 0.000,-75.000 50.000,0.000 0.000,-25.000 0.000,0.000 0.000,25.000 0.000,0.000 0.000,25.000-50.000,0.000 0.000,100.000-125.000,0.000 0.000,25.000-100.000,0.000 0.000,25.000-75.000,0.000 0.000,0.000-150.000,0.000 0.000,0.000-125.000,0.000 0.000,25.000-50.000,0.000 0.000,-25.000-125.000,0.000 0.000,-25.000-50.000,0.000 0.000,25.000 250.000,0.000 0.000,0.000 125.000,0.000 0.000,0.000 100.000,0.000 0.000,100.000 100.000,0.000 0.000,25.000 150.000,0.000 0.000,50.000 75.000,0.000 0.000,0.000 100.000,0.000 0.000,-25.000-100.000,0.000 0.000,25.000 75.000,0.000 0.000,-75.000-125.000,0.000 0.000,-50.000-100.000,0.000 0.000,-50.000-75.000,0.000 0.000,0.000-25.000,0.000 0.000,-125.000-50.000,0.000 0.000,0.000-75.000,0.000 0.000,100.000 75.000,0.000 0.000,-250.000-150.000,0.000 0.000,-25.000-50.000,0.000 0.000,50.000 25.000,0.000 0.000,25.000 0.000,0.000 0.000,175.000 150.000</inkml:trace>
</inkml:ink>
</file>

<file path=ppt/ink/ink10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3:0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50700.000 11750.000,'0.000'-50.000,"-50.000"25.000,0.000 0.000,25.000 0.000,0.000 0.000,50.000 50.000,0.000 0.000,25.000 0.000,0.000 0.000,25.000-25.000,0.000 0.000,25.000 0.000,0.000 0.000,50.000 0.000,0.000 0.000,0.000-25.000,0.000 0.000,0.000 25.000,0.000 0.000,25.000 0.000,0.000 0.000,50.000-25.000,0.000 0.000,0.000 0.000,0.000 0.000,-25.000 25.000,0.000 0.000,25.000 0.000,0.000 0.000,-100.000 50.000,0.000 0.000,-50.000-25.000,0.000 0.000,-25.000 0.000,0.000 0.000,25.000 0.000,0.000 0.000,-25.000 0.000,0.000 0.000,25.000-25.000,0.000 0.000,25.000 25.000,0.000 0.000,-25.000-25.000,0.000 0.000,25.000 0.000,0.000 0.000,0.000-25.000,0.000 0.000,0.000 25.000,0.000 0.000,0.000-25.000,0.000 0.000,0.000 25.000,0.000 0.000,-25.000 0.000,0.000 0.000,0.000-25.000,0.000 0.000,0.000 25.000,0.000 0.000,-25.000 0.000,0.000 0.000,-25.000 0.000,0.000 0.000,25.000 0.000,0.000 0.000,-25.000 0.000,0.000 0.000,0.000 25.000,0.000 0.000,25.000-25.000,0.000 0.000,100.000 25.000,0.000 0.000,-100.000 0.000</inkml:trace>
</inkml:ink>
</file>

<file path=ppt/ink/ink10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3:0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67300.000 12250.000,'-250.000'-100.000,"250.000"75.000,0.000 0.000,-25.000 25.000,0.000 0.000,50.000 0.000,0.000 0.000,0.000 0.000,0.000 0.000,50.000 0.000,0.000 0.000,0.000 0.000,0.000 0.000,-25.000 0.000,0.000 0.000,0.000 0.000,0.000 0.000,-25.000 0.000,0.000 0.000,0.000 0.000</inkml:trace>
</inkml:ink>
</file>

<file path=ppt/ink/ink10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3:1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67100.000 12150.000,'-50.000'0.000,"0.000"-50.000,0.000 0.000,75.000 50.000,0.000 0.000,50.000 0.000,0.000 0.000,125.000 0.000,0.000 0.000,50.000 0.000,0.000 0.000,75.000 0.000,0.000 0.000,50.000-25.000,0.000 0.000,-50.000 0.000,0.000 0.000,0.000 0.000,0.000 0.000,25.000 0.000,0.000 0.000,-25.000 25.000,0.000 0.000,25.000-25.000,0.000 0.000,-50.000 0.000,0.000 0.000,75.000 25.000,0.000 0.000,25.000-25.000,0.000 0.000,0.000-25.000,0.000 0.000,0.000 50.000,0.000 0.000,0.000-25.000,0.000 0.000,-75.000 25.000,0.000 0.000,0.000 25.000,0.000 0.000,-25.000-25.000,0.000 0.000,75.000 0.000,0.000 0.000,-50.000-25.000,0.000 0.000,0.000 0.000,0.000 0.000,0.000 0.000,0.000 0.000,25.000 25.000,0.000 0.000,0.000 0.000,0.000 0.000,25.000 0.000,0.000 0.000,25.000 0.000,0.000 0.000,-25.000 0.000,0.000 0.000,0.000 0.000,0.000 0.000,-50.000 0.000,0.000 0.000,0.000 0.000,0.000 0.000,0.000 0.000,0.000 0.000,0.000-25.000,0.000 0.000,25.000 25.000,0.000 0.000,0.000 0.000,0.000 0.000,25.000 0.000,0.000 0.000,-25.000 0.000,0.000 0.000,25.000 0.000,0.000 0.000,50.000 0.000,0.000 0.000,25.000 0.000,0.000 0.000,0.000 0.000,0.000 0.000,-75.000 0.000,0.000 0.000,-50.000 0.000,0.000 0.000,0.000 0.000,0.000 0.000,0.000 0.000,0.000 0.000,25.000-25.000,0.000 0.000,25.000 25.000,0.000 0.000,-25.000-25.000,0.000 0.000,-50.000 25.000,0.000 0.000,50.000 0.000,0.000 0.000,0.000 0.000,0.000 0.000,0.000 0.000,0.000 0.000,-25.000 25.000,0.000 0.000,-25.000 0.000,0.000 0.000,-50.000-25.000,0.000 0.000,-50.000 25.000,0.000 0.000,50.000-25.000,0.000 0.000,-25.000 0.000,0.000 0.000,-50.000-25.000,0.000 0.000,-125.000 0.000</inkml:trace>
</inkml:ink>
</file>

<file path=ppt/ink/ink10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3: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21450.000 33900.000,'-50.000'-50.000,"25.000"75.000,0.000 0.000,0.000 75.000,0.000 0.000,0.000 25.000,0.000 0.000,0.000 0.000,0.000 0.000,-25.000 50.000,0.000 0.000,25.000 25.000,0.000 0.000,0.000-75.000,0.000 0.000,0.000-100.000,0.000 0.000,75.000-175.000,0.000 0.000,-25.000 100.000</inkml:trace>
</inkml:ink>
</file>

<file path=ppt/ink/ink10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3: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21500.000 34250.000,'0.000'-100.000,"0.000"75.000,0.000 0.000,25.000 50.000,0.000 0.000,25.000 50.000,0.000 0.000,-25.000 50.000,0.000 0.000,25.000 0.000,0.000 0.000,0.000 25.000,0.000 0.000,-25.000-25.000,0.000 0.000,0.000-75.000,0.000 0.000,0.000-50.000,0.000 0.000,0.000 0.000,0.000 0.000,0.000-125.000,0.000 0.000,25.000-75.000,0.000 0.000,0.000 25.000,0.000 0.000,50.000-50.000,0.000 0.000,-75.000 125.000,0.000 0.000,0.000 50.000,0.000 0.000,-25.000 100.000</inkml:trace>
</inkml:ink>
</file>

<file path=ppt/ink/ink10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3: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23500.000 34500.000,'0.000'-50.000,"0.000"25.000,0.000 0.000,0.000 0.000,0.000 0.000,0.000-25.000,0.000 0.000,-25.000-25.000,0.000 0.000,0.000 25.000,0.000 0.000,-25.000 50.000,0.000 0.000,-25.000 0.000,0.000 0.000,-25.000 125.000,0.000 0.000,0.000 25.000,0.000 0.000,50.000-25.000,0.000 0.000,25.000-25.000,0.000 0.000,25.000 0.000,0.000 0.000,25.000-50.000,0.000 0.000,25.000-50.000,0.000 0.000,25.000-25.000,0.000 0.000,25.000-75.000,0.000 0.000,0.000-25.000,0.000 0.000,-50.000 25.000,0.000 0.000,-50.000 75.000,0.000 0.000,50.000 125.000,0.000 0.000,0.000 0.000,0.000 0.000,0.000 0.000,0.000 0.000,25.000-25.000,0.000 0.000,-25.000 25.000,0.000 0.000,-25.000-100.000</inkml:trace>
</inkml:ink>
</file>

<file path=ppt/ink/ink1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8:2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93350.000 31200.000,'150.000'0.000,"-25.000"25.000,0.000 0.000,25.000 25.000,0.000 0.000,0.000 0.000,0.000 0.000,-25.000 25.000,0.000 0.000,-25.000 0.000,0.000 0.000,-25.000-25.000,0.000 0.000,-75.000 50.000,0.000 0.000,-50.000 25.000,0.000 0.000,-150.000 75.000,0.000 0.000,-150.000 150.000,0.000 0.000,150.000-175.000,0.000 0.000,75.000-100.000</inkml:trace>
</inkml:ink>
</file>

<file path=ppt/ink/ink10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3: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16700.000 20300.000,'-100.000'0.000,"25.000"0.000,0.000 0.000,25.000 0.000,0.000 0.000,75.000 0.000,0.000 0.000,25.000 25.000,0.000 0.000,50.000-25.000,0.000 0.000,50.000 0.000,0.000 0.000,25.000 0.000,0.000 0.000,75.000-25.000,0.000 0.000,-25.000-25.000,0.000 0.000,50.000 50.000,0.000 0.000,25.000-25.000,0.000 0.000,0.000 25.000,0.000 0.000,0.000 0.000,0.000 0.000,-25.000-25.000,0.000 0.000,-100.000 25.000,0.000 0.000,100.000 25.000,0.000 0.000,-75.000-25.000,0.000 0.000,25.000 0.000,0.000 0.000,0.000-50.000,0.000 0.000,-50.000 25.000,0.000 0.000,0.000 0.000,0.000 0.000,-50.000 25.000,0.000 0.000,-50.000 0.000,0.000 0.000,-50.000 0.000,0.000 0.000,-25.000 25.000,0.000 0.000,-25.000 0.000</inkml:trace>
</inkml:ink>
</file>

<file path=ppt/ink/ink10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3:2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29500.000 17350.000,'0.000'-50.000,"0.000"25.000,0.000 0.000,0.000 50.000,0.000 0.000,-25.000 75.000,0.000 0.000,25.000 25.000,0.000 0.000,0.000 0.000,0.000 0.000,0.000 0.000,0.000 0.000,0.000 0.000,0.000 0.000,0.000 0.000,0.000 0.000,0.000 25.000,0.000 0.000,25.000 0.000,0.000 0.000,25.000 0.000,0.000 0.000,-25.000-25.000,0.000 0.000,0.000 0.000,0.000 0.000,-25.000 0.000,0.000 0.000,-25.000-25.000,0.000 0.000,0.000-25.000,0.000 0.000,25.000-50.000,0.000 0.000,50.000-150.000,0.000 0.000,-25.000 75.000</inkml:trace>
</inkml:ink>
</file>

<file path=ppt/ink/ink10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3:3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30050.000 17500.000,'0.000'-50.000,"-50.000"0.000,0.000 0.000,50.000 25.000,0.000 0.000,50.000 25.000,0.000 0.000,0.000 50.000,0.000 0.000,50.000 0.000,0.000 0.000,25.000-25.000,0.000 0.000,75.000-25.000,0.000 0.000,50.000 0.000,0.000 0.000,-25.000-25.000,0.000 0.000,25.000 0.000,0.000 0.000,-25.000 0.000,0.000 0.000,-25.000 0.000,0.000 0.000,0.000 0.000,0.000 0.000,0.000 0.000,0.000 0.000,0.000 0.000,0.000 0.000,-25.000 25.000,0.000 0.000,25.000 0.000,0.000 0.000,-25.000 0.000,0.000 0.000,25.000 25.000,0.000 0.000,25.000-25.000,0.000 0.000,0.000-25.000,0.000 0.000,0.000 0.000,0.000 0.000,0.000 25.000,0.000 0.000,-25.000 0.000,0.000 0.000,0.000 0.000,0.000 0.000,25.000 0.000,0.000 0.000,25.000-25.000,0.000 0.000,-75.000 25.000,0.000 0.000,-25.000 0.000,0.000 0.000,0.000 25.000,0.000 0.000,0.000-25.000,0.000 0.000,0.000 0.000,0.000 0.000,-25.000 0.000,0.000 0.000,-25.000 0.000,0.000 0.000,0.000 0.000,0.000 0.000,0.000 0.000,0.000 0.000,-25.000 25.000,0.000 0.000,-25.000-25.000,0.000 0.000,-25.000 0.000,0.000 0.000,-25.000 25.000,0.000 0.000,0.000 25.000,0.000 0.000,0.000 0.000,0.000 0.000,0.000 25.000,0.000 0.000,25.000 25.000,0.000 0.000,-25.000-25.000,0.000 0.000,25.000 50.000,0.000 0.000,-25.000 25.000,0.000 0.000,0.000 25.000,0.000 0.000,0.000 25.000,0.000 0.000,0.000-25.000,0.000 0.000,0.000-50.000,0.000 0.000,0.000-50.000,0.000 0.000,0.000-25.000,0.000 0.000,0.000-25.000</inkml:trace>
</inkml:ink>
</file>

<file path=ppt/ink/ink10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3:3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29900.000 20800.000,'100.000'0.000,"-25.000"0.000,0.000 0.000,-50.000 0.000,0.000 0.000,125.000 0.000,0.000 0.000,25.000 0.000,0.000 0.000,25.000 25.000,0.000 0.000,-25.000-25.000,0.000 0.000,0.000 0.000,0.000 0.000,25.000 0.000,0.000 0.000,0.000 0.000,0.000 0.000,-25.000 0.000,0.000 0.000,25.000 0.000,0.000 0.000,-25.000 0.000,0.000 0.000,25.000 25.000,0.000 0.000,-25.000-25.000,0.000 0.000,50.000 0.000,0.000 0.000,-25.000 0.000,0.000 0.000,0.000-25.000,0.000 0.000,25.000 0.000,0.000 0.000,25.000 25.000,0.000 0.000,-25.000-25.000,0.000 0.000,0.000 25.000,0.000 0.000,-25.000 0.000,0.000 0.000,-25.000 0.000,0.000 0.000,25.000 0.000,0.000 0.000,25.000-25.000,0.000 0.000,-25.000 0.000,0.000 0.000,0.000 25.000,0.000 0.000,0.000-25.000,0.000 0.000,-25.000 25.000,0.000 0.000,-25.000 0.000,0.000 0.000,25.000 0.000,0.000 0.000,-25.000 0.000,0.000 0.000,0.000 0.000,0.000 0.000,0.000-25.000,0.000 0.000,-25.000 0.000,0.000 0.000,-25.000 25.000,0.000 0.000,-25.000 0.000,0.000 0.000,-50.000-25.000</inkml:trace>
</inkml:ink>
</file>

<file path=ppt/ink/ink10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3:4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24150.000 34600.000,'-50.000'0.000,"75.000"0.000,0.000 0.000,25.000 0.000,0.000 0.000,0.000 50.000,0.000 0.000,-25.000 0.000,0.000 0.000,-25.000 0.000,0.000 0.000,0.000 0.000,0.000 0.000,-25.000 0.000,0.000 0.000,-25.000 25.000,0.000 0.000,25.000-50.000,0.000 0.000,-25.000 25.000,0.000 0.000,25.000-25.000,0.000 0.000,0.000 0.000,0.000 0.000,50.000-25.000,0.000 0.000,50.000-50.000,0.000 0.000,25.000-25.000,0.000 0.000,0.000 25.000,0.000 0.000,-25.000 25.000,0.000 0.000,0.000-50.000,0.000 0.000,-25.000 50.000</inkml:trace>
</inkml:ink>
</file>

<file path=ppt/ink/ink10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3:4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25650.000 33650.000,'0.000'-50.000,"0.000"0.000,0.000 0.000,0.000 25.000,0.000 0.000,0.000 0.000,0.000 0.000,-25.000 25.000,0.000 0.000,-25.000 100.000,0.000 0.000,-25.000 0.000,0.000 0.000,25.000 25.000,0.000 0.000,25.000-50.000,0.000 0.000,25.000-50.000,0.000 0.000,50.000 0.000,0.000 0.000,25.000 0.000,0.000 0.000,-25.000 0.000,0.000 0.000,-25.000 25.000,0.000 0.000,-25.000 25.000,0.000 0.000,-50.000 0.000,0.000 0.000,0.000 25.000,0.000 0.000,0.000-50.000,0.000 0.000,0.000-25.000,0.000 0.000,25.000 25.000,0.000 0.000,75.000-75.000,0.000 0.000,50.000-75.000,0.000 0.000,25.000 0.000,0.000 0.000,-25.000 50.000,0.000 0.000,-50.000 25.000,0.000 0.000,-25.000 0.000,0.000 0.000,0.000 25.000,0.000 0.000,0.000 50.000,0.000 0.000,0.000 25.000,0.000 0.000,0.000-25.000,0.000 0.000,0.000 0.000,0.000 0.000,-25.000-25.000,0.000 0.000,25.000-25.000,0.000 0.000,-25.000-25.000,0.000 0.000,0.000 0.000</inkml:trace>
</inkml:ink>
</file>

<file path=ppt/ink/ink10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3:4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26500.000 33450.000,'-50.000'0.000,"25.000"25.000,0.000 0.000,25.000 25.000,0.000 0.000,0.000 50.000,0.000 0.000,25.000-25.000,0.000 0.000,0.000-25.000,0.000 0.000,-25.000 0.000,0.000 0.000,25.000-25.000</inkml:trace>
</inkml:ink>
</file>

<file path=ppt/ink/ink10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3:4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27200.000 33750.000,'-50.000'100.000,"25.000"0.000,0.000 0.000,0.000 25.000,0.000 0.000,0.000-25.000,0.000 0.000,0.000 25.000,0.000 0.000,25.000-50.000,0.000 0.000,50.000-25.000,0.000 0.000,0.000-25.000,0.000 0.000,25.000-50.000,0.000 0.000,25.000-100.000,0.000 0.000,-25.000-25.000,0.000 0.000,-50.000 0.000,0.000 0.000,-25.000 25.000,0.000 0.000,-25.000 50.000,0.000 0.000,-50.000 50.000,0.000 0.000,-50.000 25.000,0.000 0.000,25.000 75.000,0.000 0.000,75.000-25.000,0.000 0.000,0.000-25.000</inkml:trace>
</inkml:ink>
</file>

<file path=ppt/ink/ink10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3:4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27900.000 34250.000,'50.000'0.000,"0.000"0.000,0.000 0.000,0.000 0.000,0.000 0.000,25.000 50.000,0.000 0.000,-50.000 50.000,0.000 0.000,-50.000 0.000,0.000 0.000,-50.000 25.000,0.000 0.000,50.000-25.000,0.000 0.000,25.000-25.000,0.000 0.000,50.000-25.000,0.000 0.000,50.000-25.000,0.000 0.000,-25.000 25.000,0.000 0.000,0.000 25.000,0.000 0.000,-25.000 0.000,0.000 0.000,-50.000 50.000,0.000 0.000,-75.000 75.000,0.000 0.000,-125.000 50.000,0.000 0.000,125.000-200.000,0.000 0.000,25.000 0.000</inkml:trace>
</inkml:ink>
</file>

<file path=ppt/ink/ink10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3:5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70100.000 8700.000,'0.000'-100.000,"25.000"50.000,0.000 0.000,0.000-75.000,0.000 0.000,-25.000 25.000,0.000 0.000,-50.000-25.000,0.000 0.000,-100.000 0.000,0.000 0.000,-50.000 50.000,0.000 0.000,-100.000 25.000,0.000 0.000,-25.000 25.000,0.000 0.000,50.000 25.000,0.000 0.000,25.000 25.000,0.000 0.000,75.000 100.000,0.000 0.000,-25.000 125.000,0.000 0.000,25.000 125.000,0.000 0.000,25.000 25.000,0.000 0.000,75.000-75.000,0.000 0.000,75.000 0.000,0.000 0.000,0.000-25.000,0.000 0.000,50.000-125.000,0.000 0.000,75.000 0.000,0.000 0.000,50.000-100.000,0.000 0.000,50.000-25.000,0.000 0.000,25.000-25.000,0.000 0.000,50.000-25.000,0.000 0.000,25.000-50.000,0.000 0.000,25.000-25.000,0.000 0.000,0.000-50.000,0.000 0.000,50.000-100.000,0.000 0.000,-200.000 50.000,0.000 0.000,75.000-75.000,0.000 0.000,-100.000 50.000,0.000 0.000,-125.000 0.000,0.000 0.000,-75.000-25.000,0.000 0.000,-150.000-25.000,0.000 0.000,-50.000-25.000,0.000 0.000,0.000 50.000,0.000 0.000,-75.000 100.000,0.000 0.000,-50.000 75.000,0.000 0.000,-125.000 50.000,0.000 0.000,325.000 0.000,0.000 0.000,25.000 25.000</inkml:trace>
</inkml:ink>
</file>

<file path=ppt/ink/ink1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8:2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96400.000 30350.000,'-50.000'0.000,"50.000"25.000,0.000 0.000,-25.000 150.000,0.000 0.000,0.000 0.000,0.000 0.000,-25.000 0.000,0.000 0.000,50.000-50.000,0.000 0.000,-50.000 75.000,0.000 0.000,50.000-100.000,0.000 0.000,0.000-75.000,0.000 0.000,0.000-100.000,0.000 0.000,0.000 25.000</inkml:trace>
</inkml:ink>
</file>

<file path=ppt/ink/ink10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4:0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40550.000 32850.000,'0.000'-150.000,"0.000"100.000,0.000 0.000,0.000 0.000,0.000 0.000,-25.000 25.000,0.000 0.000,-25.000 0.000,0.000 0.000,-25.000 25.000,0.000 0.000,0.000 75.000,0.000 0.000,0.000 0.000,0.000 0.000,25.000 25.000,0.000 0.000,0.000 0.000,0.000 0.000,0.000 50.000,0.000 0.000,25.000 25.000,0.000 0.000,0.000-25.000,0.000 0.000,25.000-50.000,0.000 0.000,25.000-25.000,0.000 0.000,50.000-25.000,0.000 0.000,25.000-50.000,0.000 0.000,25.000 0.000,0.000 0.000,0.000-50.000,0.000 0.000,0.000 0.000,0.000 0.000,-75.000 0.000,0.000 0.000,0.000-25.000,0.000 0.000,-50.000-25.000,0.000 0.000,0.000 50.000,0.000 0.000,-25.000 25.000,0.000 0.000,-25.000 25.000,0.000 0.000,0.000 50.000,0.000 0.000,-25.000 50.000,0.000 0.000,25.000 0.000,0.000 0.000,25.000-25.000,0.000 0.000,25.000-25.000,0.000 0.000,25.000-50.000,0.000 0.000,50.000-50.000,0.000 0.000,0.000 0.000,0.000 0.000,-25.000 0.000,0.000 0.000,-25.000 50.000,0.000 0.000,0.000 0.000,0.000 0.000,0.000 50.000,0.000 0.000,0.000 0.000,0.000 0.000,25.000 0.000,0.000 0.000,0.000-25.000,0.000 0.000,-25.000-25.000,0.000 0.000,25.000 0.000,0.000 0.000,25.000-75.000,0.000 0.000,0.000-50.000,0.000 0.000,0.000-75.000,0.000 0.000,0.000-75.000,0.000 0.000,-25.000 75.000,0.000 0.000,-25.000 75.000,0.000 0.000,0.000 75.000,0.000 0.000,-25.000 25.000,0.000 0.000,0.000 0.000,0.000 0.000,-25.000 50.000,0.000 0.000,-25.000 50.000,0.000 0.000,-25.000 50.000,0.000 0.000,25.000 50.000,0.000 0.000,25.000-25.000,0.000 0.000,25.000-50.000,0.000 0.000,50.000-50.000,0.000 0.000,0.000 0.000,0.000 0.000,25.000-25.000,0.000 0.000,-25.000 25.000,0.000 0.000,-25.000 0.000,0.000 0.000,-25.000 25.000,0.000 0.000,-75.000 25.000,0.000 0.000,-50.000 25.000,0.000 0.000,50.000-50.000,0.000 0.000,25.000-50.000,0.000 0.000,50.000-50.000,0.000 0.000,0.000-25.000</inkml:trace>
</inkml:ink>
</file>

<file path=ppt/ink/ink10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4:0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42750.000 32850.000,'50.000'-50.000,"-50.000"175.000,0.000 0.000,-25.000 25.000,0.000 0.000,-25.000 25.000,0.000 0.000,25.000 0.000,0.000 0.000,25.000-75.000,0.000 0.000,0.000-50.000,0.000 0.000,50.000-25.000,0.000 0.000,25.000-50.000,0.000 0.000,50.000-75.000,0.000 0.000,-25.000-75.000,0.000 0.000,-25.000-50.000,0.000 0.000,-50.000 0.000,0.000 0.000,-25.000 125.000,0.000 0.000,-100.000 75.000,0.000 0.000,-25.000 75.000,0.000 0.000,0.000 50.000,0.000 0.000,75.000-25.000,0.000 0.000,50.000 0.000,0.000 0.000,0.000-50.000</inkml:trace>
</inkml:ink>
</file>

<file path=ppt/ink/ink10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4:0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44000.000 33300.000,'50.000'0.000,"-50.000"50.000,0.000 0.000,-50.000 50.000,0.000 0.000,-25.000 0.000,0.000 0.000,0.000 50.000,0.000 0.000,25.000-50.000,0.000 0.000,25.000-50.000,0.000 0.000,25.000 25.000,0.000 0.000,100.000-75.000,0.000 0.000,25.000-25.000,0.000 0.000,0.000 0.000,0.000 0.000,-25.000 25.000,0.000 0.000,-50.000 0.000,0.000 0.000,-75.000-25.000</inkml:trace>
</inkml:ink>
</file>

<file path=ppt/ink/ink10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4:0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44200.000 33100.000,'0.000'-50.000,"-25.000"25.000,0.000 0.000,25.000 100.000,0.000 0.000,0.000 0.000,0.000 0.000,-25.000 75.000,0.000 0.000,25.000 50.000,0.000 0.000,-25.000 100.000,0.000 0.000,-25.000 125.000,0.000 0.000,25.000-275.000</inkml:trace>
</inkml:ink>
</file>

<file path=ppt/ink/ink10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4:1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75950.000 15200.000,'50.000'-150.000,"-50.000"125.000,0.000 0.000,25.000 25.000,0.000 0.000,-25.000-25.000</inkml:trace>
</inkml:ink>
</file>

<file path=ppt/ink/ink10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4:1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75650.000 13600.000,'-150.000'-50.000,"125.000"25.000,0.000 0.000,50.000 25.000,0.000 0.000,150.000-25.000,0.000 0.000,100.000-50.000,0.000 0.000,-225.000 75.000,0.000 0.000,150.000-50.000,0.000 0.000,-25.000 25.000,0.000 0.000,-100.000 25.000,0.000 0.000,-100.000 25.000,0.000 0.000,-25.000-25.000,0.000 0.000,25.000 0.000</inkml:trace>
</inkml:ink>
</file>

<file path=ppt/ink/ink10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4:1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76650.000 12650.000,'-50.000'-100.000,"25.000"75.000,0.000 0.000,0.000 25.000,0.000 0.000,25.000-25.000,0.000 0.000,-25.000 100.000,0.000 0.000,25.000 100.000,0.000 0.000,-25.000 100.000,0.000 0.000,0.000 125.000,0.000 0.000,0.000-100.000,0.000 0.000,25.000-150.000,0.000 0.000,25.000-125.000</inkml:trace>
</inkml:ink>
</file>

<file path=ppt/ink/ink10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4:1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78050.000 12700.000,'0.000'-50.000,"0.000"25.000,0.000 0.000,0.000 75.000,0.000 0.000,0.000 100.000,0.000 0.000,0.000 0.000,0.000 0.000,0.000 25.000,0.000 0.000,-50.000 0.000,0.000 0.000,25.000-75.000,0.000 0.000,25.000-200.000,0.000 0.000,0.000-50.000,0.000 0.000,0.000 25.000,0.000 0.000,50.000 50.000,0.000 0.000,25.000 50.000,0.000 0.000,0.000 0.000,0.000 0.000,0.000 0.000,0.000 0.000,0.000 0.000,0.000 0.000,-50.000 25.000,0.000 0.000,0.000 0.000,0.000 0.000,-25.000-50.000,0.000 0.000,25.000 25.000</inkml:trace>
</inkml:ink>
</file>

<file path=ppt/ink/ink10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4:1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78850.000 12150.000,'0.000'-100.000,"-25.000"75.000,0.000 0.000,25.000 100.000,0.000 0.000,-25.000 75.000,0.000 0.000,25.000 0.000,0.000 0.000,-25.000 50.000,0.000 0.000,-25.000 50.000,0.000 0.000,25.000-25.000,0.000 0.000,25.000-100.000,0.000 0.000,0.000-75.000,0.000 0.000,0.000-25.000,0.000 0.000,0.000-50.000,0.000 0.000,25.000-100.000,0.000 0.000,0.000 25.000,0.000 0.000,0.000 50.000</inkml:trace>
</inkml:ink>
</file>

<file path=ppt/ink/ink10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4:1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79000.000 13250.000,'50.000'-50.000,"0.000"50.000,0.000 0.000,0.000 0.000,0.000 0.000,-25.000 75.000,0.000 0.000,-25.000 25.000,0.000 0.000,-25.000 0.000,0.000 0.000,25.000-50.000,0.000 0.000,0.000-25.000,0.000 0.000,75.000-75.000,0.000 0.000,50.000-100.000,0.000 0.000,-25.000 0.000,0.000 0.000,50.000-25.000,0.000 0.000,-75.000 50.000,0.000 0.000,-50.000 75.000,0.000 0.000,-100.000 175.000,0.000 0.000,0.000 25.000,0.000 0.000,25.000-25.000,0.000 0.000,50.000-50.000,0.000 0.000,25.000 0.000,0.000 0.000,50.000-25.000,0.000 0.000,0.000 0.000,0.000 0.000,-50.000-25.000,0.000 0.000,0.000 50.000,0.000 0.000,-75.000 25.000,0.000 0.000,-75.000 25.000,0.000 0.000,-25.000 0.000,0.000 0.000,50.000-75.000,0.000 0.000,75.000-25.000,0.000 0.000,0.000-25.000</inkml:trace>
</inkml:ink>
</file>

<file path=ppt/ink/ink1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8:2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96200.000 30000.000,'100.000'-200.000,"0.000"125.000,0.000 0.000,-25.000 50.000,0.000 0.000,-25.000 50.000,0.000 0.000,0.000 75.000,0.000 0.000,-50.000 50.000,0.000 0.000,-100.000 50.000,0.000 0.000,0.000-25.000,0.000 0.000,25.000-75.000,0.000 0.000,25.000-75.000,0.000 0.000,50.000 0.000,0.000 0.000,75.000-25.000,0.000 0.000,50.000-50.000,0.000 0.000,0.000 0.000,0.000 0.000,-50.000 50.000,0.000 0.000,-25.000 75.000,0.000 0.000,-50.000 25.000,0.000 0.000,-75.000 50.000,0.000 0.000,-25.000-25.000,0.000 0.000,25.000-50.000,0.000 0.000,25.000 0.000,0.000 0.000,25.000-25.000,0.000 0.000,50.000-50.000,0.000 0.000,50.000-25.000,0.000 0.000,-50.000 0.000</inkml:trace>
</inkml:ink>
</file>

<file path=ppt/ink/ink10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4:1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81000.000 13000.000,'0.000'-50.000,"-25.000"50.000,0.000 0.000,25.000 75.000,0.000 0.000,-25.000 75.000,0.000 0.000,25.000 0.000,0.000 0.000,-25.000 0.000,0.000 0.000,25.000-50.000,0.000 0.000,25.000-50.000,0.000 0.000,25.000-50.000,0.000 0.000,50.000-150.000,0.000 0.000,0.000-75.000,0.000 0.000,0.000 25.000,0.000 0.000,-75.000 50.000,0.000 0.000,-25.000 50.000,0.000 0.000,-75.000 75.000,0.000 0.000,0.000 25.000,0.000 0.000,-25.000 50.000,0.000 0.000,25.000 0.000,0.000 0.000,75.000-25.000,0.000 0.000,-25.000 0.000</inkml:trace>
</inkml:ink>
</file>

<file path=ppt/ink/ink10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4:2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81900.000 13050.000,'0.000'50.000,"0.000"0.000,0.000 0.000,0.000 25.000,0.000 0.000,-50.000 25.000,0.000 0.000,25.000 25.000,0.000 0.000,25.000 0.000,0.000 0.000,25.000-50.000,0.000 0.000,50.000-50.000,0.000 0.000,50.000-25.000,0.000 0.000,0.000-50.000,0.000 0.000,-75.000 25.000,0.000 0.000,-25.000-25.000</inkml:trace>
</inkml:ink>
</file>

<file path=ppt/ink/ink10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4:2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82650.000 13150.000,'-50.000'0.000,"-25.000"0.000,0.000 0.000,0.000 25.000,0.000 0.000,25.000 100.000,0.000 0.000,0.000 100.000,0.000 0.000,0.000 75.000,0.000 0.000,-25.000 0.000,0.000 0.000,50.000-200.000,0.000 0.000,-25.000-25.000</inkml:trace>
</inkml:ink>
</file>

<file path=ppt/ink/ink10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4:2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83300.000 13700.000,'0.000'-50.000,"100.000"50.000,0.000 0.000,75.000 0.000,0.000 0.000,75.000 0.000,0.000 0.000,25.000 0.000,0.000 0.000,0.000 0.000,0.000 0.000,-25.000 25.000,0.000 0.000,-50.000 0.000,0.000 0.000,-75.000-25.000,0.000 0.000,-100.000 0.000</inkml:trace>
</inkml:ink>
</file>

<file path=ppt/ink/ink10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4:2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86200.000 12800.000,'0.000'-50.000,"0.000"25.000,0.000 0.000,75.000 50.000,0.000 0.000,25.000 25.000,0.000 0.000,25.000 25.000,0.000 0.000,0.000 25.000,0.000 0.000,-25.000 0.000,0.000 0.000,-25.000-25.000,0.000 0.000,-50.000 25.000,0.000 0.000,-50.000 25.000,0.000 0.000,-125.000 25.000,0.000 0.000,-25.000 0.000,0.000 0.000,75.000-50.000,0.000 0.000,75.000-75.000</inkml:trace>
</inkml:ink>
</file>

<file path=ppt/ink/ink10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4:2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89600.000 12450.000,'0.000'-50.000,"-50.000"25.000,0.000 0.000,50.000 0.000,0.000 0.000,-75.000 25.000,0.000 0.000,0.000 0.000,0.000 0.000,0.000 50.000,0.000 0.000,-50.000 25.000,0.000 0.000,25.000 75.000,0.000 0.000,25.000 25.000,0.000 0.000,0.000 75.000,0.000 0.000,50.000 0.000,0.000 0.000,75.000-75.000,0.000 0.000,75.000-125.000,0.000 0.000,50.000-50.000,0.000 0.000,0.000-100.000,0.000 0.000,-25.000-50.000,0.000 0.000,-100.000 25.000,0.000 0.000,-25.000 50.000,0.000 0.000,-100.000 50.000,0.000 0.000,-50.000 50.000,0.000 0.000,0.000 75.000,0.000 0.000,50.000 25.000,0.000 0.000,25.000 25.000,0.000 0.000,25.000-75.000,0.000 0.000,50.000-50.000,0.000 0.000,100.000-50.000,0.000 0.000,25.000-75.000,0.000 0.000,-25.000-25.000,0.000 0.000,-50.000 50.000,0.000 0.000,-50.000 75.000,0.000 0.000,-25.000 75.000,0.000 0.000,0.000 25.000,0.000 0.000,0.000 0.000,0.000 0.000,50.000-25.000,0.000 0.000,25.000-75.000,0.000 0.000,25.000 0.000,0.000 0.000,25.000-125.000,0.000 0.000,25.000-125.000,0.000 0.000,-25.000-50.000,0.000 0.000,0.000 75.000,0.000 0.000,-50.000 100.000,0.000 0.000,-50.000 100.000,0.000 0.000,-50.000 0.000,0.000 0.000,-25.000 75.000,0.000 0.000,-25.000 50.000,0.000 0.000,25.000 25.000,0.000 0.000,25.000-25.000,0.000 0.000,25.000 0.000,0.000 0.000,50.000-25.000,0.000 0.000,0.000 0.000,0.000 0.000,-25.000 25.000,0.000 0.000,-25.000 25.000,0.000 0.000,-100.000 0.000,0.000 0.000,-50.000 25.000,0.000 0.000,-25.000-50.000,0.000 0.000,100.000-75.000,0.000 0.000,100.000-75.000,0.000 0.000,0.000 0.000</inkml:trace>
</inkml:ink>
</file>

<file path=ppt/ink/ink10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4:2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92200.000 13100.000,'50.000'0.000,"-25.000"0.000,0.000 0.000,-50.000 50.000,0.000 0.000,-50.000 100.000,0.000 0.000,0.000 50.000,0.000 0.000,50.000 0.000,0.000 0.000,25.000-50.000,0.000 0.000,25.000-125.000,0.000 0.000,75.000-50.000,0.000 0.000,25.000-125.000,0.000 0.000,0.000-100.000,0.000 0.000,-25.000 25.000,0.000 0.000,-100.000 50.000,0.000 0.000,0.000 75.000,0.000 0.000,-100.000 50.000,0.000 0.000,0.000 50.000,0.000 0.000,25.000 25.000,0.000 0.000,50.000 50.000,0.000 0.000,75.000-25.000,0.000 0.000,-25.000-50.000,0.000 0.000,25.000 25.000</inkml:trace>
</inkml:ink>
</file>

<file path=ppt/ink/ink10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4:2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93400.000 13250.000,'0.000'150.000,"0.000"-75.000,0.000 0.000,-50.000-25.000,0.000 0.000,-25.000 100.000,0.000 0.000,0.000 25.000,0.000 0.000,50.000-25.000,0.000 0.000,25.000-50.000,0.000 0.000,100.000-25.000,0.000 0.000,75.000-75.000,0.000 0.000,50.000-50.000,0.000 0.000,-75.000-50.000,0.000 0.000,-125.000 50.000,0.000 0.000,0.000 0.000</inkml:trace>
</inkml:ink>
</file>

<file path=ppt/ink/ink10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4:2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94250.000 13300.000,'-200.000'-50.000,"175.000"50.000,0.000 0.000,-25.000 75.000,0.000 0.000,25.000 125.000,0.000 0.000,0.000 125.000,0.000 0.000,-50.000 50.000,0.000 0.000,-125.000 100.000,0.000 0.000,125.000-300.000,0.000 0.000,-25.000-25.000</inkml:trace>
</inkml:ink>
</file>

<file path=ppt/ink/ink10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4: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20300.000 47700.000,'-100.000'0.000,"-175.000"0.000,0.000 0.000,175.000 25.000,0.000 0.000,-100.000 75.000,0.000 0.000,25.000 75.000,0.000 0.000,50.000 100.000,0.000 0.000,50.000 175.000,0.000 0.000,75.000 25.000,0.000 0.000,25.000 100.000,0.000 0.000,75.000 0.000,0.000 0.000,25.000-125.000,0.000 0.000,50.000-50.000,0.000 0.000,25.000-125.000,0.000 0.000,50.000-150.000,0.000 0.000,75.000-25.000,0.000 0.000,50.000-100.000,0.000 0.000,-25.000-50.000,0.000 0.000,25.000-100.000,0.000 0.000,-25.000-75.000,0.000 0.000,-75.000-75.000,0.000 0.000,-25.000 0.000,0.000 0.000,-25.000-25.000,0.000 0.000,-75.000-125.000,0.000 0.000,-25.000 0.000,0.000 0.000,-75.000 50.000,0.000 0.000,-75.000-125.000,0.000 0.000,-75.000 50.000,0.000 0.000,-25.000 125.000,0.000 0.000,-75.000 25.000,0.000 0.000,0.000 75.000,0.000 0.000,-25.000 100.000,0.000 0.000,-25.000 50.000,0.000 0.000,-100.000 100.000,0.000 0.000,0.000 100.000,0.000 0.000,-75.000 175.000,0.000 0.000,150.000 0.000,0.000 0.000,175.000-200.000,0.000 0.000,0.000 0.000</inkml:trace>
</inkml:ink>
</file>

<file path=ppt/ink/ink1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8:2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97550.000 31550.000,'50.000'0.000,"-25.000"-125.000,0.000 0.000,0.000 100.000,0.000 0.000,-25.000-25.000,0.000 0.000,-50.000 50.000,0.000 0.000,-50.000 100.000,0.000 0.000,0.000 25.000,0.000 0.000,25.000 0.000,0.000 0.000,25.000 0.000,0.000 0.000,25.000-75.000,0.000 0.000,50.000-25.000,0.000 0.000,100.000-50.000,0.000 0.000,0.000-50.000,0.000 0.000,-25.000-25.000,0.000 0.000,-75.000 75.000,0.000 0.000,-25.000 0.000,0.000 0.000,0.000 100.000,0.000 0.000,0.000-25.000,0.000 0.000,25.000 25.000,0.000 0.000,50.000-50.000,0.000 0.000,50.000-25.000,0.000 0.000,50.000-100.000,0.000 0.000,0.000-25.000,0.000 0.000,-25.000-75.000,0.000 0.000,-50.000-25.000,0.000 0.000,-75.000 50.000,0.000 0.000,-25.000 75.000,0.000 0.000,-25.000 50.000,0.000 0.000,-25.000 50.000,0.000 0.000,-25.000 75.000,0.000 0.000,-25.000 100.000,0.000 0.000,0.000 25.000,0.000 0.000,50.000-50.000,0.000 0.000,50.000-50.000,0.000 0.000,50.000-50.000,0.000 0.000,100.000-50.000,0.000 0.000,25.000-100.000,0.000 0.000,0.000 0.000,0.000 0.000,-100.000 50.000,0.000 0.000,-50.000 25.000,0.000 0.000,0.000 25.000,0.000 0.000,-50.000 0.000,0.000 0.000,-25.000 75.000,0.000 0.000,0.000 25.000,0.000 0.000,25.000 25.000,0.000 0.000,25.000 0.000,0.000 0.000,50.000-25.000,0.000 0.000,25.000-75.000,0.000 0.000,75.000-100.000,0.000 0.000,-25.000-75.000,0.000 0.000,0.000-50.000,0.000 0.000,-75.000-25.000,0.000 0.000,-75.000 100.000,0.000 0.000,-50.000 50.000,0.000 0.000,-50.000 75.000,0.000 0.000,0.000 75.000,0.000 0.000,25.000 0.000,0.000 0.000,50.000 25.000,0.000 0.000,50.000-50.000,0.000 0.000,0.000-25.000</inkml:trace>
</inkml:ink>
</file>

<file path=ppt/ink/ink10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4:4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52000.000 32400.000,'-50.000'0.000,"25.000"0.000,0.000 0.000,75.000 0.000,0.000 0.000,50.000 0.000,0.000 0.000,25.000 0.000,0.000 0.000,0.000 0.000,0.000 0.000,-25.000 0.000,0.000 0.000,-75.000 0.000,0.000 0.000,-50.000 0.000,0.000 0.000,0.000 0.000,0.000 0.000,0.000 25.000</inkml:trace>
</inkml:ink>
</file>

<file path=ppt/ink/ink10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4:4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52150.000 32700.000,'-150.000'50.000,"125.000"-25.000,0.000 0.000,0.000 50.000,0.000 0.000,0.000 25.000,0.000 0.000,25.000 75.000,0.000 0.000,0.000 25.000,0.000 0.000,-25.000 0.000,0.000 0.000,25.000 25.000,0.000 0.000,0.000-100.000,0.000 0.000,0.000 0.000,0.000 0.000,0.000-75.000,0.000 0.000,0.000-100.000,0.000 0.000,0.000 0.000</inkml:trace>
</inkml:ink>
</file>

<file path=ppt/ink/ink10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4:4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51750.000 34250.000,'50.000'-100.000,"0.000"100.000,0.000 0.000,50.000-25.000,0.000 0.000,25.000 25.000,0.000 0.000,25.000 0.000,0.000 0.000,0.000-25.000,0.000 0.000,-75.000 0.000,0.000 0.000,-25.000-25.000,0.000 0.000,-50.000-25.000,0.000 0.000,-25.000-25.000,0.000 0.000,0.000 0.000,0.000 0.000,-25.000 50.000,0.000 0.000,0.000 50.000,0.000 0.000,0.000 50.000,0.000 0.000,-50.000 75.000,0.000 0.000,50.000 0.000,0.000 0.000,0.000 0.000,0.000 0.000,25.000 0.000,0.000 0.000,50.000 25.000,0.000 0.000,75.000-50.000,0.000 0.000,100.000-75.000,0.000 0.000,25.000-100.000,0.000 0.000,-150.000 25.000</inkml:trace>
</inkml:ink>
</file>

<file path=ppt/ink/ink10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4:4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54350.000 33250.000,'0.000'-50.000,"-125.000"25.000,0.000 0.000,75.000 75.000,0.000 0.000,0.000 75.000,0.000 0.000,-25.000 50.000,0.000 0.000,50.000 0.000,0.000 0.000,0.000-50.000,0.000 0.000,25.000-50.000,0.000 0.000,100.000-50.000,0.000 0.000,-25.000-25.000,0.000 0.000,-50.000-50.000</inkml:trace>
</inkml:ink>
</file>

<file path=ppt/ink/ink10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4:4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54550.000 33850.000,'-50.000'-50.000,"50.000"75.000,0.000 0.000,-25.000 75.000,0.000 0.000,-25.000 0.000,0.000 0.000,25.000 25.000,0.000 0.000,25.000-25.000,0.000 0.000,0.000-50.000,0.000 0.000,75.000-50.000,0.000 0.000,-25.000-75.000,0.000 0.000,50.000-75.000,0.000 0.000,-50.000 0.000,0.000 0.000,-50.000 75.000,0.000 0.000,0.000 0.000,0.000 0.000,75.000 75.000,0.000 0.000,-25.000 50.000,0.000 0.000,-25.000 25.000,0.000 0.000,-25.000 50.000,0.000 0.000,-75.000 0.000,0.000 0.000,50.000-50.000,0.000 0.000,0.000-50.000,0.000 0.000,75.000-50.000,0.000 0.000,50.000-25.000,0.000 0.000,-25.000 0.000,0.000 0.000,0.000 0.000,0.000 0.000,-25.000-50.000,0.000 0.000,0.000-25.000,0.000 0.000,-50.000 25.000,0.000 0.000,0.000 75.000,0.000 0.000,0.000 0.000,0.000 0.000,0.000 50.000,0.000 0.000,0.000 125.000,0.000 0.000,-25.000 0.000,0.000 0.000,0.000 25.000,0.000 0.000,0.000-50.000,0.000 0.000,25.000-50.000,0.000 0.000,0.000-125.000</inkml:trace>
</inkml:ink>
</file>

<file path=ppt/ink/ink10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4:4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55950.000 32850.000,'100.000'0.000,"-25.000"50.000,0.000 0.000,-50.000 125.000,0.000 0.000,0.000 0.000,0.000 0.000,-75.000 50.000,0.000 0.000,-50.000-75.000,0.000 0.000,25.000-25.000,0.000 0.000,50.000-100.000</inkml:trace>
</inkml:ink>
</file>

<file path=ppt/ink/ink10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4:4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56400.000 34250.000,'50.000'0.000,"-25.000"0.000,0.000 0.000,0.000 50.000,0.000 0.000,-25.000 50.000,0.000 0.000,-50.000 25.000,0.000 0.000,25.000 0.000,0.000 0.000,25.000-50.000,0.000 0.000,0.000 25.000,0.000 0.000,25.000 0.000,0.000 0.000,0.000 50.000,0.000 0.000,-50.000 50.000,0.000 0.000,-125.000 0.000,0.000 0.000,75.000-150.000,0.000 0.000,25.000 0.000</inkml:trace>
</inkml:ink>
</file>

<file path=ppt/ink/ink10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4:4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57050.000 32150.000,'0.000'-50.000,"0.000"200.000,0.000 0.000,0.000 75.000,0.000 0.000,-25.000 75.000,0.000 0.000,25.000-25.000,0.000 0.000,0.000 0.000,0.000 0.000,0.000-100.000,0.000 0.000,-25.000-25.000,0.000 0.000,0.000-125.000</inkml:trace>
</inkml:ink>
</file>

<file path=ppt/ink/ink10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4:4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56500.000 34600.000,'50.000'0.000,"-25.000"100.000,0.000 0.000,0.000 25.000,0.000 0.000,0.000 0.000,0.000 0.000,0.000-25.000,0.000 0.000,0.000-50.000,0.000 0.000,0.000-25.000,0.000 0.000,25.000-100.000,0.000 0.000,75.000-100.000,0.000 0.000,175.000-275.000,0.000 0.000,-150.000 200.000,0.000 0.000,-50.000 75.000</inkml:trace>
</inkml:ink>
</file>

<file path=ppt/ink/ink10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4:5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81900.000 49450.000,'0.000'-50.000,"25.000"50.000,0.000 0.000,50.000 25.000,0.000 0.000,0.000-25.000,0.000 0.000,25.000 0.000,0.000 0.000,25.000 0.000,0.000 0.000,0.000 0.000,0.000 0.000,0.000 0.000,0.000 0.000,25.000 0.000,0.000 0.000,-25.000-25.000,0.000 0.000,25.000 0.000,0.000 0.000,-25.000-25.000,0.000 0.000,-75.000 50.000,0.000 0.000,-25.000 0.000,0.000 0.000,0.000 0.000,0.000 0.000,0.000 25.000,0.000 0.000,0.000-25.000,0.000 0.000,0.000 0.000,0.000 0.000,0.000 0.000,0.000 0.000,0.000 0.000,0.000 0.000,-25.000-25.000,0.000 0.000,-25.000 25.000,0.000 0.000,0.000 0.000,0.000 0.000,-100.000 0.000,0.000 0.000,75.000 0.000,0.000 0.000,0.000-25.000</inkml:trace>
</inkml:ink>
</file>

<file path=ppt/ink/ink1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8:2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100900.000 31400.000,'50.000'0.000,"50.000"25.000,0.000 0.000,-50.000 50.000,0.000 0.000,-50.000 50.000,0.000 0.000,-75.000 0.000,0.000 0.000,50.000-25.000,0.000 0.000,25.000-50.000,0.000 0.000,100.000 25.000,0.000 0.000,75.000-25.000,0.000 0.000,0.000 0.000,0.000 0.000,-100.000 75.000,0.000 0.000,-100.000 175.000,0.000 0.000,-225.000 75.000,0.000 0.000,-50.000 0.000,0.000 0.000,50.000-25.000,0.000 0.000,150.000-200.000</inkml:trace>
</inkml:ink>
</file>

<file path=ppt/ink/ink10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4:5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82750.000 49200.000,'-100.000'50.000,"-75.000"-25.000,0.000 0.000,125.000 0.000,0.000 0.000,0.000-25.000,0.000 0.000,100.000-25.000,0.000 0.000,75.000 25.000,0.000 0.000,25.000 0.000,0.000 0.000,0.000 0.000,0.000 0.000,-50.000 25.000,0.000 0.000,25.000 0.000,0.000 0.000,-25.000-25.000,0.000 0.000,25.000 0.000,0.000 0.000,25.000 0.000,0.000 0.000,-25.000 0.000,0.000 0.000,0.000 0.000,0.000 0.000,50.000-25.000,0.000 0.000,0.000 25.000,0.000 0.000,0.000 0.000,0.000 0.000,-50.000 0.000,0.000 0.000,-25.000 0.000,0.000 0.000,-50.000 0.000,0.000 0.000,-75.000 25.000,0.000 0.000,0.000-25.000</inkml:trace>
</inkml:ink>
</file>

<file path=ppt/ink/ink10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4:5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94350.000 45950.000,'-50.000'0.000,"0.000"-50.000,0.000 0.000,50.000 25.000,0.000 0.000,125.000 25.000,0.000 0.000,0.000 0.000,0.000 0.000,-75.000 0.000,0.000 0.000,100.000 25.000,0.000 0.000,0.000 0.000,0.000 0.000,-50.000 0.000,0.000 0.000,-75.000-25.000</inkml:trace>
</inkml:ink>
</file>

<file path=ppt/ink/ink10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4:5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95050.000 45300.000,'-50.000'-50.000,"25.000"25.000,0.000 0.000,25.000 125.000,0.000 0.000,-25.000 25.000,0.000 0.000,25.000 25.000,0.000 0.000,-25.000 25.000,0.000 0.000,25.000-25.000,0.000 0.000,0.000-75.000,0.000 0.000,25.000-50.000</inkml:trace>
</inkml:ink>
</file>

<file path=ppt/ink/ink10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5:0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95900.000 45000.000,'0.000'-50.000,"100.000"50.000,0.000 0.000,-50.000 25.000,0.000 0.000,0.000 50.000,0.000 0.000,-50.000 25.000,0.000 0.000,-125.000 0.000,0.000 0.000,75.000-75.000,0.000 0.000,50.000 0.000,0.000 0.000,25.000 25.000,0.000 0.000,100.000 25.000,0.000 0.000,-25.000 0.000,0.000 0.000,-50.000 0.000,0.000 0.000,-50.000 50.000,0.000 0.000,-200.000 75.000,0.000 0.000,-125.000 50.000,0.000 0.000,200.000-150.000</inkml:trace>
</inkml:ink>
</file>

<file path=ppt/ink/ink10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5:0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78000.000 46050.000,'-100.000'-50.000,"225.000"50.000,0.000 0.000,0.000 25.000,0.000 0.000,75.000 25.000,0.000 0.000,-125.000-25.000,0.000 0.000,0.000 0.000</inkml:trace>
</inkml:ink>
</file>

<file path=ppt/ink/ink10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5:0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78600.000 45700.000,'-100.000'0.000,"100.000"-25.000,0.000 0.000,0.000 100.000,0.000 0.000,0.000 50.000,0.000 0.000,0.000 25.000,0.000 0.000,0.000-25.000,0.000 0.000,0.000-100.000,0.000 0.000,0.000 0.000</inkml:trace>
</inkml:ink>
</file>

<file path=ppt/ink/ink10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5:0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79600.000 45500.000,'50.000'-50.000,"-25.000"50.000,0.000 0.000,0.000 100.000,0.000 0.000,-50.000 75.000,0.000 0.000,0.000-50.000,0.000 0.000,0.000-75.000,0.000 0.000,75.000-25.000,0.000 0.000,125.000-50.000,0.000 0.000,100.000-75.000,0.000 0.000,-150.000 25.000</inkml:trace>
</inkml:ink>
</file>

<file path=ppt/ink/ink10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5:5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32850.000 16350.000,'-100.000'50.000,"75.000"-50.000,0.000 0.000,75.000 0.000,0.000 0.000,25.000-25.000,0.000 0.000,0.000 0.000,0.000 0.000,25.000 0.000,0.000 0.000,0.000 25.000,0.000 0.000,-50.000-25.000,0.000 0.000,-25.000 25.000</inkml:trace>
</inkml:ink>
</file>

<file path=ppt/ink/ink10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5:5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33600.000 15900.000,'100.000'-100.000,"-25.000"75.000,0.000 0.000,0.000-25.000,0.000 0.000,0.000 50.000,0.000 0.000,0.000 0.000,0.000 0.000,-50.000 0.000,0.000 0.000,0.000 75.000,0.000 0.000,-25.000 25.000,0.000 0.000,-50.000 50.000,0.000 0.000,-50.000 25.000,0.000 0.000,25.000-75.000,0.000 0.000,0.000-25.000,0.000 0.000,75.000-50.000,0.000 0.000,-25.000-25.000,0.000 0.000,50.000 0.000,0.000 0.000,75.000-50.000,0.000 0.000,50.000-25.000,0.000 0.000,25.000-25.000,0.000 0.000,-50.000 50.000,0.000 0.000,-75.000 0.000</inkml:trace>
</inkml:ink>
</file>

<file path=ppt/ink/ink10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5:5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33450.000 18000.000,'0.000'-100.000,"0.000"75.000,0.000 0.000,0.000 0.000,0.000 0.000,0.000 0.000,0.000 0.000,-50.000 25.000,0.000 0.000,25.000 0.000,0.000 0.000,-25.000 0.000,0.000 0.000,0.000-25.000,0.000 0.000,25.000 25.000,0.000 0.000,0.000 0.000,0.000 0.000,50.000 0.000,0.000 0.000,0.000 25.000,0.000 0.000,25.000 0.000,0.000 0.000,-25.000-25.000</inkml:trace>
</inkml:ink>
</file>

<file path=ppt/ink/ink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5:2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18100.000 34450.000,'0.000'-50.000,"0.000"25.000,0.000 0.000,25.000 25.000,0.000 0.000,25.000-25.000,0.000 0.000,50.000 25.000,0.000 0.000,-25.000 50.000,0.000 0.000,-75.000 25.000,0.000 0.000,0.000-25.000,0.000 0.000,0.000 25.000,0.000 0.000,-25.000 25.000,0.000 0.000,0.000 0.000,0.000 0.000,25.000 0.000,0.000 0.000,25.000 0.000,0.000 0.000,-25.000 0.000,0.000 0.000,0.000 0.000,0.000 0.000,-25.000-50.000,0.000 0.000,-50.000 25.000,0.000 0.000,0.000-50.000,0.000 0.000,0.000 25.000,0.000 0.000,25.000 0.000,0.000 0.000,0.000 0.000,0.000 0.000,100.000-75.000,0.000 0.000,75.000-50.000,0.000 0.000,75.000 50.000,0.000 0.000,0.000 25.000,0.000 0.000,-25.000-25.000,0.000 0.000,-75.000 0.000,0.000 0.000,-75.000 0.000</inkml:trace>
</inkml:ink>
</file>

<file path=ppt/ink/ink1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8:2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76150.000 39050.000,'-50.000'-50.000,"25.000"50.000,0.000 0.000,25.000 50.000,0.000 0.000,-25.000 75.000,0.000 0.000,0.000 25.000,0.000 0.000,0.000 50.000,0.000 0.000,25.000 25.000,0.000 0.000,-25.000 50.000,0.000 0.000,25.000-100.000,0.000 0.000,0.000-125.000,0.000 0.000,0.000-75.000,0.000 0.000,50.000-125.000,0.000 0.000,-25.000 75.000</inkml:trace>
</inkml:ink>
</file>

<file path=ppt/ink/ink11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5:5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32950.000 17100.000,'50.000'-100.000,"100.000"-175.000,0.000 0.000,-75.000 175.000,0.000 0.000,-25.000 75.000,0.000 0.000,-25.000 25.000</inkml:trace>
</inkml:ink>
</file>

<file path=ppt/ink/ink11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5:5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33600.000 16450.000,'-50.000'50.000,"25.000"-25.000,0.000 0.000,-25.000 0.000,0.000 0.000,0.000 0.000,0.000 0.000,25.000-25.000,0.000 0.000,25.000-50.000,0.000 0.000,25.000-50.000,0.000 0.000,0.000-25.000,0.000 0.000,25.000 25.000,0.000 0.000,-25.000 50.000,0.000 0.000,0.000 50.000,0.000 0.000,-25.000 50.000,0.000 0.000,25.000 0.000</inkml:trace>
</inkml:ink>
</file>

<file path=ppt/ink/ink11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5:5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32450.000 22400.000,'0.000'-150.000,"-50.000"125.000,0.000 0.000,25.000 25.000,0.000 0.000,-50.000 0.000,0.000 0.000,0.000 75.000,0.000 0.000,0.000 75.000,0.000 0.000,50.000 0.000,0.000 0.000,25.000-25.000,0.000 0.000,0.000-25.000,0.000 0.000,75.000-50.000,0.000 0.000,25.000 0.000,0.000 0.000,0.000-25.000,0.000 0.000,-25.000 25.000,0.000 0.000,0.000 0.000,0.000 0.000,-75.000 25.000,0.000 0.000,0.000 0.000,0.000 0.000,-100.000 25.000,0.000 0.000,0.000 25.000,0.000 0.000,0.000-25.000,0.000 0.000,25.000-50.000,0.000 0.000,50.000-75.000,0.000 0.000,25.000-175.000,0.000 0.000,50.000 125.000</inkml:trace>
</inkml:ink>
</file>

<file path=ppt/ink/ink11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5:5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32600.000 21650.000,'0.000'-50.000,"25.000"-25.000,0.000 0.000,-25.000 50.000,0.000 0.000,75.000 25.000,0.000 0.000,-25.000 0.000,0.000 0.000,0.000 75.000,0.000 0.000,-50.000 50.000,0.000 0.000,-25.000 25.000,0.000 0.000,-25.000-50.000,0.000 0.000,25.000-50.000,0.000 0.000,25.000-25.000,0.000 0.000,100.000-75.000,0.000 0.000,25.000-25.000,0.000 0.000,-25.000-25.000,0.000 0.000,-50.000 50.000</inkml:trace>
</inkml:ink>
</file>

<file path=ppt/ink/ink11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5:5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33750.000 21350.000,'-50.000'0.000,"25.000"0.000,0.000 0.000,75.000 0.000,0.000 0.000,50.000 0.000,0.000 0.000,25.000-25.000,0.000 0.000,-25.000 50.000,0.000 0.000,-75.000 25.000</inkml:trace>
</inkml:ink>
</file>

<file path=ppt/ink/ink11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5:5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33600.000 23350.000,'0.000'50.000,"75.000"-75.000,0.000 0.000,75.000-25.000,0.000 0.000,25.000 25.000,0.000 0.000,-50.000 0.000,0.000 0.000,-25.000 0.000,0.000 0.000,-75.000 25.000,0.000 0.000,-25.000-25.000</inkml:trace>
</inkml:ink>
</file>

<file path=ppt/ink/ink11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5:5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34450.000 22750.000,'-100.000'-100.000,"75.000"100.000,0.000 0.000,25.000 25.000,0.000 0.000,0.000 100.000,0.000 0.000,25.000 25.000,0.000 0.000,-25.000 50.000,0.000 0.000,0.000-75.000,0.000 0.000,50.000-75.000,0.000 0.000,0.000-50.000</inkml:trace>
</inkml:ink>
</file>

<file path=ppt/ink/ink11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5:5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35250.000 22600.000,'50.000'-50.000,"-50.000"150.000,0.000 0.000,0.000 75.000,0.000 0.000,-25.000-50.000,0.000 0.000,25.000-50.000,0.000 0.000,50.000-75.000,0.000 0.000,25.000-75.000,0.000 0.000,25.000-100.000,0.000 0.000,-50.000 0.000,0.000 0.000,-50.000 75.000,0.000 0.000,-50.000 25.000,0.000 0.000,0.000 75.000,0.000 0.000,0.000 75.000,0.000 0.000,50.000-25.000,0.000 0.000,50.000-50.000,0.000 0.000,75.000-50.000,0.000 0.000,-25.000 50.000,0.000 0.000,0.000 25.000,0.000 0.000,-100.000 100.000,0.000 0.000,-25.000 25.000,0.000 0.000,-25.000-75.000,0.000 0.000,50.000-25.000,0.000 0.000,0.000-25.000,0.000 0.000,100.000-50.000,0.000 0.000,-50.000 0.000,0.000 0.000,-25.000-25.000</inkml:trace>
</inkml:ink>
</file>

<file path=ppt/ink/ink11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5:5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36800.000 22200.000,'150.000'-50.000,"-75.000"0.000,0.000 0.000,50.000 25.000,0.000 0.000,0.000-25.000,0.000 0.000,-50.000 25.000,0.000 0.000,-25.000 0.000,0.000 0.000,-25.000 0.000</inkml:trace>
</inkml:ink>
</file>

<file path=ppt/ink/ink11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5:5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37450.000 21400.000,'0.000'-50.000,"25.000"25.000,0.000 0.000,25.000 25.000,0.000 0.000,25.000 50.000,0.000 0.000,-25.000 0.000,0.000 0.000,50.000 50.000,0.000 0.000,-50.000-50.000,0.000 0.000,-25.000 25.000,0.000 0.000,-25.000 25.000,0.000 0.000,-50.000 50.000,0.000 0.000,-50.000 0.000,0.000 0.000,-25.000-25.000,0.000 0.000,75.000-75.000</inkml:trace>
</inkml:ink>
</file>

<file path=ppt/ink/ink1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8:3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76250.000 38450.000,'0.000'-50.000,"0.000"0.000,0.000 0.000,25.000-25.000,0.000 0.000,25.000 75.000,0.000 0.000,25.000 25.000,0.000 0.000,0.000 75.000,0.000 0.000,-25.000 25.000,0.000 0.000,-25.000 50.000,0.000 0.000,-75.000 0.000,0.000 0.000,-25.000 0.000,0.000 0.000,-25.000-25.000,0.000 0.000,0.000-75.000,0.000 0.000,25.000-25.000,0.000 0.000,50.000-50.000,0.000 0.000,50.000-50.000,0.000 0.000,75.000-25.000,0.000 0.000,25.000 50.000,0.000 0.000,-25.000 0.000,0.000 0.000,-25.000 50.000,0.000 0.000,-50.000 50.000,0.000 0.000,-50.000 75.000,0.000 0.000,-75.000 0.000,0.000 0.000,50.000 0.000,0.000 0.000,-25.000 0.000,0.000 0.000,25.000-75.000,0.000 0.000,50.000-50.000,0.000 0.000,25.000-50.000</inkml:trace>
</inkml:ink>
</file>

<file path=ppt/ink/ink11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5:5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39550.000 20900.000,'-50.000'-50.000,"0.000"50.000,0.000 0.000,0.000 25.000,0.000 0.000,-50.000 50.000,0.000 0.000,50.000 25.000,0.000 0.000,25.000 0.000,0.000 0.000,25.000 0.000,0.000 0.000,50.000-25.000,0.000 0.000,50.000 25.000,0.000 0.000,-25.000-50.000,0.000 0.000,-50.000 25.000,0.000 0.000,-50.000 75.000,0.000 0.000,-200.000 125.000,0.000 0.000,125.000-150.000,0.000 0.000,0.000-50.000</inkml:trace>
</inkml:ink>
</file>

<file path=ppt/ink/ink11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6:0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45100.000 21300.000,'-100.000'-50.000,"100.000"25.000,0.000 0.000,50.000 25.000,0.000 0.000,-25.000-25.000,0.000 0.000,0.000 25.000,0.000 0.000,100.000 0.000,0.000 0.000,25.000 0.000,0.000 0.000,-25.000 0.000,0.000 0.000,-75.000 0.000,0.000 0.000,-25.000 25.000,0.000 0.000,-25.000 0.000,0.000 0.000,-50.000 0.000</inkml:trace>
</inkml:ink>
</file>

<file path=ppt/ink/ink11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6:0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45400.000 21500.000,'-150.000'0.000,"100.000"50.000,0.000 0.000,25.000 25.000,0.000 0.000,0.000 25.000,0.000 0.000,25.000 75.000,0.000 0.000,0.000 100.000,0.000 0.000,25.000-50.000,0.000 0.000,0.000 0.000,0.000 0.000,0.000-50.000,0.000 0.000,0.000-50.000,0.000 0.000,-25.000-100.000,0.000 0.000,0.000-50.000,0.000 0.000,0.000-25.000</inkml:trace>
</inkml:ink>
</file>

<file path=ppt/ink/ink11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6:0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45250.000 23050.000,'-50.000'-100.000,"50.000"75.000,0.000 0.000,50.000 25.000,0.000 0.000,75.000 0.000,0.000 0.000,-25.000 0.000,0.000 0.000,50.000 0.000,0.000 0.000,-50.000-50.000,0.000 0.000,-25.000 25.000,0.000 0.000,-50.000-25.000,0.000 0.000,0.000 0.000,0.000 0.000,-50.000-25.000,0.000 0.000,-25.000 25.000,0.000 0.000,-50.000 25.000,0.000 0.000,25.000 25.000,0.000 0.000,25.000 75.000,0.000 0.000,-25.000 25.000,0.000 0.000,50.000 25.000,0.000 0.000,25.000 0.000,0.000 0.000,0.000-50.000,0.000 0.000,50.000 0.000,0.000 0.000,75.000-25.000,0.000 0.000,25.000-50.000,0.000 0.000,0.000-50.000,0.000 0.000,-25.000-25.000,0.000 0.000,-75.000 25.000</inkml:trace>
</inkml:ink>
</file>

<file path=ppt/ink/ink11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6:0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46650.000 20950.000,'0.000'-150.000,"0.000"125.000,0.000 0.000,50.000 0.000,0.000 0.000,25.000 50.000,0.000 0.000,-50.000 50.000,0.000 0.000,-25.000 0.000,0.000 0.000,-50.000 25.000,0.000 0.000,0.000-50.000,0.000 0.000,50.000-25.000,0.000 0.000,75.000-25.000,0.000 0.000,25.000 0.000,0.000 0.000,-25.000 25.000,0.000 0.000,-50.000 50.000,0.000 0.000,-50.000-25.000,0.000 0.000,-75.000 100.000,0.000 0.000,50.000-100.000,0.000 0.000,0.000 0.000,0.000 0.000,25.000-100.000</inkml:trace>
</inkml:ink>
</file>

<file path=ppt/ink/ink11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6:0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47450.000 21100.000,'100.000'-50.000,"-25.000"50.000,0.000 0.000,50.000-50.000,0.000 0.000,-25.000 25.000,0.000 0.000,-25.000 0.000,0.000 0.000,-50.000 25.000,0.000 0.000,0.000 0.000</inkml:trace>
</inkml:ink>
</file>

<file path=ppt/ink/ink11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6:0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47950.000 20350.000,'-100.000'-100.000,"75.000"50.000,0.000 0.000,25.000 75.000,0.000 0.000,25.000 100.000,0.000 0.000,25.000 100.000,0.000 0.000,0.000 100.000,0.000 0.000,-25.000-125.000,0.000 0.000,-25.000-75.000</inkml:trace>
</inkml:ink>
</file>

<file path=ppt/ink/ink11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6:2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46050.000 27000.000,'-50.000'-50.000,"25.000"25.000,0.000 0.000,0.000-25.000,0.000 0.000,0.000-50.000,0.000 0.000,-25.000 0.000,0.000 0.000,25.000 50.000,0.000 0.000,25.000 25.000,0.000 0.000,-25.000 25.000,0.000 0.000,-25.000-25.000,0.000 0.000,0.000 0.000,0.000 0.000,-25.000 25.000,0.000 0.000,-75.000 150.000,0.000 0.000,100.000-75.000,0.000 0.000,-50.000 100.000,0.000 0.000,25.000 75.000,0.000 0.000,50.000-25.000,0.000 0.000,0.000-75.000,0.000 0.000,50.000-50.000,0.000 0.000,0.000-75.000,0.000 0.000,50.000-25.000,0.000 0.000,50.000-100.000,0.000 0.000,-25.000-25.000,0.000 0.000,-25.000-25.000,0.000 0.000,-25.000 75.000,0.000 0.000,-50.000 50.000,0.000 0.000,0.000 100.000,0.000 0.000,0.000 50.000,0.000 0.000,25.000 0.000,0.000 0.000,-25.000-25.000,0.000 0.000,25.000-50.000,0.000 0.000,0.000-50.000,0.000 0.000,50.000-25.000,0.000 0.000,0.000-100.000,0.000 0.000,0.000-75.000,0.000 0.000,0.000 75.000,0.000 0.000,-75.000 75.000,0.000 0.000,25.000 50.000,0.000 0.000,-25.000 75.000,0.000 0.000,0.000 75.000,0.000 0.000,0.000-50.000,0.000 0.000,25.000 0.000,0.000 0.000,25.000-50.000,0.000 0.000,-25.000-50.000,0.000 0.000,0.000 0.000,0.000 0.000,0.000-25.000</inkml:trace>
</inkml:ink>
</file>

<file path=ppt/ink/ink11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6:2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46500.000 26300.000,'50.000'-50.000,"0.000"50.000,0.000 0.000,25.000 25.000,0.000 0.000,-50.000 50.000,0.000 0.000,-25.000 0.000,0.000 0.000,-50.000 0.000,0.000 0.000,-25.000-25.000,0.000 0.000,50.000-25.000,0.000 0.000,0.000-25.000,0.000 0.000,50.000 0.000,0.000 0.000,50.000 0.000,0.000 0.000,25.000 0.000,0.000 0.000,0.000 0.000,0.000 0.000,-50.000-25.000,0.000 0.000,-25.000 0.000,0.000 0.000,0.000 0.000</inkml:trace>
</inkml:ink>
</file>

<file path=ppt/ink/ink11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6:2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47150.000 26300.000,'50.000'0.000,"-25.000"0.000,0.000 0.000,50.000 0.000,0.000 0.000,50.000 0.000,0.000 0.000,-25.000 0.000,0.000 0.000,-50.000 0.000,0.000 0.000,-25.000-25.000</inkml:trace>
</inkml:ink>
</file>

<file path=ppt/ink/ink1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8:3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78150.000 40350.000,'50.000'0.000,"-25.000"-50.000,0.000 0.000,-25.000 0.000,0.000 0.000,-25.000 25.000,0.000 0.000,-25.000-25.000,0.000 0.000,-25.000 50.000,0.000 0.000,0.000 0.000,0.000 0.000,0.000 75.000,0.000 0.000,-25.000 75.000,0.000 0.000,25.000 50.000,0.000 0.000,25.000-75.000,0.000 0.000,50.000-100.000,0.000 0.000,-25.000 75.000,0.000 0.000,75.000-100.000,0.000 0.000,100.000-50.000,0.000 0.000,0.000-100.000,0.000 0.000,-25.000 25.000,0.000 0.000,-25.000 50.000,0.000 0.000,-75.000 75.000,0.000 0.000,0.000 25.000,0.000 0.000,-25.000 50.000,0.000 0.000,25.000 25.000,0.000 0.000,0.000-25.000,0.000 0.000,25.000 0.000,0.000 0.000,25.000-75.000,0.000 0.000,50.000-100.000,0.000 0.000,-25.000-100.000,0.000 0.000,-75.000 125.000</inkml:trace>
</inkml:ink>
</file>

<file path=ppt/ink/ink11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6:2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47700.000 25650.000,'-50.000'-50.000,"25.000"50.000,0.000 0.000,25.000 50.000,0.000 0.000,0.000 75.000,0.000 0.000,25.000 50.000,0.000 0.000,0.000 75.000,0.000 0.000,-75.000 100.000,0.000 0.000,25.000-250.000</inkml:trace>
</inkml:ink>
</file>

<file path=ppt/ink/ink11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6:2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45750.000 29150.000,'-100.000'50.000,"50.000"25.000,0.000 0.000,-25.000 75.000,0.000 0.000,0.000 25.000,0.000 0.000,0.000 75.000,0.000 0.000,25.000-50.000,0.000 0.000,25.000-100.000,0.000 0.000,100.000-200.000,0.000 0.000,-75.000 50.000,0.000 0.000,50.000-25.000</inkml:trace>
</inkml:ink>
</file>

<file path=ppt/ink/ink11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6:2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45550.000 29650.000,'50.000'150.000,"-25.000"-50.000,0.000 0.000,0.000 0.000,0.000 0.000,25.000-25.000,0.000 0.000,-25.000-50.000,0.000 0.000,25.000-50.000,0.000 0.000,0.000-100.000,0.000 0.000,50.000-75.000,0.000 0.000,-25.000 50.000,0.000 0.000,-25.000 25.000,0.000 0.000,-50.000 100.000,0.000 0.000,0.000 75.000,0.000 0.000,-25.000 125.000,0.000 0.000,25.000-75.000,0.000 0.000,0.000 25.000,0.000 0.000,0.000 0.000,0.000 0.000,0.000 25.000,0.000 0.000,0.000-75.000,0.000 0.000,25.000-25.000</inkml:trace>
</inkml:ink>
</file>

<file path=ppt/ink/ink11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6:2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47050.000 29300.000,'0.000'100.000,"0.000"0.000,0.000 0.000,0.000 50.000,0.000 0.000,0.000-25.000,0.000 0.000,-25.000-25.000,0.000 0.000,25.000-75.000,0.000 0.000,25.000-25.000,0.000 0.000,25.000-175.000,0.000 0.000,25.000 25.000,0.000 0.000,-25.000 50.000,0.000 0.000,-25.000 100.000,0.000 0.000,-25.000 100.000,0.000 0.000,25.000 0.000,0.000 0.000,-25.000 25.000,0.000 0.000,25.000-100.000,0.000 0.000,-25.000 0.000,0.000 0.000,0.000 75.000,0.000 0.000,0.000-75.000</inkml:trace>
</inkml:ink>
</file>

<file path=ppt/ink/ink11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6:2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47550.000 28450.000,'0.000'-50.000,"50.000"25.000,0.000 0.000,0.000 50.000,0.000 0.000,0.000 25.000,0.000 0.000,0.000 50.000,0.000 0.000,-75.000 0.000,0.000 0.000,-25.000-50.000,0.000 0.000,-25.000 25.000,0.000 0.000,50.000-75.000,0.000 0.000,100.000 0.000,0.000 0.000,50.000-50.000,0.000 0.000,-25.000 25.000,0.000 0.000,-25.000 0.000,0.000 0.000,-50.000 0.000,0.000 0.000,0.000 25.000</inkml:trace>
</inkml:ink>
</file>

<file path=ppt/ink/ink11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6:2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48300.000 28550.000,'50.000'-50.000,"25.000"50.000,0.000 0.000,25.000-25.000,0.000 0.000,25.000 0.000,0.000 0.000,-25.000 25.000,0.000 0.000,-75.000-25.000,0.000 0.000,-25.000 0.000</inkml:trace>
</inkml:ink>
</file>

<file path=ppt/ink/ink11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6:2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48850.000 27850.000,'-50.000'0.000,"25.000"0.000,0.000 0.000,0.000 0.000,0.000 0.000,25.000 100.000,0.000 0.000,25.000 50.000,0.000 0.000,0.000 25.000,0.000 0.000,25.000 125.000,0.000 0.000,-50.000-200.000</inkml:trace>
</inkml:ink>
</file>

<file path=ppt/ink/ink11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6:4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45700.000 32000.000,'-50.000'0.000,"75.000"75.000,0.000 0.000,-25.000 50.000,0.000 0.000,0.000 50.000,0.000 0.000,-25.000 50.000,0.000 0.000,25.000-50.000,0.000 0.000,-25.000 0.000,0.000 0.000,25.000-150.000,0.000 0.000,25.000-75.000,0.000 0.000,-25.000 0.000</inkml:trace>
</inkml:ink>
</file>

<file path=ppt/ink/ink11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6:4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45850.000 32000.000,'50.000'-50.000,"-25.000"75.000,0.000 0.000,0.000 100.000,0.000 0.000,25.000 50.000,0.000 0.000,-25.000 50.000,0.000 0.000,25.000-25.000,0.000 0.000,-25.000-125.000,0.000 0.000,0.000-25.000,0.000 0.000,-25.000-100.000,0.000 0.000,25.000-175.000,0.000 0.000,0.000-25.000,0.000 0.000,25.000 0.000,0.000 0.000,-25.000 75.000,0.000 0.000,0.000 125.000,0.000 0.000,-25.000 25.000,0.000 0.000,0.000 50.000,0.000 0.000,0.000 25.000</inkml:trace>
</inkml:ink>
</file>

<file path=ppt/ink/ink11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6:4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47050.000 32650.000,'0.000'100.000,"0.000"-75.000,0.000 0.000,0.000 50.000,0.000 0.000,25.000 0.000,0.000 0.000,-25.000 50.000,0.000 0.000,0.000 0.000,0.000 0.000,25.000 0.000,0.000 0.000,0.000-100.000,0.000 0.000,0.000-50.000</inkml:trace>
</inkml:ink>
</file>

<file path=ppt/ink/ink1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8: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79800.000 39350.000,'0.000'-100.000,"50.000"-175.000,0.000 0.000,-50.000 250.000,0.000 0.000,-100.000 75.000,0.000 0.000,25.000 100.000,0.000 0.000,50.000 0.000,0.000 0.000,25.000 0.000,0.000 0.000,25.000-50.000,0.000 0.000,75.000 25.000,0.000 0.000,-25.000-50.000,0.000 0.000,0.000 0.000,0.000 0.000,-50.000 0.000,0.000 0.000,-50.000 50.000,0.000 0.000,-100.000 25.000,0.000 0.000,0.000-25.000,0.000 0.000,25.000-50.000,0.000 0.000,75.000-75.000,0.000 0.000,25.000-50.000</inkml:trace>
</inkml:ink>
</file>

<file path=ppt/ink/ink11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6:4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47150.000 31450.000,'0.000'-100.000,"25.000"100.000,0.000 0.000,0.000 50.000,0.000 0.000,25.000 25.000,0.000 0.000,-25.000 25.000,0.000 0.000,0.000 0.000,0.000 0.000,-25.000-75.000,0.000 0.000,25.000 0.000</inkml:trace>
</inkml:ink>
</file>

<file path=ppt/ink/ink11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6:4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47800.000 31450.000,'0.000'-50.000,"50.000"25.000,0.000 0.000,50.000 50.000,0.000 0.000,-50.000 25.000,0.000 0.000,-50.000 25.000,0.000 0.000,0.000 0.000,0.000 0.000,-75.000 25.000,0.000 0.000,25.000-50.000,0.000 0.000,0.000-25.000,0.000 0.000,25.000-25.000,0.000 0.000,75.000 25.000,0.000 0.000,50.000-25.000,0.000 0.000,-25.000 0.000,0.000 0.000,25.000-25.000,0.000 0.000,-50.000 25.000,0.000 0.000,-25.000-25.000</inkml:trace>
</inkml:ink>
</file>

<file path=ppt/ink/ink11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6:4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48450.000 31750.000,'0.000'-50.000,"25.000"0.000,0.000 0.000,50.000 50.000,0.000 0.000,0.000 0.000,0.000 0.000,25.000 0.000,0.000 0.000,-50.000 0.000,0.000 0.000,0.000 0.000</inkml:trace>
</inkml:ink>
</file>

<file path=ppt/ink/ink11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6:4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48800.000 31050.000,'-100.000'0.000,"100.000"100.000,0.000 0.000,50.000 50.000,0.000 0.000,-25.000 100.000,0.000 0.000,0.000-100.000,0.000 0.000,-25.000-50.000</inkml:trace>
</inkml:ink>
</file>

<file path=ppt/ink/ink11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0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64050.000 33450.000,'0.000'-50.000,"25.000"25.000,0.000 0.000,-25.000 0.000,0.000 0.000,0.000 0.000,0.000 0.000,0.000-25.000,0.000 0.000,0.000 0.000,0.000 0.000,0.000 25.000,0.000 0.000,0.000-25.000,0.000 0.000,-25.000 25.000,0.000 0.000,0.000-25.000,0.000 0.000,0.000 50.000,0.000 0.000,-25.000 0.000,0.000 0.000,0.000 0.000,0.000 0.000,0.000 25.000,0.000 0.000,0.000 50.000,0.000 0.000,25.000-50.000,0.000 0.000,-25.000 50.000,0.000 0.000,25.000 50.000,0.000 0.000,0.000-25.000,0.000 0.000,0.000 25.000,0.000 0.000,0.000-50.000,0.000 0.000,25.000 0.000,0.000 0.000,0.000-50.000,0.000 0.000,0.000 0.000,0.000 0.000,0.000 0.000,0.000 0.000,0.000 0.000,0.000 0.000,0.000 0.000,0.000 0.000,-25.000 0.000,0.000 0.000,25.000 0.000,0.000 0.000,0.000 0.000,0.000 0.000,0.000 25.000,0.000 0.000,0.000-25.000,0.000 0.000,25.000 25.000,0.000 0.000,0.000 0.000,0.000 0.000,0.000-25.000,0.000 0.000,0.000 0.000,0.000 0.000,0.000 0.000,0.000 0.000,25.000 0.000,0.000 0.000,25.000-25.000,0.000 0.000,0.000-75.000,0.000 0.000,-25.000 0.000,0.000 0.000,25.000 0.000,0.000 0.000,-25.000 25.000,0.000 0.000,-50.000 0.000,0.000 0.000,25.000 25.000,0.000 0.000,-25.000 0.000,0.000 0.000,25.000 0.000,0.000 0.000,-25.000 0.000,0.000 0.000,0.000 75.000,0.000 0.000,0.000 25.000,0.000 0.000,0.000-25.000,0.000 0.000,0.000 25.000,0.000 0.000,0.000-25.000,0.000 0.000,0.000-25.000,0.000 0.000,50.000-25.000,0.000 0.000,-25.000-25.000,0.000 0.000,50.000-50.000,0.000 0.000,-25.000-25.000,0.000 0.000,0.000 25.000,0.000 0.000,-25.000 25.000,0.000 0.000,-25.000 75.000,0.000 0.000,0.000 50.000,0.000 0.000,25.000 50.000,0.000 0.000,-25.000-50.000,0.000 0.000,25.000 0.000,0.000 0.000,25.000-75.000,0.000 0.000,0.000 0.000,0.000 0.000,0.000-100.000,0.000 0.000,0.000 25.000</inkml:trace>
</inkml:ink>
</file>

<file path=ppt/ink/ink11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0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65750.000 33500.000,'50.000'-50.000,"-50.000"-50.000,0.000 0.000,-50.000 150.000,0.000 0.000,0.000 100.000,0.000 0.000,-25.000 0.000,0.000 0.000,25.000-50.000,0.000 0.000,50.000-25.000,0.000 0.000,0.000-25.000,0.000 0.000,50.000-25.000,0.000 0.000,50.000-25.000,0.000 0.000,-25.000 25.000,0.000 0.000,-50.000 50.000,0.000 0.000,-25.000 0.000,0.000 0.000,-125.000 75.000,0.000 0.000,0.000 0.000,0.000 0.000,50.000-75.000,0.000 0.000,25.000-75.000</inkml:trace>
</inkml:ink>
</file>

<file path=ppt/ink/ink11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0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66650.000 31950.000,'0.000'-50.000,"0.000"100.000,0.000 0.000,0.000 100.000,0.000 0.000,0.000 75.000,0.000 0.000,0.000 75.000,0.000 0.000,25.000 0.000,0.000 0.000,-25.000-125.000,0.000 0.000,0.000-50.000,0.000 0.000,0.000-100.000,0.000 0.000,0.000 25.000</inkml:trace>
</inkml:ink>
</file>

<file path=ppt/ink/ink11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0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66200.000 34400.000,'-50.000'0.000,"25.000"0.000,0.000 0.000,50.000 100.000,0.000 0.000,25.000 25.000,0.000 0.000,0.000 50.000,0.000 0.000,-25.000-75.000,0.000 0.000,0.000 0.000,0.000 0.000,50.000-175.000,0.000 0.000,50.000-125.000,0.000 0.000,-25.000 50.000,0.000 0.000,-50.000 50.000,0.000 0.000,-25.000 50.000</inkml:trace>
</inkml:ink>
</file>

<file path=ppt/ink/ink11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0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69050.000 33500.000,'0.000'-100.000,"-25.000"75.000,0.000 0.000,25.000 100.000,0.000 0.000,-25.000 50.000,0.000 0.000,0.000 50.000,0.000 0.000,-25.000-50.000,0.000 0.000,0.000 75.000,0.000 0.000,25.000-100.000,0.000 0.000,25.000-75.000,0.000 0.000,25.000-100.000,0.000 0.000,0.000 25.000,0.000 0.000,0.000-25.000</inkml:trace>
</inkml:ink>
</file>

<file path=ppt/ink/ink11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0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69100.000 33700.000,'0.000'-100.000,"50.000"200.000,0.000 0.000,-25.000 0.000,0.000 0.000,-25.000 50.000,0.000 0.000,25.000 0.000,0.000 0.000,-25.000-50.000,0.000 0.000,0.000-75.000,0.000 0.000,25.000-25.000,0.000 0.000,25.000-50.000,0.000 0.000,0.000-125.000,0.000 0.000,25.000-50.000,0.000 0.000,-25.000 50.000,0.000 0.000,-25.000 50.000,0.000 0.000,0.000 50.000,0.000 0.000,0.000 75.000</inkml:trace>
</inkml:ink>
</file>

<file path=ppt/ink/ink1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8: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81100.000 39150.000,'-50.000'0.000,"-25.000"75.000,0.000 0.000,25.000 50.000,0.000 0.000,0.000 50.000,0.000 0.000,0.000 50.000,0.000 0.000,50.000-50.000,0.000 0.000,25.000-50.000,0.000 0.000,25.000-125.000,0.000 0.000,75.000-75.000,0.000 0.000,25.000-125.000,0.000 0.000,0.000-50.000,0.000 0.000,-75.000 0.000,0.000 0.000,-75.000 25.000,0.000 0.000,-50.000 100.000,0.000 0.000,-50.000 125.000,0.000 0.000,0.000 75.000,0.000 0.000,50.000 25.000,0.000 0.000,50.000 0.000,0.000 0.000,75.000-50.000,0.000 0.000,-25.000-25.000</inkml:trace>
</inkml:ink>
</file>

<file path=ppt/ink/ink11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0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70200.000 34050.000,'0.000'50.000,"0.000"0.000,0.000 0.000,0.000-25.000,0.000 0.000,0.000 25.000,0.000 0.000,0.000 50.000,0.000 0.000,0.000 0.000,0.000 0.000,0.000-25.000,0.000 0.000,0.000-50.000,0.000 0.000,0.000-50.000,0.000 0.000,0.000 0.000</inkml:trace>
</inkml:ink>
</file>

<file path=ppt/ink/ink11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0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70350.000 32950.000,'0.000'100.000,"0.000"0.000,0.000 0.000,0.000 25.000,0.000 0.000,25.000 0.000,0.000 0.000,0.000-100.000</inkml:trace>
</inkml:ink>
</file>

<file path=ppt/ink/ink11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0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71150.000 33150.000,'0.000'-50.000,"0.000"-25.000,0.000 0.000,-25.000 50.000,0.000 0.000,0.000 25.000,0.000 0.000,-50.000 100.000,0.000 0.000,50.000 50.000,0.000 0.000,0.000-25.000,0.000 0.000,25.000-50.000,0.000 0.000,25.000 0.000,0.000 0.000,50.000-50.000,0.000 0.000,-25.000 25.000,0.000 0.000,0.000 0.000,0.000 0.000,-50.000 25.000,0.000 0.000,0.000-25.000,0.000 0.000,-75.000 25.000,0.000 0.000,0.000-25.000,0.000 0.000,0.000-50.000,0.000 0.000,25.000 0.000,0.000 0.000,50.000-25.000</inkml:trace>
</inkml:ink>
</file>

<file path=ppt/ink/ink11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0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72200.000 31750.000,'-50.000'0.000,"25.000"0.000,0.000 0.000,25.000 25.000,0.000 0.000,0.000 75.000,0.000 0.000,0.000 50.000,0.000 0.000,25.000 50.000,0.000 0.000,-25.000 100.000,0.000 0.000,0.000-25.000,0.000 0.000,-25.000-75.000,0.000 0.000,25.000-100.000,0.000 0.000,0.000-50.000,0.000 0.000,-25.000-50.000</inkml:trace>
</inkml:ink>
</file>

<file path=ppt/ink/ink11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0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71600.000 34050.000,'-50.000'-50.000,"75.000"100.000,0.000 0.000,0.000 50.000,0.000 0.000,0.000-25.000,0.000 0.000,0.000 50.000,0.000 0.000,-25.000-25.000,0.000 0.000,25.000-25.000,0.000 0.000,0.000-25.000,0.000 0.000,-25.000-25.000,0.000 0.000,25.000-25.000,0.000 0.000,25.000 0.000,0.000 0.000,0.000-100.000,0.000 0.000,50.000-50.000,0.000 0.000,25.000-75.000,0.000 0.000,-25.000 100.000,0.000 0.000,-50.000 0.000</inkml:trace>
</inkml:ink>
</file>

<file path=ppt/ink/ink11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1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73900.000 20650.000,'0.000'-100.000,"0.000"75.000,0.000 0.000,0.000 0.000,0.000 0.000,25.000-25.000,0.000 0.000,-25.000 0.000,0.000 0.000,-25.000-25.000,0.000 0.000,0.000 0.000,0.000 0.000,0.000 25.000,0.000 0.000,0.000 25.000,0.000 0.000,-50.000 25.000,0.000 0.000,25.000 0.000,0.000 0.000,-25.000 50.000,0.000 0.000,25.000 25.000,0.000 0.000,-25.000 25.000,0.000 0.000,25.000 50.000,0.000 0.000,0.000 0.000,0.000 0.000,0.000-25.000,0.000 0.000,25.000-25.000,0.000 0.000,25.000 25.000,0.000 0.000,0.000-75.000,0.000 0.000,25.000-50.000,0.000 0.000,50.000 0.000,0.000 0.000,25.000-75.000,0.000 0.000,25.000 0.000,0.000 0.000,-25.000-25.000,0.000 0.000,-50.000 75.000,0.000 0.000,-50.000 0.000,0.000 0.000,25.000 75.000,0.000 0.000,-25.000 25.000,0.000 0.000,0.000 25.000,0.000 0.000,0.000-25.000,0.000 0.000,0.000 0.000,0.000 0.000,50.000-75.000,0.000 0.000,0.000 0.000,0.000 0.000,25.000-75.000,0.000 0.000,50.000-50.000,0.000 0.000,-25.000 25.000,0.000 0.000,-50.000 25.000,0.000 0.000,-75.000 125.000,0.000 0.000,25.000 25.000,0.000 0.000,0.000 50.000,0.000 0.000,0.000 0.000,0.000 0.000,25.000-50.000,0.000 0.000,0.000-25.000,0.000 0.000,0.000-25.000,0.000 0.000,0.000-50.000</inkml:trace>
</inkml:ink>
</file>

<file path=ppt/ink/ink11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1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75450.000 19100.000,'50.000'-150.000,"25.000"150.000,0.000 0.000,0.000 25.000,0.000 0.000,-25.000 75.000,0.000 0.000,-75.000 50.000,0.000 0.000,-50.000 0.000,0.000 0.000,-25.000-50.000,0.000 0.000,25.000-50.000,0.000 0.000,50.000-25.000,0.000 0.000,100.000-25.000,0.000 0.000,50.000 0.000,0.000 0.000,-25.000 0.000,0.000 0.000,0.000 0.000,0.000 0.000,-75.000-25.000</inkml:trace>
</inkml:ink>
</file>

<file path=ppt/ink/ink11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1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76100.000 19250.000,'50.000'-50.000,"50.000"25.000,0.000 0.000,50.000 25.000,0.000 0.000,0.000 0.000,0.000 0.000,-50.000 0.000,0.000 0.000,-50.000 0.000,0.000 0.000,-25.000-25.000</inkml:trace>
</inkml:ink>
</file>

<file path=ppt/ink/ink11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1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76800.000 18500.000,'-50.000'0.000,"0.000"0.000,0.000 0.000,25.000 25.000,0.000 0.000,25.000 125.000,0.000 0.000,0.000 100.000,0.000 0.000,0.000 0.000,0.000 0.000,25.000-150.000</inkml:trace>
</inkml:ink>
</file>

<file path=ppt/ink/ink11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1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76700.000 20850.000,'-50.000'0.000,"0.000"-25.000,0.000 0.000,75.000 25.000,0.000 0.000,100.000 0.000,0.000 0.000,75.000 0.000,0.000 0.000,25.000 0.000,0.000 0.000,-75.000 0.000,0.000 0.000,-75.000 0.000,0.000 0.000,-50.000 0.000,0.000 0.000,-25.000-25.000</inkml:trace>
</inkml:ink>
</file>

<file path=ppt/ink/ink1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8:3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82050.000 39400.000,'150.000'50.000,"-150.000"-25.000,0.000 0.000,-50.000 50.000,0.000 0.000,-25.000 50.000,0.000 0.000,0.000 0.000,0.000 0.000,0.000 25.000,0.000 0.000,50.000-50.000,0.000 0.000,25.000-25.000,0.000 0.000,125.000-50.000,0.000 0.000,50.000-50.000,0.000 0.000,25.000-25.000,0.000 0.000,-100.000 50.000,0.000 0.000,-50.000 0.000,0.000 0.000,-25.000 0.000</inkml:trace>
</inkml:ink>
</file>

<file path=ppt/ink/ink11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1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77550.000 19900.000,'-50.000'-50.000,"0.000"-25.000,0.000 0.000,25.000 75.000,0.000 0.000,25.000 25.000,0.000 0.000,0.000 100.000,0.000 0.000,0.000 75.000,0.000 0.000,0.000 25.000,0.000 0.000,-50.000 25.000,0.000 0.000,50.000-125.000,0.000 0.000,-25.000-50.000</inkml:trace>
</inkml:ink>
</file>

<file path=ppt/ink/ink11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1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79800.000 19500.000,'0.000'-50.000,"-25.000"0.000,0.000 0.000,25.000 25.000,0.000 0.000,-25.000 75.000,0.000 0.000,-25.000 75.000,0.000 0.000,-25.000 75.000,0.000 0.000,-50.000 50.000,0.000 0.000,25.000-50.000,0.000 0.000,0.000-25.000,0.000 0.000,75.000-75.000,0.000 0.000,25.000-75.000,0.000 0.000,25.000-50.000</inkml:trace>
</inkml:ink>
</file>

<file path=ppt/ink/ink11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79800.000 19700.000,'0.000'-50.000,"0.000"-50.000,0.000 0.000,25.000 75.000,0.000 0.000,0.000 100.000,0.000 0.000,-25.000 75.000,0.000 0.000,0.000 25.000,0.000 0.000,-25.000-25.000,0.000 0.000,25.000-25.000,0.000 0.000,0.000-100.000,0.000 0.000,50.000 0.000,0.000 0.000,25.000-100.000,0.000 0.000,50.000-75.000,0.000 0.000,0.000-25.000,0.000 0.000,-50.000-25.000,0.000 0.000,-50.000 100.000,0.000 0.000,0.000 75.000,0.000 0.000,-50.000 75.000,0.000 0.000,0.000 75.000,0.000 0.000,0.000 25.000,0.000 0.000,0.000-25.000,0.000 0.000,25.000 0.000,0.000 0.000,-25.000 25.000,0.000 0.000,25.000-50.000,0.000 0.000,0.000-50.000</inkml:trace>
</inkml:ink>
</file>

<file path=ppt/ink/ink11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81250.000 20300.000,'0.000'-50.000,"0.000"100.000,0.000 0.000,25.000 25.000,0.000 0.000,-50.000 75.000,0.000 0.000,-25.000-50.000,0.000 0.000,50.000-50.000,0.000 0.000,75.000-100.000,0.000 0.000,25.000-75.000,0.000 0.000,-25.000 50.000,0.000 0.000,0.000 0.000,0.000 0.000,-75.000 125.000,0.000 0.000,0.000 25.000,0.000 0.000,-25.000 25.000,0.000 0.000,25.000-50.000,0.000 0.000,25.000 0.000,0.000 0.000,25.000-50.000,0.000 0.000,50.000-50.000,0.000 0.000,75.000-75.000,0.000 0.000,-125.000 50.000</inkml:trace>
</inkml:ink>
</file>

<file path=ppt/ink/ink11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83150.000 19650.000,'50.000'-300.000,"-50.000"275.000,0.000 0.000,-25.000 25.000,0.000 0.000,-50.000 100.000,0.000 0.000,25.000 25.000,0.000 0.000,25.000 0.000,0.000 0.000,0.000-25.000,0.000 0.000,50.000 0.000,0.000 0.000,25.000-25.000,0.000 0.000,50.000 0.000,0.000 0.000,-25.000-25.000,0.000 0.000,-25.000 25.000,0.000 0.000,-50.000-25.000,0.000 0.000,-100.000 50.000,0.000 0.000,-100.000 25.000,0.000 0.000,0.000-25.000,0.000 0.000,125.000-75.000</inkml:trace>
</inkml:ink>
</file>

<file path=ppt/ink/ink11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84150.000 20500.000,'-50.000'0.000,"100.000"0.000,0.000 0.000,75.000 0.000,0.000 0.000,75.000-25.000,0.000 0.000,25.000 25.000,0.000 0.000,-25.000 0.000,0.000 0.000,-50.000 25.000,0.000 0.000,-50.000-25.000,0.000 0.000,-75.000 0.000,0.000 0.000,0.000 0.000</inkml:trace>
</inkml:ink>
</file>

<file path=ppt/ink/ink11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83950.000 21250.000,'-50.000'0.000,"100.000"-25.000,0.000 0.000,25.000 25.000,0.000 0.000,0.000-25.000,0.000 0.000,25.000 25.000,0.000 0.000,50.000 0.000,0.000 0.000,50.000 0.000,0.000 0.000,-25.000 0.000,0.000 0.000,-50.000 0.000,0.000 0.000,-50.000 50.000,0.000 0.000,-50.000-25.000</inkml:trace>
</inkml:ink>
</file>

<file path=ppt/ink/ink11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2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88800.000 19800.000,'50.000'-100.000,"-25.000"75.000,0.000 0.000,0.000-75.000,0.000 0.000,0.000 25.000,0.000 0.000,-25.000 25.000,0.000 0.000,0.000-25.000,0.000 0.000,0.000 50.000,0.000 0.000,-50.000 0.000,0.000 0.000,0.000 25.000,0.000 0.000,-25.000 0.000,0.000 0.000,-25.000 25.000,0.000 0.000,25.000 25.000,0.000 0.000,25.000 75.000,0.000 0.000,0.000 75.000,0.000 0.000,25.000 0.000,0.000 0.000,0.000-25.000,0.000 0.000,25.000-75.000,0.000 0.000,0.000-25.000,0.000 0.000,25.000-50.000,0.000 0.000,25.000-25.000,0.000 0.000,50.000 0.000,0.000 0.000,50.000-50.000,0.000 0.000,-50.000-25.000,0.000 0.000,-50.000 0.000,0.000 0.000,-25.000 75.000,0.000 0.000,-50.000 50.000,0.000 0.000,0.000 25.000,0.000 0.000,25.000 0.000,0.000 0.000,0.000-25.000,0.000 0.000,0.000-25.000,0.000 0.000,50.000-25.000,0.000 0.000,-25.000 0.000,0.000 0.000,25.000-25.000,0.000 0.000,75.000-75.000,0.000 0.000,-50.000-25.000,0.000 0.000,-25.000 75.000,0.000 0.000,-25.000 0.000,0.000 0.000,-25.000 75.000,0.000 0.000,0.000 25.000,0.000 0.000,0.000 25.000,0.000 0.000,0.000 0.000,0.000 0.000,0.000-50.000,0.000 0.000,50.000 0.000,0.000 0.000,25.000-25.000,0.000 0.000,75.000-100.000,0.000 0.000,-25.000 0.000,0.000 0.000,50.000-175.000,0.000 0.000,-75.000 75.000,0.000 0.000,-75.000 100.000,0.000 0.000,-25.000 75.000,0.000 0.000,0.000 0.000,0.000 0.000,0.000 50.000,0.000 0.000,-50.000 50.000,0.000 0.000,0.000-25.000,0.000 0.000,0.000 75.000,0.000 0.000,0.000 0.000,0.000 0.000,25.000-100.000,0.000 0.000,25.000 50.000,0.000 0.000,0.000 0.000,0.000 0.000,100.000-25.000,0.000 0.000,0.000-25.000,0.000 0.000,-50.000 25.000,0.000 0.000,-50.000 0.000,0.000 0.000,-50.000 25.000,0.000 0.000,-75.000 0.000,0.000 0.000,-25.000 0.000,0.000 0.000,50.000-50.000,0.000 0.000,75.000-25.000,0.000 0.000,25.000-50.000,0.000 0.000,25.000 0.000</inkml:trace>
</inkml:ink>
</file>

<file path=ppt/ink/ink11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2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92300.000 18250.000,'0.000'-50.000,"25.000"0.000,0.000 0.000,-25.000 25.000,0.000 0.000,0.000 100.000,0.000 0.000,0.000 75.000,0.000 0.000,0.000 75.000,0.000 0.000,-25.000 100.000,0.000 0.000,0.000-25.000,0.000 0.000,25.000-100.000,0.000 0.000,0.000-75.000,0.000 0.000,0.000-75.000,0.000 0.000,-50.000-50.000,0.000 0.000,25.000 0.000</inkml:trace>
</inkml:ink>
</file>

<file path=ppt/ink/ink11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2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91700.000 20600.000,'0.000'-50.000,"-25.000"25.000,0.000 0.000,25.000 0.000,0.000 0.000,0.000 50.000,0.000 0.000,25.000 75.000,0.000 0.000,-25.000 25.000,0.000 0.000,25.000 0.000,0.000 0.000,0.000-25.000,0.000 0.000,25.000 0.000,0.000 0.000,0.000-75.000,0.000 0.000,50.000-75.000,0.000 0.000,50.000-75.000,0.000 0.000,25.000-75.000,0.000 0.000,0.000 0.000,0.000 0.000,-125.000 150.000</inkml:trace>
</inkml:ink>
</file>

<file path=ppt/ink/ink1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8:3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82650.000 39850.000,'-50.000'0.000,"0.000"-25.000,0.000 0.000,25.000 75.000,0.000 0.000,25.000 50.000,0.000 0.000,0.000 100.000,0.000 0.000,0.000 150.000,0.000 0.000,0.000-25.000,0.000 0.000,25.000-225.000</inkml:trace>
</inkml:ink>
</file>

<file path=ppt/ink/ink11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2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93300.000 19950.000,'-50.000'0.000,"25.000"0.000,0.000 0.000,0.000 0.000,0.000 0.000,75.000 0.000,0.000 0.000,125.000 0.000,0.000 0.000,25.000 0.000,0.000 0.000,-25.000 0.000,0.000 0.000,-75.000 25.000,0.000 0.000,-50.000-25.000,0.000 0.000,-75.000 0.000</inkml:trace>
</inkml:ink>
</file>

<file path=ppt/ink/ink11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2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94000.000 19200.000,'-50.000'-50.000,"25.000"-25.000,0.000 0.000,25.000 50.000,0.000 0.000,0.000 75.000,0.000 0.000,0.000 100.000,0.000 0.000,-25.000 100.000,0.000 0.000,0.000 25.000,0.000 0.000,-25.000-25.000,0.000 0.000,25.000-150.000,0.000 0.000,0.000-50.000</inkml:trace>
</inkml:ink>
</file>

<file path=ppt/ink/ink11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2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96500.000 18700.000,'0.000'-50.000,"0.000"0.000,0.000 0.000,0.000 25.000,0.000 0.000,-25.000 100.000,0.000 0.000,-50.000 125.000,0.000 0.000,-50.000 75.000,0.000 0.000,-25.000 50.000,0.000 0.000,-25.000-50.000,0.000 0.000,75.000-150.000,0.000 0.000,100.000-100.000,0.000 0.000,50.000-50.000,0.000 0.000,-25.000-25.000</inkml:trace>
</inkml:ink>
</file>

<file path=ppt/ink/ink11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2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96600.000 19150.000,'0.000'50.000,"-25.000"75.000,0.000 0.000,25.000 0.000,0.000 0.000,-25.000 50.000,0.000 0.000,75.000-100.000,0.000 0.000,50.000-75.000,0.000 0.000,25.000-25.000,0.000 0.000,25.000-125.000,0.000 0.000,-25.000-50.000,0.000 0.000,-75.000 25.000,0.000 0.000,-25.000 75.000,0.000 0.000,-50.000 100.000,0.000 0.000,-25.000 100.000,0.000 0.000,0.000 75.000,0.000 0.000,25.000 0.000,0.000 0.000,-25.000 25.000,0.000 0.000,25.000-25.000,0.000 0.000,0.000-75.000,0.000 0.000,25.000-75.000,0.000 0.000,0.000 0.000,0.000 0.000,25.000-50.000</inkml:trace>
</inkml:ink>
</file>

<file path=ppt/ink/ink11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2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97900.000 19950.000,'0.000'150.000,"0.000"-50.000,0.000 0.000,-25.000 25.000,0.000 0.000,0.000-25.000,0.000 0.000,25.000-75.000,0.000 0.000,50.000-75.000,0.000 0.000,75.000-100.000,0.000 0.000,-50.000 25.000,0.000 0.000,25.000 0.000,0.000 0.000,-75.000 125.000,0.000 0.000,-25.000 75.000,0.000 0.000,-25.000 50.000,0.000 0.000,0.000 0.000,0.000 0.000,25.000 0.000,0.000 0.000,0.000-50.000,0.000 0.000,0.000-25.000</inkml:trace>
</inkml:ink>
</file>

<file path=ppt/ink/ink11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2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99450.000 17950.000,'0.000'-50.000,"25.000"25.000,0.000 0.000,50.000 0.000,0.000 0.000,-50.000 25.000,0.000 0.000,50.000 75.000,0.000 0.000,-75.000 25.000,0.000 0.000,-25.000 50.000,0.000 0.000,-125.000 0.000,0.000 0.000,25.000-50.000,0.000 0.000,50.000-75.000,0.000 0.000,150.000-25.000,0.000 0.000,75.000 0.000,0.000 0.000,0.000-25.000,0.000 0.000,-75.000 25.000,0.000 0.000,-50.000 0.000,0.000 0.000,-25.000-25.000</inkml:trace>
</inkml:ink>
</file>

<file path=ppt/ink/ink11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2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100050.000 18300.000,'100.000'0.000,"25.000"-25.000,0.000 0.000,-25.000 25.000,0.000 0.000,0.000 0.000,0.000 0.000,0.000 0.000,0.000 0.000,-75.000 0.000,0.000 0.000,0.000 0.000,0.000 0.000,-50.000 25.000</inkml:trace>
</inkml:ink>
</file>

<file path=ppt/ink/ink11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2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100700.000 17550.000,'0.000'-50.000,"-25.000"0.000,0.000 0.000,0.000 75.000,0.000 0.000,0.000 150.000,0.000 0.000,0.000 50.000,0.000 0.000,0.000 125.000,0.000 0.000,0.000-250.000</inkml:trace>
</inkml:ink>
</file>

<file path=ppt/ink/ink11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3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73150.000 24650.000,'-50.000'-50.000,"50.000"100.000,0.000 0.000,0.000 0.000,0.000 0.000,0.000 75.000,0.000 0.000,-25.000 50.000,0.000 0.000,-25.000 25.000,0.000 0.000,0.000-25.000,0.000 0.000,25.000-50.000,0.000 0.000,0.000 0.000,0.000 0.000,-25.000 0.000,0.000 0.000,25.000 0.000,0.000 0.000,0.000-100.000,0.000 0.000,75.000-50.000,0.000 0.000,-25.000-25.000</inkml:trace>
</inkml:ink>
</file>

<file path=ppt/ink/ink11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3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73200.000 25450.000,'0.000'-50.000,"0.000"-50.000,0.000 0.000,0.000 75.000,0.000 0.000,0.000 100.000,0.000 0.000,50.000 75.000,0.000 0.000,-50.000 50.000,0.000 0.000,25.000 25.000,0.000 0.000,0.000-50.000,0.000 0.000,0.000-50.000,0.000 0.000,0.000-75.000,0.000 0.000,0.000-75.000,0.000 0.000,50.000-125.000,0.000 0.000,25.000-75.000,0.000 0.000,-25.000 25.000,0.000 0.000,-75.000 125.000,0.000 0.000,50.000-175.000,0.000 0.000,-25.000 150.000,0.000 0.000,0.000 75.000,0.000 0.000,-25.000 50.000,0.000 0.000,0.000 25.000</inkml:trace>
</inkml:ink>
</file>

<file path=ppt/ink/ink1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8:3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86500.000 39550.000,'-50.000'-50.000,"125.000"50.000,0.000 0.000,100.000 0.000,0.000 0.000,25.000 0.000,0.000 0.000,50.000 0.000,0.000 0.000,0.000 25.000,0.000 0.000,25.000-25.000,0.000 0.000,-75.000 25.000,0.000 0.000,175.000 0.000,0.000 0.000,-100.000 0.000,0.000 0.000,-100.000-25.000,0.000 0.000,0.000 0.000,0.000 0.000,-125.000 0.000,0.000 0.000,-25.000 0.000</inkml:trace>
</inkml:ink>
</file>

<file path=ppt/ink/ink11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3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74700.000 26050.000,'0.000'50.000,"-25.000"-25.000,0.000 0.000,25.000 25.000,0.000 0.000,0.000 25.000,0.000 0.000,0.000 25.000,0.000 0.000,0.000 50.000,0.000 0.000,-25.000-50.000,0.000 0.000,25.000-25.000,0.000 0.000,25.000-125.000</inkml:trace>
</inkml:ink>
</file>

<file path=ppt/ink/ink11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3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75100.000 24650.000,'0.000'-50.000,"-25.000"50.000,0.000 0.000,25.000 125.000,0.000 0.000,0.000 25.000,0.000 0.000,0.000-25.000,0.000 0.000,0.000-100.000</inkml:trace>
</inkml:ink>
</file>

<file path=ppt/ink/ink11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75600.000 24600.000,'0.000'-50.000,"25.000"-25.000,0.000 0.000,25.000 75.000,0.000 0.000,75.000 50.000,0.000 0.000,-75.000 25.000,0.000 0.000,-25.000 50.000,0.000 0.000,-100.000-25.000,0.000 0.000,0.000 0.000,0.000 0.000,0.000-75.000,0.000 0.000,0.000 0.000,0.000 0.000,100.000-25.000,0.000 0.000,100.000 0.000,0.000 0.000,25.000 0.000,0.000 0.000,-50.000-25.000,0.000 0.000,-50.000 0.000</inkml:trace>
</inkml:ink>
</file>

<file path=ppt/ink/ink11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76350.000 24500.000,'0.000'-50.000,"100.000"0.000,0.000 0.000,25.000 50.000,0.000 0.000,0.000 25.000,0.000 0.000,-25.000 0.000</inkml:trace>
</inkml:ink>
</file>

<file path=ppt/ink/ink11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77000.000 23750.000,'-50.000'0.000,"-25.000"-25.000,0.000 0.000,75.000 100.000,0.000 0.000,0.000 100.000,0.000 0.000,0.000 75.000,0.000 0.000,0.000-150.000,0.000 0.000,0.000 25.000</inkml:trace>
</inkml:ink>
</file>

<file path=ppt/ink/ink11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3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77350.000 26150.000,'0.000'-100.000,"100.000"50.000,0.000 0.000,75.000 50.000,0.000 0.000,75.000 0.000,0.000 0.000,-50.000 0.000,0.000 0.000,-125.000 0.000,0.000 0.000,-50.000 0.000</inkml:trace>
</inkml:ink>
</file>

<file path=ppt/ink/ink11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3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78250.000 25100.000,'-50.000'-50.000,"0.000"0.000,0.000 0.000,50.000 100.000,0.000 0.000,0.000 150.000,0.000 0.000,25.000 50.000,0.000 0.000,-25.000 25.000,0.000 0.000,0.000-100.000,0.000 0.000,-25.000-75.000</inkml:trace>
</inkml:ink>
</file>

<file path=ppt/ink/ink11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3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80450.000 24450.000,'-100.000'400.000,"50.000"-225.000,0.000 0.000,-50.000 150.000,0.000 0.000,-25.000-75.000,0.000 0.000,25.000-75.000,0.000 0.000,50.000-75.000,0.000 0.000,75.000-100.000,0.000 0.000,0.000-50.000</inkml:trace>
</inkml:ink>
</file>

<file path=ppt/ink/ink11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3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80500.000 24900.000,'-50.000'0.000,"25.000"100.000,0.000 0.000,25.000 75.000,0.000 0.000,25.000-25.000,0.000 0.000,25.000-50.000,0.000 0.000,0.000-50.000,0.000 0.000,25.000-50.000,0.000 0.000,25.000-75.000,0.000 0.000,0.000-100.000,0.000 0.000,-25.000 25.000,0.000 0.000,-50.000 75.000,0.000 0.000,-25.000 50.000,0.000 0.000,0.000 50.000,0.000 0.000,-25.000 100.000,0.000 0.000,0.000 25.000,0.000 0.000,0.000 0.000,0.000 0.000,-25.000 25.000,0.000 0.000,25.000-25.000,0.000 0.000,0.000-75.000,0.000 0.000,75.000-75.000,0.000 0.000,0.000-50.000</inkml:trace>
</inkml:ink>
</file>

<file path=ppt/ink/ink11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3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81800.000 25900.000,'0.000'-50.000,"-25.000"125.000,0.000 0.000,25.000 25.000,0.000 0.000,-25.000 0.000,0.000 0.000,25.000 0.000,0.000 0.000,0.000-75.000,0.000 0.000,50.000-50.000,0.000 0.000,50.000-75.000,0.000 0.000,0.000-50.000,0.000 0.000,-50.000 100.000,0.000 0.000,-50.000 25.000,0.000 0.000,0.000 50.000,0.000 0.000,0.000 50.000,0.000 0.000,-25.000 0.000,0.000 0.000,25.000 0.000,0.000 0.000,0.000-25.000,0.000 0.000,75.000-50.000,0.000 0.000,50.000-75.000,0.000 0.000,0.000-75.000,0.000 0.000,0.000-50.000,0.000 0.000,-50.000 0.000,0.000 0.000,-50.000 100.000,0.000 0.000,-25.000 50.000,0.000 0.000,0.000 75.000,0.000 0.000,-25.000 50.000,0.000 0.000,-25.000 100.000,0.000 0.000,50.000-50.000,0.000 0.000,0.000-25.000,0.000 0.000,75.000 0.000,0.000 0.000,0.000-50.000,0.000 0.000,-50.000 0.000,0.000 0.000,0.000 25.000,0.000 0.000,-100.000 25.000,0.000 0.000,-125.000 100.000,0.000 0.000,100.000-125.000,0.000 0.000,50.000-25.000</inkml:trace>
</inkml:ink>
</file>

<file path=ppt/ink/ink1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8:3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90600.000 38650.000,'-50.000'-50.000,"50.000"25.000,0.000 0.000,100.000 50.000,0.000 0.000,50.000 50.000,0.000 0.000,50.000 0.000,0.000 0.000,0.000 0.000,0.000 0.000,-100.000-25.000,0.000 0.000,25.000 50.000,0.000 0.000,-125.000-25.000,0.000 0.000,-25.000-25.000,0.000 0.000,0.000-25.000</inkml:trace>
</inkml:ink>
</file>

<file path=ppt/ink/ink11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3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84450.000 25800.000,'-100.000'-50.000,"100.000"25.000,0.000 0.000,175.000-25.000,0.000 0.000,75.000 0.000,0.000 0.000,0.000 50.000,0.000 0.000,-75.000 25.000,0.000 0.000,-125.000 0.000,0.000 0.000,-50.000 0.000,0.000 0.000,25.000 0.000</inkml:trace>
</inkml:ink>
</file>

<file path=ppt/ink/ink11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3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84300.000 26250.000,'50.000'-50.000,"75.000"50.000,0.000 0.000,125.000 0.000,0.000 0.000,50.000 0.000,0.000 0.000,-150.000 0.000,0.000 0.000,-75.000 25.000</inkml:trace>
</inkml:ink>
</file>

<file path=ppt/ink/ink11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3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88850.000 24850.000,'50.000'-100.000,"-50.000"0.000,0.000 0.000,0.000 75.000,0.000 0.000,-25.000 25.000,0.000 0.000,0.000 0.000,0.000 0.000,0.000-25.000,0.000 0.000,25.000 0.000,0.000 0.000,-25.000 25.000,0.000 0.000,25.000 25.000,0.000 0.000,-50.000 100.000,0.000 0.000,25.000 75.000,0.000 0.000,-50.000 0.000,0.000 0.000,0.000 25.000,0.000 0.000,-25.000-75.000,0.000 0.000,50.000-50.000,0.000 0.000,25.000-75.000,0.000 0.000,75.000-75.000,0.000 0.000,25.000-50.000,0.000 0.000,-25.000 50.000</inkml:trace>
</inkml:ink>
</file>

<file path=ppt/ink/ink11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3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88800.000 24750.000,'0.000'-150.000,"25.000"150.000,0.000 0.000,0.000 25.000,0.000 0.000,0.000 100.000,0.000 0.000,-25.000 100.000,0.000 0.000,0.000-25.000,0.000 0.000,-25.000-50.000,0.000 0.000,25.000-75.000,0.000 0.000,0.000-50.000,0.000 0.000,25.000-50.000,0.000 0.000,50.000-75.000,0.000 0.000,50.000-125.000,0.000 0.000,-25.000-50.000,0.000 0.000,0.000 0.000,0.000 0.000,-50.000 125.000,0.000 0.000,-50.000 125.000,0.000 0.000,-50.000 75.000,0.000 0.000,25.000 0.000</inkml:trace>
</inkml:ink>
</file>

<file path=ppt/ink/ink11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3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89700.000 25300.000,'0.000'50.000,"25.000"0.000,0.000 0.000,0.000 25.000,0.000 0.000,-25.000 0.000,0.000 0.000,0.000 25.000,0.000 0.000,-25.000 25.000,0.000 0.000,0.000-25.000,0.000 0.000,0.000-75.000,0.000 0.000,25.000-50.000,0.000 0.000,25.000-75.000,0.000 0.000,0.000 50.000</inkml:trace>
</inkml:ink>
</file>

<file path=ppt/ink/ink11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3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90200.000 24300.000,'0.000'50.000,"0.000"-25.000,0.000 0.000,0.000 100.000,0.000 0.000,0.000 50.000,0.000 0.000,-25.000-25.000,0.000 0.000,25.000-75.000,0.000 0.000,0.000-50.000</inkml:trace>
</inkml:ink>
</file>

<file path=ppt/ink/ink11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3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91550.000 24350.000,'0.000'-50.000,"-100.000"-25.000,0.000 0.000,50.000 75.000,0.000 0.000,-50.000 50.000,0.000 0.000,0.000 75.000,0.000 0.000,75.000 25.000,0.000 0.000,25.000-25.000,0.000 0.000,25.000 0.000,0.000 0.000,50.000-50.000,0.000 0.000,0.000 0.000,0.000 0.000,-50.000-25.000,0.000 0.000,-25.000 0.000,0.000 0.000,-100.000 25.000,0.000 0.000,-25.000-25.000,0.000 0.000,-25.000-25.000,0.000 0.000,100.000 0.000,0.000 0.000,25.000-75.000,0.000 0.000,25.000 25.000</inkml:trace>
</inkml:ink>
</file>

<file path=ppt/ink/ink11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3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92350.000 23550.000,'0.000'-50.000,"0.000"25.000,0.000 0.000,0.000 100.000,0.000 0.000,-25.000 50.000,0.000 0.000,0.000 100.000,0.000 0.000,-25.000 75.000,0.000 0.000,25.000 0.000,0.000 0.000,25.000-125.000,0.000 0.000,0.000-75.000,0.000 0.000,-25.000-75.000</inkml:trace>
</inkml:ink>
</file>

<file path=ppt/ink/ink11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3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91550.000 25650.000,'-100.000'-50.000,"100.000"75.000,0.000 0.000,0.000 50.000,0.000 0.000,25.000 125.000,0.000 0.000,0.000-100.000,0.000 0.000,0.000-25.000,0.000 0.000,0.000-50.000,0.000 0.000,50.000-25.000,0.000 0.000,75.000-100.000,0.000 0.000,75.000-75.000,0.000 0.000,-50.000-25.000,0.000 0.000,-75.000 125.000,0.000 0.000,-50.000 0.000</inkml:trace>
</inkml:ink>
</file>

<file path=ppt/ink/ink11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3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93050.000 24950.000,'200.000'-50.000,"-50.000"25.000,0.000 0.000,75.000 25.000,0.000 0.000,-75.000 0.000,0.000 0.000,-50.000 25.000,0.000 0.000,-75.000 0.000</inkml:trace>
</inkml:ink>
</file>

<file path=ppt/ink/ink1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8:3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87000.000 40250.000,'-50.000'-50.000,"50.000"25.000,0.000 0.000,25.000 0.000,0.000 0.000,100.000 25.000,0.000 0.000,150.000-25.000,0.000 0.000,100.000 25.000,0.000 0.000,-100.000 25.000,0.000 0.000,100.000 25.000,0.000 0.000,-150.000 0.000,0.000 0.000,-100.000 0.000,0.000 0.000,-75.000-25.000,0.000 0.000,-50.000 0.000</inkml:trace>
</inkml:ink>
</file>

<file path=ppt/ink/ink11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3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93850.000 24000.000,'-50.000'-50.000,"25.000"25.000,0.000 0.000,0.000 0.000,0.000 0.000,25.000 50.000,0.000 0.000,0.000 125.000,0.000 0.000,0.000 100.000,0.000 0.000,0.000 50.000,0.000 0.000,0.000-25.000,0.000 0.000,0.000-200.000,0.000 0.000,0.000-25.000</inkml:trace>
</inkml:ink>
</file>

<file path=ppt/ink/ink11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3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96250.000 23850.000,'-50.000'0.000,"25.000"-25.000,0.000 0.000,-50.000 75.000,0.000 0.000,-25.000 125.000,0.000 0.000,-25.000 100.000,0.000 0.000,-25.000 50.000,0.000 0.000,25.000-100.000,0.000 0.000,50.000-125.000,0.000 0.000,100.000-100.000</inkml:trace>
</inkml:ink>
</file>

<file path=ppt/ink/ink11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3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96000.000 23950.000,'0.000'50.000,"0.000"0.000,0.000 0.000,-25.000 75.000,0.000 0.000,25.000 50.000,0.000 0.000,0.000-25.000,0.000 0.000,50.000-100.000,0.000 0.000,50.000-50.000,0.000 0.000,25.000-75.000,0.000 0.000,0.000-75.000,0.000 0.000,-50.000-25.000,0.000 0.000,-50.000 50.000,0.000 0.000,0.000 75.000,0.000 0.000,-25.000 75.000,0.000 0.000,-25.000 75.000,0.000 0.000,-25.000 100.000,0.000 0.000,25.000 25.000,0.000 0.000,0.000 0.000,0.000 0.000,0.000-100.000,0.000 0.000,25.000-75.000,0.000 0.000,0.000-25.000</inkml:trace>
</inkml:ink>
</file>

<file path=ppt/ink/ink11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3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97300.000 24800.000,'-50.000'100.000,"50.000"-25.000,0.000 0.000,-25.000-25.000,0.000 0.000,0.000 100.000,0.000 0.000,-25.000 25.000,0.000 0.000,50.000-75.000,0.000 0.000,0.000-75.000,0.000 0.000,50.000-25.000,0.000 0.000,50.000-75.000,0.000 0.000,25.000-100.000,0.000 0.000,-50.000 50.000,0.000 0.000,-50.000 50.000,0.000 0.000,0.000 50.000,0.000 0.000,-25.000 125.000,0.000 0.000,0.000 50.000,0.000 0.000,0.000 25.000,0.000 0.000,0.000-50.000,0.000 0.000,-25.000-25.000,0.000 0.000,0.000-100.000,0.000 0.000,0.000 0.000</inkml:trace>
</inkml:ink>
</file>

<file path=ppt/ink/ink11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3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98150.000 23150.000,'0.000'-50.000,"0.000"25.000,0.000 0.000,25.000 0.000,0.000 0.000,0.000 0.000,0.000 0.000,75.000 50.000,0.000 0.000,-25.000 25.000,0.000 0.000,-25.000 50.000,0.000 0.000,-50.000 0.000,0.000 0.000,-125.000-25.000,0.000 0.000,0.000 0.000,0.000 0.000,50.000-50.000,0.000 0.000,50.000-25.000,0.000 0.000,50.000 0.000,0.000 0.000,100.000 0.000,0.000 0.000,25.000 0.000,0.000 0.000,-75.000 0.000,0.000 0.000,-25.000 0.000</inkml:trace>
</inkml:ink>
</file>

<file path=ppt/ink/ink11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4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98850.000 23350.000,'150.000'-100.000,"-100.000"100.000,0.000 0.000,75.000-25.000,0.000 0.000,25.000 25.000,0.000 0.000,-50.000 0.000,0.000 0.000,-50.000 50.000,0.000 0.000,-50.000-25.000</inkml:trace>
</inkml:ink>
</file>

<file path=ppt/ink/ink11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4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99550.000 22350.000,'-50.000'-50.000,"25.000"25.000,0.000 0.000,25.000 0.000,0.000 0.000,0.000 150.000,0.000 0.000,-25.000 125.000,0.000 0.000,0.000 50.000,0.000 0.000,-25.000-50.000,0.000 0.000,0.000-175.000</inkml:trace>
</inkml:ink>
</file>

<file path=ppt/ink/ink11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66250.000 56850.000,'-100.000'0.000,"50.000"-50.000,0.000 0.000,50.000 25.000,0.000 0.000,50.000 25.000,0.000 0.000,25.000 0.000,0.000 0.000,0.000 0.000,0.000 0.000,0.000 0.000,0.000 0.000,25.000-25.000,0.000 0.000,-50.000 25.000,0.000 0.000,-25.000 0.000,0.000 0.000,150.000 0.000,0.000 0.000,100.000-25.000,0.000 0.000,0.000 25.000,0.000 0.000,0.000-50.000,0.000 0.000,-25.000 25.000,0.000 0.000,-50.000 25.000,0.000 0.000,-100.000 0.000,0.000 0.000,-50.000 0.000,0.000 0.000,0.000 0.000,0.000 0.000,25.000 0.000,0.000 0.000,50.000 0.000,0.000 0.000,25.000 0.000,0.000 0.000,50.000 0.000,0.000 0.000,25.000 0.000,0.000 0.000,50.000 0.000,0.000 0.000,25.000 0.000,0.000 0.000,75.000 0.000,0.000 0.000,50.000 0.000,0.000 0.000,50.000-25.000,0.000 0.000,0.000 0.000,0.000 0.000,25.000 0.000,0.000 0.000,-50.000 0.000,0.000 0.000,-125.000 0.000,0.000 0.000,-275.000-25.000</inkml:trace>
</inkml:ink>
</file>

<file path=ppt/ink/ink11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5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63200.000 58200.000,'100.000'-100.000,"-50.000"100.000,0.000 0.000,75.000 25.000,0.000 0.000,-25.000 25.000,0.000 0.000,-75.000 50.000,0.000 0.000,-25.000 0.000,0.000 0.000,-150.000 75.000,0.000 0.000,-25.000-75.000,0.000 0.000,25.000-25.000,0.000 0.000,50.000-50.000,0.000 0.000,100.000 0.000,0.000 0.000,150.000-25.000,0.000 0.000,25.000-25.000,0.000 0.000,50.000 0.000,0.000 0.000,-25.000 0.000,0.000 0.000,-75.000-25.000,0.000 0.000,-100.000 25.000</inkml:trace>
</inkml:ink>
</file>

<file path=ppt/ink/ink11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5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64700.000 58350.000,'50.000'0.000,"-50.000"-25.000,0.000 0.000,0.000 150.000,0.000 0.000,0.000 100.000,0.000 0.000,0.000-100.000,0.000 0.000,0.000-100.000,0.000 0.000,25.000-25.000,0.000 0.000,0.000-25.000</inkml:trace>
</inkml:ink>
</file>

<file path=ppt/ink/ink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5:3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18450.000 33500.000,'-50.000'-50.000,"25.000"0.000,0.000 0.000,0.000 25.000,0.000 0.000,25.000 200.000,0.000 0.000,0.000 50.000,0.000 0.000,0.000 0.000,0.000 0.000,0.000 25.000,0.000 0.000,25.000 50.000,0.000 0.000,-25.000 0.000,0.000 0.000,0.000-125.000,0.000 0.000,0.000-50.000,0.000 0.000,0.000-100.000,0.000 0.000,0.000-50.000,0.000 0.000,-25.000-100.000,0.000 0.000,50.000-125.000,0.000 0.000,0.000 0.000,0.000 0.000,50.000 100.000,0.000 0.000,-25.000 75.000,0.000 0.000,25.000 25.000,0.000 0.000,0.000 50.000,0.000 0.000,0.000 0.000,0.000 0.000,0.000 25.000,0.000 0.000,-25.000 75.000,0.000 0.000,-50.000 50.000,0.000 0.000,-25.000 25.000,0.000 0.000,-25.000 0.000,0.000 0.000,-75.000-25.000,0.000 0.000,25.000-75.000,0.000 0.000,0.000-50.000,0.000 0.000,50.000-100.000,0.000 0.000,100.000-175.000,0.000 0.000,0.000 150.000</inkml:trace>
</inkml:ink>
</file>

<file path=ppt/ink/ink1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8:3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87650.000 40850.000,'-100.000'0.000,"0.000"-100.000,0.000 0.000,100.000 75.000,0.000 0.000,25.000-25.000,0.000 0.000,50.000 50.000,0.000 0.000,125.000 25.000,0.000 0.000,25.000 50.000,0.000 0.000,0.000 25.000,0.000 0.000,-150.000-75.000</inkml:trace>
</inkml:ink>
</file>

<file path=ppt/ink/ink12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5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64900.000 58850.000,'0.000'-50.000,"25.000"0.000,0.000 0.000,50.000 25.000,0.000 0.000,50.000-25.000,0.000 0.000,-50.000 50.000,0.000 0.000,-50.000 0.000</inkml:trace>
</inkml:ink>
</file>

<file path=ppt/ink/ink12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5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65550.000 57300.000,'0.000'-50.000,"0.000"0.000,0.000 0.000,0.000 25.000,0.000 0.000,0.000 50.000,0.000 0.000,-25.000 100.000,0.000 0.000,25.000 25.000,0.000 0.000,0.000 50.000,0.000 0.000,0.000 25.000,0.000 0.000,0.000 0.000,0.000 0.000,-25.000 0.000,0.000 0.000,25.000-25.000,0.000 0.000,0.000-75.000,0.000 0.000,0.000-100.000,0.000 0.000,0.000-50.000,0.000 0.000,0.000 0.000</inkml:trace>
</inkml:ink>
</file>

<file path=ppt/ink/ink12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65600.000 59200.000,'150.000'-150.000,"-25.000"75.000,0.000 0.000,0.000 25.000,0.000 0.000,-50.000 50.000,0.000 0.000,-75.000 100.000,0.000 0.000,-50.000 0.000,0.000 0.000,0.000-25.000,0.000 0.000,50.000-50.000,0.000 0.000,50.000-50.000,0.000 0.000,125.000-100.000,0.000 0.000,-25.000 25.000,0.000 0.000,-50.000 25.000,0.000 0.000,-75.000 75.000,0.000 0.000,-50.000 75.000,0.000 0.000,25.000 0.000,0.000 0.000,0.000 0.000,0.000 0.000,0.000-25.000,0.000 0.000,0.000 0.000,0.000 0.000,75.000-50.000,0.000 0.000,25.000-50.000,0.000 0.000,25.000-75.000,0.000 0.000,-50.000-25.000,0.000 0.000,-75.000 25.000,0.000 0.000,-50.000 75.000,0.000 0.000,-25.000 75.000,0.000 0.000,0.000 25.000,0.000 0.000,50.000 0.000</inkml:trace>
</inkml:ink>
</file>

<file path=ppt/ink/ink12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68950.000 58800.000,'-50.000'0.000,"25.000"-25.000,0.000 0.000,50.000 25.000,0.000 0.000,125.000 0.000,0.000 0.000,50.000 0.000,0.000 0.000,-25.000-25.000,0.000 0.000,-125.000 25.000,0.000 0.000,-25.000-25.000</inkml:trace>
</inkml:ink>
</file>

<file path=ppt/ink/ink12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70750.000 57900.000,'0.000'-100.000,"-50.000"100.000,0.000 0.000,0.000 50.000,0.000 0.000,50.000 75.000,0.000 0.000,0.000 25.000,0.000 0.000,0.000-50.000,0.000 0.000,75.000-25.000,0.000 0.000,25.000-75.000,0.000 0.000,50.000 0.000,0.000 0.000,-50.000-75.000,0.000 0.000,-75.000 50.000</inkml:trace>
</inkml:ink>
</file>

<file path=ppt/ink/ink12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71600.000 57850.000,'-150.000'-150.000,"125.000"125.000,0.000 0.000,-50.000 100.000,0.000 0.000,25.000 100.000,0.000 0.000,-25.000 25.000,0.000 0.000,0.000-25.000,0.000 0.000,0.000-25.000,0.000 0.000,50.000-100.000,0.000 0.000,25.000-25.000</inkml:trace>
</inkml:ink>
</file>

<file path=ppt/ink/ink12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5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71450.000 58950.000,'0.000'-50.000,"75.000"50.000,0.000 0.000,75.000 0.000,0.000 0.000,0.000-25.000,0.000 0.000,-75.000-25.000,0.000 0.000,-25.000 0.000,0.000 0.000,-50.000 0.000,0.000 0.000,0.000-25.000,0.000 0.000,-50.000 25.000,0.000 0.000,0.000 50.000,0.000 0.000,-25.000 25.000,0.000 0.000,-25.000 100.000,0.000 0.000,25.000-25.000,0.000 0.000,75.000 0.000,0.000 0.000,0.000-25.000,0.000 0.000,125.000-50.000,0.000 0.000,50.000-25.000,0.000 0.000,-100.000 0.000,0.000 0.000,0.000-50.000</inkml:trace>
</inkml:ink>
</file>

<file path=ppt/ink/ink12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5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73350.000 57550.000,'0.000'-50.000,"0.000"-25.000,0.000 0.000,100.000 50.000,0.000 0.000,75.000 25.000,0.000 0.000,-25.000 0.000,0.000 0.000,-125.000 25.000</inkml:trace>
</inkml:ink>
</file>

<file path=ppt/ink/ink12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5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73550.000 58450.000,'-50.000'0.000,"25.000"-25.000,0.000 0.000,125.000 25.000,0.000 0.000,75.000 0.000,0.000 0.000,-75.000 0.000,0.000 0.000,-75.000 25.000,0.000 0.000,-25.000 0.000</inkml:trace>
</inkml:ink>
</file>

<file path=ppt/ink/ink12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5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73750.000 58800.000,'-50.000'0.000,"-50.000"50.000,0.000 0.000,75.000 0.000,0.000 0.000,75.000-25.000,0.000 0.000,75.000-25.000,0.000 0.000,100.000 0.000,0.000 0.000,-150.000-25.000,0.000 0.000,-25.000 0.000</inkml:trace>
</inkml:ink>
</file>

<file path=ppt/ink/ink1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8:3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94150.000 37900.000,'-50.000'0.000,"50.000"50.000,0.000 0.000,-25.000 100.000,0.000 0.000,25.000 75.000,0.000 0.000,-25.000 0.000,0.000 0.000,-25.000 25.000,0.000 0.000,0.000-25.000,0.000 0.000,25.000-125.000,0.000 0.000,50.000-150.000,0.000 0.000,0.000 0.000</inkml:trace>
</inkml:ink>
</file>

<file path=ppt/ink/ink12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5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76000.000 58050.000,'-50.000'0.000,"0.000"-50.000,0.000 0.000,25.000 25.000,0.000 0.000,0.000 0.000,0.000 0.000,0.000 125.000,0.000 0.000,-25.000 25.000,0.000 0.000,25.000 0.000,0.000 0.000,0.000-25.000,0.000 0.000,50.000-25.000,0.000 0.000,100.000-100.000,0.000 0.000,0.000-50.000,0.000 0.000,0.000-50.000,0.000 0.000,-100.000-25.000,0.000 0.000,-50.000 25.000,0.000 0.000,-50.000 75.000,0.000 0.000,50.000 25.000,0.000 0.000,0.000 25.000,0.000 0.000,100.000 0.000,0.000 0.000,25.000-25.000,0.000 0.000,-25.000 75.000,0.000 0.000,-50.000 75.000,0.000 0.000,-50.000 0.000,0.000 0.000,-25.000 0.000,0.000 0.000,50.000-25.000,0.000 0.000,0.000-75.000,0.000 0.000,125.000-25.000,0.000 0.000,75.000-75.000,0.000 0.000,0.000-25.000,0.000 0.000,-150.000 50.000,0.000 0.000,0.000 25.000</inkml:trace>
</inkml:ink>
</file>

<file path=ppt/ink/ink12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5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78100.000 57400.000,'50.000'-100.000,"-25.000"0.000,0.000 0.000,-25.000 50.000,0.000 0.000,0.000 25.000,0.000 0.000,0.000 50.000,0.000 0.000,-25.000 125.000,0.000 0.000,0.000 100.000,0.000 0.000,0.000 75.000,0.000 0.000,0.000-25.000,0.000 0.000,0.000 25.000,0.000 0.000,25.000-25.000,0.000 0.000,0.000-225.000,0.000 0.000,0.000-50.000</inkml:trace>
</inkml:ink>
</file>

<file path=ppt/ink/ink12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5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78200.000 56700.000,'50.000'-50.000,"-50.000"25.000,0.000 0.000,-50.000 50.000,0.000 0.000,-75.000 150.000,0.000 0.000,0.000-25.000,0.000 0.000,25.000-25.000,0.000 0.000,100.000-75.000</inkml:trace>
</inkml:ink>
</file>

<file path=ppt/ink/ink12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78350.000 56650.000,'100.000'0.000,"0.000"50.000,0.000 0.000,25.000 100.000,0.000 0.000,-75.000-50.000,0.000 0.000,-25.000-50.000</inkml:trace>
</inkml:ink>
</file>

<file path=ppt/ink/ink12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79150.000 58600.000,'0.000'-50.000,"100.000"0.000,0.000 0.000,100.000 25.000,0.000 0.000,0.000 0.000,0.000 0.000,-75.000 25.000,0.000 0.000,-75.000 0.000,0.000 0.000,-25.000-25.000</inkml:trace>
</inkml:ink>
</file>

<file path=ppt/ink/ink12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80150.000 57900.000,'-50.000'0.000,"-100.000"-50.000,0.000 0.000,125.000 25.000,0.000 0.000,25.000 100.000,0.000 0.000,0.000 50.000,0.000 0.000,0.000 150.000,0.000 0.000,-25.000-25.000,0.000 0.000,0.000-200.000</inkml:trace>
</inkml:ink>
</file>

<file path=ppt/ink/ink12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5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81450.000 57550.000,'50.000'-50.000,"50.000"0.000,0.000 0.000,-75.000 50.000,0.000 0.000,0.000 25.000,0.000 0.000,25.000 25.000,0.000 0.000,0.000-25.000,0.000 0.000,0.000 0.000,0.000 0.000,-25.000-25.000,0.000 0.000,-25.000 25.000,0.000 0.000,-25.000 25.000,0.000 0.000,-25.000 25.000,0.000 0.000,25.000-25.000,0.000 0.000,25.000-25.000,0.000 0.000,0.000 0.000,0.000 0.000,-25.000 0.000,0.000 0.000,-25.000 25.000,0.000 0.000,25.000-25.000,0.000 0.000,0.000-25.000,0.000 0.000,50.000 0.000,0.000 0.000,0.000 0.000,0.000 0.000,0.000-25.000</inkml:trace>
</inkml:ink>
</file>

<file path=ppt/ink/ink12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5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82200.000 56750.000,'50.000'-50.000,"-75.000"100.000,0.000 0.000,-75.000 100.000,0.000 0.000,-25.000 50.000,0.000 0.000,-25.000 0.000,0.000 0.000,0.000-25.000,0.000 0.000,50.000-50.000,0.000 0.000,100.000-75.000,0.000 0.000,50.000-25.000,0.000 0.000,175.000-25.000,0.000 0.000,-25.000-25.000,0.000 0.000,-50.000 25.000,0.000 0.000,-50.000-25.000,0.000 0.000,-50.000 0.000,0.000 0.000,-25.000 25.000</inkml:trace>
</inkml:ink>
</file>

<file path=ppt/ink/ink12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5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82100.000 57650.000,'-50.000'0.000,"0.000"-25.000,0.000 0.000,25.000 25.000,0.000 0.000,25.000 100.000,0.000 0.000,-25.000 75.000,0.000 0.000,0.000 25.000,0.000 0.000,0.000 25.000,0.000 0.000,0.000-125.000,0.000 0.000,0.000-50.000</inkml:trace>
</inkml:ink>
</file>

<file path=ppt/ink/ink12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5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83150.000 57550.000,'-50.000'-100.000,"50.000"50.000,0.000 0.000,0.000 175.000,0.000 0.000,0.000 100.000,0.000 0.000,-50.000 0.000,0.000 0.000,0.000 0.000,0.000 0.000,0.000-100.000,0.000 0.000,25.000-50.000,0.000 0.000,0.000-75.000</inkml:trace>
</inkml:ink>
</file>

<file path=ppt/ink/ink1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8:3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94050.000 37750.000,'0.000'-50.000,"50.000"-25.000,0.000 0.000,50.000-25.000,0.000 0.000,0.000 100.000,0.000 0.000,0.000 0.000,0.000 0.000,-50.000 100.000,0.000 0.000,-100.000 125.000,0.000 0.000,-75.000 0.000,0.000 0.000,50.000-75.000,0.000 0.000,25.000-75.000,0.000 0.000,150.000-75.000,0.000 0.000,0.000-25.000,0.000 0.000,0.000 25.000,0.000 0.000,-50.000 25.000,0.000 0.000,-25.000 75.000,0.000 0.000,-50.000 25.000,0.000 0.000,-75.000 25.000,0.000 0.000,-25.000 25.000,0.000 0.000,25.000-25.000,0.000 0.000,50.000-25.000,0.000 0.000,50.000-100.000</inkml:trace>
</inkml:ink>
</file>

<file path=ppt/ink/ink12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5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83000.000 58500.000,'0.000'-50.000,"0.000"25.000,0.000 0.000,50.000-50.000,0.000 0.000,25.000 50.000,0.000 0.000,25.000 25.000,0.000 0.000,-25.000 0.000,0.000 0.000,-50.000 0.000,0.000 0.000,-25.000 25.000</inkml:trace>
</inkml:ink>
</file>

<file path=ppt/ink/ink12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5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83850.000 57100.000,'0.000'-50.000,"0.000"25.000,0.000 0.000,-25.000 0.000,0.000 0.000,25.000 0.000,0.000 0.000,0.000 50.000,0.000 0.000,0.000 75.000,0.000 0.000,0.000 150.000,0.000 0.000,-25.000 75.000,0.000 0.000,0.000 0.000,0.000 0.000,-25.000 0.000,0.000 0.000,25.000-100.000,0.000 0.000,0.000-175.000</inkml:trace>
</inkml:ink>
</file>

<file path=ppt/ink/ink12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5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84150.000 56600.000,'0.000'-50.000,"0.000"-25.000,0.000 0.000,75.000 50.000,0.000 0.000,75.000 25.000,0.000 0.000,25.000 0.000,0.000 0.000,-50.000 0.000,0.000 0.000,-75.000-25.000,0.000 0.000,-25.000 25.000</inkml:trace>
</inkml:ink>
</file>

<file path=ppt/ink/ink12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7:5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85050.000 55750.000,'-50.000'-50.000,"0.000"-25.000,0.000 0.000,50.000 125.000,0.000 0.000,-25.000 125.000,0.000 0.000,0.000 100.000,0.000 0.000,0.000 125.000,0.000 0.000,-25.000-275.000</inkml:trace>
</inkml:ink>
</file>

<file path=ppt/ink/ink12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8:0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89700.000 54450.000,'-50.000'0.000,"-25.000"-25.000,0.000 0.000,75.000 0.000,0.000 0.000,-50.000 0.000,0.000 0.000,25.000 0.000,0.000 0.000,-50.000 25.000,0.000 0.000,25.000 25.000,0.000 0.000,25.000 0.000</inkml:trace>
</inkml:ink>
</file>

<file path=ppt/ink/ink12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8:0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89100.000 54650.000,'-100.000'0.000,"25.000"25.000,0.000 0.000,25.000 50.000,0.000 0.000,0.000 75.000,0.000 0.000,25.000 0.000,0.000 0.000,0.000-50.000,0.000 0.000,50.000-75.000,0.000 0.000,100.000-25.000,0.000 0.000,0.000-75.000,0.000 0.000,-25.000-25.000,0.000 0.000,-75.000-50.000,0.000 0.000,-25.000 25.000,0.000 0.000,-75.000 50.000,0.000 0.000,0.000 50.000,0.000 0.000,0.000 25.000,0.000 0.000,100.000 0.000,0.000 0.000,125.000 0.000,0.000 0.000,25.000 0.000,0.000 0.000,-50.000 25.000,0.000 0.000,-100.000 50.000,0.000 0.000,0.000 25.000,0.000 0.000,-100.000 25.000,0.000 0.000,-25.000 0.000,0.000 0.000,50.000-50.000,0.000 0.000,25.000-25.000,0.000 0.000,75.000 0.000,0.000 0.000,75.000-50.000,0.000 0.000,50.000-50.000,0.000 0.000,0.000-50.000,0.000 0.000,-100.000 0.000,0.000 0.000,-25.000 50.000</inkml:trace>
</inkml:ink>
</file>

<file path=ppt/ink/ink12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8:0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93450.000 53750.000,'0.000'50.000,"0.000"75.000,0.000 0.000,0.000 50.000,0.000 0.000,0.000 100.000,0.000 0.000,-25.000-50.000,0.000 0.000,-25.000-100.000,0.000 0.000,25.000-75.000,0.000 0.000,25.000-75.000,0.000 0.000,50.000-175.000,0.000 0.000,0.000 25.000,0.000 0.000,0.000 50.000,0.000 0.000,25.000 75.000,0.000 0.000,0.000 50.000,0.000 0.000,50.000 0.000,0.000 0.000,-25.000 0.000,0.000 0.000,-50.000 0.000,0.000 0.000,-25.000 0.000,0.000 0.000,-25.000-25.000</inkml:trace>
</inkml:ink>
</file>

<file path=ppt/ink/ink12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8:0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94300.000 53650.000,'0.000'-50.000,"-25.000"25.000,0.000 0.000,25.000 125.000,0.000 0.000,0.000 75.000,0.000 0.000,25.000 50.000,0.000 0.000,-75.000 50.000,0.000 0.000,25.000-75.000,0.000 0.000,25.000-100.000,0.000 0.000,50.000-100.000,0.000 0.000,100.000-125.000,0.000 0.000,25.000-25.000,0.000 0.000,-125.000 125.000,0.000 0.000,-25.000 25.000,0.000 0.000,-25.000 50.000,0.000 0.000,0.000 25.000,0.000 0.000,0.000-25.000,0.000 0.000,50.000-50.000,0.000 0.000,100.000-100.000,0.000 0.000,0.000-75.000,0.000 0.000,0.000-50.000,0.000 0.000,0.000-50.000,0.000 0.000,-75.000 150.000,0.000 0.000,-50.000 75.000,0.000 0.000,-75.000 150.000,0.000 0.000,-25.000 50.000,0.000 0.000,50.000 25.000,0.000 0.000,50.000-50.000,0.000 0.000,50.000-25.000,0.000 0.000,0.000 0.000,0.000 0.000,-50.000-50.000,0.000 0.000,-50.000 25.000,0.000 0.000,-100.000 0.000,0.000 0.000,0.000-25.000,0.000 0.000,75.000-50.000,0.000 0.000,100.000-50.000,0.000 0.000,0.000 0.000</inkml:trace>
</inkml:ink>
</file>

<file path=ppt/ink/ink12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8:0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97300.000 54050.000,'50.000'0.000,"-75.000"150.000,0.000 0.000,-25.000 75.000,0.000 0.000,0.000-50.000,0.000 0.000,50.000-50.000,0.000 0.000,25.000-100.000,0.000 0.000,50.000-50.000,0.000 0.000,50.000-125.000,0.000 0.000,-50.000-75.000,0.000 0.000,-25.000 0.000,0.000 0.000,-50.000 75.000,0.000 0.000,0.000 125.000,0.000 0.000,-50.000 0.000,0.000 0.000,25.000 50.000,0.000 0.000,-25.000 50.000,0.000 0.000,50.000 25.000,0.000 0.000,25.000-100.000,0.000 0.000,0.000 25.000</inkml:trace>
</inkml:ink>
</file>

<file path=ppt/ink/ink12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8:0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98200.000 54450.000,'0.000'100.000,"-25.000"-25.000,0.000 0.000,25.000 25.000,0.000 0.000,50.000 50.000,0.000 0.000,75.000-100.000,0.000 0.000,25.000-25.000,0.000 0.000,-25.000-50.000,0.000 0.000,-100.000 0.000,0.000 0.000,0.000 0.000</inkml:trace>
</inkml:ink>
</file>

<file path=ppt/ink/ink1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8:3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87050.000 37200.000,'0.000'-50.000,"-25.000"125.000,0.000 0.000,25.000-50.000,0.000 0.000,-50.000 150.000,0.000 0.000,0.000 25.000,0.000 0.000,0.000-25.000,0.000 0.000,50.000-100.000,0.000 0.000,0.000-50.000,0.000 0.000,50.000-150.000,0.000 0.000,25.000-100.000,0.000 0.000,-50.000 50.000,0.000 0.000,0.000 75.000,0.000 0.000,-25.000 50.000,0.000 0.000,25.000 75.000,0.000 0.000,25.000 50.000,0.000 0.000,-25.000 25.000,0.000 0.000,0.000 0.000,0.000 0.000,0.000 0.000,0.000 0.000,0.000-50.000,0.000 0.000,0.000-50.000,0.000 0.000,25.000-100.000,0.000 0.000,25.000-75.000,0.000 0.000,0.000-50.000,0.000 0.000,0.000 50.000,0.000 0.000,-75.000 100.000,0.000 0.000,0.000 50.000,0.000 0.000,-25.000 125.000,0.000 0.000,0.000-75.000</inkml:trace>
</inkml:ink>
</file>

<file path=ppt/ink/ink12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8:0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99450.000 53950.000,'-50.000'0.000,"-75.000"0.000,0.000 0.000,50.000 75.000,0.000 0.000,-25.000 125.000,0.000 0.000,0.000 175.000,0.000 0.000,-50.000 25.000,0.000 0.000,75.000-300.000,0.000 0.000,25.000 0.000</inkml:trace>
</inkml:ink>
</file>

<file path=ppt/ink/ink12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8:1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57500.000 48050.000,'50.000'-50.000,"-125.000"-50.000,0.000 0.000,175.000 250.000,0.000 0.000,-25.000-75.000,0.000 0.000,0.000 75.000,0.000 0.000,50.000-50.000,0.000 0.000,0.000-50.000,0.000 0.000,50.000-125.000,0.000 0.000,200.000-225.000,0.000 0.000,175.000-175.000,0.000 0.000,-400.000 375.000,0.000 0.000,-25.000-25.000</inkml:trace>
</inkml:ink>
</file>

<file path=ppt/ink/ink12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8:1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57300.000 56350.000,'-50.000'0.000,"0.000"-25.000,0.000 0.000,50.000 0.000,0.000 0.000,50.000 100.000,0.000 0.000,50.000 100.000,0.000 0.000,-50.000 25.000,0.000 0.000,25.000 25.000,0.000 0.000,-25.000-200.000,0.000 0.000,250.000-350.000,0.000 0.000,125.000-225.000,0.000 0.000,-275.000 325.000,0.000 0.000,0.000 0.000</inkml:trace>
</inkml:ink>
</file>

<file path=ppt/ink/ink12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8:2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8300.000 38850.000,'-50.000'-50.000,"50.000"25.000,0.000 0.000,0.000 0.000,0.000 0.000,0.000 0.000,0.000 0.000,0.000 50.000,0.000 0.000,-25.000 125.000,0.000 0.000,-25.000 50.000,0.000 0.000,-50.000 25.000,0.000 0.000,25.000-25.000,0.000 0.000,25.000-50.000,0.000 0.000,50.000-100.000,0.000 0.000,25.000-75.000,0.000 0.000,0.000-50.000,0.000 0.000,0.000 25.000</inkml:trace>
</inkml:ink>
</file>

<file path=ppt/ink/ink12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8:2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8350.000 38950.000,'0.000'-50.000,"0.000"25.000,0.000 0.000,0.000 0.000,0.000 0.000,25.000 50.000,0.000 0.000,0.000 75.000,0.000 0.000,0.000 25.000,0.000 0.000,0.000 25.000,0.000 0.000,0.000 25.000,0.000 0.000,-25.000-25.000,0.000 0.000,25.000-75.000,0.000 0.000,0.000-100.000,0.000 0.000,50.000-125.000,0.000 0.000,0.000-50.000,0.000 0.000,25.000-50.000,0.000 0.000,-25.000 50.000,0.000 0.000,-50.000 100.000,0.000 0.000,-25.000 75.000,0.000 0.000,0.000 50.000,0.000 0.000,0.000 0.000</inkml:trace>
</inkml:ink>
</file>

<file path=ppt/ink/ink12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8:2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10100.000 39750.000,'0.000'-100.000,"0.000"75.000,0.000 0.000,0.000-50.000,0.000 0.000,0.000 0.000,0.000 0.000,-25.000 50.000,0.000 0.000,-50.000 25.000,0.000 0.000,0.000 25.000,0.000 0.000,-25.000 50.000,0.000 0.000,25.000 50.000,0.000 0.000,25.000 0.000,0.000 0.000,25.000-50.000,0.000 0.000,25.000 0.000,0.000 0.000,25.000-75.000,0.000 0.000,25.000 0.000,0.000 0.000,75.000-75.000,0.000 0.000,-25.000 0.000,0.000 0.000,-50.000 50.000,0.000 0.000,-25.000 0.000,0.000 0.000,0.000 25.000,0.000 0.000,-25.000 50.000,0.000 0.000,0.000-25.000,0.000 0.000,50.000 0.000,0.000 0.000,25.000-50.000,0.000 0.000,25.000-25.000,0.000 0.000,25.000-50.000,0.000 0.000,-25.000-25.000,0.000 0.000,-25.000 0.000,0.000 0.000,-50.000 75.000,0.000 0.000,-75.000 50.000,0.000 0.000,0.000 100.000,0.000 0.000,25.000 0.000,0.000 0.000,25.000 0.000,0.000 0.000,-25.000 0.000,0.000 0.000,25.000-25.000,0.000 0.000,0.000-25.000,0.000 0.000,25.000-25.000,0.000 0.000,25.000-25.000,0.000 0.000,25.000-75.000,0.000 0.000,-25.000-50.000,0.000 0.000,0.000 0.000,0.000 0.000,-50.000-25.000,0.000 0.000,0.000 50.000,0.000 0.000,-25.000 50.000,0.000 0.000,25.000 25.000,0.000 0.000,25.000 25.000,0.000 0.000,25.000 0.000,0.000 0.000,25.000 75.000,0.000 0.000,-25.000 0.000,0.000 0.000,-25.000 75.000,0.000 0.000,-25.000 0.000,0.000 0.000,-50.000-50.000,0.000 0.000,25.000-50.000,0.000 0.000,50.000-100.000,0.000 0.000,75.000-25.000,0.000 0.000,0.000 25.000,0.000 0.000,25.000 0.000,0.000 0.000,-75.000 50.000,0.000 0.000,-25.000-25.000,0.000 0.000,0.000 0.000</inkml:trace>
</inkml:ink>
</file>

<file path=ppt/ink/ink12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8:3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12550.000 38700.000,'0.000'-50.000,"-25.000"-50.000,0.000 0.000,25.000 200.000,0.000 0.000,0.000 125.000,0.000 0.000,0.000 25.000,0.000 0.000,0.000 25.000,0.000 0.000,0.000 175.000,0.000 0.000,-25.000-25.000,0.000 0.000,50.000-375.000</inkml:trace>
</inkml:ink>
</file>

<file path=ppt/ink/ink12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8:3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13300.000 39650.000,'0.000'-100.000,"0.000"75.000,0.000 0.000,50.000 0.000,0.000 0.000,100.000 0.000,0.000 0.000,25.000 25.000,0.000 0.000,0.000 0.000,0.000 0.000,-50.000-25.000,0.000 0.000,-75.000 0.000,0.000 0.000,-25.000 0.000</inkml:trace>
</inkml:ink>
</file>

<file path=ppt/ink/ink12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8:3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14200.000 38350.000,'-50.000'-100.000,"25.000"75.000,0.000 0.000,25.000 175.000,0.000 0.000,0.000 75.000,0.000 0.000,0.000 50.000,0.000 0.000,-25.000-25.000,0.000 0.000,0.000-125.000,0.000 0.000,25.000-50.000,0.000 0.000,0.000 0.000,0.000 0.000,0.000-25.000</inkml:trace>
</inkml:ink>
</file>

<file path=ppt/ink/ink12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8:3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16250.000 37950.000,'0.000'-100.000,"-50.000"75.000,0.000 0.000,-25.000 25.000,0.000 0.000,-25.000 75.000,0.000 0.000,25.000 75.000,0.000 0.000,0.000 25.000,0.000 0.000,50.000-50.000,0.000 0.000,25.000-25.000,0.000 0.000,75.000-50.000,0.000 0.000,0.000 0.000,0.000 0.000,0.000 0.000,0.000 0.000,-75.000 0.000,0.000 0.000,-25.000 50.000,0.000 0.000,-75.000 0.000,0.000 0.000,0.000-25.000,0.000 0.000,50.000-50.000,0.000 0.000,50.000 0.000,0.000 0.000,100.000-75.000,0.000 0.000,50.000-25.000,0.000 0.000,-25.000 0.000,0.000 0.000,0.000 0.000,0.000 0.000,-50.000 25.000,0.000 0.000,-50.000 25.000,0.000 0.000,0.000 25.000,0.000 0.000,0.000 50.000,0.000 0.000,-25.000 0.000,0.000 0.000,25.000 50.000,0.000 0.000,25.000-50.000,0.000 0.000,-50.000 0.000,0.000 0.000,25.000-25.000,0.000 0.000,-25.000-50.000</inkml:trace>
</inkml:ink>
</file>

<file path=ppt/ink/ink1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8:3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88450.000 37750.000,'0.000'-50.000,"25.000"0.000,0.000 0.000,0.000-25.000,0.000 0.000,-25.000 25.000,0.000 0.000,-50.000 50.000,0.000 0.000,-50.000 25.000,0.000 0.000,0.000 75.000,0.000 0.000,50.000-50.000,0.000 0.000,25.000 25.000,0.000 0.000,50.000-50.000,0.000 0.000,50.000-25.000,0.000 0.000,0.000 0.000,0.000 0.000,0.000-25.000,0.000 0.000,-50.000 50.000,0.000 0.000,-25.000 50.000,0.000 0.000,0.000 0.000,0.000 0.000,0.000-50.000,0.000 0.000,50.000-25.000,0.000 0.000,50.000-75.000,0.000 0.000,0.000-25.000,0.000 0.000,-25.000 50.000,0.000 0.000,-50.000 25.000,0.000 0.000,-25.000 75.000,0.000 0.000,0.000-25.000,0.000 0.000,0.000 0.000,0.000 0.000,25.000-25.000,0.000 0.000,0.000 0.000</inkml:trace>
</inkml:ink>
</file>

<file path=ppt/ink/ink12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8:3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16700.000 38450.000,'0.000'-50.000,"25.000"100.000,0.000 0.000,25.000 75.000,0.000 0.000,0.000-25.000,0.000 0.000,-25.000-50.000,0.000 0.000,0.000 0.000</inkml:trace>
</inkml:ink>
</file>

<file path=ppt/ink/ink12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8:3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17800.000 38600.000,'-150.000'0.000,"150.000"50.000,0.000 0.000,-25.000 75.000,0.000 0.000,25.000 0.000,0.000 0.000,0.000 25.000,0.000 0.000,0.000-25.000,0.000 0.000,25.000-75.000,0.000 0.000,25.000-50.000,0.000 0.000,25.000-125.000,0.000 0.000,0.000-50.000,0.000 0.000,-25.000-75.000,0.000 0.000,-25.000 75.000,0.000 0.000,-50.000 100.000,0.000 0.000,-25.000 50.000,0.000 0.000,-50.000 75.000,0.000 0.000,-25.000 125.000,0.000 0.000,75.000-100.000</inkml:trace>
</inkml:ink>
</file>

<file path=ppt/ink/ink12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8:3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18450.000 38950.000,'150.000'0.000,"-75.000"0.000,0.000 0.000,25.000 0.000,0.000 0.000,-25.000 75.000,0.000 0.000,-50.000 25.000,0.000 0.000,-25.000 0.000,0.000 0.000,0.000-50.000,0.000 0.000,-25.000 0.000,0.000 0.000,50.000-50.000,0.000 0.000,125.000-25.000,0.000 0.000,-50.000-25.000,0.000 0.000,-25.000 0.000</inkml:trace>
</inkml:ink>
</file>

<file path=ppt/ink/ink12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8:3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6050.000 39300.000,'100.000'-100.000,"-25.000"100.000,0.000 0.000,75.000 25.000,0.000 0.000,-50.000 100.000,0.000 0.000,-75.000 50.000,0.000 0.000,-100.000 0.000,0.000 0.000,-50.000 0.000,0.000 0.000,25.000-75.000,0.000 0.000,50.000-75.000,0.000 0.000,175.000-50.000,0.000 0.000,325.000-100.000,0.000 0.000,-175.000 50.000,0.000 0.000,-125.000 25.000</inkml:trace>
</inkml:ink>
</file>

<file path=ppt/ink/ink12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8:3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19950.000 38600.000,'50.000'-50.000,"100.000"0.000,0.000 0.000,0.000 25.000,0.000 0.000,50.000 0.000,0.000 0.000,-75.000 50.000,0.000 0.000,-75.000 0.000,0.000 0.000,-50.000 0.000</inkml:trace>
</inkml:ink>
</file>

<file path=ppt/ink/ink12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8:3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20200.000 39250.000,'-50.000'0.000,"25.000"0.000,0.000 0.000,50.000-25.000,0.000 0.000,125.000 25.000,0.000 0.000,50.000-25.000,0.000 0.000,50.000 50.000,0.000 0.000,-200.000-25.000,0.000 0.000,0.000 25.000</inkml:trace>
</inkml:ink>
</file>

<file path=ppt/ink/ink12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8:3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22950.000 38000.000,'-50.000'0.000,"0.000"0.000,0.000 0.000,25.000 0.000,0.000 0.000,25.000 50.000,0.000 0.000,-25.000 75.000,0.000 0.000,-50.000 100.000,0.000 0.000,-25.000 25.000,0.000 0.000,50.000-125.000,0.000 0.000,50.000-75.000,0.000 0.000,25.000-125.000,0.000 0.000,0.000 25.000,0.000 0.000,0.000 0.000</inkml:trace>
</inkml:ink>
</file>

<file path=ppt/ink/ink12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8:3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22700.000 38450.000,'100.000'-150.000,"-100.000"125.000,0.000 0.000,25.000 75.000,0.000 0.000,25.000 75.000,0.000 0.000,0.000 25.000,0.000 0.000,-25.000 0.000,0.000 0.000,0.000-50.000,0.000 0.000,-25.000-75.000,0.000 0.000,50.000-50.000,0.000 0.000,25.000-150.000,0.000 0.000,0.000-75.000,0.000 0.000,0.000 0.000,0.000 0.000,-50.000 125.000,0.000 0.000,0.000 100.000,0.000 0.000,-50.000 50.000,0.000 0.000,0.000 25.000</inkml:trace>
</inkml:ink>
</file>

<file path=ppt/ink/ink12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8:3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24550.000 38700.000,'50.000'0.000,"-50.000"-75.000,0.000 0.000,0.000 0.000,0.000 0.000,0.000 25.000,0.000 0.000,-50.000 25.000,0.000 0.000,-50.000 50.000,0.000 0.000,0.000 75.000,0.000 0.000,50.000 0.000,0.000 0.000,0.000 25.000,0.000 0.000,25.000 0.000,0.000 0.000,25.000-75.000,0.000 0.000,50.000-25.000,0.000 0.000,50.000-75.000,0.000 0.000,0.000-25.000,0.000 0.000,-25.000 25.000,0.000 0.000,-75.000 100.000,0.000 0.000,0.000 50.000,0.000 0.000,0.000-25.000,0.000 0.000,0.000-25.000,0.000 0.000,25.000-75.000,0.000 0.000,0.000-25.000</inkml:trace>
</inkml:ink>
</file>

<file path=ppt/ink/ink12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8:3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24950.000 38800.000,'50.000'0.000,"0.000"-50.000,0.000 0.000,-25.000 50.000,0.000 0.000,0.000 25.000,0.000 0.000,0.000 50.000,0.000 0.000,-25.000 25.000,0.000 0.000,0.000 0.000,0.000 0.000,0.000-75.000,0.000 0.000,50.000-50.000,0.000 0.000,0.000-25.000</inkml:trace>
</inkml:ink>
</file>

<file path=ppt/ink/ink1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8:3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89900.000 37000.000,'-50.000'0.000,"0.000"50.000,0.000 0.000,25.000 25.000,0.000 0.000,0.000 0.000,0.000 0.000,0.000-25.000,0.000 0.000,50.000-25.000,0.000 0.000,25.000-25.000,0.000 0.000,-25.000-25.000,0.000 0.000,50.000-25.000,0.000 0.000,-50.000 25.000,0.000 0.000,-25.000 50.000,0.000 0.000,0.000 75.000,0.000 0.000,25.000-50.000,0.000 0.000,0.000-25.000,0.000 0.000,25.000-25.000,0.000 0.000,25.000-50.000,0.000 0.000,-25.000-50.000,0.000 0.000,-25.000 0.000,0.000 0.000,-25.000 50.000,0.000 0.000,0.000 25.000,0.000 0.000,-50.000 25.000,0.000 0.000,0.000 50.000,0.000 0.000,50.000 25.000,0.000 0.000,0.000 0.000,0.000 0.000,25.000 0.000,0.000 0.000,75.000-25.000,0.000 0.000,25.000 25.000,0.000 0.000,-25.000 25.000,0.000 0.000,-75.000 0.000,0.000 0.000,-25.000 75.000,0.000 0.000,-150.000 100.000,0.000 0.000,-75.000-25.000,0.000 0.000,175.000-175.000,0.000 0.000,-25.000-25.000</inkml:trace>
</inkml:ink>
</file>

<file path=ppt/ink/ink12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8:3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26500.000 37450.000,'-50.000'0.000,"25.000"0.000,0.000 0.000,0.000 25.000,0.000 0.000,-50.000 50.000,0.000 0.000,25.000 25.000,0.000 0.000,-25.000-25.000,0.000 0.000,50.000 25.000,0.000 0.000,25.000-25.000,0.000 0.000,25.000-25.000,0.000 0.000,75.000-25.000,0.000 0.000,0.000 0.000,0.000 0.000,-75.000 25.000,0.000 0.000,-25.000 75.000,0.000 0.000,-75.000-25.000,0.000 0.000,-25.000-25.000,0.000 0.000,50.000-25.000,0.000 0.000,100.000-50.000,0.000 0.000,50.000-75.000,0.000 0.000,0.000 0.000,0.000 0.000,-50.000 75.000,0.000 0.000,-25.000 25.000,0.000 0.000,0.000 25.000,0.000 0.000,-25.000 0.000,0.000 0.000,0.000 0.000,0.000 0.000,25.000-50.000,0.000 0.000,-25.000-50.000,0.000 0.000,50.000-100.000,0.000 0.000,-25.000 50.000</inkml:trace>
</inkml:ink>
</file>

<file path=ppt/ink/ink12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8:3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26950.000 38050.000,'0.000'-50.000,"0.000"75.000,0.000 0.000,0.000 50.000,0.000 0.000,0.000-25.000,0.000 0.000,0.000 0.000,0.000 0.000,25.000-50.000,0.000 0.000,-25.000 25.000</inkml:trace>
</inkml:ink>
</file>

<file path=ppt/ink/ink12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8:3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27350.000 38100.000,'0.000'50.000,"-25.000"0.000,0.000 0.000,25.000 75.000,0.000 0.000,0.000 50.000,0.000 0.000,0.000 0.000,0.000 0.000,0.000-100.000,0.000 0.000,50.000-75.000,0.000 0.000,50.000-75.000,0.000 0.000,0.000-125.000,0.000 0.000,-75.000 0.000,0.000 0.000,-25.000 100.000,0.000 0.000,-25.000 50.000,0.000 0.000,-25.000 50.000,0.000 0.000,25.000 75.000,0.000 0.000,25.000 0.000,0.000 0.000,0.000 25.000,0.000 0.000,0.000 0.000,0.000 0.000,25.000 25.000,0.000 0.000,25.000 0.000,0.000 0.000,0.000-25.000,0.000 0.000,50.000 0.000,0.000 0.000,-25.000 0.000,0.000 0.000,-50.000 0.000,0.000 0.000,-100.000 75.000,0.000 0.000,-175.000 50.000,0.000 0.000,0.000 0.000,0.000 0.000,175.000-175.000</inkml:trace>
</inkml:ink>
</file>

<file path=ppt/ink/ink12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8:3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24500.000 42050.000,'-100.000'0.000,"25.000"0.000,0.000 0.000,75.000-25.000,0.000 0.000,0.000 0.000,0.000 0.000,25.000 0.000,0.000 0.000,-25.000 0.000,0.000 0.000,25.000 25.000,0.000 0.000,25.000 0.000,0.000 0.000,25.000 0.000,0.000 0.000,50.000 0.000,0.000 0.000,50.000-25.000,0.000 0.000,25.000-25.000,0.000 0.000,-50.000 25.000,0.000 0.000,-125.000 25.000,0.000 0.000,-25.000-25.000</inkml:trace>
</inkml:ink>
</file>

<file path=ppt/ink/ink12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8:3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25300.000 41000.000,'-50.000'-50.000,"0.000"0.000,0.000 0.000,50.000 75.000,0.000 0.000,50.000 150.000,0.000 0.000,-25.000 50.000,0.000 0.000,-25.000 0.000,0.000 0.000,25.000-75.000,0.000 0.000,0.000-25.000,0.000 0.000,0.000-125.000</inkml:trace>
</inkml:ink>
</file>

<file path=ppt/ink/ink12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8:3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26650.000 41000.000,'50.000'200.000,"-50.000"-50.000,0.000 0.000,0.000 25.000,0.000 0.000,-50.000-25.000,0.000 0.000,25.000-100.000,0.000 0.000,0.000-25.000</inkml:trace>
</inkml:ink>
</file>

<file path=ppt/ink/ink12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8:3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26750.000 41650.000,'50.000'-100.000,"-25.000"75.000,0.000 0.000,50.000-25.000,0.000 0.000,0.000 25.000,0.000 0.000,0.000 0.000,0.000 0.000,-50.000 25.000</inkml:trace>
</inkml:ink>
</file>

<file path=ppt/ink/ink12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8:3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27300.000 40450.000,'-50.000'0.000,"50.000"100.000,0.000 0.000,0.000 25.000,0.000 0.000,0.000 100.000,0.000 0.000,-25.000 50.000,0.000 0.000,0.000-25.000,0.000 0.000,0.000-100.000,0.000 0.000,25.000-100.000,0.000 0.000,25.000-100.000,0.000 0.000,75.000-100.000,0.000 0.000,0.000-25.000,0.000 0.000,0.000 25.000,0.000 0.000,-50.000 100.000,0.000 0.000,-25.000 50.000,0.000 0.000,-25.000 100.000,0.000 0.000,0.000 25.000,0.000 0.000,0.000-50.000,0.000 0.000,125.000-150.000,0.000 0.000,25.000-75.000,0.000 0.000,-25.000 75.000,0.000 0.000,-100.000 50.000,0.000 0.000,0.000 25.000,0.000 0.000,-50.000 100.000,0.000 0.000,25.000 0.000,0.000 0.000,-25.000 0.000,0.000 0.000,50.000-25.000,0.000 0.000,25.000 0.000,0.000 0.000,25.000-75.000,0.000 0.000,25.000-75.000,0.000 0.000,25.000-75.000,0.000 0.000,-100.000-50.000,0.000 0.000,-50.000 75.000,0.000 0.000,-75.000 100.000,0.000 0.000,-100.000 125.000,0.000 0.000,75.000 0.000,0.000 0.000,25.000 0.000</inkml:trace>
</inkml:ink>
</file>

<file path=ppt/ink/ink12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9:04"/>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85550.000 33850.000,'0.000'-50.000,"250.000"150.000,0.000 0.000,-225.000-100.000,0.000 0.000,25.000 50.000,0.000 0.000,-25.000 25.000,0.000 0.000,-100.000 75.000,0.000 0.000,50.000-125.000,0.000 0.000,-25.000 0.000</inkml:trace>
</inkml:ink>
</file>

<file path=ppt/ink/ink12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9:05"/>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87250.000 33700.000,'0.000'-50.000,"0.000"25.000,0.000 0.000,25.000 0.000,0.000 0.000,0.000 100.000,0.000 0.000,-25.000-50.000,0.000 0.000,0.000 0.000</inkml:trace>
</inkml:ink>
</file>

<file path=ppt/ink/ink1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8:3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96000.000 39550.000,'0.000'-100.000,"-25.000"75.000,0.000 0.000,25.000 0.000,0.000 0.000,-25.000-25.000,0.000 0.000,-25.000 0.000,0.000 0.000,-25.000 75.000,0.000 0.000,-25.000 25.000,0.000 0.000,0.000 50.000,0.000 0.000,25.000 25.000,0.000 0.000,50.000-50.000,0.000 0.000,0.000-25.000,0.000 0.000,75.000-25.000,0.000 0.000,75.000-75.000,0.000 0.000,25.000-50.000,0.000 0.000,-25.000 0.000,0.000 0.000,-75.000 75.000,0.000 0.000,0.000 25.000,0.000 0.000,-25.000 50.000,0.000 0.000,-25.000 0.000,0.000 0.000,25.000 0.000,0.000 0.000,25.000 0.000,0.000 0.000,25.000-50.000,0.000 0.000,25.000 0.000,0.000 0.000,50.000-50.000,0.000 0.000,0.000-100.000,0.000 0.000,-100.000 100.000</inkml:trace>
</inkml:ink>
</file>

<file path=ppt/ink/ink12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9:06"/>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85300.000 35300.000,'0.000'-100.000,"-75.000"-25.000,0.000 0.000,75.000 100.000,0.000 0.000,-25.000 25.000,0.000 0.000,75.000 0.000,0.000 0.000,50.000 0.000,0.000 0.000,0.000 25.000,0.000 0.000,-25.000 0.000,0.000 0.000,-50.000 0.000,0.000 0.000,0.000 25.000,0.000 0.000,-25.000 25.000,0.000 0.000,0.000-50.000,0.000 0.000,0.000 0.000</inkml:trace>
</inkml:ink>
</file>

<file path=ppt/ink/ink12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9:06"/>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85000.000 36600.000,'-100.000'100.000,"75.000"-50.000,0.000 0.000,50.000-125.000,0.000 0.000,125.000-125.000,0.000 0.000,75.000-75.000,0.000 0.000,-25.000 50.000,0.000 0.000,-50.000 50.000,0.000 0.000,-75.000 50.000,0.000 0.000,-50.000 75.000</inkml:trace>
</inkml:ink>
</file>

<file path=ppt/ink/ink12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9:06"/>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86600.000 34200.000,'0.000'-50.000,"0.000"25.000,0.000 0.000,0.000 100.000,0.000 0.000,0.000 0.000,0.000 0.000,0.000 25.000,0.000 0.000,-25.000 0.000,0.000 0.000,0.000 25.000,0.000 0.000,0.000-25.000,0.000 0.000,25.000-75.000,0.000 0.000,-25.000-25.000</inkml:trace>
</inkml:ink>
</file>

<file path=ppt/ink/ink12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9:06"/>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86850.000 34250.000,'50.000'-50.000,"25.000"-50.000,0.000 0.000,-25.000 50.000,0.000 0.000,50.000 50.000,0.000 0.000,-25.000 50.000,0.000 0.000,-75.000 25.000,0.000 0.000,-50.000 50.000,0.000 0.000,-50.000 25.000,0.000 0.000,-50.000 0.000,0.000 0.000,50.000 25.000,0.000 0.000,50.000-150.000,0.000 0.000,25.000 0.000</inkml:trace>
</inkml:ink>
</file>

<file path=ppt/ink/ink12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9:07"/>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86550.000 35200.000,'0.000'150.000,"0.000"0.000,0.000 0.000,-50.000 0.000,0.000 0.000,-50.000 0.000,0.000 0.000,50.000-75.000,0.000 0.000,125.000-200.000,0.000 0.000,100.000-75.000,0.000 0.000,-75.000 100.000,0.000 0.000,-25.000 75.000,0.000 0.000,-50.000 50.000,0.000 0.000,-25.000 125.000,0.000 0.000,-25.000 0.000,0.000 0.000,0.000-25.000,0.000 0.000,25.000-75.000,0.000 0.000,75.000 0.000,0.000 0.000,25.000-25.000,0.000 0.000,0.000-25.000,0.000 0.000,-25.000 0.000,0.000 0.000,-50.000 0.000,0.000 0.000,-25.000-25.000,0.000 0.000,0.000-75.000,0.000 0.000,0.000-150.000,0.000 0.000,75.000-125.000,0.000 0.000,50.000 100.000,0.000 0.000,-75.000 175.000,0.000 0.000,-25.000 50.000</inkml:trace>
</inkml:ink>
</file>

<file path=ppt/ink/ink12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9:07"/>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88850.000 33950.000,'0.000'-50.000,"50.000"50.000,0.000 0.000,25.000 25.000,0.000 0.000,-25.000 25.000,0.000 0.000,-25.000 50.000,0.000 0.000,-75.000 25.000,0.000 0.000,-75.000 0.000,0.000 0.000,50.000-100.000,0.000 0.000,50.000 0.000</inkml:trace>
</inkml:ink>
</file>

<file path=ppt/ink/ink12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9:08"/>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88550.000 34900.000,'50.000'-50.000,"0.000"50.000,0.000 0.000,25.000 25.000,0.000 0.000,-75.000 100.000,0.000 0.000,-50.000 100.000,0.000 0.000,-25.000 0.000,0.000 0.000,25.000-100.000,0.000 0.000,25.000-50.000,0.000 0.000,50.000-150.000,0.000 0.000,125.000-150.000,0.000 0.000,75.000-125.000,0.000 0.000,-50.000 75.000,0.000 0.000,-75.000 75.000,0.000 0.000,-25.000 75.000,0.000 0.000,-50.000 50.000,0.000 0.000,-25.000 25.000,0.000 0.000,0.000 0.000,0.000 0.000,25.000 25.000,0.000 0.000,50.000 25.000,0.000 0.000,-25.000 50.000,0.000 0.000,-25.000 75.000,0.000 0.000,-75.000 50.000,0.000 0.000,-50.000-50.000,0.000 0.000,25.000-75.000,0.000 0.000,25.000-25.000,0.000 0.000,25.000-25.000,0.000 0.000,25.000-25.000,0.000 0.000,0.000 0.000,0.000 0.000,0.000 0.000,0.000 0.000,25.000 25.000,0.000 0.000,-25.000 75.000,0.000 0.000,-25.000 25.000,0.000 0.000,0.000 0.000,0.000 0.000,25.000-50.000,0.000 0.000,25.000-50.000,0.000 0.000,75.000-50.000,0.000 0.000,0.000-50.000,0.000 0.000,-50.000 75.000,0.000 0.000,-50.000 50.000,0.000 0.000,0.000 25.000,0.000 0.000,0.000 50.000,0.000 0.000,0.000 0.000,0.000 0.000,0.000 0.000,0.000 0.000,0.000-25.000,0.000 0.000,50.000-75.000,0.000 0.000,25.000-75.000,0.000 0.000,0.000 0.000,0.000 0.000,-25.000-25.000,0.000 0.000,-75.000 75.000,0.000 0.000,-75.000 25.000,0.000 0.000,-75.000 25.000,0.000 0.000,-25.000 50.000,0.000 0.000,25.000 0.000,0.000 0.000,75.000 0.000,0.000 0.000,75.000-25.000,0.000 0.000,25.000 25.000,0.000 0.000,75.000 25.000,0.000 0.000,100.000 50.000,0.000 0.000,25.000 0.000,0.000 0.000,100.000 0.000,0.000 0.000,-50.000-75.000,0.000 0.000,-175.000-50.000,0.000 0.000,-25.000-25.000</inkml:trace>
</inkml:ink>
</file>

<file path=ppt/ink/ink12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9:09"/>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93450.000 33600.000,'0.000'-50.000,"0.000"0.000,0.000 0.000,0.000 25.000,0.000 0.000,-50.000 75.000,0.000 0.000,-125.000 100.000,0.000 0.000,-75.000 75.000,0.000 0.000,50.000-25.000,0.000 0.000,100.000-75.000,0.000 0.000,75.000-75.000,0.000 0.000,75.000-75.000,0.000 0.000,50.000-25.000,0.000 0.000,-75.000 25.000,0.000 0.000,0.000 25.000,0.000 0.000,0.000 100.000,0.000 0.000,-25.000 50.000,0.000 0.000,-25.000 25.000,0.000 0.000,0.000 25.000,0.000 0.000,0.000-100.000,0.000 0.000,25.000-75.000,0.000 0.000,0.000-50.000</inkml:trace>
</inkml:ink>
</file>

<file path=ppt/ink/ink12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9:09"/>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93100.000 34500.000,'50.000'0.000,"75.000"-50.000,0.000 0.000,-75.000 50.000,0.000 0.000,125.000 0.000,0.000 0.000,-25.000 0.000,0.000 0.000,-50.000 0.000,0.000 0.000,-75.000 25.000,0.000 0.000,-50.000 25.000,0.000 0.000,0.000 50.000,0.000 0.000,0.000 50.000,0.000 0.000,25.000 50.000,0.000 0.000,0.000 50.000,0.000 0.000,-25.000-50.000,0.000 0.000,0.000-75.000,0.000 0.000,-25.000-75.000,0.000 0.000,-25.000-50.000,0.000 0.000,-75.000-100.000,0.000 0.000,100.000 25.000</inkml:trace>
</inkml:ink>
</file>

<file path=ppt/ink/ink12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9:09"/>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93100.000 35600.000,'0.000'-100.000,"-25.000"-50.000,0.000 0.000,75.000 75.000,0.000 0.000,75.000 50.000,0.000 0.000,-25.000 50.000,0.000 0.000,-50.000 75.000,0.000 0.000,-125.000 75.000,0.000 0.000,-125.000 0.000,0.000 0.000,50.000-75.000,0.000 0.000,75.000-100.000,0.000 0.000,50.000-75.000,0.000 0.000,150.000-125.000,0.000 0.000,-50.000 125.000</inkml:trace>
</inkml:ink>
</file>

<file path=ppt/ink/ink1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8:3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97750.000 38550.000,'50.000'-200.000,"-50.000"150.000,0.000 0.000,-50.000 50.000,0.000 0.000,-50.000 150.000,0.000 0.000,-25.000 50.000,0.000 0.000,50.000-25.000,0.000 0.000,50.000-50.000,0.000 0.000,50.000-75.000,0.000 0.000,100.000-50.000,0.000 0.000,0.000-100.000,0.000 0.000,50.000-50.000,0.000 0.000,-100.000 125.000,0.000 0.000,-50.000 25.000,0.000 0.000,-50.000 75.000,0.000 0.000,-25.000 0.000,0.000 0.000,25.000 25.000,0.000 0.000,0.000-50.000,0.000 0.000,25.000-25.000,0.000 0.000,75.000-25.000,0.000 0.000,50.000-125.000,0.000 0.000,0.000-50.000,0.000 0.000,-75.000-25.000,0.000 0.000,-50.000 75.000,0.000 0.000,-75.000 125.000,0.000 0.000,-25.000 100.000,0.000 0.000,50.000 25.000,0.000 0.000,25.000-50.000,0.000 0.000,125.000-50.000,0.000 0.000,0.000-25.000,0.000 0.000,-25.000 100.000,0.000 0.000,-50.000 50.000,0.000 0.000,-25.000 0.000,0.000 0.000,0.000-25.000,0.000 0.000,50.000-50.000,0.000 0.000,25.000 25.000,0.000 0.000,-50.000 25.000,0.000 0.000,-175.000 175.000,0.000 0.000,-75.000-50.000,0.000 0.000,150.000-200.000</inkml:trace>
</inkml:ink>
</file>

<file path=ppt/ink/ink12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9:10"/>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95950.000 33700.000,'0.000'-50.000,"75.000"0.000,0.000 0.000,100.000 25.000,0.000 0.000,25.000 0.000,0.000 0.000,-50.000 25.000,0.000 0.000,-125.000 25.000,0.000 0.000,-100.000 50.000,0.000 0.000,0.000-25.000</inkml:trace>
</inkml:ink>
</file>

<file path=ppt/ink/ink12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9:11"/>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96000.000 34200.000,'-200.000'250.000,"200.000"-200.000,0.000 0.000,0.000 0.000,0.000 0.000,-25.000 50.000,0.000 0.000,-25.000 25.000,0.000 0.000,0.000-25.000,0.000 0.000,50.000-50.000,0.000 0.000,100.000-75.000,0.000 0.000,200.000-150.000,0.000 0.000,-50.000 0.000,0.000 0.000,-125.000 125.000,0.000 0.000,-175.000 125.000,0.000 0.000,-50.000 50.000,0.000 0.000,0.000-25.000,0.000 0.000,0.000-25.000,0.000 0.000,-25.000-50.000,0.000 0.000,50.000-125.000,0.000 0.000,25.000-50.000,0.000 0.000,25.000-50.000,0.000 0.000,75.000 75.000,0.000 0.000,50.000 75.000,0.000 0.000,25.000 100.000,0.000 0.000,-50.000 50.000,0.000 0.000,-25.000 25.000,0.000 0.000,-50.000 50.000,0.000 0.000,-75.000 100.000,0.000 0.000,-150.000 25.000,0.000 0.000,-25.000-75.000,0.000 0.000,25.000-100.000,0.000 0.000,50.000-100.000,0.000 0.000,75.000-125.000,0.000 0.000,100.000 50.000,0.000 0.000,-25.000 0.000</inkml:trace>
</inkml:ink>
</file>

<file path=ppt/ink/ink12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9:11"/>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94550.000 35850.000,'150.000'-250.000,"-75.000"225.000,0.000 0.000,75.000 125.000,0.000 0.000,125.000 175.000,0.000 0.000,175.000 0.000,0.000 0.000,0.000-75.000,0.000 0.000,-325.000-125.000</inkml:trace>
</inkml:ink>
</file>

<file path=ppt/ink/ink12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9:12"/>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98700.000 34050.000,'-50.000'-50.000,"75.000"25.000,0.000 0.000,75.000 125.000,0.000 0.000,-25.000 75.000,0.000 0.000,-50.000 50.000,0.000 0.000,-175.000 25.000,0.000 0.000,-75.000-75.000,0.000 0.000,50.000-150.000,0.000 0.000,100.000-100.000,0.000 0.000,75.000-175.000,0.000 0.000,125.000 75.000,0.000 0.000,0.000 150.000,0.000 0.000,-25.000 75.000,0.000 0.000,-50.000 100.000,0.000 0.000,-25.000-25.000,0.000 0.000,-25.000-75.000,0.000 0.000,75.000-150.000,0.000 0.000,50.000-100.000,0.000 0.000,-25.000-50.000,0.000 0.000,50.000-50.000,0.000 0.000,-25.000 50.000,0.000 0.000,-75.000 150.000,0.000 0.000,-25.000 100.000,0.000 0.000,-50.000 50.000,0.000 0.000,-100.000 125.000,0.000 0.000,0.000 25.000,0.000 0.000,50.000-50.000,0.000 0.000,75.000-75.000,0.000 0.000,75.000-75.000,0.000 0.000,-25.000 0.000,0.000 0.000,-25.000 25.000,0.000 0.000,-25.000 50.000,0.000 0.000,-25.000 125.000,0.000 0.000,-25.000 175.000,0.000 0.000,-25.000 100.000,0.000 0.000,-50.000 25.000,0.000 0.000,50.000 50.000,0.000 0.000,50.000-225.000,0.000 0.000,25.000-200.000</inkml:trace>
</inkml:ink>
</file>

<file path=ppt/ink/ink12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9:12"/>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100950.000 33450.000,'50.000'-100.000,"-25.000"75.000,0.000 0.000,75.000 50.000,0.000 0.000,-100.000 75.000,0.000 0.000,-125.000 75.000,0.000 0.000,-25.000-25.000,0.000 0.000,125.000-75.000,0.000 0.000,50.000-50.000,0.000 0.000,50.000 25.000,0.000 0.000,25.000 50.000,0.000 0.000,-75.000 25.000,0.000 0.000,-125.000 0.000,0.000 0.000,-75.000-25.000,0.000 0.000,75.000-100.000,0.000 0.000,50.000-50.000,0.000 0.000,100.000-50.000,0.000 0.000,100.000 50.000,0.000 0.000,25.000 50.000,0.000 0.000,-75.000 50.000,0.000 0.000,-75.000 50.000,0.000 0.000,-100.000 0.000,0.000 0.000,-100.000-25.000,0.000 0.000,0.000-25.000,0.000 0.000,100.000-25.000,0.000 0.000,50.000-25.000,0.000 0.000,75.000 0.000,0.000 0.000,50.000 0.000,0.000 0.000,-50.000 75.000,0.000 0.000,-50.000 0.000,0.000 0.000,-125.000 25.000,0.000 0.000,-50.000-50.000,0.000 0.000,0.000 0.000,0.000 0.000,50.000-50.000,0.000 0.000,75.000 0.000,0.000 0.000,100.000 25.000,0.000 0.000,250.000-25.000,0.000 0.000,125.000 0.000,0.000 0.000,75.000 50.000,0.000 0.000,-275.000-25.000,0.000 0.000,-150.000 0.000</inkml:trace>
</inkml:ink>
</file>

<file path=ppt/ink/ink12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9:13"/>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90150.000 39450.000,'0.000'-100.000,"100.000"25.000,0.000 0.000,75.000 100.000,0.000 0.000,-50.000 50.000,0.000 0.000,-100.000 50.000,0.000 0.000,-150.000 50.000,0.000 0.000,-75.000-25.000,0.000 0.000,75.000-75.000,0.000 0.000,50.000-50.000,0.000 0.000,75.000 0.000,0.000 0.000,25.000 50.000,0.000 0.000,50.000 75.000,0.000 0.000,-75.000 50.000,0.000 0.000,-25.000-25.000,0.000 0.000,-25.000-100.000,0.000 0.000,25.000-50.000,0.000 0.000,25.000-75.000,0.000 0.000,175.000-250.000,0.000 0.000,125.000-200.000,0.000 0.000,25.000 75.000,0.000 0.000,-250.000 325.000,0.000 0.000,0.000 25.000</inkml:trace>
</inkml:ink>
</file>

<file path=ppt/ink/ink12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9:13"/>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92250.000 38400.000,'100.000'-200.000,"-100.000"250.000,0.000 0.000,-25.000 125.000,0.000 0.000,-50.000-25.000,0.000 0.000,-25.000 25.000,0.000 0.000,75.000-150.000</inkml:trace>
</inkml:ink>
</file>

<file path=ppt/ink/ink12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9:14"/>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91900.000 39400.000,'0.000'50.000,"-25.000"50.000,0.000 0.000,-100.000 50.000,0.000 0.000,25.000-50.000,0.000 0.000,50.000-50.000,0.000 0.000,50.000-25.000,0.000 0.000,125.000-50.000,0.000 0.000,0.000 25.000,0.000 0.000,0.000-25.000,0.000 0.000,-100.000 75.000,0.000 0.000,-125.000 75.000,0.000 0.000,-75.000 0.000,0.000 0.000,75.000-50.000,0.000 0.000,75.000-50.000,0.000 0.000,125.000-25.000,0.000 0.000,25.000 0.000,0.000 0.000,0.000 100.000,0.000 0.000,-100.000 25.000,0.000 0.000,-50.000 0.000,0.000 0.000,-75.000-25.000,0.000 0.000,0.000-75.000,0.000 0.000,25.000-50.000,0.000 0.000,75.000-125.000,0.000 0.000,100.000-200.000,0.000 0.000,100.000 75.000,0.000 0.000,0.000 125.000,0.000 0.000,-150.000 125.000</inkml:trace>
</inkml:ink>
</file>

<file path=ppt/ink/ink12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9:16"/>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93750.000 39800.000,'100.000'0.000,"0.000"25.000,0.000 0.000,0.000 25.000,0.000 0.000,-50.000 0.000,0.000 0.000,-50.000 0.000,0.000 0.000,-100.000 25.000,0.000 0.000,-25.000 0.000,0.000 0.000,-25.000-25.000,0.000 0.000,25.000 0.000,0.000 0.000,75.000 0.000,0.000 0.000,50.000-25.000,0.000 0.000,150.000-25.000,0.000 0.000,50.000 0.000,0.000 0.000,0.000 0.000,0.000 0.000,0.000-25.000,0.000 0.000,-50.000-25.000,0.000 0.000,-125.000 25.000</inkml:trace>
</inkml:ink>
</file>

<file path=ppt/ink/ink12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9:16"/>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96300.000 38950.000,'0.000'-50.000,"50.000"25.000,0.000 0.000,25.000 50.000,0.000 0.000,25.000 50.000,0.000 0.000,-25.000 0.000,0.000 0.000,-50.000 25.000,0.000 0.000,-75.000-75.000</inkml:trace>
</inkml:ink>
</file>

<file path=ppt/ink/ink1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8:4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7000.000 33450.000,'-50.000'0.000,"-150.000"-75.000,0.000 0.000,175.000 75.000,0.000 0.000,25.000 50.000,0.000 0.000,25.000 50.000,0.000 0.000,25.000 0.000,0.000 0.000,25.000-75.000,0.000 0.000,75.000 25.000,0.000 0.000,25.000 0.000,0.000 0.000,50.000 25.000,0.000 0.000,0.000 0.000,0.000 0.000,0.000-50.000,0.000 0.000,100.000-50.000,0.000 0.000,0.000-50.000,0.000 0.000,0.000 25.000,0.000 0.000,-25.000 50.000,0.000 0.000,-25.000 50.000,0.000 0.000,0.000 25.000,0.000 0.000,25.000-50.000,0.000 0.000,75.000-50.000,0.000 0.000,25.000-25.000,0.000 0.000,0.000 25.000,0.000 0.000,-50.000 50.000,0.000 0.000,0.000 25.000,0.000 0.000,75.000-75.000,0.000 0.000,75.000-75.000,0.000 0.000,-25.000 0.000,0.000 0.000,-50.000 75.000,0.000 0.000,-50.000 100.000,0.000 0.000,-50.000 25.000,0.000 0.000,100.000-75.000,0.000 0.000,50.000-50.000,0.000 0.000,0.000-125.000,0.000 0.000,-50.000 25.000,0.000 0.000,-25.000 100.000,0.000 0.000,-50.000 75.000,0.000 0.000,-25.000 25.000,0.000 0.000,0.000-25.000,0.000 0.000,25.000-25.000,0.000 0.000,-25.000-50.000,0.000 0.000,-50.000 0.000,0.000 0.000,-50.000 25.000,0.000 0.000,-125.000 0.000,0.000 0.000,-75.000 25.000,0.000 0.000,0.000 0.000</inkml:trace>
</inkml:ink>
</file>

<file path=ppt/ink/ink12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9:16"/>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95800.000 39850.000,'-50.000'0.000,"0.000"25.000,0.000 0.000,200.000-50.000,0.000 0.000,100.000 0.000,0.000 0.000,-50.000 0.000,0.000 0.000,-125.000 25.000,0.000 0.000,-75.000 50.000,0.000 0.000,-125.000 25.000,0.000 0.000,-50.000 0.000,0.000 0.000,-25.000 50.000,0.000 0.000,-25.000 50.000,0.000 0.000,75.000 0.000,0.000 0.000,100.000-25.000,0.000 0.000,50.000-125.000,0.000 0.000,25.000-25.000</inkml:trace>
</inkml:ink>
</file>

<file path=ppt/ink/ink12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9:17"/>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96250.000 40600.000,'50.000'0.000,"25.000"0.000,0.000 0.000,-50.000 0.000,0.000 0.000,50.000 75.000,0.000 0.000,-25.000 50.000,0.000 0.000,-50.000 50.000,0.000 0.000,-150.000 0.000,0.000 0.000,-25.000-50.000,0.000 0.000,50.000-100.000,0.000 0.000,100.000-75.000,0.000 0.000,25.000 0.000,0.000 0.000,50.000 0.000</inkml:trace>
</inkml:ink>
</file>

<file path=ppt/ink/ink12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9:17"/>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99350.000 39100.000,'0.000'-50.000,"-25.000"50.000,0.000 0.000,0.000 25.000,0.000 0.000,-100.000 50.000,0.000 0.000,-125.000 100.000,0.000 0.000,0.000 0.000,0.000 0.000,75.000-25.000,0.000 0.000,125.000-75.000,0.000 0.000,150.000-150.000,0.000 0.000,-25.000 50.000,0.000 0.000,-25.000 0.000,0.000 0.000,-50.000 100.000,0.000 0.000,0.000 50.000,0.000 0.000,0.000 50.000,0.000 0.000,-25.000 0.000,0.000 0.000,-50.000-25.000,0.000 0.000,25.000-75.000,0.000 0.000,50.000-100.000,0.000 0.000,50.000-125.000,0.000 0.000,-25.000 75.000</inkml:trace>
</inkml:ink>
</file>

<file path=ppt/ink/ink12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9:18"/>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98600.000 40100.000,'100.000'0.000,"50.000"-50.000,0.000 0.000,0.000 25.000,0.000 0.000,75.000 0.000,0.000 0.000,-125.000 25.000,0.000 0.000,-100.000 50.000,0.000 0.000,0.000 0.000,0.000 0.000,-50.000 25.000,0.000 0.000,50.000-25.000,0.000 0.000,0.000 75.000,0.000 0.000,0.000 50.000,0.000 0.000,0.000 75.000,0.000 0.000,-50.000-50.000,0.000 0.000,0.000-100.000,0.000 0.000,-50.000-75.000,0.000 0.000,0.000-75.000,0.000 0.000,-25.000-125.000,0.000 0.000,25.000-125.000,0.000 0.000,75.000 100.000,0.000 0.000,25.000 100.000,0.000 0.000,75.000 100.000,0.000 0.000,0.000 25.000,0.000 0.000,-50.000 75.000,0.000 0.000,-75.000 75.000,0.000 0.000,-150.000-50.000,0.000 0.000,50.000-75.000,0.000 0.000,125.000-50.000,0.000 0.000,-75.000 0.000,0.000 0.000,125.000-175.000,0.000 0.000,150.000-25.000,0.000 0.000,-100.000 125.000</inkml:trace>
</inkml:ink>
</file>

<file path=ppt/ink/ink12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9:19"/>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100800.000 39500.000,'-100.000'0.000,"75.000"0.000,0.000 0.000,0.000 0.000,0.000 0.000,50.000 0.000,0.000 0.000,125.000-25.000,0.000 0.000,150.000 0.000,0.000 0.000,-100.000 25.000,0.000 0.000,-100.000 0.000,0.000 0.000,-100.000-25.000,0.000 0.000,-125.000-75.000,0.000 0.000,25.000-25.000,0.000 0.000,25.000 25.000,0.000 0.000,50.000 50.000,0.000 0.000,0.000 200.000,0.000 0.000,-50.000 50.000,0.000 0.000,-50.000 0.000,0.000 0.000,0.000 0.000,0.000 0.000,50.000-50.000,0.000 0.000,75.000-75.000,0.000 0.000,150.000-50.000,0.000 0.000,50.000-50.000,0.000 0.000,-25.000-50.000,0.000 0.000,-125.000 0.000,0.000 0.000,-50.000 0.000,0.000 0.000,-75.000 50.000,0.000 0.000,-25.000 25.000,0.000 0.000,50.000 25.000,0.000 0.000,25.000 100.000,0.000 0.000,25.000 25.000,0.000 0.000,0.000 75.000,0.000 0.000,0.000 25.000,0.000 0.000,-50.000-75.000,0.000 0.000,-25.000-125.000,0.000 0.000,0.000-50.000,0.000 0.000,-25.000-75.000,0.000 0.000,25.000-25.000,0.000 0.000,50.000 25.000,0.000 0.000,125.000-50.000,0.000 0.000,125.000-100.000,0.000 0.000,75.000-25.000,0.000 0.000,-75.000 75.000,0.000 0.000,-75.000 125.000,0.000 0.000,-25.000 0.000,0.000 0.000,-25.000 0.000,0.000 0.000,0.000 25.000,0.000 0.000,-75.000 25.000,0.000 0.000,-50.000 75.000,0.000 0.000,-175.000 75.000,0.000 0.000,-50.000 25.000,0.000 0.000,50.000-25.000,0.000 0.000,125.000-50.000,0.000 0.000,75.000-75.000,0.000 0.000,150.000-25.000,0.000 0.000,50.000-100.000,0.000 0.000,0.000-50.000,0.000 0.000,-75.000-25.000,0.000 0.000,-75.000-25.000,0.000 0.000,-50.000 50.000,0.000 0.000,-75.000 100.000,0.000 0.000,25.000 50.000,0.000 0.000,-25.000 25.000,0.000 0.000,0.000 75.000,0.000 0.000,0.000 75.000,0.000 0.000,25.000 25.000,0.000 0.000,75.000-50.000,0.000 0.000,75.000-25.000,0.000 0.000,0.000-75.000,0.000 0.000,-50.000 25.000,0.000 0.000,-75.000 0.000,0.000 0.000,-150.000 50.000,0.000 0.000,-25.000-75.000,0.000 0.000,100.000-25.000,0.000 0.000,75.000 0.000,0.000 0.000,75.000 50.000,0.000 0.000,100.000 25.000,0.000 0.000,50.000-25.000,0.000 0.000,-75.000-25.000,0.000 0.000,-75.000 25.000,0.000 0.000,-50.000-50.000</inkml:trace>
</inkml:ink>
</file>

<file path=ppt/ink/ink12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9:20"/>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101350.000 42750.000,'0.000'-50.000,"-25.000"50.000,0.000 0.000,-25.000 75.000,0.000 0.000,-100.000 75.000,0.000 0.000,-25.000 50.000,0.000 0.000,-50.000 25.000,0.000 0.000,125.000-100.000,0.000 0.000,100.000-100.000,0.000 0.000,100.000-75.000,0.000 0.000,0.000 25.000,0.000 0.000,-25.000 75.000,0.000 0.000,-50.000 125.000,0.000 0.000,-25.000-25.000,0.000 0.000,-75.000 25.000,0.000 0.000,-25.000-50.000,0.000 0.000,50.000-75.000,0.000 0.000,25.000-100.000,0.000 0.000,100.000-75.000,0.000 0.000,75.000-25.000,0.000 0.000,25.000 25.000,0.000 0.000,75.000 0.000,0.000 0.000,50.000 0.000,0.000 0.000,-75.000 50.000,0.000 0.000,-100.000 0.000,0.000 0.000,-100.000 25.000,0.000 0.000,-100.000-50.000,0.000 0.000,-100.000 0.000,0.000 0.000,75.000 50.000,0.000 0.000,25.000 0.000,0.000 0.000,50.000 25.000,0.000 0.000,25.000 150.000,0.000 0.000,-25.000 125.000,0.000 0.000,0.000 0.000,0.000 0.000,25.000-50.000,0.000 0.000,150.000-50.000,0.000 0.000,125.000-100.000,0.000 0.000,225.000-100.000,0.000 0.000,100.000-50.000,0.000 0.000,-375.000 50.000</inkml:trace>
</inkml:ink>
</file>

<file path=ppt/ink/ink12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3:45"/>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70700.000 18500.000,'0.000'50.000,"0.000"25.000,0.000 0.000,0.000 150.000,0.000 0.000,0.000-125.000,0.000 0.000,0.000 100.000,0.000 0.000,0.000 50.000,0.000 0.000,0.000-25.000,0.000 0.000,0.000 25.000,0.000 0.000,0.000 50.000,0.000 0.000,0.000 0.000,0.000 0.000,25.000-25.000,0.000 0.000,0.000-25.000,0.000 0.000,-25.000-25.000,0.000 0.000,0.000 25.000,0.000 0.000,25.000 0.000,0.000 0.000,-25.000-25.000,0.000 0.000,25.000-25.000,0.000 0.000,0.000-25.000,0.000 0.000,0.000-25.000,0.000 0.000,-25.000 25.000,0.000 0.000,0.000 25.000,0.000 0.000,0.000 0.000,0.000 0.000,0.000 25.000,0.000 0.000,0.000 0.000,0.000 0.000,0.000-50.000,0.000 0.000,0.000-25.000,0.000 0.000,0.000-75.000,0.000 0.000,0.000-50.000,0.000 0.000,0.000-75.000,0.000 0.000,0.000-100.000,0.000 0.000,0.000 25.000</inkml:trace>
</inkml:ink>
</file>

<file path=ppt/ink/ink12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3:48"/>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71700.000 17800.000,'0.000'-50.000,"25.000"-50.000,0.000 0.000,0.000 100.000,0.000 0.000,75.000-25.000,0.000 0.000,50.000 0.000,0.000 0.000,100.000 25.000,0.000 0.000,75.000 0.000,0.000 0.000,25.000-25.000,0.000 0.000,0.000 25.000,0.000 0.000,25.000-25.000,0.000 0.000,-25.000 25.000,0.000 0.000,100.000-50.000,0.000 0.000,-25.000 0.000,0.000 0.000,0.000-25.000,0.000 0.000,50.000 0.000,0.000 0.000,-50.000 50.000,0.000 0.000,0.000 0.000,0.000 0.000,0.000 25.000,0.000 0.000,25.000 0.000,0.000 0.000,-25.000-25.000,0.000 0.000,75.000 0.000,0.000 0.000,0.000-25.000,0.000 0.000,-50.000 25.000,0.000 0.000,-25.000 0.000,0.000 0.000,-25.000 25.000,0.000 0.000,-50.000 0.000,0.000 0.000,0.000 0.000,0.000 0.000,50.000 0.000,0.000 0.000,-50.000 0.000,0.000 0.000,0.000-25.000,0.000 0.000,-50.000 25.000,0.000 0.000,25.000 0.000,0.000 0.000,0.000 0.000,0.000 0.000,25.000 0.000,0.000 0.000,0.000 0.000,0.000 0.000,25.000-25.000,0.000 0.000,-75.000 0.000,0.000 0.000,-25.000 25.000,0.000 0.000,-25.000 0.000,0.000 0.000,25.000 0.000,0.000 0.000,-25.000 0.000,0.000 0.000,-50.000 0.000,0.000 0.000,-75.000 25.000,0.000 0.000,0.000 0.000,0.000 0.000,25.000-25.000,0.000 0.000,0.000 25.000,0.000 0.000,25.000-25.000,0.000 0.000,25.000 0.000,0.000 0.000,0.000-25.000,0.000 0.000,0.000 25.000,0.000 0.000,-25.000 0.000,0.000 0.000,-50.000 0.000,0.000 0.000,-25.000 0.000,0.000 0.000,-50.000 25.000,0.000 0.000,-25.000 0.000,0.000 0.000,0.000 0.000,0.000 0.000,-25.000 0.000,0.000 0.000,0.000 25.000,0.000 0.000,-25.000 25.000,0.000 0.000,25.000 0.000,0.000 0.000,0.000 25.000,0.000 0.000,-25.000 25.000,0.000 0.000,25.000 0.000,0.000 0.000,0.000 0.000,0.000 0.000,0.000 0.000,0.000 0.000,-25.000-25.000,0.000 0.000,25.000 50.000,0.000 0.000,-50.000 25.000,0.000 0.000,-25.000 75.000,0.000 0.000,-50.000 25.000,0.000 0.000,25.000-50.000,0.000 0.000,50.000-50.000,0.000 0.000,0.000-25.000,0.000 0.000,50.000 25.000,0.000 0.000,0.000 0.000,0.000 0.000,0.000 0.000,0.000 0.000,0.000 25.000,0.000 0.000,0.000-25.000,0.000 0.000,0.000-25.000,0.000 0.000,-25.000 0.000,0.000 0.000,25.000 0.000,0.000 0.000,-25.000 0.000,0.000 0.000,25.000 50.000,0.000 0.000,-25.000 25.000,0.000 0.000,0.000-25.000,0.000 0.000,25.000-25.000,0.000 0.000,0.000-25.000,0.000 0.000,0.000-25.000,0.000 0.000,-25.000 0.000,0.000 0.000,0.000 0.000,0.000 0.000,0.000 0.000,0.000 0.000,25.000-25.000,0.000 0.000,0.000 25.000,0.000 0.000,-25.000 0.000,0.000 0.000,0.000-25.000,0.000 0.000,0.000-25.000,0.000 0.000,0.000-50.000,0.000 0.000,0.000 0.000,0.000 0.000,-50.000-25.000,0.000 0.000,-25.000 0.000,0.000 0.000,-75.000 0.000,0.000 0.000,-25.000 0.000,0.000 0.000,-50.000 25.000,0.000 0.000,-25.000-25.000,0.000 0.000,-25.000 0.000,0.000 0.000,0.000 0.000,0.000 0.000,0.000 0.000,0.000 0.000,-25.000 0.000,0.000 0.000,-50.000 0.000,0.000 0.000,-25.000 25.000,0.000 0.000,0.000 25.000,0.000 0.000,-25.000 0.000,0.000 0.000,0.000-25.000,0.000 0.000,0.000 25.000,0.000 0.000,0.000-25.000,0.000 0.000,-25.000-25.000,0.000 0.000,25.000 25.000,0.000 0.000,-25.000 0.000,0.000 0.000,-50.000 25.000,0.000 0.000,0.000 0.000,0.000 0.000,0.000 0.000,0.000 0.000,25.000-25.000,0.000 0.000,25.000 0.000,0.000 0.000,50.000-25.000,0.000 0.000,-50.000 25.000,0.000 0.000,-25.000-25.000,0.000 0.000,25.000 50.000,0.000 0.000,-25.000-25.000,0.000 0.000,25.000 25.000,0.000 0.000,25.000-25.000,0.000 0.000,25.000 0.000,0.000 0.000,50.000 0.000,0.000 0.000,50.000-25.000,0.000 0.000,0.000 0.000,0.000 0.000,-25.000 0.000,0.000 0.000,75.000 0.000,0.000 0.000,-25.000 0.000,0.000 0.000,25.000-25.000,0.000 0.000,25.000 25.000,0.000 0.000,25.000 0.000,0.000 0.000,0.000 0.000,0.000 0.000,25.000 0.000,0.000 0.000,0.000 25.000,0.000 0.000,50.000-25.000,0.000 0.000,50.000 25.000,0.000 0.000,25.000-25.000,0.000 0.000,75.000 0.000,0.000 0.000,175.000-75.000,0.000 0.000,-100.000 0.000</inkml:trace>
</inkml:ink>
</file>

<file path=ppt/ink/ink12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3:51"/>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70950.000 17950.000,'-100.000'0.000,"100.000"-25.000,0.000 0.000,25.000 25.000,0.000 0.000,50.000 0.000,0.000 0.000,75.000 25.000,0.000 0.000,75.000-25.000,0.000 0.000,25.000-50.000,0.000 0.000,25.000 0.000,0.000 0.000,-25.000 50.000,0.000 0.000,0.000 0.000,0.000 0.000,50.000 0.000,0.000 0.000,-25.000 0.000,0.000 0.000,75.000-75.000,0.000 0.000,25.000 25.000,0.000 0.000,25.000 0.000,0.000 0.000,-25.000 50.000,0.000 0.000,-25.000 0.000,0.000 0.000,-25.000 0.000,0.000 0.000,50.000-50.000,0.000 0.000,0.000-25.000,0.000 0.000,-25.000 50.000,0.000 0.000,25.000 25.000,0.000 0.000,0.000 0.000,0.000 0.000,0.000-25.000,0.000 0.000,0.000-50.000,0.000 0.000,25.000 50.000,0.000 0.000,0.000 0.000,0.000 0.000,-75.000 25.000,0.000 0.000,0.000 0.000,0.000 0.000,50.000 25.000,0.000 0.000,0.000-25.000,0.000 0.000,0.000-25.000,0.000 0.000,-25.000 0.000,0.000 0.000,25.000 0.000,0.000 0.000,-100.000 0.000,0.000 0.000,0.000 25.000,0.000 0.000,-25.000 0.000,0.000 0.000,0.000 0.000,0.000 0.000,0.000-25.000,0.000 0.000,-25.000 0.000,0.000 0.000,0.000 0.000,0.000 0.000,-25.000 0.000,0.000 0.000,0.000 25.000,0.000 0.000,0.000 0.000,0.000 0.000,25.000-25.000,0.000 0.000,0.000 0.000,0.000 0.000,-25.000 25.000,0.000 0.000,-25.000 0.000,0.000 0.000,-25.000 0.000,0.000 0.000,-25.000 50.000,0.000 0.000,-25.000-25.000,0.000 0.000,25.000 0.000,0.000 0.000,0.000 0.000,0.000 0.000,25.000-25.000,0.000 0.000,-25.000 0.000,0.000 0.000,0.000 0.000,0.000 0.000,0.000 0.000,0.000 0.000,0.000 0.000,0.000 0.000,0.000 0.000,0.000 0.000,-25.000 0.000,0.000 0.000,-50.000 0.000,0.000 0.000,-25.000 0.000,0.000 0.000,25.000 0.000,0.000 0.000,25.000-25.000,0.000 0.000,25.000 25.000,0.000 0.000,0.000 0.000,0.000 0.000,0.000 0.000,0.000 0.000,0.000 0.000,0.000 0.000,-25.000 0.000,0.000 0.000,25.000 0.000,0.000 0.000,-25.000 0.000,0.000 0.000,25.000 25.000,0.000 0.000,-25.000-25.000,0.000 0.000,0.000 25.000,0.000 0.000,-25.000-25.000,0.000 0.000,-50.000 25.000,0.000 0.000,0.000 0.000,0.000 0.000,-50.000 0.000,0.000 0.000,25.000 25.000,0.000 0.000,0.000 0.000,0.000 0.000,0.000 50.000,0.000 0.000,0.000 0.000,0.000 0.000,0.000 0.000,0.000 0.000,0.000 25.000,0.000 0.000,25.000 25.000,0.000 0.000,0.000-25.000,0.000 0.000,-25.000 25.000,0.000 0.000,25.000 50.000,0.000 0.000,-25.000 25.000,0.000 0.000,0.000-25.000,0.000 0.000,0.000-25.000,0.000 0.000,25.000-25.000,0.000 0.000,-25.000 25.000,0.000 0.000,25.000-25.000,0.000 0.000,-50.000 0.000,0.000 0.000,25.000 75.000,0.000 0.000,0.000 25.000,0.000 0.000,-25.000-50.000,0.000 0.000,25.000-25.000,0.000 0.000,-25.000-25.000,0.000 0.000,25.000 0.000,0.000 0.000,25.000 25.000,0.000 0.000,0.000 0.000,0.000 0.000,0.000 0.000,0.000 0.000,0.000 25.000,0.000 0.000,0.000 0.000,0.000 0.000,0.000 0.000,0.000 0.000,25.000 0.000,0.000 0.000,-25.000-25.000,0.000 0.000,0.000 0.000,0.000 0.000,0.000-25.000,0.000 0.000,0.000-125.000,0.000 0.000,0.000 0.000</inkml:trace>
</inkml:ink>
</file>

<file path=ppt/ink/ink12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3:52"/>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71300.000 18350.000,'-100.000'0.000,"100.000"25.000,0.000 0.000,0.000 25.000,0.000 0.000,25.000 100.000,0.000 0.000,-25.000 50.000,0.000 0.000,25.000-25.000,0.000 0.000,-25.000 150.000,0.000 0.000,25.000-100.000,0.000 0.000,0.000 25.000,0.000 0.000,0.000 0.000,0.000 0.000,0.000 100.000,0.000 0.000,0.000-25.000,0.000 0.000,0.000-75.000,0.000 0.000,25.000 0.000,0.000 0.000,-50.000-25.000,0.000 0.000,0.000 150.000,0.000 0.000,25.000-100.000,0.000 0.000,-25.000-50.000,0.000 0.000,0.000 0.000,0.000 0.000,25.000 25.000,0.000 0.000,-25.000 25.000,0.000 0.000,0.000-25.000,0.000 0.000,-25.000-25.000,0.000 0.000,-25.000-75.000,0.000 0.000,25.000-25.000,0.000 0.000,0.000 0.000,0.000 0.000,25.000-25.000,0.000 0.000,0.000 25.000,0.000 0.000,0.000-50.000,0.000 0.000,0.000 0.000,0.000 0.000,0.000-25.000,0.000 0.000,0.000-25.000,0.000 0.000,50.000-75.000,0.000 0.000,50.000 0.000,0.000 0.000,75.000 25.000,0.000 0.000,75.000 0.000,0.000 0.000,125.000-50.000,0.000 0.000,150.000-25.000,0.000 0.000,-375.000 50.000</inkml:trace>
</inkml:ink>
</file>

<file path=ppt/ink/ink1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8:4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13500.000 28150.000,'-100.000'-50.000,"75.000"25.000,0.000 0.000,25.000-25.000,0.000 0.000,75.000 0.000,0.000 0.000,0.000 0.000,0.000 0.000,0.000 25.000,0.000 0.000,-25.000 25.000,0.000 0.000,-25.000 0.000,0.000 0.000,0.000 0.000,0.000 0.000,0.000 0.000,0.000 0.000,25.000 25.000,0.000 0.000,-25.000-25.000,0.000 0.000,0.000 25.000,0.000 0.000,0.000 0.000,0.000 0.000,25.000 0.000,0.000 0.000,0.000-25.000,0.000 0.000,75.000 0.000,0.000 0.000,0.000 0.000,0.000 0.000,25.000 25.000,0.000 0.000,25.000-25.000,0.000 0.000,0.000 0.000,0.000 0.000,50.000-50.000,0.000 0.000,0.000 0.000,0.000 0.000,25.000 50.000,0.000 0.000,-25.000 25.000,0.000 0.000,-50.000 25.000,0.000 0.000,0.000 0.000,0.000 0.000,25.000 0.000,0.000 0.000,-75.000 0.000,0.000 0.000,-75.000-50.000</inkml:trace>
</inkml:ink>
</file>

<file path=ppt/ink/ink12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4:01"/>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74250.000 10850.000,'-100.000'0.000,"125.000"25.000,0.000 0.000,25.000 0.000,0.000 0.000,0.000 0.000,0.000 0.000,100.000 25.000,0.000 0.000,50.000 0.000,0.000 0.000,100.000 0.000,0.000 0.000,-100.000-50.000,0.000 0.000,75.000 0.000,0.000 0.000,75.000-25.000,0.000 0.000,-25.000-50.000,0.000 0.000,-25.000 0.000,0.000 0.000,-50.000 0.000,0.000 0.000,0.000 25.000,0.000 0.000,-50.000 0.000,0.000 0.000,-25.000-25.000,0.000 0.000,-75.000 25.000,0.000 0.000,50.000-25.000,0.000 0.000,-125.000 50.000,0.000 0.000,100.000-100.000,0.000 0.000,-75.000-50.000,0.000 0.000,-25.000 0.000,0.000 0.000,-125.000 0.000,0.000 0.000,-100.000 0.000,0.000 0.000,-100.000 75.000,0.000 0.000,-125.000 25.000,0.000 0.000,125.000 25.000,0.000 0.000,200.000 50.000,0.000 0.000,-325.000-50.000,0.000 0.000,-50.000 25.000,0.000 0.000,50.000 50.000,0.000 0.000,25.000 75.000,0.000 0.000,25.000 25.000,0.000 0.000,100.000 0.000,0.000 0.000,125.000 0.000,0.000 0.000,75.000 125.000,0.000 0.000,100.000 75.000,0.000 0.000,125.000 25.000,0.000 0.000,250.000 0.000,0.000 0.000,-275.000-300.000,0.000 0.000,25.000 0.000</inkml:trace>
</inkml:ink>
</file>

<file path=ppt/ink/ink12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4:40"/>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46800.000 26500.000,'-50.000'0.000,"-25.000"0.000,0.000 0.000,25.000 0.000,0.000 0.000,25.000-25.000,0.000 0.000,0.000 25.000,0.000 0.000,50.000 25.000,0.000 0.000,25.000 0.000,0.000 0.000,50.000 0.000,0.000 0.000,25.000-25.000,0.000 0.000,50.000 25.000,0.000 0.000,-25.000-25.000,0.000 0.000,0.000 0.000,0.000 0.000,0.000 0.000,0.000 0.000,-25.000-50.000,0.000 0.000,0.000 25.000,0.000 0.000,-25.000 25.000,0.000 0.000,25.000 0.000,0.000 0.000,-25.000 0.000,0.000 0.000,0.000 25.000,0.000 0.000,0.000 0.000,0.000 0.000,25.000-25.000,0.000 0.000,-25.000 0.000,0.000 0.000,25.000-25.000,0.000 0.000,-25.000 0.000,0.000 0.000,0.000 25.000,0.000 0.000,25.000-25.000,0.000 0.000,0.000 0.000,0.000 0.000,0.000 0.000,0.000 0.000,-25.000 25.000,0.000 0.000,-25.000 75.000,0.000 0.000,0.000-25.000,0.000 0.000,25.000-25.000,0.000 0.000,25.000 0.000,0.000 0.000,25.000-25.000,0.000 0.000,0.000-50.000,0.000 0.000,-25.000 25.000,0.000 0.000,0.000 25.000,0.000 0.000,0.000 25.000,0.000 0.000,0.000 0.000,0.000 0.000,50.000-25.000,0.000 0.000,25.000 0.000,0.000 0.000,25.000-25.000,0.000 0.000,-100.000 25.000,0.000 0.000,-50.000 25.000,0.000 0.000,-75.000 25.000,0.000 0.000,-75.000 0.000,0.000 0.000,-25.000-50.000,0.000 0.000,25.000 25.000</inkml:trace>
</inkml:ink>
</file>

<file path=ppt/ink/ink12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4:41"/>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46450.000 26200.000,'-50.000'0.000,"-50.000"-50.000,0.000 0.000,25.000 0.000,0.000 0.000,50.000 25.000,0.000 0.000,25.000 0.000,0.000 0.000,100.000 50.000,0.000 0.000,50.000 50.000,0.000 0.000,-25.000 25.000,0.000 0.000,50.000-25.000,0.000 0.000,25.000-50.000,0.000 0.000,25.000-25.000,0.000 0.000,25.000-75.000,0.000 0.000,25.000 0.000,0.000 0.000,-25.000 25.000,0.000 0.000,-25.000 50.000,0.000 0.000,-25.000 0.000,0.000 0.000,-50.000 50.000,0.000 0.000,0.000-25.000,0.000 0.000,25.000 0.000,0.000 0.000,0.000-25.000,0.000 0.000,0.000-25.000,0.000 0.000,25.000 50.000,0.000 0.000,-25.000 25.000,0.000 0.000,-25.000 50.000,0.000 0.000,-25.000-50.000,0.000 0.000,50.000-25.000,0.000 0.000,50.000-50.000,0.000 0.000,0.000-75.000,0.000 0.000,-75.000 75.000,0.000 0.000,-75.000 25.000,0.000 0.000,-50.000 25.000,0.000 0.000,-25.000 0.000,0.000 0.000,75.000 0.000,0.000 0.000,50.000-25.000,0.000 0.000,50.000-25.000,0.000 0.000,-25.000 0.000,0.000 0.000,0.000 25.000,0.000 0.000,-75.000 0.000,0.000 0.000,-50.000 0.000,0.000 0.000,-50.000 25.000</inkml:trace>
</inkml:ink>
</file>

<file path=ppt/ink/ink12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4:43"/>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46500.000 26300.000,'-50.000'0.000,"-25.000"0.000,0.000 0.000,25.000-25.000,0.000 0.000,50.000 0.000,0.000 0.000,25.000 25.000,0.000 0.000,75.000 25.000,0.000 0.000,25.000-25.000,0.000 0.000,75.000-25.000,0.000 0.000,25.000 0.000,0.000 0.000,-25.000 25.000,0.000 0.000,-75.000 50.000,0.000 0.000,0.000-25.000,0.000 0.000,0.000 0.000,0.000 0.000,25.000-25.000,0.000 0.000,25.000-25.000,0.000 0.000,0.000-25.000,0.000 0.000,25.000 50.000,0.000 0.000,-25.000 75.000,0.000 0.000,-50.000 0.000,0.000 0.000,25.000-50.000,0.000 0.000,50.000-25.000,0.000 0.000,25.000-50.000,0.000 0.000,-25.000 0.000,0.000 0.000,-25.000 50.000,0.000 0.000,-25.000 50.000,0.000 0.000,-25.000-25.000,0.000 0.000,50.000-25.000,0.000 0.000,0.000 0.000,0.000 0.000,50.000-25.000,0.000 0.000,-25.000 25.000,0.000 0.000,-50.000 25.000,0.000 0.000,-25.000 0.000,0.000 0.000,0.000 0.000,0.000 0.000,-25.000-25.000,0.000 0.000,0.000 0.000,0.000 0.000,-75.000-25.000</inkml:trace>
</inkml:ink>
</file>

<file path=ppt/ink/ink12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5:10"/>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89950.000 54000.000,'0.000'-100.000,"0.000"75.000,0.000 0.000,0.000-25.000,0.000 0.000,0.000 0.000,0.000 0.000,0.000 0.000,0.000 0.000,-50.000 25.000,0.000 0.000,0.000 0.000,0.000 0.000,-25.000 0.000,0.000 0.000,-25.000 50.000,0.000 0.000,-50.000 25.000,0.000 0.000,0.000 25.000,0.000 0.000,-25.000 0.000,0.000 0.000,0.000 50.000,0.000 0.000,25.000 25.000,0.000 0.000,50.000 25.000,0.000 0.000,75.000-25.000,0.000 0.000,0.000-25.000,0.000 0.000,50.000 0.000,0.000 0.000,25.000-25.000,0.000 0.000,25.000-25.000,0.000 0.000,25.000 0.000,0.000 0.000,0.000 0.000,0.000 0.000,0.000-50.000,0.000 0.000,0.000 25.000,0.000 0.000,25.000-25.000,0.000 0.000,0.000 0.000,0.000 0.000,50.000-25.000,0.000 0.000,0.000 0.000,0.000 0.000,0.000-25.000,0.000 0.000,-25.000-50.000,0.000 0.000,-25.000-50.000,0.000 0.000,-25.000-50.000,0.000 0.000,-25.000-75.000,0.000 0.000,-25.000 0.000,0.000 0.000,-50.000 75.000,0.000 0.000,-25.000 25.000,0.000 0.000,-75.000 75.000,0.000 0.000,-50.000 75.000,0.000 0.000,100.000 0.000,0.000 0.000,0.000 25.000</inkml:trace>
</inkml:ink>
</file>

<file path=ppt/ink/ink12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5:11"/>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91750.000 56000.000,'-50.000'0.000,"50.000"-25.000,0.000 0.000,50.000 25.000,0.000 0.000,75.000 0.000,0.000 0.000,50.000 25.000,0.000 0.000,100.000 0.000,0.000 0.000,100.000 25.000,0.000 0.000,0.000-50.000,0.000 0.000,25.000 0.000,0.000 0.000,-25.000 0.000,0.000 0.000,-75.000 25.000,0.000 0.000,-25.000-25.000,0.000 0.000,-25.000 25.000,0.000 0.000,-25.000-25.000,0.000 0.000,25.000 0.000,0.000 0.000,-25.000 0.000,0.000 0.000,-75.000 25.000,0.000 0.000,-50.000-25.000,0.000 0.000,-75.000 25.000,0.000 0.000,-25.000 0.000</inkml:trace>
</inkml:ink>
</file>

<file path=ppt/ink/ink12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9:34"/>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52550.000 31900.000,'50.000'-150.000,"-25.000"125.000,0.000 0.000,-25.000 0.000,0.000 0.000,0.000-25.000,0.000 0.000,-25.000 25.000,0.000 0.000,-25.000 0.000,0.000 0.000,0.000 0.000,0.000 0.000,-25.000 25.000,0.000 0.000,0.000 75.000,0.000 0.000,0.000 0.000,0.000 0.000,25.000 25.000,0.000 0.000,0.000 50.000,0.000 0.000,0.000 50.000,0.000 0.000,25.000 25.000,0.000 0.000,25.000-75.000,0.000 0.000,25.000-50.000,0.000 0.000,25.000-75.000,0.000 0.000,25.000-50.000,0.000 0.000,0.000-75.000,0.000 0.000,100.000-125.000,0.000 0.000,-50.000 75.000,0.000 0.000,-50.000 125.000,0.000 0.000,-75.000 0.000,0.000 0.000,0.000 75.000,0.000 0.000,0.000 75.000,0.000 0.000,0.000-25.000,0.000 0.000,25.000 0.000,0.000 0.000,-25.000 0.000,0.000 0.000,25.000-75.000,0.000 0.000,25.000-50.000,0.000 0.000,75.000-125.000,0.000 0.000,-25.000-75.000,0.000 0.000,-25.000 100.000,0.000 0.000,-50.000 75.000,0.000 0.000,-25.000 125.000,0.000 0.000,0.000 100.000,0.000 0.000,25.000 0.000,0.000 0.000,0.000-50.000,0.000 0.000,0.000-25.000,0.000 0.000,50.000-100.000,0.000 0.000,25.000-75.000,0.000 0.000,-50.000 0.000</inkml:trace>
</inkml:ink>
</file>

<file path=ppt/ink/ink12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9:35"/>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55600.000 31700.000,'0.000'-100.000,"-25.000"75.000,0.000 0.000,25.000 0.000,0.000 0.000,-25.000 25.000,0.000 0.000,-50.000 25.000,0.000 0.000,-50.000 50.000,0.000 0.000,25.000 50.000,0.000 0.000,0.000 0.000,0.000 0.000,100.000-25.000,0.000 0.000,25.000 0.000,0.000 0.000,75.000-25.000,0.000 0.000,75.000-50.000,0.000 0.000,50.000 25.000,0.000 0.000,-150.000 0.000,0.000 0.000,-50.000 75.000,0.000 0.000,-200.000 125.000,0.000 0.000,-100.000-75.000,0.000 0.000,0.000-50.000,0.000 0.000,175.000-100.000,0.000 0.000,25.000-25.000</inkml:trace>
</inkml:ink>
</file>

<file path=ppt/ink/ink12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9:4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57700.000 23150.000,'-100.000'-50.000,"175.000"25.000,0.000 0.000,-25.000 25.000,0.000 0.000,75.000 0.000,0.000 0.000,-75.000-25.000,0.000 0.000,175.000 25.000,0.000 0.000,25.000-25.000,0.000 0.000,50.000 25.000,0.000 0.000,-50.000 0.000,0.000 0.000,0.000 25.000,0.000 0.000,-75.000-25.000,0.000 0.000,0.000 25.000,0.000 0.000,50.000-50.000,0.000 0.000,-150.000 25.000,0.000 0.000,-50.000 0.000,0.000 0.000,125.000-25.000,0.000 0.000,-50.000 25.000,0.000 0.000,-25.000 0.000,0.000 0.000,-25.000 0.000,0.000 0.000,-75.000 0.000,0.000 0.000,0.000 25.000</inkml:trace>
</inkml:ink>
</file>

<file path=ppt/ink/ink12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9:4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54050.000 23350.000,'-250.000'-150.000,"175.000"150.000,0.000 0.000,0.000 0.000,0.000 0.000,-25.000 0.000,0.000 0.000,0.000 25.000,0.000 0.000,25.000-25.000,0.000 0.000,0.000 25.000,0.000 0.000,0.000-25.000,0.000 0.000,25.000 25.000,0.000 0.000,25.000 0.000,0.000 0.000,50.000 0.000,0.000 0.000,100.000-25.000,0.000 0.000,75.000 0.000,0.000 0.000,100.000-75.000,0.000 0.000,50.000 50.000,0.000 0.000,-25.000 0.000,0.000 0.000,0.000 25.000,0.000 0.000,-100.000 25.000,0.000 0.000,-25.000-25.000,0.000 0.000,-25.000 0.000,0.000 0.000,25.000-25.000,0.000 0.000,25.000 0.000,0.000 0.000,50.000-25.000,0.000 0.000,25.000 0.000,0.000 0.000,-25.000 25.000,0.000 0.000,-25.000 25.000,0.000 0.000,0.000 0.000,0.000 0.000,0.000 0.000,0.000 0.000,0.000-25.000,0.000 0.000,0.000-25.000,0.000 0.000,25.000 25.000,0.000 0.000,-50.000 25.000,0.000 0.000,50.000 25.000,0.000 0.000,-25.000 25.000,0.000 0.000,25.000-50.000,0.000 0.000,75.000 0.000,0.000 0.000,50.000-75.000,0.000 0.000,50.000 0.000,0.000 0.000,-75.000 50.000,0.000 0.000,-100.000 25.000,0.000 0.000,-100.000 25.000,0.000 0.000,-25.000 0.000,0.000 0.000,0.000-25.000,0.000 0.000,0.000 0.000,0.000 0.000,0.000 0.000,0.000 0.000,25.000 0.000,0.000 0.000,0.000 0.000,0.000 0.000,0.000 25.000,0.000 0.000,0.000-25.000,0.000 0.000,-75.000 0.000,0.000 0.000,-50.000 0.000,0.000 0.000,-25.000 0.000,0.000 0.000,0.000 0.000,0.000 0.000,-25.000 25.000,0.000 0.000,-50.000 0.000</inkml:trace>
</inkml:ink>
</file>

<file path=ppt/ink/ink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5:3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19650.000 33950.000,'0.000'-50.000,"-50.000"25.000,0.000 0.000,50.000 0.000,0.000 0.000,25.000 0.000,0.000 0.000,50.000 25.000,0.000 0.000,0.000 0.000,0.000 0.000,50.000 0.000,0.000 0.000,-75.000 25.000,0.000 0.000,-25.000 0.000,0.000 0.000,-25.000 50.000,0.000 0.000,0.000 25.000,0.000 0.000,-25.000 25.000,0.000 0.000,0.000 25.000,0.000 0.000,25.000-25.000,0.000 0.000,0.000 0.000,0.000 0.000,0.000 25.000,0.000 0.000,25.000 0.000,0.000 0.000,-25.000-50.000,0.000 0.000,0.000-50.000,0.000 0.000,-50.000-25.000,0.000 0.000,-50.000 0.000,0.000 0.000,25.000 0.000,0.000 0.000,0.000 0.000,0.000 0.000,50.000 0.000,0.000 0.000,0.000 0.000,0.000 0.000,50.000-25.000,0.000 0.000,75.000-25.000,0.000 0.000,50.000 0.000,0.000 0.000,25.000-25.000,0.000 0.000,-25.000 50.000,0.000 0.000,50.000-25.000,0.000 0.000,-125.000 0.000,0.000 0.000,-50.000 0.000</inkml:trace>
</inkml:ink>
</file>

<file path=ppt/ink/ink1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8:5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8400.000 38900.000,'-50.000'50.000,"-75.000"25.000,0.000 0.000,100.000-50.000,0.000 0.000,0.000 0.000,0.000 0.000,25.000 0.000,0.000 0.000,-25.000-25.000,0.000 0.000,25.000 25.000,0.000 0.000,25.000 0.000,0.000 0.000,0.000 0.000,0.000 0.000,50.000-25.000,0.000 0.000,25.000 0.000,0.000 0.000,25.000 0.000,0.000 0.000,50.000 0.000,0.000 0.000,75.000-25.000,0.000 0.000,0.000-50.000,0.000 0.000,50.000 50.000,0.000 0.000,-25.000 25.000,0.000 0.000,0.000 25.000,0.000 0.000,0.000 25.000,0.000 0.000,-25.000 0.000,0.000 0.000,-25.000-50.000,0.000 0.000,25.000 0.000,0.000 0.000,-25.000 0.000,0.000 0.000,50.000 0.000,0.000 0.000,25.000 0.000,0.000 0.000,-25.000 0.000,0.000 0.000,25.000-25.000,0.000 0.000,25.000 25.000,0.000 0.000,0.000 0.000,0.000 0.000,50.000-25.000,0.000 0.000,-25.000-25.000,0.000 0.000,0.000-25.000,0.000 0.000,0.000 50.000,0.000 0.000,0.000 25.000,0.000 0.000,-75.000 0.000,0.000 0.000,0.000 0.000,0.000 0.000,25.000 0.000,0.000 0.000,-50.000 0.000,0.000 0.000,25.000 0.000,0.000 0.000,0.000-25.000,0.000 0.000,-25.000 0.000,0.000 0.000,25.000 25.000,0.000 0.000,0.000 0.000,0.000 0.000,25.000 0.000,0.000 0.000,25.000 25.000,0.000 0.000,-25.000-25.000,0.000 0.000,50.000 25.000,0.000 0.000,0.000-25.000,0.000 0.000,-25.000 25.000,0.000 0.000,25.000-25.000,0.000 0.000,25.000 0.000,0.000 0.000,-50.000 0.000,0.000 0.000,25.000 0.000,0.000 0.000,0.000 0.000,0.000 0.000,0.000 0.000,0.000 0.000,-25.000 25.000,0.000 0.000,0.000-25.000,0.000 0.000,0.000 0.000,0.000 0.000,25.000 0.000,0.000 0.000,-25.000-25.000,0.000 0.000,-25.000 25.000,0.000 0.000,-25.000 0.000,0.000 0.000,50.000-25.000,0.000 0.000,-75.000 25.000,0.000 0.000,25.000-50.000,0.000 0.000,-25.000 25.000,0.000 0.000,25.000 50.000,0.000 0.000,0.000-25.000,0.000 0.000,-25.000 0.000,0.000 0.000,0.000 0.000,0.000 0.000,0.000 0.000,0.000 0.000,0.000 0.000,0.000 0.000,0.000 0.000,0.000 0.000,25.000 0.000,0.000 0.000,0.000 0.000,0.000 0.000,-25.000 0.000,0.000 0.000,25.000-25.000,0.000 0.000,0.000-25.000,0.000 0.000,-25.000 0.000,0.000 0.000,0.000 25.000,0.000 0.000,-50.000 0.000,0.000 0.000,0.000 25.000,0.000 0.000,0.000 0.000,0.000 0.000,-25.000 0.000,0.000 0.000,25.000 0.000,0.000 0.000,-50.000 0.000,0.000 0.000,-25.000 0.000,0.000 0.000,-25.000 0.000,0.000 0.000,0.000 0.000,0.000 0.000,-25.000 0.000,0.000 0.000,0.000 0.000,0.000 0.000,-25.000 0.000,0.000 0.000,0.000 0.000,0.000 0.000,-25.000 0.000,0.000 0.000,25.000 0.000,0.000 0.000,-25.000 0.000,0.000 0.000,-50.000 0.000</inkml:trace>
</inkml:ink>
</file>

<file path=ppt/ink/ink13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9:4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65950.000 30250.000,'0.000'-50.000,"0.000"-25.000,0.000 0.000,0.000 0.000,0.000 0.000,0.000 0.000,0.000 0.000,0.000 0.000,0.000 0.000,0.000 25.000,0.000 0.000,-50.000 0.000,0.000 0.000,-25.000 50.000,0.000 0.000,0.000 0.000,0.000 0.000,-25.000 75.000,0.000 0.000,0.000 50.000,0.000 0.000,-25.000 50.000,0.000 0.000,50.000 25.000,0.000 0.000,0.000 0.000,0.000 0.000,50.000-50.000,0.000 0.000,25.000-75.000,0.000 0.000,25.000-25.000,0.000 0.000,50.000-25.000,0.000 0.000,25.000-25.000,0.000 0.000,25.000-25.000,0.000 0.000,-25.000-25.000,0.000 0.000,-25.000 0.000,0.000 0.000,-25.000 0.000,0.000 0.000,-25.000 0.000,0.000 0.000,0.000 25.000,0.000 0.000,0.000 25.000,0.000 0.000,-25.000 75.000,0.000 0.000,0.000 0.000,0.000 0.000,0.000 0.000,0.000 0.000,25.000-25.000,0.000 0.000,0.000-25.000,0.000 0.000,50.000-25.000,0.000 0.000,50.000-50.000,0.000 0.000,0.000-75.000,0.000 0.000,-25.000-25.000,0.000 0.000,-50.000 75.000,0.000 0.000,-50.000 50.000,0.000 0.000,0.000 50.000,0.000 0.000,0.000 75.000,0.000 0.000,0.000 25.000,0.000 0.000,0.000-25.000,0.000 0.000,0.000-25.000,0.000 0.000,25.000 0.000,0.000 0.000,0.000-50.000,0.000 0.000,0.000-25.000</inkml:trace>
</inkml:ink>
</file>

<file path=ppt/ink/ink13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9:4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67450.000 29100.000,'0.000'-50.000,"50.000"50.000,0.000 0.000,25.000 100.000,0.000 0.000,-50.000 25.000,0.000 0.000,-150.000 50.000,0.000 0.000,0.000-25.000,0.000 0.000,25.000-75.000,0.000 0.000,75.000-50.000,0.000 0.000,175.000-75.000,0.000 0.000,25.000 0.000,0.000 0.000,-25.000 0.000,0.000 0.000,-100.000 50.000,0.000 0.000,-25.000 0.000,0.000 0.000,0.000 0.000,0.000 0.000,-25.000-25.000</inkml:trace>
</inkml:ink>
</file>

<file path=ppt/ink/ink13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9:4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67900.000 29550.000,'200.000'-50.000,"-75.000"50.000,0.000 0.000,25.000 0.000,0.000 0.000,-25.000 0.000,0.000 0.000,-75.000 0.000,0.000 0.000,-25.000 0.000</inkml:trace>
</inkml:ink>
</file>

<file path=ppt/ink/ink13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9:4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68600.000 29000.000,'0.000'-50.000,"-75.000"0.000,0.000 0.000,50.000 25.000,0.000 0.000,25.000 125.000,0.000 0.000,0.000 100.000,0.000 0.000,25.000 75.000,0.000 0.000,-25.000-25.000,0.000 0.000,0.000-125.000</inkml:trace>
</inkml:ink>
</file>

<file path=ppt/ink/ink13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9:5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63450.000 33950.000,'0.000'-50.000,"25.000"50.000,0.000 0.000,75.000 0.000,0.000 0.000,0.000 0.000,0.000 0.000,25.000 0.000,0.000 0.000,-25.000 0.000,0.000 0.000,0.000 0.000,0.000 0.000,-75.000 25.000,0.000 0.000,0.000 25.000,0.000 0.000,-50.000-25.000,0.000 0.000,-25.000 25.000,0.000 0.000,-50.000 25.000,0.000 0.000,-75.000 25.000,0.000 0.000,-50.000 50.000,0.000 0.000,25.000 0.000,0.000 0.000,75.000-50.000,0.000 0.000,100.000-50.000,0.000 0.000,50.000-50.000,0.000 0.000,100.000 0.000,0.000 0.000,25.000-25.000,0.000 0.000,-25.000 25.000,0.000 0.000,0.000-25.000,0.000 0.000,-25.000-50.000,0.000 0.000,0.000 0.000,0.000 0.000,-25.000 0.000,0.000 0.000,-50.000 25.000,0.000 0.000,0.000 25.000,0.000 0.000,0.000 25.000,0.000 0.000,-25.000 50.000,0.000 0.000,0.000 50.000,0.000 0.000,-50.000 0.000,0.000 0.000,25.000-25.000,0.000 0.000,0.000-25.000,0.000 0.000,50.000-50.000,0.000 0.000,75.000-125.000,0.000 0.000,50.000-25.000,0.000 0.000,-50.000 75.000,0.000 0.000,-50.000 50.000,0.000 0.000,-50.000 0.000,0.000 0.000,0.000 50.000,0.000 0.000,0.000 50.000,0.000 0.000,0.000 25.000,0.000 0.000,0.000 0.000,0.000 0.000,-25.000 0.000,0.000 0.000,25.000-50.000,0.000 0.000,0.000-25.000,0.000 0.000,-25.000-25.000</inkml:trace>
</inkml:ink>
</file>

<file path=ppt/ink/ink13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9:5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66150.000 33200.000,'100.000'-100.000,"-25.000"100.000,0.000 0.000,-25.000 125.000,0.000 0.000,-75.000 50.000,0.000 0.000,-125.000-25.000,0.000 0.000,50.000-50.000,0.000 0.000,25.000-50.000,0.000 0.000,50.000-50.000,0.000 0.000,50.000 0.000,0.000 0.000,125.000-25.000,0.000 0.000,-25.000-25.000,0.000 0.000,-50.000 50.000,0.000 0.000,-25.000 0.000,0.000 0.000,-25.000-25.000</inkml:trace>
</inkml:ink>
</file>

<file path=ppt/ink/ink13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9:5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66750.000 33400.000,'0.000'-150.000,"75.000"125.000,0.000 0.000,25.000 25.000,0.000 0.000,25.000 25.000,0.000 0.000,-50.000-25.000,0.000 0.000,-50.000 25.000,0.000 0.000,-25.000 0.000</inkml:trace>
</inkml:ink>
</file>

<file path=ppt/ink/ink13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9:5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67350.000 32500.000,'-50.000'-100.000,"25.000"75.000,0.000 0.000,25.000 50.000,0.000 0.000,0.000 125.000,0.000 0.000,-25.000 50.000,0.000 0.000,-25.000 50.000,0.000 0.000,0.000 0.000,0.000 0.000,25.000-175.000</inkml:trace>
</inkml:ink>
</file>

<file path=ppt/ink/ink13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9: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63850.000 37400.000,'-50.000'-50.000,"75.000"25.000,0.000 0.000,50.000 25.000,0.000 0.000,125.000 0.000,0.000 0.000,25.000 0.000,0.000 0.000,-75.000 0.000,0.000 0.000,-75.000 0.000,0.000 0.000,-75.000 25.000,0.000 0.000,-75.000 25.000,0.000 0.000,25.000-25.000</inkml:trace>
</inkml:ink>
</file>

<file path=ppt/ink/ink13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9: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64300.000 37650.000,'-150.000'50.000,"100.000"-50.000,0.000 0.000,0.000 25.000,0.000 0.000,25.000 75.000,0.000 0.000,25.000 75.000,0.000 0.000,0.000 100.000,0.000 0.000,0.000 25.000,0.000 0.000,0.000-50.000,0.000 0.000,-25.000-75.000,0.000 0.000,0.000-75.000,0.000 0.000,25.000-75.000,0.000 0.000,0.000-50.000,0.000 0.000,25.000-25.000</inkml:trace>
</inkml:ink>
</file>

<file path=ppt/ink/ink1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8: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8000.000 27800.000,'-100.000'0.000,"-25.000"-100.000,0.000 0.000,100.000 100.000,0.000 0.000,50.000 0.000,0.000 0.000,100.000 50.000,0.000 0.000,125.000-75.000,0.000 0.000,150.000-50.000,0.000 0.000,100.000 0.000,0.000 0.000,25.000 50.000,0.000 0.000,50.000 25.000,0.000 0.000,0.000-50.000,0.000 0.000,75.000-25.000,0.000 0.000,25.000 0.000,0.000 0.000,-50.000 75.000,0.000 0.000,-25.000 50.000,0.000 0.000,-50.000 75.000,0.000 0.000,-25.000 0.000,0.000 0.000,50.000-100.000,0.000 0.000,-450.000-25.000,0.000 0.000,0.000-50.000</inkml:trace>
</inkml:ink>
</file>

<file path=ppt/ink/ink13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0:0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64000.000 39350.000,'0.000'-100.000,"0.000"0.000,0.000 0.000,25.000 75.000,0.000 0.000,75.000-25.000,0.000 0.000,25.000 50.000,0.000 0.000,75.000 0.000,0.000 0.000,-50.000-25.000,0.000 0.000,-50.000-25.000,0.000 0.000,-75.000-25.000,0.000 0.000,0.000-25.000,0.000 0.000,-25.000 25.000,0.000 0.000,-75.000 0.000,0.000 0.000,25.000 75.000,0.000 0.000,-25.000 25.000,0.000 0.000,0.000 125.000,0.000 0.000,0.000 0.000,0.000 0.000,50.000 25.000,0.000 0.000,25.000-25.000,0.000 0.000,50.000-75.000,0.000 0.000,75.000-25.000,0.000 0.000,75.000-75.000,0.000 0.000,-25.000-50.000,0.000 0.000,-125.000 50.000</inkml:trace>
</inkml:ink>
</file>

<file path=ppt/ink/ink13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0:0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66450.000 36900.000,'50.000'-100.000,"-25.000"100.000,0.000 0.000,25.000 0.000,0.000 0.000,-25.000 50.000,0.000 0.000,-50.000 50.000,0.000 0.000,-75.000 0.000,0.000 0.000,50.000-75.000,0.000 0.000,75.000 0.000,0.000 0.000,50.000 0.000,0.000 0.000,25.000 0.000,0.000 0.000,-50.000 75.000,0.000 0.000,-50.000 0.000,0.000 0.000,-100.000 75.000,0.000 0.000,-25.000-50.000,0.000 0.000,50.000-50.000,0.000 0.000,50.000-75.000,0.000 0.000,25.000-25.000</inkml:trace>
</inkml:ink>
</file>

<file path=ppt/ink/ink13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0:0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67150.000 37450.000,'0.000'-50.000,"100.000"25.000,0.000 0.000,-50.000 0.000,0.000 0.000,100.000 0.000,0.000 0.000,-25.000 25.000,0.000 0.000,-75.000 0.000,0.000 0.000,-25.000 25.000</inkml:trace>
</inkml:ink>
</file>

<file path=ppt/ink/ink13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0:0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67850.000 36650.000,'-50.000'-50.000,"25.000"25.000,0.000 0.000,25.000 150.000,0.000 0.000,0.000 100.000,0.000 0.000,0.000 25.000,0.000 0.000,0.000-150.000,0.000 0.000,-25.000-25.000</inkml:trace>
</inkml:ink>
</file>

<file path=ppt/ink/ink13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0: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54400.000 30850.000,'-50.000'-50.000,"150.000"50.000,0.000 0.000,50.000-25.000,0.000 0.000,-100.000 25.000,0.000 0.000,0.000 0.000,0.000 0.000,0.000-25.000</inkml:trace>
</inkml:ink>
</file>

<file path=ppt/ink/ink13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0:2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55450.000 29900.000,'50.000'0.000,"25.000"50.000,0.000 0.000,-25.000 0.000,0.000 0.000,0.000 0.000,0.000 0.000,-50.000 50.000,0.000 0.000,-25.000-25.000,0.000 0.000,-50.000 0.000,0.000 0.000,0.000-25.000,0.000 0.000,25.000 0.000,0.000 0.000,125.000-75.000,0.000 0.000,100.000-100.000,0.000 0.000,50.000 25.000,0.000 0.000,-175.000 75.000,0.000 0.000,25.000-25.000</inkml:trace>
</inkml:ink>
</file>

<file path=ppt/ink/ink13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0:2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82250.000 33750.000,'0.000'-100.000,"150.000"100.000,0.000 0.000,0.000-25.000,0.000 0.000,25.000 0.000,0.000 0.000,-100.000 25.000,0.000 0.000,-75.000 25.000,0.000 0.000,-50.000 50.000,0.000 0.000,25.000-75.000,0.000 0.000,-25.000 50.000</inkml:trace>
</inkml:ink>
</file>

<file path=ppt/ink/ink13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0:2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82250.000 34000.000,'-50.000'0.000,"25.000"0.000,0.000 0.000,0.000 50.000,0.000 0.000,0.000 50.000,0.000 0.000,25.000 25.000,0.000 0.000,-25.000 50.000,0.000 0.000,0.000 50.000,0.000 0.000,0.000 50.000,0.000 0.000,0.000-75.000,0.000 0.000,25.000-75.000,0.000 0.000,0.000-100.000,0.000 0.000,-25.000-50.000</inkml:trace>
</inkml:ink>
</file>

<file path=ppt/ink/ink13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0:2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82050.000 35100.000,'50.000'-50.000,"-25.000"25.000,0.000 0.000,50.000 25.000,0.000 0.000,75.000 0.000,0.000 0.000,25.000-25.000,0.000 0.000,-100.000-25.000,0.000 0.000,0.000 25.000,0.000 0.000,-75.000 0.000,0.000 0.000,0.000 0.000,0.000 0.000,-25.000-25.000,0.000 0.000,0.000 25.000,0.000 0.000,-25.000 0.000,0.000 0.000,0.000 25.000,0.000 0.000,-25.000 25.000,0.000 0.000,25.000 50.000,0.000 0.000,0.000 25.000,0.000 0.000,0.000 25.000,0.000 0.000,50.000 0.000,0.000 0.000,50.000-25.000,0.000 0.000,75.000-25.000,0.000 0.000,50.000-100.000,0.000 0.000,50.000-125.000,0.000 0.000,-150.000 75.000</inkml:trace>
</inkml:ink>
</file>

<file path=ppt/ink/ink13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0:2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84600.000 34200.000,'-100.000'0.000,"25.000"0.000,0.000 0.000,0.000 50.000,0.000 0.000,25.000 50.000,0.000 0.000,25.000 0.000,0.000 0.000,0.000 0.000,0.000 0.000,25.000-25.000,0.000 0.000,50.000-25.000,0.000 0.000,50.000-75.000,0.000 0.000,0.000-50.000,0.000 0.000,-75.000 25.000</inkml:trace>
</inkml:ink>
</file>

<file path=ppt/ink/ink1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8:5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54200.000 32950.000,'50.000'-50.000,"0.000"50.000,0.000 0.000,50.000 25.000,0.000 0.000,50.000 50.000,0.000 0.000,-25.000 25.000,0.000 0.000,-75.000 50.000,0.000 0.000,-50.000-125.000,0.000 0.000,-25.000 25.000</inkml:trace>
</inkml:ink>
</file>

<file path=ppt/ink/ink13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0:2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85050.000 34400.000,'-50.000'-50.000,"25.000"50.000,0.000 0.000,-50.000 75.000,0.000 0.000,50.000 0.000,0.000 0.000,0.000 25.000,0.000 0.000,0.000-25.000,0.000 0.000,25.000-50.000,0.000 0.000,50.000 0.000,0.000 0.000,25.000-50.000,0.000 0.000,0.000-50.000,0.000 0.000,-25.000-50.000,0.000 0.000,-25.000 25.000,0.000 0.000,25.000 50.000,0.000 0.000,-25.000 50.000,0.000 0.000,-25.000 75.000,0.000 0.000,0.000-25.000,0.000 0.000,0.000 25.000,0.000 0.000,0.000-25.000,0.000 0.000,0.000-25.000,0.000 0.000,100.000-50.000,0.000 0.000,50.000-50.000,0.000 0.000,-50.000 0.000,0.000 0.000,-75.000-25.000,0.000 0.000,0.000 50.000,0.000 0.000,-25.000 0.000,0.000 0.000,-25.000 25.000,0.000 0.000,0.000 50.000,0.000 0.000,0.000 75.000,0.000 0.000,25.000 25.000,0.000 0.000,0.000-25.000,0.000 0.000,0.000 0.000,0.000 0.000,-25.000 0.000,0.000 0.000,25.000-50.000,0.000 0.000,0.000-75.000,0.000 0.000,0.000-50.000</inkml:trace>
</inkml:ink>
</file>

<file path=ppt/ink/ink13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0:2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86450.000 33550.000,'100.000'-50.000,"-75.000"150.000,0.000 0.000,-25.000 75.000,0.000 0.000,-50.000 0.000,0.000 0.000,-50.000-25.000,0.000 0.000,25.000-50.000,0.000 0.000,75.000-75.000,0.000 0.000,50.000-125.000,0.000 0.000,75.000 25.000,0.000 0.000,0.000 25.000,0.000 0.000,-50.000 50.000,0.000 0.000,-50.000 75.000,0.000 0.000,-25.000 25.000,0.000 0.000,0.000 0.000,0.000 0.000,0.000 25.000,0.000 0.000,-25.000-25.000,0.000 0.000,0.000 0.000,0.000 0.000,-75.000 50.000,0.000 0.000,-50.000 25.000,0.000 0.000,100.000-150.000</inkml:trace>
</inkml:ink>
</file>

<file path=ppt/ink/ink13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0:2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87500.000 34550.000,'-50.000'0.000,"0.000"0.000,0.000 0.000,25.000 0.000,0.000 0.000,75.000 0.000,0.000 0.000,125.000-25.000,0.000 0.000,50.000 25.000,0.000 0.000,-25.000-25.000,0.000 0.000,-100.000 25.000,0.000 0.000,-50.000-25.000,0.000 0.000,-50.000 0.000,0.000 0.000,0.000 0.000</inkml:trace>
</inkml:ink>
</file>

<file path=ppt/ink/ink13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0:2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88450.000 33850.000,'-100.000'0.000,"25.000"-25.000,0.000 0.000,50.000 50.000,0.000 0.000,25.000 100.000,0.000 0.000,0.000 50.000,0.000 0.000,-25.000-25.000,0.000 0.000,0.000 75.000,0.000 0.000,0.000 0.000,0.000 0.000,0.000-200.000</inkml:trace>
</inkml:ink>
</file>

<file path=ppt/ink/ink13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0:2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90300.000 33150.000,'-150.000'-150.000,"125.000"125.000,0.000 0.000,-50.000 25.000,0.000 0.000,25.000 50.000,0.000 0.000,0.000 50.000,0.000 0.000,50.000 25.000,0.000 0.000,0.000 0.000,0.000 0.000,50.000 0.000,0.000 0.000,25.000-25.000,0.000 0.000,0.000 0.000,0.000 0.000,-25.000 0.000,0.000 0.000,-50.000-50.000,0.000 0.000,-75.000 50.000,0.000 0.000,-100.000 0.000,0.000 0.000,-125.000 25.000,0.000 0.000,200.000-100.000</inkml:trace>
</inkml:ink>
</file>

<file path=ppt/ink/ink13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0:3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86000.000 43050.000,'-100.000'0.000,"100.000"-25.000,0.000 0.000,25.000 25.000,0.000 0.000,125.000 0.000,0.000 0.000,50.000 0.000,0.000 0.000,-25.000 25.000,0.000 0.000,-75.000 0.000,0.000 0.000,-50.000 0.000,0.000 0.000,-50.000 0.000,0.000 0.000,0.000 0.000,0.000 0.000,-50.000 25.000,0.000 0.000,-75.000 25.000,0.000 0.000,-100.000 100.000,0.000 0.000,-75.000 50.000,0.000 0.000,50.000-50.000,0.000 0.000,50.000-50.000,0.000 0.000,125.000-50.000,0.000 0.000,75.000-50.000,0.000 0.000,100.000-25.000,0.000 0.000,100.000-25.000,0.000 0.000,50.000-25.000,0.000 0.000,-25.000 0.000,0.000 0.000,25.000 0.000,0.000 0.000,-50.000-50.000,0.000 0.000,-125.000 25.000,0.000 0.000,-25.000 0.000,0.000 0.000,-50.000 25.000,0.000 0.000,25.000 25.000,0.000 0.000,-25.000 125.000,0.000 0.000,-50.000 25.000,0.000 0.000,0.000 25.000,0.000 0.000,0.000-25.000,0.000 0.000,50.000-50.000,0.000 0.000,100.000-100.000,0.000 0.000,0.000-75.000,0.000 0.000,-50.000 75.000,0.000 0.000,100.000-125.000,0.000 0.000,-75.000 50.000,0.000 0.000,-50.000 75.000,0.000 0.000,0.000 25.000,0.000 0.000,0.000 0.000,0.000 0.000,0.000 25.000,0.000 0.000,0.000 50.000,0.000 0.000,-25.000 25.000,0.000 0.000,0.000 25.000,0.000 0.000,0.000 0.000,0.000 0.000,0.000-50.000,0.000 0.000,0.000-25.000,0.000 0.000,0.000-25.000</inkml:trace>
</inkml:ink>
</file>

<file path=ppt/ink/ink13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0:4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9050.000 47950.000,'250.000'-50.000,"-200.000"50.000,0.000 0.000,125.000-25.000,0.000 0.000,25.000 0.000,0.000 0.000,25.000 25.000,0.000 0.000,25.000 0.000,0.000 0.000,100.000 25.000,0.000 0.000,-150.000-25.000,0.000 0.000,-75.000-25.000</inkml:trace>
</inkml:ink>
</file>

<file path=ppt/ink/ink13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0:4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21750.000 49800.000,'0.000'-100.000,"0.000"75.000,0.000 0.000,0.000 0.000,0.000 0.000,25.000-50.000,0.000 0.000,-25.000 25.000,0.000 0.000,-25.000-75.000,0.000 0.000,-25.000 75.000,0.000 0.000,-50.000 25.000,0.000 0.000,0.000 25.000,0.000 0.000,0.000 50.000,0.000 0.000,-25.000 75.000,0.000 0.000,25.000 50.000,0.000 0.000,0.000 25.000,0.000 0.000,25.000-25.000,0.000 0.000,25.000-25.000,0.000 0.000,25.000-25.000,0.000 0.000,25.000-25.000,0.000 0.000,25.000-25.000,0.000 0.000,50.000-25.000,0.000 0.000,25.000-50.000,0.000 0.000,50.000-50.000,0.000 0.000,0.000-75.000,0.000 0.000,-25.000 50.000,0.000 0.000,-100.000 50.000,0.000 0.000,0.000 25.000,0.000 0.000,-25.000 25.000,0.000 0.000,0.000 50.000,0.000 0.000,25.000 25.000,0.000 0.000,-25.000-25.000,0.000 0.000,25.000-50.000,0.000 0.000,25.000 0.000,0.000 0.000,25.000-50.000,0.000 0.000,25.000-75.000,0.000 0.000,-25.000 0.000,0.000 0.000,-25.000 0.000,0.000 0.000,-25.000 75.000,0.000 0.000,-25.000 0.000,0.000 0.000,25.000 25.000,0.000 0.000,-25.000 50.000,0.000 0.000,25.000 50.000,0.000 0.000,0.000 25.000,0.000 0.000,0.000-25.000,0.000 0.000,0.000-50.000,0.000 0.000,0.000 0.000,0.000 0.000,0.000-50.000,0.000 0.000,25.000 0.000</inkml:trace>
</inkml:ink>
</file>

<file path=ppt/ink/ink13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0:4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23100.000 48900.000,'0.000'-50.000,"-25.000"-25.000,0.000 0.000,50.000 75.000,0.000 0.000,75.000 0.000,0.000 0.000,-25.000 100.000,0.000 0.000,-75.000 25.000,0.000 0.000,-50.000 75.000,0.000 0.000,-75.000-75.000,0.000 0.000,25.000-50.000,0.000 0.000,25.000-50.000,0.000 0.000,150.000-25.000,0.000 0.000,75.000-25.000,0.000 0.000,25.000-25.000,0.000 0.000,-50.000 25.000,0.000 0.000,-75.000 25.000,0.000 0.000,-25.000 0.000</inkml:trace>
</inkml:ink>
</file>

<file path=ppt/ink/ink13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0:4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23750.000 49300.000,'0.000'-100.000,"25.000"50.000,0.000 0.000,100.000 0.000,0.000 0.000,0.000 50.000,0.000 0.000,-25.000 0.000,0.000 0.000,0.000 0.000,0.000 0.000,-50.000 0.000,0.000 0.000,-25.000 0.000,0.000 0.000,-25.000-25.000</inkml:trace>
</inkml:ink>
</file>

<file path=ppt/ink/ink1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8:5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54300.000 34550.000,'0.000'-50.000,"75.000"25.000,0.000 0.000,0.000 0.000,0.000 0.000,25.000 25.000,0.000 0.000,-50.000 125.000,0.000 0.000,-50.000 100.000,0.000 0.000,-75.000 100.000,0.000 0.000,50.000-75.000,0.000 0.000,25.000-125.000,0.000 0.000,0.000-75.000,0.000 0.000,100.000-175.000,0.000 0.000,50.000-250.000,0.000 0.000,0.000-50.000,0.000 0.000,0.000 25.000,0.000 0.000,0.000 0.000,0.000 0.000,-50.000 175.000,0.000 0.000,-75.000 175.000,0.000 0.000,-25.000 125.000,0.000 0.000,-25.000 125.000,0.000 0.000,0.000-50.000,0.000 0.000,0.000 75.000,0.000 0.000,0.000-150.000,0.000 0.000,50.000-125.000</inkml:trace>
</inkml:ink>
</file>

<file path=ppt/ink/ink13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0:4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24600.000 48250.000,'-50.000'0.000,"0.000"-25.000,0.000 0.000,50.000 75.000,0.000 0.000,0.000 100.000,0.000 0.000,0.000 100.000,0.000 0.000,-25.000 75.000,0.000 0.000,-25.000-75.000,0.000 0.000,25.000-175.000</inkml:trace>
</inkml:ink>
</file>

<file path=ppt/ink/ink13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0:4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24600.000 50700.000,'0.000'-50.000,"25.000"25.000,0.000 0.000,125.000 25.000,0.000 0.000,25.000 0.000,0.000 0.000,25.000 0.000,0.000 0.000,-50.000-25.000,0.000 0.000,-125.000 25.000,0.000 0.000,0.000 0.000</inkml:trace>
</inkml:ink>
</file>

<file path=ppt/ink/ink13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0:4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25600.000 49900.000,'-50.000'0.000,"0.000"-25.000,0.000 0.000,25.000 0.000,0.000 0.000,0.000 25.000,0.000 0.000,25.000 100.000,0.000 0.000,25.000 75.000,0.000 0.000,-25.000 50.000,0.000 0.000,0.000 100.000,0.000 0.000,0.000-150.000,0.000 0.000,-25.000-50.000</inkml:trace>
</inkml:ink>
</file>

<file path=ppt/ink/ink13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0: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29500.000 49200.000,'0.000'-100.000,"0.000"75.000,0.000 0.000,0.000 0.000,0.000 0.000,0.000 50.000,0.000 0.000,0.000 75.000,0.000 0.000,0.000 100.000,0.000 0.000,0.000 50.000,0.000 0.000,-25.000-50.000,0.000 0.000,0.000-50.000,0.000 0.000,25.000-75.000,0.000 0.000,0.000-50.000,0.000 0.000,-25.000-25.000</inkml:trace>
</inkml:ink>
</file>

<file path=ppt/ink/ink13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0: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29500.000 50100.000,'0.000'-100.000,"25.000"75.000,0.000 0.000,75.000 0.000,0.000 0.000,25.000 25.000,0.000 0.000,-25.000 0.000,0.000 0.000,-50.000 0.000,0.000 0.000,-25.000 0.000,0.000 0.000,-25.000-25.000</inkml:trace>
</inkml:ink>
</file>

<file path=ppt/ink/ink13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0: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30250.000 48900.000,'0.000'-50.000,"0.000"0.000,0.000 0.000,-25.000 25.000,0.000 0.000,25.000 0.000,0.000 0.000,0.000 50.000,0.000 0.000,0.000 75.000,0.000 0.000,0.000 100.000,0.000 0.000,0.000 100.000,0.000 0.000,0.000 25.000,0.000 0.000,0.000-25.000,0.000 0.000,-25.000 25.000,0.000 0.000,0.000-200.000,0.000 0.000,0.000-75.000</inkml:trace>
</inkml:ink>
</file>

<file path=ppt/ink/ink13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0:5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30850.000 50400.000,'100.000'-100.000,"-25.000"100.000,0.000 0.000,-50.000 0.000,0.000 0.000,75.000 25.000,0.000 0.000,-25.000 50.000,0.000 0.000,-50.000 0.000,0.000 0.000,-50.000 25.000,0.000 0.000,-100.000 0.000,0.000 0.000,0.000-25.000,0.000 0.000,75.000-50.000,0.000 0.000,25.000 0.000,0.000 0.000,100.000-25.000,0.000 0.000,125.000-50.000,0.000 0.000,-25.000 25.000,0.000 0.000,-125.000 25.000,0.000 0.000,-25.000 0.000</inkml:trace>
</inkml:ink>
</file>

<file path=ppt/ink/ink13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0:5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32900.000 50450.000,'-100.000'-50.000,"100.000"25.000,0.000 0.000,25.000 25.000,0.000 0.000,125.000-25.000,0.000 0.000,50.000 25.000,0.000 0.000,25.000 0.000,0.000 0.000,0.000 0.000,0.000 0.000,25.000 0.000,0.000 0.000,50.000 0.000,0.000 0.000,-50.000 0.000,0.000 0.000,-125.000 0.000,0.000 0.000,-75.000 0.000</inkml:trace>
</inkml:ink>
</file>

<file path=ppt/ink/ink13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0: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39400.000 49000.000,'0.000'-50.000,"0.000"-50.000,0.000 0.000,0.000 50.000,0.000 0.000,0.000 0.000,0.000 0.000,-25.000 25.000,0.000 0.000,25.000 0.000,0.000 0.000,-25.000 25.000,0.000 0.000,0.000 0.000,0.000 0.000,-25.000 0.000,0.000 0.000,-50.000 25.000,0.000 0.000,0.000 25.000,0.000 0.000,-25.000 50.000,0.000 0.000,50.000 75.000,0.000 0.000,0.000 50.000,0.000 0.000,50.000-50.000,0.000 0.000,0.000-50.000,0.000 0.000,50.000-25.000,0.000 0.000,0.000-75.000,0.000 0.000,50.000 25.000,0.000 0.000,0.000-25.000,0.000 0.000,0.000-25.000,0.000 0.000,25.000-50.000,0.000 0.000,0.000-25.000,0.000 0.000,-25.000-25.000,0.000 0.000,-50.000 75.000,0.000 0.000,-25.000 50.000,0.000 0.000,0.000 50.000,0.000 0.000,0.000 0.000,0.000 0.000,0.000 0.000,0.000 0.000,0.000-50.000,0.000 0.000,25.000 0.000,0.000 0.000,25.000-25.000,0.000 0.000,0.000-25.000,0.000 0.000,50.000-75.000,0.000 0.000,0.000-25.000,0.000 0.000,-50.000 25.000,0.000 0.000,-25.000 50.000,0.000 0.000,-25.000 75.000,0.000 0.000,0.000 75.000,0.000 0.000,0.000 25.000,0.000 0.000,0.000-25.000,0.000 0.000,25.000 0.000,0.000 0.000,0.000-25.000,0.000 0.000,0.000-50.000,0.000 0.000,-25.000 0.000</inkml:trace>
</inkml:ink>
</file>

<file path=ppt/ink/ink13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0: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41050.000 49550.000,'0.000'-50.000,"0.000"0.000,0.000 0.000,50.000 50.000,0.000 0.000,100.000 0.000,0.000 0.000,50.000 0.000,0.000 0.000,-50.000 0.000,0.000 0.000,-50.000 25.000,0.000 0.000,-75.000-25.000,0.000 0.000,0.000 0.000</inkml:trace>
</inkml:ink>
</file>

<file path=ppt/ink/ink1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8:5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56850.000 32350.000,'300.000'-250.000,"-250.000"250.000,0.000 0.000,0.000 0.000,0.000 0.000,-25.000 150.000,0.000 0.000,-75.000 125.000,0.000 0.000,-50.000 50.000,0.000 0.000,-25.000-100.000,0.000 0.000,25.000-100.000,0.000 0.000,50.000-125.000,0.000 0.000,25.000-75.000,0.000 0.000,50.000-50.000,0.000 0.000,75.000-25.000,0.000 0.000,25.000 25.000,0.000 0.000,-100.000 100.000,0.000 0.000,0.000 50.000,0.000 0.000,-75.000 150.000,0.000 0.000,-75.000 0.000,0.000 0.000,0.000-25.000,0.000 0.000,0.000 0.000,0.000 0.000,-50.000-75.000,0.000 0.000,-25.000 25.000,0.000 0.000,0.000 0.000,0.000 0.000,50.000-25.000,0.000 0.000,125.000-25.000,0.000 0.000,225.000-100.000,0.000 0.000,125.000-50.000,0.000 0.000,75.000 0.000,0.000 0.000,-75.000 25.000,0.000 0.000,-125.000 25.000,0.000 0.000,-75.000 25.000,0.000 0.000,-100.000 25.000,0.000 0.000,-100.000-50.000,0.000 0.000,-50.000-25.000,0.000 0.000,0.000-50.000,0.000 0.000,25.000-50.000,0.000 0.000,0.000-25.000,0.000 0.000,50.000 75.000,0.000 0.000,25.000 50.000,0.000 0.000,25.000 100.000,0.000 0.000,0.000 175.000,0.000 0.000,0.000 175.000,0.000 0.000,0.000 250.000,0.000 0.000,0.000 200.000,0.000 0.000,0.000 25.000,0.000 0.000,50.000-275.000,0.000 0.000,-25.000-425.000,0.000 0.000,0.000-100.000</inkml:trace>
</inkml:ink>
</file>

<file path=ppt/ink/ink13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0: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41950.000 48450.000,'-50.000'0.000,"0.000"-25.000,0.000 0.000,50.000 50.000,0.000 0.000,0.000 100.000,0.000 0.000,0.000 100.000,0.000 0.000,0.000 75.000,0.000 0.000,-50.000 0.000,0.000 0.000,25.000-150.000,0.000 0.000,0.000-100.000</inkml:trace>
</inkml:ink>
</file>

<file path=ppt/ink/ink13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0:5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45750.000 48300.000,'0.000'-100.000,"25.000"175.000,0.000 0.000,0.000 75.000,0.000 0.000,-25.000 50.000,0.000 0.000,-25.000 50.000,0.000 0.000,0.000-75.000,0.000 0.000,-25.000-50.000,0.000 0.000,50.000-100.000,0.000 0.000,-25.000-25.000</inkml:trace>
</inkml:ink>
</file>

<file path=ppt/ink/ink13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0:5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45900.000 49100.000,'200.000'-150.000,"-125.000"125.000,0.000 0.000,0.000 25.000,0.000 0.000,0.000 25.000,0.000 0.000,-25.000 0.000,0.000 0.000,-25.000 0.000</inkml:trace>
</inkml:ink>
</file>

<file path=ppt/ink/ink13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0:5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46850.000 48100.000,'0.000'-100.000,"0.000"75.000,0.000 0.000,0.000 0.000,0.000 0.000,0.000 75.000,0.000 0.000,0.000 50.000,0.000 0.000,0.000 75.000,0.000 0.000,0.000 150.000,0.000 0.000,-25.000 75.000,0.000 0.000,0.000-100.000,0.000 0.000,25.000-50.000,0.000 0.000,0.000-200.000,0.000 0.000,25.000 0.000</inkml:trace>
</inkml:ink>
</file>

<file path=ppt/ink/ink13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0:5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47700.000 48100.000,'0.000'-50.000,"75.000"-50.000,0.000 0.000,0.000 75.000,0.000 0.000,75.000 25.000,0.000 0.000,-25.000 0.000,0.000 0.000,0.000 0.000,0.000 0.000,-100.000 25.000,0.000 0.000,0.000-25.000</inkml:trace>
</inkml:ink>
</file>

<file path=ppt/ink/ink13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0:5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48750.000 47000.000,'-50.000'-50.000,"0.000"0.000,0.000 0.000,50.000 250.000,0.000 0.000,-25.000 50.000,0.000 0.000,-25.000 50.000,0.000 0.000,-25.000 50.000,0.000 0.000,25.000-250.000</inkml:trace>
</inkml:ink>
</file>

<file path=ppt/ink/ink13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0:5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44200.000 48450.000,'-50.000'-100.000,"125.000"50.000,0.000 0.000,0.000 50.000,0.000 0.000,100.000 25.000,0.000 0.000,-100.000 50.000,0.000 0.000,-50.000 100.000,0.000 0.000,-100.000 50.000,0.000 0.000,-125.000 25.000,0.000 0.000,25.000-50.000,0.000 0.000,100.000-75.000,0.000 0.000,50.000-75.000,0.000 0.000,125.000 0.000,0.000 0.000,275.000-50.000,0.000 0.000,75.000-50.000,0.000 0.000,-75.000 25.000,0.000 0.000,-275.000 25.000</inkml:trace>
</inkml:ink>
</file>

<file path=ppt/ink/ink13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0: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33200.000 50950.000,'-50.000'0.000,"-100.000"0.000,0.000 0.000,175.000 0.000,0.000 0.000,100.000 0.000,0.000 0.000,125.000 0.000,0.000 0.000,75.000 0.000,0.000 0.000,25.000 0.000,0.000 0.000,0.000 50.000,0.000 0.000,-250.000-50.000</inkml:trace>
</inkml:ink>
</file>

<file path=ppt/ink/ink13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1:0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45400.000 52450.000,'0.000'-100.000,"-25.000"100.000,0.000 0.000,0.000 0.000,0.000 0.000,25.000 25.000,0.000 0.000,0.000 25.000,0.000 0.000,25.000 0.000,0.000 0.000,-25.000 50.000,0.000 0.000,25.000 50.000,0.000 0.000,-25.000 25.000,0.000 0.000,-25.000 50.000,0.000 0.000,-25.000 50.000,0.000 0.000,0.000 50.000,0.000 0.000,25.000-75.000,0.000 0.000,0.000-100.000,0.000 0.000,0.000-75.000,0.000 0.000,0.000-50.000,0.000 0.000,0.000-25.000</inkml:trace>
</inkml:ink>
</file>

<file path=ppt/ink/ink13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1:0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45500.000 52300.000,'0.000'-100.000,"-25.000"50.000,0.000 0.000,25.000 150.000,0.000 0.000,-75.000 50.000,0.000 0.000,0.000-25.000,0.000 0.000,-50.000 0.000,0.000 0.000,75.000-25.000,0.000 0.000,25.000-50.000</inkml:trace>
</inkml:ink>
</file>

<file path=ppt/ink/ink1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8:5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56800.000 35100.000,'-100.000'-100.000,"50.000"100.000,0.000 0.000,-50.000 150.000,0.000 0.000,-75.000 125.000,0.000 0.000,50.000 0.000,0.000 0.000,50.000-125.000,0.000 0.000,75.000-125.000</inkml:trace>
</inkml:ink>
</file>

<file path=ppt/ink/ink13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1:0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45700.000 52400.000,'150.000'0.000,"-100.000"0.000,0.000 0.000,75.000 75.000,0.000 0.000,-25.000 0.000,0.000 0.000,-50.000 0.000,0.000 0.000,-25.000-50.000,0.000 0.000,-25.000 0.000,0.000 0.000,-25.000-25.000</inkml:trace>
</inkml:ink>
</file>

<file path=ppt/ink/ink13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1:0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34250.000 53900.000,'-50.000'0.000,"-125.000"-25.000,0.000 0.000,100.000 25.000,0.000 0.000,25.000 0.000,0.000 0.000,-75.000 0.000,0.000 0.000,0.000 25.000,0.000 0.000,0.000 0.000,0.000 0.000,75.000-25.000,0.000 0.000,25.000 0.000,0.000 0.000,25.000-25.000,0.000 0.000,125.000 25.000,0.000 0.000,50.000 0.000,0.000 0.000,100.000 0.000,0.000 0.000,25.000 0.000,0.000 0.000,25.000 0.000,0.000 0.000,0.000 0.000,0.000 0.000,0.000 0.000,0.000 0.000,-50.000 0.000,0.000 0.000,-125.000 0.000,0.000 0.000,-75.000 0.000,0.000 0.000,-50.000 0.000,0.000 0.000,-50.000 0.000,0.000 0.000,-25.000 0.000</inkml:trace>
</inkml:ink>
</file>

<file path=ppt/ink/ink13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1:0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34000.000 53250.000,'-50.000'-150.000,"50.000"100.000,0.000 0.000,-25.000 25.000,0.000 0.000,-50.000 50.000,0.000 0.000,-25.000 50.000,0.000 0.000,-100.000 100.000,0.000 0.000,50.000-75.000,0.000 0.000,0.000 0.000,0.000 0.000,50.000-50.000,0.000 0.000,50.000 0.000,0.000 0.000,0.000-25.000,0.000 0.000,125.000 25.000,0.000 0.000,50.000 25.000,0.000 0.000,25.000 25.000,0.000 0.000,0.000 0.000,0.000 0.000,-25.000 25.000,0.000 0.000,0.000 25.000,0.000 0.000,25.000-50.000,0.000 0.000,-100.000-50.000,0.000 0.000,-25.000-25.000</inkml:trace>
</inkml:ink>
</file>

<file path=ppt/ink/ink13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1:0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44300.000 44000.000,'-150.000'250.000,"50.000"-75.000,0.000 0.000,0.000-25.000,0.000 0.000,-150.000 125.000,0.000 0.000,50.000-50.000,0.000 0.000,75.000-25.000,0.000 0.000,75.000-50.000,0.000 0.000,100.000-200.000</inkml:trace>
</inkml:ink>
</file>

<file path=ppt/ink/ink13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1:0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43000.000 44900.000,'-50.000'-50.000,"0.000"-100.000,0.000 0.000,50.000 100.000,0.000 0.000,0.000 25.000,0.000 0.000,25.000 75.000,0.000 0.000,50.000 75.000,0.000 0.000,25.000 75.000,0.000 0.000,50.000 50.000,0.000 0.000,-25.000 125.000,0.000 0.000,-50.000-175.000,0.000 0.000,-25.000-75.000</inkml:trace>
</inkml:ink>
</file>

<file path=ppt/ink/ink13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2:0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16650.000 41400.000,'-50.000'-50.000,"175.000"50.000,0.000 0.000,-50.000 0.000,0.000 0.000,225.000 25.000,0.000 0.000,-50.000 0.000,0.000 0.000,25.000-50.000,0.000 0.000,0.000-25.000,0.000 0.000,-25.000 0.000,0.000 0.000,-25.000 50.000,0.000 0.000,-75.000 50.000,0.000 0.000,-75.000 0.000,0.000 0.000,-25.000-25.000,0.000 0.000,-25.000 0.000,0.000 0.000,25.000-25.000,0.000 0.000,0.000 0.000,0.000 0.000,50.000 0.000,0.000 0.000,0.000 0.000,0.000 0.000,-50.000-25.000</inkml:trace>
</inkml:ink>
</file>

<file path=ppt/ink/ink13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2:0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42950.000 41400.000,'0.000'-50.000,"50.000"100.000,0.000 0.000,25.000 25.000,0.000 0.000,-25.000 0.000,0.000 0.000,-25.000 0.000,0.000 0.000,0.000 0.000,0.000 0.000,0.000-25.000,0.000 0.000,25.000-50.000,0.000 0.000,0.000 0.000,0.000 0.000,50.000-100.000,0.000 0.000,-50.000 25.000,0.000 0.000,250.000-250.000,0.000 0.000,25.000-25.000,0.000 0.000,-75.000 175.000,0.000 0.000,-175.000 100.000</inkml:trace>
</inkml:ink>
</file>

<file path=ppt/ink/ink13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2:1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4900.000 46500.000,'-50.000'0.000,"0.000"-75.000,0.000 0.000,50.000 50.000,0.000 0.000,75.000 0.000,0.000 0.000,50.000 100.000,0.000 0.000,0.000 175.000,0.000 0.000,-50.000 50.000,0.000 0.000,0.000-75.000,0.000 0.000,0.000-75.000,0.000 0.000,0.000-50.000,0.000 0.000,50.000-75.000,0.000 0.000,50.000-125.000,0.000 0.000,125.000-175.000,0.000 0.000,125.000-175.000,0.000 0.000,150.000-75.000,0.000 0.000,-100.000 225.000,0.000 0.000,-325.000 200.000</inkml:trace>
</inkml:ink>
</file>

<file path=ppt/ink/ink13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2:2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65550.000 15350.000,'0.000'-50.000,"-100.000"-75.000,0.000 0.000,125.000 125.000</inkml:trace>
</inkml:ink>
</file>

<file path=ppt/ink/ink13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2:2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22750.000 23900.000,'-50.000'0.000,"0.000"25.000,0.000 0.000,75.000-25.000,0.000 0.000,150.000-100.000,0.000 0.000,0.000-50.000,0.000 0.000,-50.000 25.000,0.000 0.000,0.000 0.000,0.000 0.000,25.000 0.000,0.000 0.000,-25.000 0.000,0.000 0.000,-25.000 0.000,0.000 0.000,0.000 25.000,0.000 0.000,-25.000 25.000,0.000 0.000,-25.000 25.000,0.000 0.000,-25.000 25.000,0.000 0.000,-50.000 50.000,0.000 0.000,0.000 0.000,0.000 0.000,-75.000 75.000,0.000 0.000,50.000-25.000,0.000 0.000,-50.000 50.000,0.000 0.000,0.000 25.000,0.000 0.000,50.000-75.000,0.000 0.000,0.000-25.000,0.000 0.000,-75.000 75.000,0.000 0.000,75.000-50.000,0.000 0.000,-25.000-25.000,0.000 0.000,-50.000 75.000,0.000 0.000,75.000-50.000,0.000 0.000,-25.000 0.000,0.000 0.000,-50.000 50.000,0.000 0.000,50.000-75.000,0.000 0.000,25.000 25.000,0.000 0.000,-75.000 50.000,0.000 0.000,100.000-100.000,0.000 0.000,-25.000 25.000,0.000 0.000,25.000 0.000,0.000 0.000,-25.000-25.000,0.000 0.000,25.000 0.000,0.000 0.000,0.000 25.000,0.000 0.000,-25.000-25.000,0.000 0.000,25.000 0.000,0.000 0.000,0.000 0.000,0.000 0.000,25.000-50.000,0.000 0.000,125.000-125.000,0.000 0.000,-75.000 50.000,0.000 0.000,0.000 25.000,0.000 0.000,125.000-100.000,0.000 0.000,-75.000 75.000,0.000 0.000,25.000 0.000,0.000 0.000,75.000-75.000,0.000 0.000,-75.000 75.000,0.000 0.000,-25.000 25.000,0.000 0.000,100.000-125.000,0.000 0.000,-75.000 100.000,0.000 0.000,-50.000 25.000,0.000 0.000,75.000-100.000,0.000 0.000,-75.000 125.000,0.000 0.000,-25.000 0.000,0.000 0.000,0.000 25.000,0.000 0.000,-25.000 0.000,0.000 0.000,0.000 25.000,0.000 0.000,-175.000 125.000,0.000 0.000,100.000-50.000,0.000 0.000,-25.000-25.000,0.000 0.000,-25.000 50.000,0.000 0.000,25.000-25.000,0.000 0.000,0.000 25.000,0.000 0.000,0.000-25.000,0.000 0.000,0.000 0.000,0.000 0.000,-100.000 50.000,0.000 0.000,25.000-25.000,0.000 0.000,0.000 0.000,0.000 0.000,0.000 25.000,0.000 0.000,25.000-25.000,0.000 0.000,50.000-25.000,0.000 0.000,25.000-25.000,0.000 0.000,25.000-25.000,0.000 0.000,0.000-25.000,0.000 0.000,125.000-75.000,0.000 0.000,100.000-100.000,0.000 0.000,-25.000 0.000,0.000 0.000,-100.000 125.000,0.000 0.000,25.000-50.000,0.000 0.000,-25.000 0.000,0.000 0.000,25.000 0.000,0.000 0.000,50.000-50.000,0.000 0.000,0.000 25.000,0.000 0.000,-100.000 75.000,0.000 0.000,-25.000 25.000,0.000 0.000,25.000-25.000,0.000 0.000,-25.000 50.000,0.000 0.000,-25.000-25.000,0.000 0.000,25.000 25.000,0.000 0.000,-75.000 75.000,0.000 0.000,-150.000 200.000,0.000 0.000,125.000-225.000,0.000 0.000,-100.000 125.000,0.000 0.000,25.000-50.000,0.000 0.000,-25.000 0.000,0.000 0.000,0.000 0.000,0.000 0.000,75.000-25.000,0.000 0.000,0.000-25.000,0.000 0.000,50.000-25.000,0.000 0.000,50.000-25.000,0.000 0.000,25.000-25.000,0.000 0.000,175.000-150.000,0.000 0.000,25.000-25.000,0.000 0.000,50.000-25.000,0.000 0.000,-150.000 125.000,0.000 0.000,50.000-75.000</inkml:trace>
</inkml:ink>
</file>

<file path=ppt/ink/ink1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8:5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56900.000 35800.000,'50.000'0.000,"50.000"75.000,0.000 0.000,25.000 0.000,0.000 0.000,-25.000 0.000,0.000 0.000,-25.000-25.000,0.000 0.000,-25.000-25.000</inkml:trace>
</inkml:ink>
</file>

<file path=ppt/ink/ink13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2:3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29750.000 21500.000,'-50.000'0.000,"25.000"0.000,0.000 0.000,50.000-25.000,0.000 0.000,75.000 25.000,0.000 0.000,0.000-25.000,0.000 0.000,25.000 0.000,0.000 0.000,25.000 25.000,0.000 0.000,25.000-25.000,0.000 0.000,0.000 25.000,0.000 0.000,-25.000 0.000,0.000 0.000,-25.000 0.000,0.000 0.000,25.000 25.000,0.000 0.000,-25.000-25.000,0.000 0.000,-25.000 0.000,0.000 0.000,25.000 0.000,0.000 0.000,-50.000 0.000,0.000 0.000,-25.000 0.000,0.000 0.000,-50.000-25.000,0.000 0.000,-100.000 25.000,0.000 0.000,-75.000 50.000,0.000 0.000,-100.000 0.000,0.000 0.000,-25.000 0.000,0.000 0.000,-75.000 25.000,0.000 0.000,75.000 0.000,0.000 0.000,125.000-75.000,0.000 0.000,75.000 0.000,0.000 0.000,75.000-100.000,0.000 0.000,25.000 25.000,0.000 0.000,100.000 25.000,0.000 0.000,50.000 25.000,0.000 0.000,0.000 25.000,0.000 0.000,75.000 0.000,0.000 0.000,50.000 0.000,0.000 0.000,-25.000 0.000,0.000 0.000,0.000 0.000,0.000 0.000,-50.000 0.000,0.000 0.000,-75.000 0.000,0.000 0.000,-50.000-25.000,0.000 0.000,-50.000 25.000,0.000 0.000,-100.000 0.000,0.000 0.000,-125.000 75.000,0.000 0.000,-100.000-25.000,0.000 0.000,-50.000 25.000,0.000 0.000,-25.000-25.000,0.000 0.000,100.000 0.000,0.000 0.000,75.000-25.000,0.000 0.000,100.000-25.000,0.000 0.000,75.000 0.000,0.000 0.000,150.000-75.000,0.000 0.000,100.000 25.000,0.000 0.000,75.000 0.000,0.000 0.000,50.000 25.000,0.000 0.000,0.000 0.000,0.000 0.000,-100.000 25.000,0.000 0.000,-75.000-25.000,0.000 0.000,-100.000 25.000,0.000 0.000,-50.000 0.000,0.000 0.000,-75.000 0.000,0.000 0.000,-150.000 0.000,0.000 0.000,-100.000 0.000,0.000 0.000,-50.000 25.000,0.000 0.000,-75.000 25.000,0.000 0.000,100.000 0.000,0.000 0.000,125.000 0.000,0.000 0.000,150.000-50.000,0.000 0.000,100.000 0.000,0.000 0.000,200.000-50.000,0.000 0.000,150.000-25.000,0.000 0.000,25.000 25.000,0.000 0.000,-25.000 0.000,0.000 0.000,-125.000 0.000,0.000 0.000,-125.000 25.000,0.000 0.000,-125.000 25.000,0.000 0.000,-150.000 0.000,0.000 0.000,-125.000 75.000,0.000 0.000,-125.000 0.000,0.000 0.000,-50.000 0.000,0.000 0.000,100.000 0.000,0.000 0.000,100.000-25.000,0.000 0.000,175.000-25.000,0.000 0.000,200.000-100.000,0.000 0.000,150.000-25.000,0.000 0.000,50.000 25.000,0.000 0.000,-50.000 50.000,0.000 0.000,-100.000 0.000,0.000 0.000,-100.000 25.000,0.000 0.000,-225.000 0.000,0.000 0.000,-150.000 25.000,0.000 0.000,-125.000 50.000,0.000 0.000,25.000 0.000,0.000 0.000,100.000 0.000,0.000 0.000,150.000-50.000,0.000 0.000,300.000-50.000,0.000 0.000,200.000-75.000,0.000 0.000,125.000 25.000,0.000 0.000,0.000-25.000,0.000 0.000,-50.000 0.000,0.000 0.000,-75.000 50.000,0.000 0.000,-300.000 50.000,0.000 0.000,0.000-25.000</inkml:trace>
</inkml:ink>
</file>

<file path=ppt/ink/ink13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2:4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74900.000 28500.000,'-50.000'-50.000,"25.000"25.000,0.000 0.000,-125.000-50.000,0.000 0.000,150.000 125.000,0.000 0.000,25.000 0.000,0.000 0.000,50.000 0.000,0.000 0.000,0.000-25.000,0.000 0.000,50.000-25.000,0.000 0.000,100.000-50.000,0.000 0.000,75.000-25.000,0.000 0.000,25.000-25.000,0.000 0.000,-100.000 100.000,0.000 0.000,-75.000 75.000,0.000 0.000,-75.000 0.000,0.000 0.000,-25.000-25.000,0.000 0.000,0.000 0.000,0.000 0.000,25.000-50.000,0.000 0.000,75.000 0.000,0.000 0.000,25.000 0.000,0.000 0.000,25.000-50.000,0.000 0.000,-25.000 25.000,0.000 0.000,-50.000 25.000,0.000 0.000,-25.000 50.000,0.000 0.000,-50.000-25.000,0.000 0.000,50.000-25.000,0.000 0.000,25.000 0.000,0.000 0.000,0.000 0.000,0.000 0.000,-25.000 0.000,0.000 0.000,-50.000 0.000,0.000 0.000,0.000 0.000,0.000 0.000,-25.000 0.000,0.000 0.000,0.000 25.000,0.000 0.000,-50.000 0.000</inkml:trace>
</inkml:ink>
</file>

<file path=ppt/ink/ink13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2:4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74300.000 28650.000,'-150.000'-50.000,"200.000"50.000,0.000 0.000,75.000 0.000,0.000 0.000,25.000 0.000,0.000 0.000,0.000 0.000,0.000 0.000,50.000-25.000,0.000 0.000,-25.000 25.000,0.000 0.000,-75.000 25.000,0.000 0.000,25.000 0.000,0.000 0.000,-50.000 0.000,0.000 0.000,50.000-25.000,0.000 0.000,50.000 0.000,0.000 0.000,50.000-50.000,0.000 0.000,0.000 25.000,0.000 0.000,-75.000 0.000,0.000 0.000,-50.000 75.000,0.000 0.000,-75.000-25.000,0.000 0.000,25.000 0.000,0.000 0.000,-25.000 0.000,0.000 0.000,75.000-25.000,0.000 0.000,25.000 0.000,0.000 0.000,50.000 0.000,0.000 0.000,0.000 0.000,0.000 0.000,-75.000 0.000,0.000 0.000,0.000 0.000,0.000 0.000,25.000 0.000,0.000 0.000,-25.000-25.000,0.000 0.000,-25.000 0.000,0.000 0.000,-25.000 25.000,0.000 0.000,0.000 0.000,0.000 0.000,25.000 25.000,0.000 0.000,0.000 0.000,0.000 0.000,0.000-25.000,0.000 0.000,50.000 0.000,0.000 0.000,-25.000 0.000,0.000 0.000,-100.000 25.000,0.000 0.000,-25.000-25.000</inkml:trace>
</inkml:ink>
</file>

<file path=ppt/ink/ink13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3:0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74650.000 28600.000,'-50.000'0.000,"25.000"0.000,0.000 0.000,75.000 0.000,0.000 0.000,50.000-25.000,0.000 0.000,0.000 25.000,0.000 0.000,25.000-25.000,0.000 0.000,25.000 0.000,0.000 0.000,-50.000-25.000,0.000 0.000,-75.000 50.000,0.000 0.000,100.000-50.000,0.000 0.000,25.000 50.000,0.000 0.000,0.000 25.000,0.000 0.000,0.000 50.000,0.000 0.000,-25.000-50.000,0.000 0.000,0.000 0.000,0.000 0.000,0.000-25.000,0.000 0.000,0.000-75.000,0.000 0.000,0.000 0.000,0.000 0.000,-25.000 50.000,0.000 0.000,-25.000 25.000,0.000 0.000,0.000 0.000,0.000 0.000,0.000 25.000,0.000 0.000,75.000-25.000,0.000 0.000,50.000-100.000,0.000 0.000,0.000 50.000,0.000 0.000,-50.000 75.000,0.000 0.000,-75.000 25.000,0.000 0.000,0.000 0.000,0.000 0.000,0.000-50.000,0.000 0.000,75.000-75.000,0.000 0.000,-50.000-25.000,0.000 0.000,-50.000 25.000,0.000 0.000,-50.000 50.000</inkml:trace>
</inkml:ink>
</file>

<file path=ppt/ink/ink13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3:0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76850.000 27350.000,'-100.000'0.000,"100.000"-75.000,0.000 0.000,25.000-50.000,0.000 0.000,25.000 0.000,0.000 0.000,50.000-175.000,0.000 0.000,25.000-75.000,0.000 0.000,0.000-125.000,0.000 0.000,0.000 75.000,0.000 0.000,50.000-100.000,0.000 0.000,0.000 0.000,0.000 0.000,-25.000 125.000,0.000 0.000,50.000 0.000,0.000 0.000,25.000-25.000,0.000 0.000,0.000 125.000,0.000 0.000,-25.000 25.000,0.000 0.000,25.000-25.000,0.000 0.000,-75.000 25.000,0.000 0.000,-25.000 50.000,0.000 0.000,-25.000 100.000,0.000 0.000,-50.000 25.000,0.000 0.000,0.000 50.000,0.000 0.000,-50.000 25.000,0.000 0.000,-25.000 50.000</inkml:trace>
</inkml:ink>
</file>

<file path=ppt/ink/ink13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3:0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80600.000 15750.000,'-50.000'0.000,"75.000"0.000,0.000 0.000,75.000-25.000,0.000 0.000,50.000 0.000,0.000 0.000,50.000-50.000,0.000 0.000,-25.000 0.000,0.000 0.000,-25.000 50.000,0.000 0.000,-75.000 0.000,0.000 0.000,-25.000 50.000,0.000 0.000,-25.000 25.000,0.000 0.000,-25.000 0.000,0.000 0.000,-25.000 100.000,0.000 0.000,-75.000 175.000,0.000 0.000,-50.000 125.000,0.000 0.000,125.000-275.000,0.000 0.000,0.000-100.000</inkml:trace>
</inkml:ink>
</file>

<file path=ppt/ink/ink13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3:0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84450.000 12800.000,'0.000'-100.000,"0.000"150.000,0.000 0.000,-25.000 100.000,0.000 0.000,-25.000 25.000,0.000 0.000,-75.000 125.000,0.000 0.000,75.000-125.000,0.000 0.000,25.000-100.000,0.000 0.000,25.000-100.000,0.000 0.000,25.000-75.000,0.000 0.000,25.000 0.000,0.000 0.000,-25.000 75.000,0.000 0.000,0.000 25.000,0.000 0.000,0.000 100.000,0.000 0.000,0.000 25.000,0.000 0.000,0.000 25.000,0.000 0.000,-25.000 25.000,0.000 0.000,0.000 25.000,0.000 0.000,-25.000-100.000,0.000 0.000,25.000-75.000,0.000 0.000,0.000-75.000</inkml:trace>
</inkml:ink>
</file>

<file path=ppt/ink/ink13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3:0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85050.000 12650.000,'50.000'0.000,"25.000"-75.000,0.000 0.000,25.000 50.000,0.000 0.000,50.000 25.000,0.000 0.000,0.000 0.000,0.000 0.000,-50.000-25.000,0.000 0.000,-50.000 0.000,0.000 0.000,-100.000 100.000,0.000 0.000,25.000-50.000,0.000 0.000,-25.000 0.000</inkml:trace>
</inkml:ink>
</file>

<file path=ppt/ink/ink13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3:0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85100.000 13050.000,'-100.000'50.000,"75.000"-50.000,0.000 0.000,25.000 50.000,0.000 0.000,25.000 0.000,0.000 0.000,-25.000-25.000,0.000 0.000,0.000 50.000,0.000 0.000,0.000 100.000,0.000 0.000,-25.000-75.000,0.000 0.000,0.000-75.000,0.000 0.000,0.000-25.000</inkml:trace>
</inkml:ink>
</file>

<file path=ppt/ink/ink13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3:0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85100.000 13500.000,'350.000'-250.000,"-225.000"175.000,0.000 0.000,0.000 75.000,0.000 0.000,-50.000 0.000,0.000 0.000,-50.000 75.000,0.000 0.000,-75.000 75.000,0.000 0.000,-75.000 0.000,0.000 0.000,-50.000 0.000,0.000 0.000,25.000-50.000,0.000 0.000,50.000-50.000,0.000 0.000,200.000-125.000,0.000 0.000,75.000-25.000,0.000 0.000,0.000-25.000,0.000 0.000,-50.000 75.000,0.000 0.000,-75.000 0.000,0.000 0.000,-50.000 25.000,0.000 0.000,-25.000-50.000,0.000 0.000,-75.000-25.000,0.000 0.000,0.000-25.000,0.000 0.000,-25.000-25.000,0.000 0.000,75.000 0.000,0.000 0.000,0.000 25.000,0.000 0.000,50.000 50.000,0.000 0.000,0.000 25.000,0.000 0.000,25.000 50.000,0.000 0.000,25.000 75.000,0.000 0.000,0.000 100.000,0.000 0.000,-25.000 75.000,0.000 0.000,-50.000 50.000,0.000 0.000,-50.000 100.000,0.000 0.000,-75.000-100.000,0.000 0.000,0.000-100.000,0.000 0.000,0.000-75.000,0.000 0.000,-25.000-100.000,0.000 0.000,125.000-25.000</inkml:trace>
</inkml:ink>
</file>

<file path=ppt/ink/ink1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8:5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57800.000 34550.000,'100.000'-50.000,"25.000"0.000,0.000 0.000,125.000-25.000,0.000 0.000,50.000 0.000,0.000 0.000,-125.000 50.000,0.000 0.000,25.000 0.000,0.000 0.000,-175.000 25.000,0.000 0.000,-50.000-25.000,0.000 0.000,-100.000-75.000,0.000 0.000,-25.000-25.000,0.000 0.000,0.000-75.000,0.000 0.000,75.000 25.000,0.000 0.000,50.000 125.000,0.000 0.000,25.000 25.000,0.000 0.000,0.000 75.000,0.000 0.000,50.000 200.000,0.000 0.000,-25.000 125.000,0.000 0.000,-25.000 100.000,0.000 0.000,-25.000 100.000,0.000 0.000,25.000-200.000,0.000 0.000,0.000-200.000,0.000 0.000,0.000-150.000,0.000 0.000,0.000-75.000,0.000 0.000,0.000-50.000,0.000 0.000,0.000-25.000</inkml:trace>
</inkml:ink>
</file>

<file path=ppt/ink/ink13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3:0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83850.000 14200.000,'0.000'-50.000,"25.000"50.000,0.000 0.000,0.000 0.000,0.000 0.000,75.000 100.000,0.000 0.000,75.000 100.000,0.000 0.000,100.000-25.000,0.000 0.000,125.000 25.000,0.000 0.000,-25.000-50.000,0.000 0.000,-275.000-125.000</inkml:trace>
</inkml:ink>
</file>

<file path=ppt/ink/ink13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3:0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88050.000 12600.000,'0.000'-50.000,"125.000"25.000,0.000 0.000,50.000 25.000,0.000 0.000,-50.000-25.000,0.000 0.000,-25.000 25.000,0.000 0.000,-50.000 0.000,0.000 0.000,-175.000 100.000,0.000 0.000,25.000-75.000,0.000 0.000,50.000 25.000</inkml:trace>
</inkml:ink>
</file>

<file path=ppt/ink/ink13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3:0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87900.000 12950.000,'-50.000'0.000,"0.000"25.000,0.000 0.000,25.000 0.000,0.000 0.000,25.000 25.000,0.000 0.000,25.000 75.000,0.000 0.000,-25.000 75.000,0.000 0.000,0.000 100.000,0.000 0.000,-25.000 25.000,0.000 0.000,0.000-100.000,0.000 0.000,25.000-150.000,0.000 0.000,0.000-50.000,0.000 0.000,0.000-50.000,0.000 0.000,0.000 0.000,0.000 0.000,-25.000 0.000</inkml:trace>
</inkml:ink>
</file>

<file path=ppt/ink/ink13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3:0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87650.000 14600.000,'0.000'-100.000,"50.000"50.000,0.000 0.000,25.000 50.000,0.000 0.000,100.000-25.000,0.000 0.000,25.000 0.000,0.000 0.000,-25.000-25.000,0.000 0.000,-50.000 0.000,0.000 0.000,-50.000 0.000,0.000 0.000,-75.000-25.000,0.000 0.000,-25.000-25.000,0.000 0.000,-50.000 25.000,0.000 0.000,0.000 50.000,0.000 0.000,0.000 0.000,0.000 0.000,-25.000 125.000,0.000 0.000,25.000 50.000,0.000 0.000,25.000 25.000,0.000 0.000,50.000 0.000,0.000 0.000,50.000-50.000,0.000 0.000,75.000-25.000,0.000 0.000,50.000-100.000,0.000 0.000,-25.000 0.000,0.000 0.000,-25.000-75.000,0.000 0.000,-75.000 25.000</inkml:trace>
</inkml:ink>
</file>

<file path=ppt/ink/ink13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3:0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89900.000 12200.000,'0.000'-50.000,"25.000"0.000,0.000 0.000,0.000 25.000,0.000 0.000,0.000 25.000,0.000 0.000,0.000 0.000,0.000 0.000,-25.000 100.000,0.000 0.000,-50.000 25.000,0.000 0.000,0.000-50.000,0.000 0.000,50.000 0.000,0.000 0.000,50.000-50.000,0.000 0.000,25.000 0.000,0.000 0.000,-25.000 25.000,0.000 0.000,-50.000 0.000,0.000 0.000,-100.000 25.000,0.000 0.000,0.000 0.000,0.000 0.000,0.000-50.000,0.000 0.000,50.000-25.000,0.000 0.000,50.000-25.000,0.000 0.000,-25.000-25.000</inkml:trace>
</inkml:ink>
</file>

<file path=ppt/ink/ink13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3:0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90350.000 12550.000,'300.000'-100.000,"-150.000"75.000,0.000 0.000,-25.000 25.000,0.000 0.000,-50.000 0.000</inkml:trace>
</inkml:ink>
</file>

<file path=ppt/ink/ink13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3:0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90950.000 11750.000,'-50.000'0.000,"25.000"-25.000,0.000 0.000,0.000 25.000,0.000 0.000,0.000 50.000,0.000 0.000,25.000 100.000,0.000 0.000,0.000 50.000,0.000 0.000,-25.000 0.000,0.000 0.000,0.000-75.000,0.000 0.000,0.000-75.000</inkml:trace>
</inkml:ink>
</file>

<file path=ppt/ink/ink13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3:0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92300.000 11550.000,'0.000'-100.000,"0.000"200.000,0.000 0.000,0.000 75.000,0.000 0.000,25.000 50.000,0.000 0.000,-25.000 25.000,0.000 0.000,0.000 100.000,0.000 0.000,0.000 50.000,0.000 0.000,25.000-150.000,0.000 0.000,0.000-125.000,0.000 0.000,-25.000-100.000</inkml:trace>
</inkml:ink>
</file>

<file path=ppt/ink/ink13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3:1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91700.000 14400.000,'0.000'-50.000,"-25.000"25.000,0.000 0.000,50.000 75.000,0.000 0.000,25.000 75.000,0.000 0.000,25.000 25.000,0.000 0.000,-50.000 25.000,0.000 0.000,0.000-25.000,0.000 0.000,0.000-75.000,0.000 0.000,0.000-75.000,0.000 0.000,50.000-50.000,0.000 0.000,75.000-125.000,0.000 0.000,100.000-175.000,0.000 0.000,-25.000-25.000,0.000 0.000,-175.000 250.000,0.000 0.000,25.000 25.000</inkml:trace>
</inkml:ink>
</file>

<file path=ppt/ink/ink13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3:1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94800.000 11600.000,'100.000'-50.000,"-25.000"75.000,0.000 0.000,0.000 50.000,0.000 0.000,-25.000 25.000,0.000 0.000,-25.000-25.000,0.000 0.000,-50.000-25.000,0.000 0.000,0.000-25.000</inkml:trace>
</inkml:ink>
</file>

<file path=ppt/ink/ink1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8:5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59000.000 34550.000,'0.000'-150.000,"-100.000"225.000,0.000 0.000,-50.000 125.000,0.000 0.000,-50.000 50.000,0.000 0.000,0.000 50.000,0.000 0.000,100.000-150.000,0.000 0.000,100.000-100.000,0.000 0.000,50.000-100.000</inkml:trace>
</inkml:ink>
</file>

<file path=ppt/ink/ink13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3:1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94300.000 12500.000,'-50.000'0.000,"25.000"0.000,0.000 0.000,25.000 25.000,0.000 0.000,0.000 50.000,0.000 0.000,25.000 75.000,0.000 0.000,-25.000 50.000,0.000 0.000,0.000-25.000,0.000 0.000,0.000-75.000,0.000 0.000,0.000-125.000</inkml:trace>
</inkml:ink>
</file>

<file path=ppt/ink/ink13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3:1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94450.000 12750.000,'50.000'0.000,"0.000"-50.000,0.000 0.000,50.000-25.000,0.000 0.000,50.000 25.000,0.000 0.000,-25.000 50.000,0.000 0.000,-25.000 50.000,0.000 0.000,-75.000 0.000,0.000 0.000,-75.000 50.000,0.000 0.000,-125.000 0.000,0.000 0.000,0.000-25.000,0.000 0.000,50.000-25.000,0.000 0.000,75.000-50.000,0.000 0.000,75.000 0.000,0.000 0.000,150.000-75.000,0.000 0.000,25.000 0.000,0.000 0.000,-75.000 75.000,0.000 0.000,-100.000 0.000,0.000 0.000,-75.000 100.000,0.000 0.000,-125.000 25.000,0.000 0.000,25.000 25.000,0.000 0.000,25.000-50.000,0.000 0.000,100.000-75.000,0.000 0.000,75.000-50.000,0.000 0.000,75.000-50.000,0.000 0.000,0.000 50.000,0.000 0.000,-50.000 0.000,0.000 0.000,-50.000 75.000,0.000 0.000,-50.000 50.000,0.000 0.000,-100.000 50.000,0.000 0.000,-75.000 25.000,0.000 0.000,25.000-50.000,0.000 0.000,50.000-50.000,0.000 0.000,150.000-100.000,0.000 0.000,25.000-25.000</inkml:trace>
</inkml:ink>
</file>

<file path=ppt/ink/ink13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3:1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94850.000 14400.000,'50.000'150.000,"-50.000"-75.000,0.000 0.000,25.000 0.000,0.000 0.000,25.000 25.000,0.000 0.000,75.000-75.000,0.000 0.000,25.000-25.000,0.000 0.000,0.000-50.000,0.000 0.000,-100.000 0.000,0.000 0.000,-25.000 0.000</inkml:trace>
</inkml:ink>
</file>

<file path=ppt/ink/ink13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3:1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97150.000 11850.000,'0.000'-50.000,"0.000"-25.000,0.000 0.000,0.000 125.000,0.000 0.000,-100.000 125.000,0.000 0.000,-25.000 50.000,0.000 0.000,0.000-50.000,0.000 0.000,25.000-50.000,0.000 0.000,75.000-100.000</inkml:trace>
</inkml:ink>
</file>

<file path=ppt/ink/ink13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3:1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96950.000 12250.000,'50.000'0.000,"25.000"-25.000,0.000 0.000,-50.000 25.000,0.000 0.000,75.000 0.000,0.000 0.000,50.000 75.000,0.000 0.000,-25.000 25.000,0.000 0.000,-25.000 0.000,0.000 0.000,-25.000 0.000,0.000 0.000,-75.000 0.000,0.000 0.000,-75.000-25.000,0.000 0.000,0.000-75.000,0.000 0.000,25.000 0.000</inkml:trace>
</inkml:ink>
</file>

<file path=ppt/ink/ink13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3:1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97150.000 13000.000,'50.000'-50.000,"-25.000"50.000,0.000 0.000,25.000 0.000,0.000 0.000,0.000 50.000,0.000 0.000,-25.000 75.000,0.000 0.000,-50.000 25.000,0.000 0.000,-75.000 50.000,0.000 0.000,-50.000-50.000,0.000 0.000,50.000-100.000,0.000 0.000,75.000-75.000,0.000 0.000,50.000-100.000,0.000 0.000,125.000-25.000,0.000 0.000,0.000 75.000,0.000 0.000,-25.000 25.000,0.000 0.000,-75.000 50.000,0.000 0.000,-50.000 25.000,0.000 0.000,25.000 0.000,0.000 0.000,-25.000 50.000,0.000 0.000,-75.000 50.000,0.000 0.000,-75.000 25.000,0.000 0.000,0.000-25.000,0.000 0.000,25.000-25.000,0.000 0.000,25.000-50.000,0.000 0.000,75.000-25.000,0.000 0.000,25.000 0.000,0.000 0.000,50.000-25.000,0.000 0.000,75.000 0.000,0.000 0.000,50.000 0.000,0.000 0.000,100.000-50.000,0.000 0.000,0.000 25.000,0.000 0.000,-50.000 0.000,0.000 0.000,-50.000 25.000,0.000 0.000,-125.000 0.000</inkml:trace>
</inkml:ink>
</file>

<file path=ppt/ink/ink13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3:1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100050.000 14250.000,'0.000'-50.000,"25.000"25.000</inkml:trace>
</inkml:ink>
</file>

<file path=ppt/ink/ink13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3:1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86700.000 17800.000,'50.000'-100.000,"-50.000"75.000,0.000 0.000,25.000 0.000,0.000 0.000,-25.000-25.000,0.000 0.000,0.000 25.000,0.000 0.000,0.000-50.000,0.000 0.000,-50.000 25.000,0.000 0.000,0.000 25.000,0.000 0.000,-25.000 25.000,0.000 0.000,-50.000 100.000,0.000 0.000,25.000 25.000,0.000 0.000,25.000 50.000,0.000 0.000,0.000 25.000,0.000 0.000,0.000 25.000,0.000 0.000,25.000 50.000,0.000 0.000,50.000-50.000,0.000 0.000,25.000-150.000,0.000 0.000,75.000-100.000,0.000 0.000,75.000-150.000,0.000 0.000,0.000-50.000,0.000 0.000,-75.000 125.000,0.000 0.000,-25.000 25.000,0.000 0.000,-50.000 75.000,0.000 0.000,-25.000 25.000,0.000 0.000,0.000 25.000,0.000 0.000,0.000 75.000,0.000 0.000,0.000 0.000,0.000 0.000,25.000-25.000,0.000 0.000,25.000-75.000,0.000 0.000,0.000-75.000,0.000 0.000,50.000-100.000,0.000 0.000,-25.000 50.000,0.000 0.000,-75.000 75.000,0.000 0.000,50.000-50.000,0.000 0.000,-50.000 50.000,0.000 0.000,25.000 25.000,0.000 0.000,0.000 50.000,0.000 0.000,0.000 75.000,0.000 0.000,0.000 0.000,0.000 0.000,25.000 0.000,0.000 0.000,0.000-50.000,0.000 0.000,-25.000-75.000,0.000 0.000,25.000-50.000,0.000 0.000,-50.000 25.000,0.000 0.000,0.000-50.000</inkml:trace>
</inkml:ink>
</file>

<file path=ppt/ink/ink13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3:1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88300.000 16850.000,'0.000'-50.000,"50.000"-25.000,0.000 0.000,-25.000 75.000,0.000 0.000,75.000 25.000,0.000 0.000,-50.000 75.000,0.000 0.000,-50.000 75.000,0.000 0.000,-100.000-25.000,0.000 0.000,0.000-50.000,0.000 0.000,50.000-50.000,0.000 0.000,125.000-50.000,0.000 0.000,50.000-25.000,0.000 0.000,0.000-25.000,0.000 0.000,-25.000 0.000,0.000 0.000,-75.000 25.000,0.000 0.000,0.000 0.000</inkml:trace>
</inkml:ink>
</file>

<file path=ppt/ink/ink13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3:1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89050.000 17050.000,'0.000'-50.000,"50.000"50.000,0.000 0.000,25.000 0.000,0.000 0.000,50.000-25.000,0.000 0.000,0.000 25.000,0.000 0.000,-50.000-25.000,0.000 0.000,-50.000 0.000,0.000 0.000,-25.000 0.000,0.000 0.000,-25.000-25.000</inkml:trace>
</inkml:ink>
</file>

<file path=ppt/ink/ink1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8: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59400.000 34750.000,'300.000'50.000,"-225.000"-50.000,0.000 0.000,50.000 50.000,0.000 0.000,-25.000 0.000,0.000 0.000,-25.000 25.000,0.000 0.000,-100.000 0.000,0.000 0.000,0.000-25.000</inkml:trace>
</inkml:ink>
</file>

<file path=ppt/ink/ink13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3:1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89600.000 16000.000,'-50.000'0.000,"25.000"0.000,0.000 0.000,25.000 150.000,0.000 0.000,0.000 100.000,0.000 0.000,0.000 50.000,0.000 0.000,-25.000-50.000,0.000 0.000,0.000-200.000</inkml:trace>
</inkml:ink>
</file>

<file path=ppt/ink/ink13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3:1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91150.000 16800.000,'-50.000'0.000,"25.000"0.000,0.000 0.000,125.000 0.000,0.000 0.000,50.000-25.000,0.000 0.000,0.000-25.000,0.000 0.000,-75.000 25.000,0.000 0.000,-50.000 50.000,0.000 0.000,-100.000 75.000,0.000 0.000,-25.000 50.000,0.000 0.000,0.000 0.000,0.000 0.000,0.000 25.000,0.000 0.000,-25.000 25.000,0.000 0.000,-50.000 25.000,0.000 0.000,75.000-50.000,0.000 0.000,75.000-125.000,0.000 0.000,25.000-100.000</inkml:trace>
</inkml:ink>
</file>

<file path=ppt/ink/ink13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3:1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91300.000 18000.000,'50.000'100.000,"-25.000"25.000,0.000 0.000,25.000 50.000,0.000 0.000,-50.000 75.000,0.000 0.000,0.000 0.000,0.000 0.000,-25.000-100.000,0.000 0.000,0.000-100.000</inkml:trace>
</inkml:ink>
</file>

<file path=ppt/ink/ink13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3:1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91800.000 17900.000,'200.000'-100.000,"-75.000"125.000,0.000 0.000,0.000 75.000,0.000 0.000,-75.000-25.000,0.000 0.000,-25.000-50.000</inkml:trace>
</inkml:ink>
</file>

<file path=ppt/ink/ink13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3:1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94600.000 16300.000,'0.000'50.000,"-25.000"100.000,0.000 0.000,25.000 0.000,0.000 0.000,0.000 125.000,0.000 0.000,50.000-50.000,0.000 0.000,-25.000 25.000,0.000 0.000,25.000 0.000,0.000 0.000,-50.000-50.000,0.000 0.000,0.000-50.000,0.000 0.000,-25.000-100.000</inkml:trace>
</inkml:ink>
</file>

<file path=ppt/ink/ink13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3:1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94100.000 18600.000,'-50.000'0.000,"75.000"25.000,0.000 0.000,75.000 75.000,0.000 0.000,-25.000 50.000,0.000 0.000,-25.000-25.000,0.000 0.000,0.000 25.000,0.000 0.000,-25.000-50.000,0.000 0.000,0.000-50.000,0.000 0.000,50.000-125.000,0.000 0.000,25.000-175.000,0.000 0.000,75.000-75.000,0.000 0.000,50.000 25.000,0.000 0.000,-125.000 150.000,0.000 0.000,-50.000 100.000</inkml:trace>
</inkml:ink>
</file>

<file path=ppt/ink/ink13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3:1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97200.000 17200.000,'0.000'-50.000,"-25.000"50.000,0.000 0.000,0.000 25.000</inkml:trace>
</inkml:ink>
</file>

<file path=ppt/ink/ink13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3:2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68750.000 12750.000,'-50.000'0.000,"175.000"25.000,0.000 0.000,-25.000 50.000,0.000 0.000,-25.000 0.000,0.000 0.000,-25.000 25.000,0.000 0.000,-50.000 25.000,0.000 0.000,-100.000 0.000,0.000 0.000,-25.000 25.000,0.000 0.000,0.000-100.000,0.000 0.000,50.000-75.000,0.000 0.000,75.000-75.000,0.000 0.000,0.000 0.000,0.000 0.000,0.000 50.000,0.000 0.000,25.000 25.000,0.000 0.000,0.000 125.000,0.000 0.000,-25.000 50.000,0.000 0.000,0.000 50.000,0.000 0.000,0.000 25.000,0.000 0.000,0.000-25.000,0.000 0.000,0.000-150.000,0.000 0.000,0.000-75.000</inkml:trace>
</inkml:ink>
</file>

<file path=ppt/ink/ink13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3:2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69800.000 12900.000,'0.000'100.000,"-25.000"0.000,0.000 0.000,25.000 75.000,0.000 0.000,-25.000 0.000,0.000 0.000,25.000 50.000,0.000 0.000,0.000-150.000,0.000 0.000,0.000-125.000,0.000 0.000,-25.000 25.000</inkml:trace>
</inkml:ink>
</file>

<file path=ppt/ink/ink13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3:2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69700.000 14050.000,'50.000'-150.000,"0.000"75.000,0.000 0.000,0.000 50.000,0.000 0.000,25.000 0.000,0.000 0.000,0.000 25.000,0.000 0.000,0.000 0.000,0.000 0.000,-50.000 25.000,0.000 0.000,-25.000-50.000</inkml:trace>
</inkml:ink>
</file>

<file path=ppt/ink/ink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5:3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21450.000 35400.000,'50.000'0.000,"25.000"-25.000,0.000 0.000,-25.000 25.000,0.000 0.000,25.000 50.000,0.000 0.000,0.000 75.000,0.000 0.000,-50.000 25.000,0.000 0.000,-50.000 50.000,0.000 0.000,-25.000-50.000,0.000 0.000,0.000-100.000,0.000 0.000,25.000-25.000,0.000 0.000,25.000 0.000,0.000 0.000,25.000-25.000,0.000 0.000,150.000-75.000,0.000 0.000,125.000-50.000,0.000 0.000,-200.000 75.000</inkml:trace>
</inkml:ink>
</file>

<file path=ppt/ink/ink1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8: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58200.000 36350.000,'-50.000'0.000,"-25.000"0.000,0.000 0.000,125.000-25.000,0.000 0.000,225.000-50.000,0.000 0.000,100.000 50.000,0.000 0.000,-50.000 0.000,0.000 0.000,-250.000 25.000,0.000 0.000,0.000-25.000</inkml:trace>
</inkml:ink>
</file>

<file path=ppt/ink/ink14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3:2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70600.000 12750.000,'0.000'-50.000,"0.000"125.000,0.000 0.000,25.000 25.000,0.000 0.000,-25.000 175.000,0.000 0.000,0.000 25.000,0.000 0.000,25.000-50.000,0.000 0.000,25.000-175.000,0.000 0.000,-25.000-75.000</inkml:trace>
</inkml:ink>
</file>

<file path=ppt/ink/ink14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3:2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71650.000 12500.000,'50.000'0.000,"-50.000"-25.000,0.000 0.000,25.000 25.000,0.000 0.000,50.000 25.000,0.000 0.000,25.000 25.000,0.000 0.000,-25.000 0.000,0.000 0.000,-50.000 0.000,0.000 0.000,-25.000 25.000,0.000 0.000,-25.000-50.000</inkml:trace>
</inkml:ink>
</file>

<file path=ppt/ink/ink14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3:2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71300.000 13600.000,'0.000'50.000,"-50.000"-50.000,0.000 0.000,125.000 0.000,0.000 0.000,100.000 0.000,0.000 0.000,25.000 0.000,0.000 0.000,-25.000 0.000,0.000 0.000,-25.000 0.000,0.000 0.000,-75.000-25.000</inkml:trace>
</inkml:ink>
</file>

<file path=ppt/ink/ink14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3:2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73350.000 12400.000,'0.000'-100.000,"50.000"75.000,0.000 0.000,75.000 0.000,0.000 0.000,125.000 0.000,0.000 0.000,50.000-25.000,0.000 0.000,-125.000 25.000,0.000 0.000,-100.000 25.000</inkml:trace>
</inkml:ink>
</file>

<file path=ppt/ink/ink14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3:2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73850.000 11800.000,'-150.000'-50.000,"125.000"25.000,0.000 0.000,0.000 25.000,0.000 0.000,25.000 100.000,0.000 0.000,0.000 50.000,0.000 0.000,0.000 0.000,0.000 0.000,0.000-75.000,0.000 0.000,50.000-75.000,0.000 0.000,-25.000-50.000,0.000 0.000,25.000 25.000</inkml:trace>
</inkml:ink>
</file>

<file path=ppt/ink/ink14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3:2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74300.000 11850.000,'50.000'-50.000,"-100.000"175.000,0.000 0.000,-50.000 25.000,0.000 0.000,0.000 25.000,0.000 0.000,-25.000 25.000,0.000 0.000,25.000-50.000,0.000 0.000,25.000-75.000,0.000 0.000,25.000-75.000,0.000 0.000,50.000 50.000,0.000 0.000,0.000 75.000,0.000 0.000,0.000 25.000,0.000 0.000,-25.000 25.000,0.000 0.000,0.000-50.000,0.000 0.000,0.000-100.000,0.000 0.000,100.000-175.000,0.000 0.000,75.000-150.000,0.000 0.000,0.000 50.000,0.000 0.000,25.000 75.000,0.000 0.000,-25.000 100.000,0.000 0.000,-75.000 50.000,0.000 0.000,-50.000 75.000,0.000 0.000,-75.000 75.000,0.000 0.000,-75.000 50.000,0.000 0.000,0.000 0.000,0.000 0.000,50.000-100.000,0.000 0.000,50.000-75.000,0.000 0.000,25.000-125.000,0.000 0.000,0.000 25.000,0.000 0.000,25.000 25.000,0.000 0.000,0.000 75.000,0.000 0.000,-25.000 125.000,0.000 0.000,-25.000 75.000,0.000 0.000,25.000 0.000,0.000 0.000,25.000-50.000,0.000 0.000,50.000-50.000,0.000 0.000,100.000-100.000,0.000 0.000,75.000-125.000,0.000 0.000,0.000-100.000,0.000 0.000,-175.000 150.000</inkml:trace>
</inkml:ink>
</file>

<file path=ppt/ink/ink14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3:2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76000.000 12700.000,'-50.000'-100.000,"0.000"75.000,0.000 0.000,50.000 50.000,0.000 0.000,-25.000 100.000,0.000 0.000,0.000 50.000,0.000 0.000,0.000 75.000,0.000 0.000,0.000 25.000,0.000 0.000,-25.000-100.000,0.000 0.000,50.000-150.000</inkml:trace>
</inkml:ink>
</file>

<file path=ppt/ink/ink14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3:2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76250.000 12150.000,'50.000'-50.000,"100.000"-75.000,0.000 0.000,-50.000 100.000,0.000 0.000,100.000 0.000,0.000 0.000,-50.000 25.000,0.000 0.000,-50.000 50.000,0.000 0.000,-75.000 25.000,0.000 0.000,-25.000 25.000,0.000 0.000,-25.000 0.000,0.000 0.000,0.000 50.000,0.000 0.000,25.000 25.000,0.000 0.000,0.000 50.000,0.000 0.000,25.000 50.000,0.000 0.000,-25.000-50.000,0.000 0.000,0.000-100.000,0.000 0.000,0.000-100.000,0.000 0.000,-25.000-50.000,0.000 0.000,-75.000-100.000,0.000 0.000,-50.000-125.000,0.000 0.000,50.000 0.000,0.000 0.000,50.000 175.000</inkml:trace>
</inkml:ink>
</file>

<file path=ppt/ink/ink14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3:3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76600.000 12850.000,'-100.000'-150.000,"75.000"100.000,0.000 0.000,25.000 25.000,0.000 0.000,25.000 0.000,0.000 0.000,50.000 50.000,0.000 0.000,-50.000 50.000,0.000 0.000,-50.000 25.000,0.000 0.000,-50.000-25.000,0.000 0.000,50.000-50.000,0.000 0.000,50.000-25.000,0.000 0.000,100.000-75.000,0.000 0.000,0.000 50.000,0.000 0.000,-50.000 50.000,0.000 0.000,-125.000 50.000,0.000 0.000,-100.000 50.000,0.000 0.000,0.000 0.000,0.000 0.000,50.000-50.000,0.000 0.000,75.000-50.000,0.000 0.000,75.000-50.000,0.000 0.000,75.000-75.000,0.000 0.000,25.000 0.000,0.000 0.000,0.000 50.000,0.000 0.000,-100.000 50.000,0.000 0.000,-25.000 25.000,0.000 0.000,-100.000 50.000,0.000 0.000,-50.000 25.000,0.000 0.000,-25.000-25.000,0.000 0.000,50.000-50.000,0.000 0.000,75.000-75.000,0.000 0.000,25.000-175.000,0.000 0.000,75.000-50.000,0.000 0.000,-25.000 100.000,0.000 0.000,-25.000 100.000,0.000 0.000,-25.000 150.000,0.000 0.000,0.000 75.000,0.000 0.000,0.000 0.000,0.000 0.000,-25.000 50.000,0.000 0.000,-50.000 100.000,0.000 0.000,-25.000-25.000,0.000 0.000,50.000-125.000,0.000 0.000,50.000-100.000,0.000 0.000,100.000-50.000,0.000 0.000,150.000-175.000,0.000 0.000,200.000-150.000,0.000 0.000,-325.000 225.000</inkml:trace>
</inkml:ink>
</file>

<file path=ppt/ink/ink14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3:3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79500.000 11450.000,'-50.000'150.000,"50.000"25.000,0.000 0.000,25.000 25.000,0.000 0.000,-25.000-25.000,0.000 0.000,0.000 25.000,0.000 0.000,0.000-25.000,0.000 0.000,-25.000-125.000,0.000 0.000,0.000-50.000</inkml:trace>
</inkml:ink>
</file>

<file path=ppt/ink/ink1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8: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61650.000 32450.000,'100.000'-100.000,"-75.000"100.000,0.000 0.000,25.000 25.000,0.000 0.000,-100.000 225.000,0.000 0.000,-50.000 25.000,0.000 0.000,-75.000 50.000,0.000 0.000,125.000-200.000,0.000 0.000,50.000-75.000,0.000 0.000,50.000-75.000,0.000 0.000,25.000-25.000,0.000 0.000,0.000 50.000,0.000 0.000,-25.000 25.000,0.000 0.000,-50.000 75.000,0.000 0.000,0.000 25.000,0.000 0.000,-25.000 125.000,0.000 0.000,-25.000-50.000,0.000 0.000,50.000-100.000,0.000 0.000,25.000-125.000,0.000 0.000,25.000-50.000</inkml:trace>
</inkml:ink>
</file>

<file path=ppt/ink/ink14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3:3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79750.000 11500.000,'0.000'-50.000,"0.000"0.000,0.000 0.000,50.000 25.000,0.000 0.000,50.000 50.000,0.000 0.000,0.000 75.000,0.000 0.000,-50.000 50.000,0.000 0.000,-50.000 25.000,0.000 0.000,-125.000 25.000,0.000 0.000,25.000-50.000,0.000 0.000,75.000-100.000,0.000 0.000,-100.000 125.000,0.000 0.000,100.000-75.000,0.000 0.000,0.000-25.000</inkml:trace>
</inkml:ink>
</file>

<file path=ppt/ink/ink14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3:3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79800.000 14750.000,'-50.000'50.000,"25.000"-25.000,0.000 0.000,25.000 25.000,0.000 0.000,0.000 50.000,0.000 0.000,50.000-50.000,0.000 0.000,25.000-25.000,0.000 0.000,50.000-50.000,0.000 0.000,-50.000-50.000,0.000 0.000,-25.000 50.000,0.000 0.000,25.000-100.000,0.000 0.000,-75.000 0.000,0.000 0.000,-100.000 50.000,0.000 0.000,-50.000 50.000,0.000 0.000,-25.000 100.000,0.000 0.000,150.000-25.000</inkml:trace>
</inkml:ink>
</file>

<file path=ppt/ink/ink14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3:35"/>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67500.000 17000.000,'-50.000'0.000,"25.000"-25.000,0.000 0.000,50.000 25.000,0.000 0.000,25.000 0.000,0.000 0.000,75.000-50.000,0.000 0.000,150.000-25.000,0.000 0.000,150.000 0.000,0.000 0.000,150.000 0.000,0.000 0.000,75.000 25.000,0.000 0.000,0.000 0.000,0.000 0.000,25.000 25.000,0.000 0.000,-75.000 0.000,0.000 0.000,-25.000 0.000,0.000 0.000,-50.000 0.000,0.000 0.000,-100.000 0.000,0.000 0.000,-125.000 25.000,0.000 0.000,-75.000-25.000,0.000 0.000,-100.000 25.000,0.000 0.000,-100.000 0.000,0.000 0.000,-125.000-50.000,0.000 0.000,-175.000 25.000,0.000 0.000,175.000 25.000,0.000 0.000,-25.000 0.000</inkml:trace>
</inkml:ink>
</file>

<file path=ppt/ink/ink14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3:36"/>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67000.000 16700.000,'-150.000'0.000,"-100.000"-50.000,0.000 0.000,200.000 50.000,0.000 0.000,75.000-25.000,0.000 0.000,125.000 0.000,0.000 0.000,150.000-25.000,0.000 0.000,150.000-25.000,0.000 0.000,125.000-25.000,0.000 0.000,25.000 25.000,0.000 0.000,75.000 25.000,0.000 0.000,-75.000 0.000,0.000 0.000,-50.000 0.000,0.000 0.000,-25.000-25.000,0.000 0.000,-150.000 50.000,0.000 0.000,-50.000 0.000,0.000 0.000,-25.000 25.000,0.000 0.000,-100.000-25.000,0.000 0.000,-50.000 25.000,0.000 0.000,-75.000-25.000,0.000 0.000,-50.000 25.000,0.000 0.000,-75.000 0.000,0.000 0.000,-125.000 0.000,0.000 0.000,100.000 0.000</inkml:trace>
</inkml:ink>
</file>

<file path=ppt/ink/ink14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3:36"/>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67700.000 16550.000,'-100.000'0.000,"-150.000"0.000,0.000 0.000,225.000 25.000,0.000 0.000,50.000 0.000,0.000 0.000,125.000-25.000,0.000 0.000,225.000-25.000,0.000 0.000,200.000-50.000,0.000 0.000,75.000 0.000,0.000 0.000,100.000 25.000,0.000 0.000,-50.000-25.000,0.000 0.000,25.000 25.000,0.000 0.000,-75.000-50.000,0.000 0.000,-100.000 25.000,0.000 0.000,-175.000 50.000,0.000 0.000,-175.000 0.000,0.000 0.000,-150.000 25.000,0.000 0.000,-150.000 0.000,0.000 0.000,-200.000 50.000,0.000 0.000,50.000-25.000,0.000 0.000,75.000 0.000</inkml:trace>
</inkml:ink>
</file>

<file path=ppt/ink/ink14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3:37"/>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68300.000 16650.000,'-350.000'-100.000,"450.000"100.000,0.000 0.000,100.000 0.000,0.000 0.000,150.000-25.000,0.000 0.000,150.000-50.000,0.000 0.000,225.000-25.000,0.000 0.000,50.000 25.000,0.000 0.000,0.000 0.000,0.000 0.000,-50.000 25.000,0.000 0.000,-150.000 25.000,0.000 0.000,-200.000 0.000,0.000 0.000,-175.000 25.000,0.000 0.000,-150.000 0.000</inkml:trace>
</inkml:ink>
</file>

<file path=ppt/ink/ink14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3:42"/>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67250.000 16600.000,'-100.000'0.000,"75.000"-25.000,0.000 0.000,-75.000-25.000,0.000 0.000,50.000 0.000,0.000 0.000,25.000 25.000,0.000 0.000,25.000 0.000,0.000 0.000,-25.000 25.000,0.000 0.000,75.000 0.000,0.000 0.000,-25.000 0.000,0.000 0.000,100.000 0.000,0.000 0.000,-100.000 0.000,0.000 0.000,75.000-25.000,0.000 0.000,75.000 0.000,0.000 0.000,0.000-25.000,0.000 0.000,-75.000 50.000,0.000 0.000,50.000-25.000,0.000 0.000,0.000 0.000,0.000 0.000,25.000 25.000,0.000 0.000,-25.000-25.000,0.000 0.000,0.000 25.000,0.000 0.000,25.000-25.000,0.000 0.000,0.000 25.000,0.000 0.000,0.000 0.000,0.000 0.000,0.000-25.000,0.000 0.000,0.000 25.000,0.000 0.000,0.000 0.000,0.000 0.000,-25.000 0.000,0.000 0.000,25.000 0.000,0.000 0.000,0.000 0.000,0.000 0.000,75.000 0.000,0.000 0.000,150.000-25.000,0.000 0.000,0.000 25.000,0.000 0.000,-50.000 0.000,0.000 0.000,-100.000-25.000,0.000 0.000,-25.000 25.000,0.000 0.000,0.000 0.000,0.000 0.000,0.000-25.000,0.000 0.000,0.000 0.000,0.000 0.000,-50.000 25.000,0.000 0.000,0.000-25.000,0.000 0.000,0.000 0.000,0.000 0.000,0.000 0.000,0.000 0.000,-25.000 25.000,0.000 0.000,-100.000 0.000,0.000 0.000,-100.000 25.000</inkml:trace>
</inkml:ink>
</file>

<file path=ppt/ink/ink14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3:48"/>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67700.000 16150.000,'-50.000'0.000,"-50.000"-75.000,0.000 0.000,25.000 75.000,0.000 0.000,0.000 0.000,0.000 0.000,100.000 0.000,0.000 0.000,0.000 0.000,0.000 0.000,50.000 25.000,0.000 0.000,50.000-25.000,0.000 0.000,50.000 0.000,0.000 0.000,25.000-25.000,0.000 0.000,50.000 25.000,0.000 0.000,25.000-25.000,0.000 0.000,-25.000 25.000,0.000 0.000,75.000-25.000,0.000 0.000,25.000-25.000,0.000 0.000,0.000 25.000,0.000 0.000,-50.000 0.000,0.000 0.000,25.000 25.000,0.000 0.000,0.000-25.000,0.000 0.000,25.000 25.000,0.000 0.000,-25.000-25.000,0.000 0.000,0.000 25.000,0.000 0.000,-25.000 0.000,0.000 0.000,25.000 0.000,0.000 0.000,0.000 0.000,0.000 0.000,-50.000-25.000,0.000 0.000,0.000 25.000,0.000 0.000,-25.000-25.000,0.000 0.000,0.000 25.000,0.000 0.000,-25.000-25.000,0.000 0.000,-25.000 25.000,0.000 0.000,-50.000-25.000,0.000 0.000,-25.000 25.000,0.000 0.000,-75.000 0.000,0.000 0.000,-100.000 0.000,0.000 0.000,-150.000-50.000,0.000 0.000,100.000 25.000</inkml:trace>
</inkml:ink>
</file>

<file path=ppt/ink/ink14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5:44"/>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82550.000 19350.000,'-50.000'-50.000,"50.000"25.000,0.000 0.000,50.000 25.000,0.000 0.000,25.000 0.000,0.000 0.000,0.000 100.000,0.000 0.000,-50.000 0.000,0.000 0.000,25.000-25.000,0.000 0.000,-25.000 0.000,0.000 0.000,0.000 0.000,0.000 0.000,25.000-25.000,0.000 0.000,25.000 0.000,0.000 0.000,0.000 0.000,0.000 0.000,50.000-25.000,0.000 0.000,25.000 0.000,0.000 0.000,0.000-25.000,0.000 0.000,25.000 0.000,0.000 0.000,25.000 0.000,0.000 0.000,0.000 0.000,0.000 0.000,-25.000 0.000,0.000 0.000,0.000 0.000,0.000 0.000,-50.000 25.000,0.000 0.000,0.000 0.000,0.000 0.000,25.000-25.000,0.000 0.000,0.000 0.000,0.000 0.000,25.000 0.000,0.000 0.000,25.000 25.000,0.000 0.000,-50.000 25.000,0.000 0.000,50.000 0.000,0.000 0.000,25.000-50.000,0.000 0.000,50.000-25.000,0.000 0.000,0.000-25.000,0.000 0.000,0.000 25.000,0.000 0.000,-50.000 25.000,0.000 0.000,0.000-25.000,0.000 0.000,0.000 0.000,0.000 0.000,0.000 0.000,0.000 0.000,25.000 25.000,0.000 0.000,-25.000 0.000,0.000 0.000,-25.000 0.000,0.000 0.000,0.000 0.000,0.000 0.000,25.000-25.000,0.000 0.000,-25.000 0.000,0.000 0.000,-25.000-25.000,0.000 0.000,-25.000 50.000,0.000 0.000,0.000-50.000,0.000 0.000,0.000 25.000,0.000 0.000,0.000-25.000,0.000 0.000,25.000 0.000,0.000 0.000,25.000 0.000,0.000 0.000,-50.000 25.000,0.000 0.000,25.000-25.000,0.000 0.000,25.000 25.000,0.000 0.000,-50.000-25.000,0.000 0.000,0.000 25.000,0.000 0.000,-25.000-25.000,0.000 0.000,-50.000 0.000,0.000 0.000,25.000 25.000,0.000 0.000,-25.000 0.000,0.000 0.000,0.000-25.000,0.000 0.000,-25.000 25.000,0.000 0.000,25.000-50.000,0.000 0.000,0.000-25.000,0.000 0.000,-25.000-50.000,0.000 0.000,25.000 0.000,0.000 0.000,-25.000-50.000,0.000 0.000,25.000-50.000,0.000 0.000,-25.000 25.000,0.000 0.000,25.000 0.000,0.000 0.000,25.000-25.000,0.000 0.000,-25.000 50.000,0.000 0.000,0.000 0.000,0.000 0.000,-50.000 25.000,0.000 0.000,0.000 0.000,0.000 0.000,0.000-25.000,0.000 0.000,0.000 0.000,0.000 0.000,-25.000 50.000,0.000 0.000,0.000 0.000,0.000 0.000,0.000 50.000,0.000 0.000,-75.000 25.000,0.000 0.000,25.000 0.000,0.000 0.000,-50.000 0.000,0.000 0.000,25.000 25.000,0.000 0.000,-25.000 0.000,0.000 0.000,-50.000 0.000,0.000 0.000,-50.000 25.000,0.000 0.000,-25.000 0.000,0.000 0.000,-25.000 0.000,0.000 0.000,25.000 0.000,0.000 0.000,-25.000 0.000,0.000 0.000,0.000-25.000,0.000 0.000,0.000 25.000,0.000 0.000,-50.000-25.000,0.000 0.000,0.000 25.000,0.000 0.000,-25.000-25.000,0.000 0.000,0.000 25.000,0.000 0.000,0.000 0.000,0.000 0.000,-25.000-25.000,0.000 0.000,0.000 25.000,0.000 0.000,0.000-25.000,0.000 0.000,25.000 50.000,0.000 0.000,-25.000 0.000,0.000 0.000,-25.000 0.000,0.000 0.000,0.000 0.000,0.000 0.000,0.000 0.000,0.000 0.000,0.000 25.000,0.000 0.000,0.000 0.000,0.000 0.000,25.000 0.000,0.000 0.000,0.000 25.000,0.000 0.000,25.000 0.000,0.000 0.000,25.000 0.000,0.000 0.000,50.000 0.000,0.000 0.000,25.000 0.000,0.000 0.000,50.000-25.000,0.000 0.000,25.000 25.000,0.000 0.000,50.000-25.000,0.000 0.000,50.000 0.000,0.000 0.000,50.000 0.000,0.000 0.000,0.000 0.000,0.000 0.000,0.000 50.000,0.000 0.000,25.000 25.000,0.000 0.000,0.000 75.000,0.000 0.000,0.000 50.000,0.000 0.000,0.000 25.000,0.000 0.000,0.000 25.000,0.000 0.000,0.000 0.000,0.000 0.000,-25.000-50.000,0.000 0.000,0.000 25.000,0.000 0.000,0.000 25.000,0.000 0.000,-25.000 0.000,0.000 0.000,25.000 0.000,0.000 0.000,-25.000-50.000,0.000 0.000,25.000-25.000,0.000 0.000,0.000-25.000,0.000 0.000,0.000 0.000,0.000 0.000,0.000 0.000,0.000 0.000,0.000-25.000,0.000 0.000,0.000-25.000,0.000 0.000,0.000-25.000,0.000 0.000,0.000 0.000,0.000 0.000,-25.000-50.000,0.000 0.000,25.000 0.000,0.000 0.000,0.000-25.000,0.000 0.000,0.000 25.000,0.000 0.000,0.000 0.000,0.000 0.000,0.000-25.000,0.000 0.000,50.000 0.000,0.000 0.000,75.000-25.000,0.000 0.000,50.000-25.000,0.000 0.000,50.000 0.000,0.000 0.000,0.000 0.000,0.000 0.000,25.000 0.000,0.000 0.000,25.000 25.000,0.000 0.000,-25.000 0.000,0.000 0.000,25.000 0.000,0.000 0.000,-25.000 25.000,0.000 0.000,25.000 0.000,0.000 0.000,0.000 0.000,0.000 0.000,25.000-25.000,0.000 0.000,50.000 0.000,0.000 0.000,25.000-25.000,0.000 0.000,-25.000 0.000,0.000 0.000,-25.000 25.000,0.000 0.000,-50.000-25.000,0.000 0.000,-50.000 25.000,0.000 0.000,50.000-25.000,0.000 0.000,50.000 25.000,0.000 0.000,0.000-25.000,0.000 0.000,0.000 0.000,0.000 0.000,-25.000 0.000,0.000 0.000,-25.000 0.000,0.000 0.000,-75.000 25.000,0.000 0.000,-25.000 0.000,0.000 0.000,-25.000 0.000,0.000 0.000,-25.000 0.000,0.000 0.000,0.000 0.000,0.000 0.000,0.000 25.000,0.000 0.000,-25.000-25.000,0.000 0.000,0.000 0.000,0.000 0.000,25.000 0.000,0.000 0.000,-25.000-25.000,0.000 0.000,0.000-25.000,0.000 0.000,0.000 25.000,0.000 0.000,-50.000-50.000,0.000 0.000,0.000 25.000,0.000 0.000,-50.000 0.000,0.000 0.000,25.000 0.000,0.000 0.000,-25.000-25.000,0.000 0.000,25.000 0.000,0.000 0.000,0.000-25.000,0.000 0.000,-25.000-50.000,0.000 0.000,25.000-25.000,0.000 0.000,-25.000-50.000,0.000 0.000,25.000-25.000,0.000 0.000,-25.000-50.000,0.000 0.000,50.000 0.000,0.000 0.000,0.000 25.000,0.000 0.000,25.000-25.000,0.000 0.000,0.000 25.000,0.000 0.000,-25.000 25.000,0.000 0.000,-25.000 50.000,0.000 0.000,0.000 0.000,0.000 0.000,0.000 25.000,0.000 0.000,25.000 0.000,0.000 0.000,-25.000 50.000,0.000 0.000,0.000 0.000,0.000 0.000,0.000 0.000,0.000 0.000,0.000-25.000,0.000 0.000,-25.000 50.000,0.000 0.000,0.000 0.000,0.000 0.000,0.000 75.000,0.000 0.000,-25.000 0.000,0.000 0.000,-25.000 25.000,0.000 0.000,25.000 50.000,0.000 0.000,-25.000-25.000,0.000 0.000,0.000 0.000,0.000 0.000,0.000 0.000,0.000 0.000,-50.000 0.000,0.000 0.000,-25.000-25.000,0.000 0.000,-50.000 25.000,0.000 0.000,-50.000-25.000,0.000 0.000,-50.000 0.000,0.000 0.000,-25.000 0.000,0.000 0.000,25.000 0.000,0.000 0.000,0.000 0.000,0.000 0.000,-75.000 0.000,0.000 0.000,25.000 0.000,0.000 0.000,0.000-25.000,0.000 0.000,-25.000 25.000,0.000 0.000,-25.000 0.000,0.000 0.000,0.000 50.000,0.000 0.000,0.000-50.000,0.000 0.000,0.000 50.000,0.000 0.000,-25.000-25.000,0.000 0.000,25.000 0.000,0.000 0.000,25.000-25.000,0.000 0.000,-25.000 0.000,0.000 0.000,25.000-25.000,0.000 0.000,25.000 25.000,0.000 0.000,25.000 0.000,0.000 0.000,25.000 25.000,0.000 0.000,50.000 0.000,0.000 0.000,50.000 0.000,0.000 0.000,50.000 0.000,0.000 0.000,50.000-25.000,0.000 0.000,0.000 0.000,0.000 0.000,-25.000 0.000,0.000 0.000,0.000 0.000,0.000 0.000,-25.000 0.000,0.000 0.000,75.000-25.000,0.000 0.000,0.000 25.000,0.000 0.000,50.000 25.000,0.000 0.000,-25.000 75.000,0.000 0.000,25.000 50.000,0.000 0.000,-25.000 50.000,0.000 0.000,25.000 50.000,0.000 0.000,-25.000 100.000,0.000 0.000,0.000 25.000,0.000 0.000,25.000-100.000,0.000 0.000,0.000 0.000,0.000 0.000,25.000 25.000,0.000 0.000,-25.000 25.000,0.000 0.000,0.000-25.000,0.000 0.000,0.000-50.000,0.000 0.000,0.000 0.000,0.000 0.000,-25.000 25.000,0.000 0.000,0.000-50.000,0.000 0.000,25.000-25.000,0.000 0.000,0.000-50.000,0.000 0.000,-25.000-50.000,0.000 0.000,25.000-75.000,0.000 0.000,0.000 0.000,0.000 0.000,25.000-25.000,0.000 0.000,0.000 25.000,0.000 0.000,50.000-25.000,0.000 0.000,50.000 0.000,0.000 0.000,50.000 0.000,0.000 0.000,100.000-25.000,0.000 0.000,50.000 0.000,0.000 0.000,25.000 25.000,0.000 0.000,0.000 0.000,0.000 0.000,0.000 25.000,0.000 0.000,25.000 0.000,0.000 0.000,-25.000 0.000,0.000 0.000,0.000 0.000,0.000 0.000,50.000-25.000,0.000 0.000,0.000-25.000,0.000 0.000,0.000 25.000,0.000 0.000,0.000-25.000,0.000 0.000,25.000 0.000,0.000 0.000,0.000 0.000,0.000 0.000,-25.000 25.000,0.000 0.000,0.000-25.000,0.000 0.000,-50.000 25.000,0.000 0.000,-25.000 0.000,0.000 0.000,-75.000 0.000,0.000 0.000,-50.000 25.000,0.000 0.000,0.000-25.000,0.000 0.000,-125.000 0.000,0.000 0.000,25.000 0.000,0.000 0.000,-50.000 0.000,0.000 0.000,0.000 0.000,0.000 0.000,0.000-50.000,0.000 0.000,0.000 25.000,0.000 0.000,0.000-25.000,0.000 0.000,25.000-25.000,0.000 0.000,0.000-25.000,0.000 0.000,-25.000-100.000,0.000 0.000,0.000-75.000,0.000 0.000,0.000 0.000,0.000 0.000,-25.000 25.000,0.000 0.000,0.000 0.000,0.000 0.000,25.000-50.000,0.000 0.000,-25.000-25.000,0.000 0.000,25.000 0.000,0.000 0.000,-25.000 25.000,0.000 0.000,-25.000 100.000,0.000 0.000,0.000 0.000,0.000 0.000,-25.000 0.000,0.000 0.000,0.000 0.000,0.000 0.000,0.000 0.000,0.000 0.000,0.000 25.000,0.000 0.000,25.000 25.000,0.000 0.000,-25.000 0.000,0.000 0.000,25.000 25.000,0.000 0.000,-25.000 25.000,0.000 0.000,25.000 25.000,0.000 0.000,0.000 25.000,0.000 0.000,0.000 25.000,0.000 0.000,-25.000 25.000,0.000 0.000,0.000-25.000,0.000 0.000,-75.000 25.000,0.000 0.000,-50.000 0.000,0.000 0.000,-125.000 25.000,0.000 0.000,-75.000-25.000,0.000 0.000,-50.000 25.000,0.000 0.000,-50.000-25.000,0.000 0.000,-50.000 0.000,0.000 0.000,50.000-25.000,0.000 0.000,-50.000-25.000,0.000 0.000,0.000 25.000,0.000 0.000,25.000 0.000,0.000 0.000,-25.000 0.000,0.000 0.000,25.000 25.000,0.000 0.000,0.000 25.000,0.000 0.000,-25.000 25.000,0.000 0.000,25.000-25.000,0.000 0.000,50.000 0.000,0.000 0.000,0.000-25.000,0.000 0.000,100.000 25.000,0.000 0.000,75.000-25.000,0.000 0.000,75.000 0.000,0.000 0.000,100.000 0.000,0.000 0.000,50.000 0.000,0.000 0.000,25.000 25.000,0.000 0.000,50.000 75.000,0.000 0.000,-25.000 25.000,0.000 0.000,0.000 25.000,0.000 0.000,-25.000 25.000,0.000 0.000,0.000 25.000,0.000 0.000,-50.000 50.000,0.000 0.000,-25.000 150.000,0.000 0.000,0.000 0.000,0.000 0.000,25.000-75.000,0.000 0.000,25.000-25.000,0.000 0.000,25.000 75.000,0.000 0.000,0.000 0.000,0.000 0.000,-25.000-25.000,0.000 0.000,0.000 0.000,0.000 0.000,25.000 0.000,0.000 0.000,0.000-175.000,0.000 0.000,0.000 25.000,0.000 0.000,25.000-125.000,0.000 0.000,-25.000-25.000,0.000 0.000,25.000-25.000,0.000 0.000,-25.000 0.000,0.000 0.000,75.000-25.000,0.000 0.000,0.000 50.000,0.000 0.000,100.000 0.000,0.000 0.000,25.000-25.000,0.000 0.000,50.000 0.000,0.000 0.000,100.000-25.000,0.000 0.000,0.000-25.000,0.000 0.000,75.000 25.000,0.000 0.000,25.000-50.000,0.000 0.000,50.000 0.000,0.000 0.000,-25.000 0.000,0.000 0.000,-25.000 50.000,0.000 0.000,-75.000 0.000,0.000 0.000,-50.000 25.000,0.000 0.000,50.000-25.000,0.000 0.000,75.000 0.000,0.000 0.000,50.000-25.000,0.000 0.000,0.000 0.000,0.000 0.000,-25.000 25.000,0.000 0.000,0.000-25.000,0.000 0.000,-125.000 0.000,0.000 0.000,-50.000 25.000,0.000 0.000,-150.000 0.000,0.000 0.000,-75.000 0.000,0.000 0.000,-50.000 0.000,0.000 0.000,0.000 0.000,0.000 0.000,-50.000-25.000,0.000 0.000,25.000-50.000,0.000 0.000,25.000 0.000,0.000 0.000,50.000-100.000,0.000 0.000,25.000-75.000,0.000 0.000,25.000-50.000,0.000 0.000,-25.000-75.000,0.000 0.000,25.000-50.000,0.000 0.000,0.000-75.000,0.000 0.000,-50.000 100.000,0.000 0.000,-25.000 50.000,0.000 0.000,-50.000 0.000,0.000 0.000,25.000 0.000,0.000 0.000,0.000 50.000,0.000 0.000,0.000 75.000,0.000 0.000,-25.000 75.000,0.000 0.000,0.000 100.000,0.000 0.000,-25.000 25.000,0.000 0.000,0.000 25.000,0.000 0.000,0.000 50.000</inkml:trace>
</inkml:ink>
</file>

<file path=ppt/ink/ink14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5:48"/>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72500.000 28950.000,'-200.000'-100.000,"175.000"75.000,0.000 0.000,25.000 50.000,0.000 0.000,50.000 75.000,0.000 0.000,25.000 0.000,0.000 0.000,-25.000-50.000,0.000 0.000,25.000 0.000,0.000 0.000,0.000-25.000,0.000 0.000,25.000-25.000,0.000 0.000,50.000 0.000,0.000 0.000,-25.000 0.000,0.000 0.000,0.000 25.000,0.000 0.000,0.000 0.000,0.000 0.000,-25.000-25.000,0.000 0.000,0.000 50.000,0.000 0.000,-25.000 0.000,0.000 0.000,25.000 25.000,0.000 0.000,-25.000 0.000,0.000 0.000,25.000-25.000,0.000 0.000,25.000-50.000,0.000 0.000,50.000-100.000,0.000 0.000,25.000-25.000,0.000 0.000,-50.000 50.000,0.000 0.000,-50.000 75.000,0.000 0.000,-25.000 25.000,0.000 0.000,0.000 0.000,0.000 0.000,0.000 25.000,0.000 0.000,0.000 0.000,0.000 0.000,50.000-25.000,0.000 0.000,-25.000-25.000,0.000 0.000,50.000 0.000,0.000 0.000,25.000-125.000,0.000 0.000,25.000 0.000,0.000 0.000,-75.000 50.000,0.000 0.000,-50.000 50.000,0.000 0.000,0.000 50.000,0.000 0.000,-25.000 50.000,0.000 0.000,25.000 0.000,0.000 0.000,0.000-50.000,0.000 0.000,50.000 0.000,0.000 0.000,25.000-75.000,0.000 0.000,0.000 0.000,0.000 0.000,-50.000 25.000,0.000 0.000,-50.000 25.000,0.000 0.000,25.000 50.000,0.000 0.000,-25.000 0.000,0.000 0.000,25.000-50.000,0.000 0.000,25.000 0.000,0.000 0.000,0.000-75.000,0.000 0.000,-25.000 50.000,0.000 0.000,-50.000 0.000,0.000 0.000,-25.000 0.000,0.000 0.000,25.000 0.000</inkml:trace>
</inkml:ink>
</file>

<file path=ppt/ink/ink1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9:0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62750.000 32400.000,'50.000'0.000,"25.000"-50.000,0.000 0.000,50.000 25.000,0.000 0.000,-25.000 25.000,0.000 0.000,-75.000 125.000,0.000 0.000,-75.000 150.000,0.000 0.000,-75.000-25.000,0.000 0.000,0.000-50.000,0.000 0.000,75.000-100.000,0.000 0.000,25.000-75.000,0.000 0.000,50.000 0.000,0.000 0.000,75.000-50.000,0.000 0.000,0.000 25.000,0.000 0.000,-50.000 25.000,0.000 0.000,-50.000 75.000,0.000 0.000,-50.000 50.000,0.000 0.000,-75.000 0.000,0.000 0.000,-25.000 50.000,0.000 0.000,-25.000-25.000,0.000 0.000,75.000-150.000,0.000 0.000,50.000-75.000,0.000 0.000,25.000-175.000,0.000 0.000,75.000 75.000,0.000 0.000,25.000 75.000,0.000 0.000,0.000 75.000,0.000 0.000,25.000 50.000,0.000 0.000,0.000 25.000,0.000 0.000,25.000 0.000,0.000 0.000,-25.000-50.000,0.000 0.000,50.000-50.000,0.000 0.000,0.000-100.000,0.000 0.000,-50.000 0.000,0.000 0.000,-50.000 0.000,0.000 0.000,-50.000 100.000,0.000 0.000,0.000 100.000,0.000 0.000,0.000 25.000,0.000 0.000,25.000 0.000,0.000 0.000,-25.000 0.000,0.000 0.000,25.000-50.000,0.000 0.000,0.000-75.000,0.000 0.000,75.000-150.000,0.000 0.000,-50.000 25.000,0.000 0.000,-25.000 25.000</inkml:trace>
</inkml:ink>
</file>

<file path=ppt/ink/ink14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5:50"/>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73700.000 29650.000,'-100.000'-100.000,"75.000"100.000,0.000 0.000,25.000 25.000,0.000 0.000,50.000 100.000,0.000 0.000,50.000-25.000,0.000 0.000,50.000-75.000,0.000 0.000,75.000-25.000,0.000 0.000,-50.000 0.000,0.000 0.000,-25.000 0.000,0.000 0.000,-25.000 25.000,0.000 0.000,0.000-25.000,0.000 0.000,0.000 0.000,0.000 0.000,25.000-25.000,0.000 0.000,0.000 0.000,0.000 0.000,0.000 75.000,0.000 0.000,-25.000 25.000,0.000 0.000,25.000-25.000,0.000 0.000,25.000-25.000,0.000 0.000,-25.000-75.000,0.000 0.000,-75.000-25.000</inkml:trace>
</inkml:ink>
</file>

<file path=ppt/ink/ink14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5:58"/>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67000.000 23150.000,'-50.000'-50.000,"25.000"50.000,0.000 0.000,50.000 0.000,0.000 0.000,50.000 75.000,0.000 0.000,0.000 0.000,0.000 0.000,50.000-25.000,0.000 0.000,50.000 25.000,0.000 0.000,-25.000-50.000,0.000 0.000,100.000 25.000,0.000 0.000,-75.000-50.000,0.000 0.000,0.000 0.000,0.000 0.000,-25.000-50.000,0.000 0.000,0.000-50.000,0.000 0.000,0.000-25.000,0.000 0.000,-25.000-25.000,0.000 0.000,0.000-50.000,0.000 0.000,0.000 25.000,0.000 0.000,0.000-25.000,0.000 0.000,-50.000 25.000,0.000 0.000,-25.000 25.000,0.000 0.000,-50.000-25.000,0.000 0.000,-50.000 0.000,0.000 0.000,-25.000 0.000,0.000 0.000,-50.000-25.000,0.000 0.000,-50.000 25.000,0.000 0.000,-50.000 25.000,0.000 0.000,-50.000 25.000,0.000 0.000,-50.000 25.000,0.000 0.000,-50.000 50.000,0.000 0.000,25.000 0.000,0.000 0.000,-25.000 50.000,0.000 0.000,-50.000 0.000,0.000 0.000,75.000 25.000,0.000 0.000,0.000 75.000,0.000 0.000,150.000 25.000,0.000 0.000,-100.000 200.000,0.000 0.000,100.000-25.000,0.000 0.000,25.000-25.000,0.000 0.000,75.000-50.000,0.000 0.000,25.000 25.000,0.000 0.000,50.000 50.000,0.000 0.000,75.000 0.000,0.000 0.000,75.000-100.000,0.000 0.000,25.000-75.000,0.000 0.000,200.000 25.000,0.000 0.000,50.000-75.000,0.000 0.000,150.000-75.000,0.000 0.000,225.000-125.000,0.000 0.000,75.000-50.000,0.000 0.000,-175.000 25.000,0.000 0.000,-450.000 100.000</inkml:trace>
</inkml:ink>
</file>

<file path=ppt/ink/ink14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6:01"/>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50700.000 34500.000,'-150.000'-100.000,"125.000"100.000,0.000 0.000,25.000 25.000,0.000 0.000,50.000 25.000,0.000 0.000,50.000-25.000,0.000 0.000,25.000-25.000,0.000 0.000,50.000 0.000,0.000 0.000,0.000-25.000,0.000 0.000,50.000 25.000,0.000 0.000,25.000-25.000,0.000 0.000,25.000 25.000,0.000 0.000,50.000 0.000,0.000 0.000,0.000 50.000,0.000 0.000,25.000-25.000,0.000 0.000,0.000-25.000,0.000 0.000,0.000-25.000,0.000 0.000,-50.000-25.000,0.000 0.000,-50.000 0.000,0.000 0.000,-75.000 25.000,0.000 0.000,-100.000 25.000,0.000 0.000,-50.000 25.000,0.000 0.000,-25.000 25.000,0.000 0.000,-25.000-50.000,0.000 0.000,0.000 25.000</inkml:trace>
</inkml:ink>
</file>

<file path=ppt/ink/ink14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6:20"/>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62800.000 44750.000,'-50.000'-200.000,"0.000"150.000,0.000 0.000,25.000-25.000,0.000 0.000,-50.000 25.000,0.000 0.000,0.000 25.000,0.000 0.000,0.000 0.000,0.000 0.000,0.000 50.000,0.000 0.000,-25.000 75.000,0.000 0.000,0.000 50.000,0.000 0.000,25.000-25.000,0.000 0.000,25.000-50.000,0.000 0.000,50.000 0.000,0.000 0.000,50.000 25.000,0.000 0.000,50.000-25.000,0.000 0.000,0.000 0.000,0.000 0.000,0.000 25.000,0.000 0.000,-25.000-25.000,0.000 0.000,-25.000-25.000,0.000 0.000,0.000 25.000,0.000 0.000,-25.000-25.000,0.000 0.000,-25.000 0.000,0.000 0.000,-50.000 0.000,0.000 0.000,-25.000 0.000,0.000 0.000,-75.000 0.000,0.000 0.000,-25.000 0.000,0.000 0.000,25.000-25.000,0.000 0.000,25.000 0.000,0.000 0.000,25.000 0.000,0.000 0.000,100.000-100.000,0.000 0.000,50.000 0.000</inkml:trace>
</inkml:ink>
</file>

<file path=ppt/ink/ink14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6:21"/>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61300.000 42700.000,'-50.000'0.000,"-75.000"0.000,0.000 0.000,250.000 25.000,0.000 0.000,25.000-25.000,0.000 0.000,25.000 0.000,0.000 0.000,0.000 0.000,0.000 0.000,-100.000 0.000,0.000 0.000,-75.000-25.000</inkml:trace>
</inkml:ink>
</file>

<file path=ppt/ink/ink14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6:21"/>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62350.000 42100.000,'0.000'-50.000,"25.000"-25.000,0.000 0.000,0.000 75.000,0.000 0.000,50.000-25.000,0.000 0.000,0.000 100.000,0.000 0.000,0.000 25.000,0.000 0.000,-50.000-25.000,0.000 0.000,-25.000 50.000,0.000 0.000,-100.000 25.000,0.000 0.000,-25.000 0.000,0.000 0.000,25.000-75.000,0.000 0.000,75.000-50.000,0.000 0.000,150.000-50.000,0.000 0.000,75.000-25.000,0.000 0.000,50.000 50.000,0.000 0.000,-100.000 50.000,0.000 0.000,-75.000-25.000</inkml:trace>
</inkml:ink>
</file>

<file path=ppt/ink/ink14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6:22"/>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64550.000 45650.000,'0.000'50.000,"-25.000"-50.000,0.000 0.000,0.000 0.000,0.000 0.000,50.000-25.000,0.000 0.000,75.000 0.000,0.000 0.000,25.000 25.000,0.000 0.000,0.000 25.000,0.000 0.000,25.000 25.000,0.000 0.000,0.000-25.000,0.000 0.000,75.000 0.000,0.000 0.000,0.000 0.000,0.000 0.000,0.000 0.000,0.000 0.000,0.000-25.000,0.000 0.000,-25.000 0.000,0.000 0.000,0.000 0.000,0.000 0.000,-50.000 0.000,0.000 0.000,-25.000 25.000,0.000 0.000,0.000 0.000,0.000 0.000,-25.000 0.000,0.000 0.000,0.000 0.000,0.000 0.000,0.000-25.000,0.000 0.000,-25.000 0.000,0.000 0.000,0.000 0.000,0.000 0.000,0.000 0.000,0.000 0.000,-50.000 0.000,0.000 0.000,25.000-25.000,0.000 0.000,-75.000 25.000,0.000 0.000,-50.000 0.000,0.000 0.000,50.000 0.000,0.000 0.000,0.000 0.000</inkml:trace>
</inkml:ink>
</file>

<file path=ppt/ink/ink14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6:23"/>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67300.000 44750.000,'0.000'-50.000,"25.000"0.000,0.000 0.000,-25.000 25.000,0.000 0.000,0.000 75.000,0.000 0.000,25.000 125.000,0.000 0.000,-25.000 75.000,0.000 0.000,-25.000 125.000,0.000 0.000,0.000 200.000,0.000 0.000,25.000-150.000,0.000 0.000,0.000-200.000,0.000 0.000,25.000-125.000</inkml:trace>
</inkml:ink>
</file>

<file path=ppt/ink/ink14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6:23"/>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71150.000 45300.000,'-50.000'-150.000,"50.000"125.000,0.000 0.000,-25.000 25.000,0.000 0.000,-50.000 50.000,0.000 0.000,0.000 100.000,0.000 0.000,25.000 25.000,0.000 0.000,0.000 25.000,0.000 0.000,50.000-100.000,0.000 0.000,50.000-50.000,0.000 0.000,50.000-75.000,0.000 0.000,50.000-100.000,0.000 0.000,-50.000 0.000,0.000 0.000,-75.000 100.000,0.000 0.000,50.000-125.000,0.000 0.000,-25.000-75.000,0.000 0.000,-75.000 125.000,0.000 0.000,-50.000 75.000,0.000 0.000,-25.000 25.000,0.000 0.000,0.000 100.000,0.000 0.000,75.000 50.000,0.000 0.000,0.000-125.000</inkml:trace>
</inkml:ink>
</file>

<file path=ppt/ink/ink14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6:24"/>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72000.000 45700.000,'150.000'0.000,"-75.000"0.000,0.000 0.000,0.000 25.000,0.000 0.000,-25.000 50.000,0.000 0.000,-50.000 50.000,0.000 0.000,-100.000 50.000,0.000 0.000,0.000-25.000,0.000 0.000,50.000-100.000,0.000 0.000,100.000-50.000,0.000 0.000,75.000-25.000,0.000 0.000,25.000 0.000,0.000 0.000,-25.000 25.000,0.000 0.000,-50.000 0.000,0.000 0.000,-50.000-25.000</inkml:trace>
</inkml:ink>
</file>

<file path=ppt/ink/ink1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9:0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64750.000 33050.000,'50.000'-550.000,"-50.000"500.000,0.000 0.000,0.000 75.000,0.000 0.000,25.000 125.000,0.000 0.000,-25.000 200.000,0.000 0.000,0.000 150.000,0.000 0.000,0.000 300.000,0.000 0.000,0.000 150.000,0.000 0.000,25.000-75.000,0.000 0.000,0.000-750.000,0.000 0.000,0.000 0.000</inkml:trace>
</inkml:ink>
</file>

<file path=ppt/ink/ink14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6:24"/>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73350.000 45900.000,'0.000'-100.000,"100.000"50.000,0.000 0.000,25.000 50.000,0.000 0.000,175.000 50.000,0.000 0.000,0.000-25.000,0.000 0.000,-75.000-25.000,0.000 0.000,-50.000 0.000,0.000 0.000,-125.000 0.000,0.000 0.000,-25.000 0.000</inkml:trace>
</inkml:ink>
</file>

<file path=ppt/ink/ink14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6:24"/>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75400.000 45050.000,'0.000'-50.000,"0.000"75.000,0.000 0.000,75.000 0.000,0.000 0.000,75.000 75.000,0.000 0.000,-25.000-25.000,0.000 0.000,0.000 0.000,0.000 0.000,0.000 0.000,0.000 0.000,-75.000 25.000,0.000 0.000,-50.000 0.000,0.000 0.000,-50.000 50.000,0.000 0.000,-125.000 50.000,0.000 0.000,-25.000-25.000,0.000 0.000,0.000-50.000,0.000 0.000,125.000-100.000,0.000 0.000,50.000 0.000</inkml:trace>
</inkml:ink>
</file>

<file path=ppt/ink/ink14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6:25"/>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79000.000 44550.000,'0.000'-50.000,"0.000"-50.000,0.000 0.000,-25.000 75.000,0.000 0.000,-25.000 0.000,0.000 0.000,-25.000 25.000,0.000 0.000,-50.000 100.000,0.000 0.000,-25.000 25.000,0.000 0.000,25.000 25.000,0.000 0.000,100.000-50.000,0.000 0.000,25.000 0.000,0.000 0.000,75.000 0.000,0.000 0.000,50.000 0.000,0.000 0.000,-25.000-25.000,0.000 0.000,-25.000 25.000,0.000 0.000,-25.000 0.000,0.000 0.000,-50.000 50.000,0.000 0.000,-100.000 0.000,0.000 0.000,-25.000 25.000,0.000 0.000,-25.000-75.000,0.000 0.000,25.000-100.000,0.000 0.000,100.000 0.000,0.000 0.000,25.000-25.000</inkml:trace>
</inkml:ink>
</file>

<file path=ppt/ink/ink14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6:27"/>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80400.000 42800.000,'0.000'-50.000,"0.000"25.000,0.000 0.000,-25.000 50.000,0.000 0.000,25.000 100.000,0.000 0.000,0.000 125.000,0.000 0.000,-25.000 100.000,0.000 0.000,0.000 0.000,0.000 0.000,0.000-50.000,0.000 0.000,25.000 25.000,0.000 0.000,-25.000 25.000,0.000 0.000,-50.000-100.000,0.000 0.000,25.000-125.000,0.000 0.000,25.000-100.000,0.000 0.000,0.000-50.000</inkml:trace>
</inkml:ink>
</file>

<file path=ppt/ink/ink14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6:27"/>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79600.000 47050.000,'-50.000'0.000,"50.000"75.000,0.000 0.000,50.000 75.000,0.000 0.000,-25.000 0.000,0.000 0.000,0.000-25.000,0.000 0.000,0.000-50.000,0.000 0.000,0.000-75.000,0.000 0.000,50.000 0.000,0.000 0.000,100.000-225.000,0.000 0.000,125.000-275.000,0.000 0.000,-75.000 150.000,0.000 0.000,-100.000 200.000</inkml:trace>
</inkml:ink>
</file>

<file path=ppt/ink/ink14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5:25"/>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35900.000 19550.000,'-50.000'0.000,"-125.000"-25.000,0.000 0.000,150.000 25.000,0.000 0.000,100.000-25.000,0.000 0.000,125.000 0.000,0.000 0.000,275.000-75.000,0.000 0.000,-50.000 25.000,0.000 0.000,-25.000 25.000,0.000 0.000,0.000 50.000,0.000 0.000,-75.000 25.000,0.000 0.000,-50.000 25.000,0.000 0.000,-25.000 0.000,0.000 0.000,25.000-50.000,0.000 0.000,75.000-25.000,0.000 0.000,0.000-25.000,0.000 0.000,-25.000 25.000,0.000 0.000,-75.000 25.000,0.000 0.000,-50.000 25.000,0.000 0.000,0.000 25.000,0.000 0.000,25.000 0.000,0.000 0.000,50.000-25.000,0.000 0.000,0.000-25.000,0.000 0.000,25.000 25.000,0.000 0.000,-25.000 25.000,0.000 0.000,-50.000-25.000,0.000 0.000,0.000 0.000,0.000 0.000,25.000 0.000,0.000 0.000,0.000-25.000,0.000 0.000,25.000 0.000,0.000 0.000,-25.000-25.000,0.000 0.000,0.000-50.000,0.000 0.000,-175.000 25.000,0.000 0.000,0.000 25.000</inkml:trace>
</inkml:ink>
</file>

<file path=ppt/ink/ink14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5:3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68350.000 30550.000,'0.000'-50.000,"0.000"25.000,0.000 0.000,0.000 0.000,0.000 0.000,0.000 0.000,0.000 0.000,0.000 0.000,0.000 0.000,0.000 0.000,0.000 0.000,0.000 50.000,0.000 0.000,0.000 100.000,0.000 0.000,0.000 0.000,0.000 0.000,0.000 25.000,0.000 0.000,0.000-25.000,0.000 0.000,0.000 0.000,0.000 0.000,25.000 25.000,0.000 0.000,0.000 0.000,0.000 0.000,0.000 50.000,0.000 0.000,0.000 25.000,0.000 0.000,-25.000 0.000,0.000 0.000,0.000-50.000,0.000 0.000,0.000-50.000,0.000 0.000,0.000-50.000,0.000 0.000,0.000 0.000,0.000 0.000,0.000 0.000,0.000 0.000,0.000-50.000</inkml:trace>
</inkml:ink>
</file>

<file path=ppt/ink/ink14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5:3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67850.000 34050.000,'-50.000'0.000,"50.000"25.000,0.000 0.000,0.000 25.000,0.000 0.000,25.000 25.000,0.000 0.000,0.000 25.000,0.000 0.000,0.000-25.000,0.000 0.000,0.000 0.000,0.000 0.000,0.000-50.000,0.000 0.000,0.000-25.000,0.000 0.000,25.000 0.000,0.000 0.000,50.000-75.000,0.000 0.000,50.000-75.000,0.000 0.000,50.000-25.000,0.000 0.000,-75.000 25.000,0.000 0.000,-100.000 100.000</inkml:trace>
</inkml:ink>
</file>

<file path=ppt/ink/ink14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5:3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67000.000 36450.000,'50.000'-100.000,"-50.000"75.000,0.000 0.000,0.000 0.000,0.000 0.000,0.000 0.000,0.000 0.000,0.000 0.000,0.000 0.000,-25.000-25.000,0.000 0.000,0.000 25.000,0.000 0.000,-25.000 0.000,0.000 0.000,25.000 0.000,0.000 0.000,0.000 25.000,0.000 0.000,-25.000 0.000,0.000 0.000,0.000 25.000,0.000 0.000,0.000 25.000,0.000 0.000,-25.000 25.000,0.000 0.000,0.000 25.000,0.000 0.000,-25.000-25.000,0.000 0.000,75.000-25.000,0.000 0.000,-25.000 0.000,0.000 0.000,50.000-25.000,0.000 0.000,0.000 0.000,0.000 0.000,25.000-50.000,0.000 0.000,0.000 25.000,0.000 0.000,25.000-25.000,0.000 0.000,0.000-25.000</inkml:trace>
</inkml:ink>
</file>

<file path=ppt/ink/ink14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5:3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66550.000 36150.000,'0.000'-50.000,"0.000"25.000,0.000 0.000,-25.000 50.000,0.000 0.000,0.000 50.000,0.000 0.000,-50.000 25.000,0.000 0.000,-50.000 50.000,0.000 0.000,0.000-25.000,0.000 0.000,0.000 25.000,0.000 0.000,25.000 0.000,0.000 0.000,25.000-25.000,0.000 0.000,50.000-100.000,0.000 0.000,25.000 0.000,0.000 0.000,50.000-75.000,0.000 0.000,100.000-150.000,0.000 0.000,75.000-25.000,0.000 0.000,-50.000 100.000,0.000 0.000,-100.000 100.000,0.000 0.000,-50.000 25.000,0.000 0.000,-25.000 25.000,0.000 0.000,0.000 25.000,0.000 0.000,0.000 25.000,0.000 0.000,0.000-25.000,0.000 0.000,25.000-25.000,0.000 0.000,25.000-25.000,0.000 0.000,50.000-25.000,0.000 0.000,25.000-25.000,0.000 0.000,-50.000 25.000,0.000 0.000,-25.000 25.000,0.000 0.000,-25.000 50.000,0.000 0.000,0.000 25.000,0.000 0.000,0.000-50.000,0.000 0.000,50.000 0.000,0.000 0.000,0.000-25.000,0.000 0.000,50.000-75.000,0.000 0.000,0.000-25.000,0.000 0.000,-25.000-50.000,0.000 0.000,-25.000-50.000,0.000 0.000,-50.000 75.000,0.000 0.000,-50.000 50.000,0.000 0.000,-25.000 50.000,0.000 0.000,0.000 25.000,0.000 0.000,25.000 25.000,0.000 0.000,0.000 50.000,0.000 0.000,25.000 75.000,0.000 0.000,-25.000 0.000,0.000 0.000,25.000 25.000,0.000 0.000,-25.000 50.000,0.000 0.000,0.000 50.000,0.000 0.000,0.000 50.000,0.000 0.000,0.000-100.000,0.000 0.000,-50.000-75.000,0.000 0.000,0.000-75.000,0.000 0.000,0.000-75.000,0.000 0.000,25.000-100.000,0.000 0.000,75.000-125.000,0.000 0.000,150.000-125.000,0.000 0.000,50.000 50.000,0.000 0.000,0.000 100.000,0.000 0.000,0.000 50.000,0.000 0.000,-150.000 75.000</inkml:trace>
</inkml:ink>
</file>

<file path=ppt/ink/ink1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9:0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65950.000 33900.000,'0.000'-50.000,"-25.000"-25.000,0.000 0.000,50.000 50.000,0.000 0.000,75.000 50.000,0.000 0.000,50.000 100.000,0.000 0.000,-25.000 50.000,0.000 0.000,-75.000 50.000,0.000 0.000,-50.000 0.000,0.000 0.000,-100.000-25.000,0.000 0.000,-25.000-100.000,0.000 0.000,-25.000-100.000,0.000 0.000,25.000-50.000,0.000 0.000,50.000-100.000,0.000 0.000,100.000 0.000,0.000 0.000,150.000 0.000,0.000 0.000,75.000-25.000,0.000 0.000,0.000 25.000,0.000 0.000,-75.000 50.000,0.000 0.000,-125.000 75.000</inkml:trace>
</inkml:ink>
</file>

<file path=ppt/ink/ink14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5:3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70150.000 35200.000,'-50.000'0.000,"50.000"-50.000,0.000 0.000,150.000 50.000,0.000 0.000,0.000 0.000,0.000 0.000,-75.000 0.000,0.000 0.000,-25.000 50.000,0.000 0.000,-50.000 0.000,0.000 0.000,-50.000-25.000</inkml:trace>
</inkml:ink>
</file>

<file path=ppt/ink/ink14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5:3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70200.000 35650.000,'-150.000'0.000,"100.000"25.000,0.000 0.000,25.000 0.000,0.000 0.000,0.000 100.000,0.000 0.000,25.000 50.000,0.000 0.000,0.000 50.000,0.000 0.000,-25.000 25.000,0.000 0.000,-25.000 100.000,0.000 0.000,25.000 25.000,0.000 0.000,0.000-75.000,0.000 0.000,25.000-125.000,0.000 0.000,0.000-150.000,0.000 0.000,0.000 0.000</inkml:trace>
</inkml:ink>
</file>

<file path=ppt/ink/ink14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5:3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69800.000 36950.000,'-50.000'-200.000,"125.000"175.000,0.000 0.000,75.000 25.000,0.000 0.000,125.000 0.000,0.000 0.000,-125.000 0.000,0.000 0.000,-100.000 25.000,0.000 0.000,-25.000 0.000</inkml:trace>
</inkml:ink>
</file>

<file path=ppt/ink/ink14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5:3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70950.000 37250.000,'100.000'-50.000,"-25.000"75.000,0.000 0.000,-25.000 75.000,0.000 0.000,-25.000 25.000,0.000 0.000,-100.000 0.000,0.000 0.000,25.000-50.000,0.000 0.000,50.000-25.000,0.000 0.000,25.000-50.000,0.000 0.000,175.000-50.000,0.000 0.000,175.000-75.000,0.000 0.000,-150.000 75.000,0.000 0.000,-100.000 0.000</inkml:trace>
</inkml:ink>
</file>

<file path=ppt/ink/ink14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5:4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51100.000 31250.000,'0.000'-50.000,"-25.000"25.000,0.000 0.000,0.000 50.000,0.000 0.000,-50.000 125.000,0.000 0.000,0.000 50.000,0.000 0.000,25.000-75.000,0.000 0.000,50.000 25.000,0.000 0.000,75.000 50.000,0.000 0.000,50.000-125.000,0.000 0.000,50.000-50.000,0.000 0.000,-150.000-50.000,0.000 0.000,25.000 0.000</inkml:trace>
</inkml:ink>
</file>

<file path=ppt/ink/ink14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5:4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52600.000 31450.000,'-50.000'-50.000,"25.000"50.000,0.000 0.000,-25.000 100.000,0.000 0.000,-25.000 0.000,0.000 0.000,0.000 25.000,0.000 0.000,25.000-25.000,0.000 0.000,25.000-75.000,0.000 0.000,50.000-25.000,0.000 0.000,125.000-125.000,0.000 0.000,0.000 25.000,0.000 0.000,-75.000 75.000,0.000 0.000,-50.000 25.000,0.000 0.000,-25.000 25.000,0.000 0.000,25.000 50.000,0.000 0.000,-25.000-25.000,0.000 0.000,50.000-50.000,0.000 0.000,75.000 0.000,0.000 0.000,0.000-50.000,0.000 0.000,-25.000 0.000,0.000 0.000,-50.000 0.000,0.000 0.000,0.000-50.000,0.000 0.000,-25.000 0.000,0.000 0.000,-25.000 25.000,0.000 0.000,0.000 50.000,0.000 0.000,0.000 0.000,0.000 0.000,-50.000 75.000,0.000 0.000,-50.000 50.000,0.000 0.000,75.000-25.000,0.000 0.000,25.000 50.000,0.000 0.000,0.000 50.000,0.000 0.000,0.000 125.000,0.000 0.000,0.000 0.000,0.000 0.000,0.000 0.000,0.000 0.000,-25.000-125.000,0.000 0.000,-50.000-25.000,0.000 0.000,0.000-75.000,0.000 0.000,25.000-50.000,0.000 0.000,0.000-100.000,0.000 0.000,75.000-150.000,0.000 0.000,125.000-100.000,0.000 0.000,-50.000-25.000,0.000 0.000,-25.000 200.000,0.000 0.000,-50.000 75.000</inkml:trace>
</inkml:ink>
</file>

<file path=ppt/ink/ink14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5:4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54350.000 31400.000,'100.000'-50.000,"-75.000"50.000,0.000 0.000,25.000 25.000,0.000 0.000,0.000 50.000,0.000 0.000,-75.000 75.000,0.000 0.000,-75.000-25.000,0.000 0.000,25.000-50.000,0.000 0.000,25.000-50.000,0.000 0.000,100.000-50.000,0.000 0.000,125.000-50.000,0.000 0.000,-50.000 25.000,0.000 0.000,-75.000 25.000,0.000 0.000,-25.000 0.000</inkml:trace>
</inkml:ink>
</file>

<file path=ppt/ink/ink14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5:4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54900.000 31700.000,'50.000'-100.000,"25.000"75.000,0.000 0.000,50.000 25.000,0.000 0.000,0.000 0.000,0.000 0.000,-50.000 25.000,0.000 0.000,-50.000 0.000,0.000 0.000,-25.000 0.000</inkml:trace>
</inkml:ink>
</file>

<file path=ppt/ink/ink14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5:4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55450.000 31100.000,'-50.000'0.000,"50.000"50.000,0.000 0.000,0.000 75.000,0.000 0.000,0.000 25.000,0.000 0.000,0.000-50.000,0.000 0.000,-25.000-25.000,0.000 0.000,25.000-25.000,0.000 0.000,0.000-25.000</inkml:trace>
</inkml:ink>
</file>

<file path=ppt/ink/ink14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5:4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56300.000 30750.000,'200.000'0.000,"-150.000"25.000,0.000 0.000,75.000 100.000,0.000 0.000,25.000 25.000,0.000 0.000,-50.000 25.000,0.000 0.000,-50.000-25.000,0.000 0.000,-125.000 75.000,0.000 0.000,-150.000 75.000,0.000 0.000,75.000-100.000,0.000 0.000,50.000-100.000</inkml:trace>
</inkml:ink>
</file>

<file path=ppt/ink/ink1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9:0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69350.000 33600.000,'0.000'-50.000,"0.000"75.000</inkml:trace>
</inkml:ink>
</file>

<file path=ppt/ink/ink14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7950.000 27050.000,'0.000'-50.000,"-25.000"100.000,0.000 0.000,0.000 75.000,0.000 0.000,-50.000 75.000,0.000 0.000,25.000-25.000,0.000 0.000,-25.000 50.000,0.000 0.000,50.000-125.000,0.000 0.000,25.000-75.000,0.000 0.000,0.000-75.000,0.000 0.000,25.000 25.000</inkml:trace>
</inkml:ink>
</file>

<file path=ppt/ink/ink14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7900.000 27450.000,'0.000'-100.000,"25.000"100.000,0.000 0.000,0.000 25.000,0.000 0.000,25.000 100.000,0.000 0.000,-25.000 50.000,0.000 0.000,-25.000 25.000,0.000 0.000,25.000-25.000,0.000 0.000,-25.000-75.000,0.000 0.000,25.000-75.000,0.000 0.000,0.000-25.000,0.000 0.000,25.000-100.000,0.000 0.000,50.000-100.000,0.000 0.000,25.000-50.000,0.000 0.000,-25.000 0.000,0.000 0.000,-50.000 75.000,0.000 0.000,-25.000 125.000,0.000 0.000,-75.000 100.000,0.000 0.000,0.000 0.000</inkml:trace>
</inkml:ink>
</file>

<file path=ppt/ink/ink14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10000.000 27950.000,'0.000'-150.000,"0.000"75.000,0.000 0.000,0.000 25.000,0.000 0.000,0.000-25.000,0.000 0.000,-25.000 50.000,0.000 0.000,-25.000 0.000,0.000 0.000,-25.000 75.000,0.000 0.000,-25.000 75.000,0.000 0.000,25.000 25.000,0.000 0.000,-25.000 100.000,0.000 0.000,75.000-100.000,0.000 0.000,25.000-75.000,0.000 0.000,25.000-50.000,0.000 0.000,75.000-75.000,0.000 0.000,0.000-75.000,0.000 0.000,0.000 0.000,0.000 0.000,-50.000 0.000,0.000 0.000,-25.000 100.000,0.000 0.000,0.000 0.000,0.000 0.000,-25.000 100.000,0.000 0.000,25.000 0.000,0.000 0.000,25.000 0.000,0.000 0.000,-25.000 0.000,0.000 0.000,50.000 0.000,0.000 0.000,-25.000-50.000,0.000 0.000,25.000-25.000,0.000 0.000,-50.000 0.000,0.000 0.000,0.000 0.000</inkml:trace>
</inkml:ink>
</file>

<file path=ppt/ink/ink14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11050.000 26200.000,'0.000'-100.000,"50.000"75.000,0.000 0.000,75.000 0.000,0.000 0.000,-25.000 25.000,0.000 0.000,-25.000 50.000,0.000 0.000,-25.000 0.000,0.000 0.000,-75.000 25.000,0.000 0.000,0.000-50.000</inkml:trace>
</inkml:ink>
</file>

<file path=ppt/ink/ink14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11250.000 26500.000,'-50.000'50.000,"0.000"-50.000,0.000 0.000,0.000 0.000,0.000 0.000,25.000 50.000,0.000 0.000,25.000 75.000,0.000 0.000,0.000 50.000,0.000 0.000,0.000 150.000,0.000 0.000,0.000 25.000,0.000 0.000,0.000 0.000,0.000 0.000,-25.000-25.000,0.000 0.000,25.000-50.000,0.000 0.000,0.000-100.000,0.000 0.000,0.000-150.000</inkml:trace>
</inkml:ink>
</file>

<file path=ppt/ink/ink14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10850.000 28200.000,'0.000'-100.000,"0.000"25.000,0.000 0.000,0.000 25.000,0.000 0.000,75.000-25.000,0.000 0.000,100.000 25.000,0.000 0.000,75.000 0.000,0.000 0.000,-75.000 50.000,0.000 0.000,-100.000 0.000,0.000 0.000,-25.000 0.000</inkml:trace>
</inkml:ink>
</file>

<file path=ppt/ink/ink14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12850.000 26500.000,'200.000'0.000,"-100.000"0.000,0.000 0.000,0.000 50.000,0.000 0.000,-100.000 0.000,0.000 0.000,-25.000 75.000,0.000 0.000,-25.000-75.000,0.000 0.000,25.000-25.000</inkml:trace>
</inkml:ink>
</file>

<file path=ppt/ink/ink14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13050.000 27300.000,'-100.000'100.000,"75.000"-75.000,0.000 0.000,25.000 0.000,0.000 0.000,25.000 50.000,0.000 0.000,25.000 50.000,0.000 0.000,-50.000 75.000,0.000 0.000,-25.000-25.000,0.000 0.000,0.000-75.000,0.000 0.000,-25.000-25.000,0.000 0.000,25.000-100.000,0.000 0.000,100.000-150.000,0.000 0.000,75.000-200.000,0.000 0.000,0.000-50.000,0.000 0.000,-25.000 150.000,0.000 0.000,-50.000 125.000,0.000 0.000,-50.000 100.000,0.000 0.000,0.000 25.000</inkml:trace>
</inkml:ink>
</file>

<file path=ppt/ink/ink14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14100.000 25850.000,'0.000'-50.000,"50.000"50.000,0.000 0.000,-25.000 0.000,0.000 0.000,25.000 25.000,0.000 0.000,-25.000 25.000,0.000 0.000,0.000 25.000,0.000 0.000,-50.000 0.000,0.000 0.000,0.000-50.000,0.000 0.000,0.000 0.000</inkml:trace>
</inkml:ink>
</file>

<file path=ppt/ink/ink14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2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14100.000 26450.000,'-50.000'0.000,"25.000"25.000,0.000 0.000,0.000 25.000,0.000 0.000,-25.000 25.000,0.000 0.000,25.000 25.000,0.000 0.000,25.000-25.000,0.000 0.000,125.000-125.000,0.000 0.000,0.000-25.000,0.000 0.000,-25.000 50.000,0.000 0.000,-100.000 50.000,0.000 0.000,-75.000 100.000,0.000 0.000,-75.000 25.000,0.000 0.000,50.000 0.000,0.000 0.000,50.000-75.000,0.000 0.000,50.000-50.000,0.000 0.000,50.000-75.000,0.000 0.000,75.000-25.000,0.000 0.000,-50.000 50.000,0.000 0.000,-50.000 50.000,0.000 0.000,0.000 75.000,0.000 0.000,-50.000 0.000,0.000 0.000,0.000 0.000,0.000 0.000,25.000-25.000,0.000 0.000,0.000 25.000,0.000 0.000,0.000 0.000,0.000 0.000,-50.000-25.000,0.000 0.000,0.000-25.000,0.000 0.000,-25.000-25.000,0.000 0.000,25.000-25.000,0.000 0.000,50.000-175.000,0.000 0.000,75.000-150.000,0.000 0.000,25.000 0.000,0.000 0.000,-50.000 275.000,0.000 0.000,-25.000-25.000</inkml:trace>
</inkml:ink>
</file>

<file path=ppt/ink/ink1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9:0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69150.000 34700.000,'50.000'0.000,"-25.000"25.000,0.000 0.000,25.000 0.000,0.000 0.000,-25.000 25.000,0.000 0.000,0.000 0.000,0.000 0.000,0.000-25.000</inkml:trace>
</inkml:ink>
</file>

<file path=ppt/ink/ink14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2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15100.000 26600.000,'100.000'-100.000,"-75.000"100.000,0.000 0.000,-50.000 75.000,0.000 0.000,-25.000 25.000,0.000 0.000,0.000 0.000,0.000 0.000,25.000-50.000,0.000 0.000,-25.000 25.000,0.000 0.000,50.000-25.000,0.000 0.000,-25.000 25.000,0.000 0.000,25.000 25.000,0.000 0.000,-25.000 25.000,0.000 0.000,-25.000 50.000,0.000 0.000,0.000-25.000,0.000 0.000,50.000-75.000,0.000 0.000,0.000-50.000,0.000 0.000,100.000-100.000,0.000 0.000,75.000-200.000,0.000 0.000,25.000-100.000,0.000 0.000,-75.000 125.000,0.000 0.000,-50.000 150.000,0.000 0.000,-75.000 75.000,0.000 0.000,-50.000 75.000,0.000 0.000,25.000 50.000,0.000 0.000,0.000 25.000,0.000 0.000,75.000-100.000,0.000 0.000,75.000-25.000,0.000 0.000,25.000 0.000,0.000 0.000,-50.000 0.000,0.000 0.000,-75.000 75.000,0.000 0.000,-75.000 50.000,0.000 0.000,-75.000 25.000,0.000 0.000,0.000-25.000,0.000 0.000,-25.000-25.000,0.000 0.000,75.000-75.000,0.000 0.000,50.000-50.000,0.000 0.000,25.000-100.000,0.000 0.000,100.000 25.000,0.000 0.000,25.000 50.000,0.000 0.000,-25.000 25.000,0.000 0.000,-50.000 25.000,0.000 0.000,-25.000 50.000,0.000 0.000,-25.000 0.000,0.000 0.000,-50.000 25.000,0.000 0.000,-50.000-50.000,0.000 0.000,-50.000 0.000,0.000 0.000,-25.000-50.000,0.000 0.000,50.000 25.000,0.000 0.000,50.000 0.000,0.000 0.000,150.000 50.000,0.000 0.000,125.000 75.000,0.000 0.000,125.000 0.000,0.000 0.000,75.000 0.000,0.000 0.000,-250.000-75.000,0.000 0.000,-25.000-25.000</inkml:trace>
</inkml:ink>
</file>

<file path=ppt/ink/ink14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2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18800.000 27500.000,'100.000'0.000,"-75.000"0.000,0.000 0.000,25.000 25.000,0.000 0.000,0.000 0.000,0.000 0.000,-25.000 0.000,0.000 0.000,-25.000 0.000</inkml:trace>
</inkml:ink>
</file>

<file path=ppt/ink/ink14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2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19000.000 28200.000,'-50.000'50.000,"0.000"-25.000,0.000 0.000,50.000 0.000,0.000 0.000,25.000 25.000,0.000 0.000,125.000-50.000,0.000 0.000,-100.000 0.000</inkml:trace>
</inkml:ink>
</file>

<file path=ppt/ink/ink14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2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20900.000 26850.000,'0.000'-50.000,"0.000"225.000,0.000 0.000,0.000 75.000,0.000 0.000,0.000 50.000,0.000 0.000,0.000-25.000,0.000 0.000,25.000-125.000,0.000 0.000,0.000-100.000,0.000 0.000,0.000-50.000</inkml:trace>
</inkml:ink>
</file>

<file path=ppt/ink/ink14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2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21100.000 27150.000,'0.000'-50.000,"0.000"25.000,0.000 0.000,25.000 25.000,0.000 0.000,75.000 0.000,0.000 0.000,75.000 0.000,0.000 0.000,-25.000 0.000,0.000 0.000,0.000 0.000,0.000 0.000,-75.000 50.000,0.000 0.000,-50.000 50.000,0.000 0.000,-75.000 50.000,0.000 0.000,-75.000 25.000,0.000 0.000,-25.000-50.000,0.000 0.000,25.000-75.000,0.000 0.000,25.000-50.000,0.000 0.000,75.000 0.000,0.000 0.000,-25.000-100.000,0.000 0.000,75.000-50.000,0.000 0.000,125.000 0.000,0.000 0.000,-25.000 100.000,0.000 0.000,-50.000 100.000,0.000 0.000,-75.000 75.000,0.000 0.000,-75.000 100.000,0.000 0.000,-75.000-25.000,0.000 0.000,25.000-75.000,0.000 0.000,25.000-25.000,0.000 0.000,75.000-75.000,0.000 0.000,75.000-50.000,0.000 0.000,100.000-75.000,0.000 0.000,-50.000-25.000,0.000 0.000,-50.000-75.000,0.000 0.000,-50.000-175.000,0.000 0.000,-50.000 100.000,0.000 0.000,25.000 100.000,0.000 0.000,0.000 75.000,0.000 0.000,25.000 50.000,0.000 0.000,0.000 150.000,0.000 0.000,0.000 175.000,0.000 0.000,0.000 125.000,0.000 0.000,-50.000 25.000,0.000 0.000,25.000-175.000,0.000 0.000,50.000-100.000,0.000 0.000,75.000-100.000,0.000 0.000,50.000-100.000,0.000 0.000,25.000-125.000,0.000 0.000,-75.000 50.000,0.000 0.000,-25.000 50.000</inkml:trace>
</inkml:ink>
</file>

<file path=ppt/ink/ink14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2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22950.000 26600.000,'-100.000'-50.000,"100.000"25.000,0.000 0.000,150.000 0.000,0.000 0.000,100.000 25.000,0.000 0.000,25.000-50.000,0.000 0.000,-75.000 50.000,0.000 0.000,-75.000 0.000,0.000 0.000,-225.000 25.000,0.000 0.000,50.000-25.000,0.000 0.000,0.000 0.000</inkml:trace>
</inkml:ink>
</file>

<file path=ppt/ink/ink14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2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23900.000 26150.000,'-200.000'-100.000,"100.000"75.000,0.000 0.000,50.000 0.000,0.000 0.000,50.000 150.000,0.000 0.000,0.000 75.000,0.000 0.000,-25.000 25.000,0.000 0.000,0.000-50.000,0.000 0.000,50.000-125.000,0.000 0.000,75.000-175.000,0.000 0.000,-50.000 50.000</inkml:trace>
</inkml:ink>
</file>

<file path=ppt/ink/ink14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2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24400.000 26000.000,'50.000'-50.000,"0.000"25.000,0.000 0.000,-75.000 50.000,0.000 0.000,-100.000 100.000,0.000 0.000,-75.000 75.000,0.000 0.000,-50.000 75.000,0.000 0.000,25.000 0.000,0.000 0.000,100.000-100.000,0.000 0.000,75.000-125.000,0.000 0.000,100.000-50.000,0.000 0.000,0.000 125.000,0.000 0.000,-25.000 0.000,0.000 0.000,0.000 50.000,0.000 0.000,-50.000-25.000,0.000 0.000,0.000-50.000,0.000 0.000,25.000-75.000,0.000 0.000,0.000-75.000,0.000 0.000,25.000-25.000</inkml:trace>
</inkml:ink>
</file>

<file path=ppt/ink/ink14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2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23550.000 27700.000,'50.000'-50.000,"50.000"-50.000,0.000 0.000,75.000 25.000,0.000 0.000,25.000 0.000,0.000 0.000,-25.000 75.000,0.000 0.000,-50.000 0.000,0.000 0.000,-100.000 25.000,0.000 0.000,-25.000 25.000</inkml:trace>
</inkml:ink>
</file>

<file path=ppt/ink/ink14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2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24650.000 27750.000,'-100.000'150.000,"100.000"-75.000,0.000 0.000,25.000 50.000,0.000 0.000,25.000 100.000,0.000 0.000,-25.000 75.000,0.000 0.000,-25.000 150.000,0.000 0.000,0.000-125.000,0.000 0.000,-50.000-125.000,0.000 0.000,25.000-175.000</inkml:trace>
</inkml:ink>
</file>

<file path=ppt/ink/ink1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9:0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69200.000 35450.000,'-50.000'0.000,"125.000"25.000,0.000 0.000,-25.000-25.000,0.000 0.000,0.000 25.000</inkml:trace>
</inkml:ink>
</file>

<file path=ppt/ink/ink14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3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23900.000 28500.000,'150.000'-100.000,"-150.000"200.000,0.000 0.000,-50.000 50.000,0.000 0.000,-100.000-25.000,0.000 0.000,75.000-50.000,0.000 0.000,25.000-75.000,0.000 0.000,50.000-125.000,0.000 0.000,150.000-125.000,0.000 0.000,50.000-25.000,0.000 0.000,-100.000 100.000,0.000 0.000,-25.000 75.000</inkml:trace>
</inkml:ink>
</file>

<file path=ppt/ink/ink14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3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26100.000 25950.000,'50.000'-100.000,"75.000"-25.000,0.000 0.000,-50.000 75.000,0.000 0.000,-25.000 50.000,0.000 0.000,-50.000 125.000,0.000 0.000,-50.000 50.000,0.000 0.000,-50.000 0.000,0.000 0.000,0.000-50.000,0.000 0.000,50.000-100.000</inkml:trace>
</inkml:ink>
</file>

<file path=ppt/ink/ink14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3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25450.000 27000.000,'0.000'50.000,"25.000"0.000,0.000 0.000,-25.000 150.000,0.000 0.000,-100.000 50.000,0.000 0.000,25.000-125.000,0.000 0.000,75.000-100.000,0.000 0.000,125.000-150.000,0.000 0.000,150.000-125.000,0.000 0.000,-50.000 125.000,0.000 0.000,-100.000 100.000,0.000 0.000,-100.000 75.000,0.000 0.000,-150.000 125.000,0.000 0.000,-75.000 50.000,0.000 0.000,-50.000-50.000,0.000 0.000,100.000-75.000,0.000 0.000,75.000-75.000,0.000 0.000,75.000 0.000,0.000 0.000,150.000-50.000,0.000 0.000,125.000-25.000,0.000 0.000,-50.000 0.000,0.000 0.000,-75.000 0.000,0.000 0.000,-75.000 25.000,0.000 0.000,-100.000-25.000,0.000 0.000,-75.000-50.000,0.000 0.000,0.000 50.000,0.000 0.000,50.000 25.000,0.000 0.000,25.000 25.000,0.000 0.000,25.000 75.000,0.000 0.000,0.000 50.000,0.000 0.000,25.000 25.000,0.000 0.000,-25.000 50.000,0.000 0.000,0.000 25.000,0.000 0.000,-75.000-125.000,0.000 0.000,25.000-50.000,0.000 0.000,-50.000-75.000,0.000 0.000,50.000-50.000,0.000 0.000,50.000 0.000,0.000 0.000,75.000-50.000,0.000 0.000,75.000-25.000,0.000 0.000,25.000 0.000,0.000 0.000,-125.000 75.000</inkml:trace>
</inkml:ink>
</file>

<file path=ppt/ink/ink14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3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27300.000 27750.000,'50.000'-100.000,"-25.000"100.000,0.000 0.000,-25.000 75.000,0.000 0.000,-75.000 150.000,0.000 0.000,50.000-50.000,0.000 0.000,0.000-50.000,0.000 0.000,25.000-75.000,0.000 0.000,25.000-75.000</inkml:trace>
</inkml:ink>
</file>

<file path=ppt/ink/ink14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3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27800.000 26250.000,'0.000'-50.000,"0.000"0.000,0.000 0.000,0.000 75.000,0.000 0.000,0.000 150.000,0.000 0.000,0.000 125.000,0.000 0.000,0.000 225.000,0.000 0.000,-50.000 100.000,0.000 0.000,50.000 25.000,0.000 0.000,75.000-225.000,0.000 0.000,-50.000-275.000,0.000 0.000,-25.000-75.000</inkml:trace>
</inkml:ink>
</file>

<file path=ppt/ink/ink14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3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27400.000 27500.000,'0.000'-100.000,"0.000"75.000,0.000 0.000,0.000-75.000,0.000 0.000,75.000 50.000,0.000 0.000,125.000 50.000,0.000 0.000,0.000 100.000,0.000 0.000,-25.000 0.000,0.000 0.000,-150.000-75.000</inkml:trace>
</inkml:ink>
</file>

<file path=ppt/ink/ink14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3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29100.000 26450.000,'50.000'-100.000,"-50.000"75.000,0.000 0.000,100.000-25.000,0.000 0.000,0.000 50.000,0.000 0.000,-25.000 50.000,0.000 0.000,-50.000 50.000,0.000 0.000,-50.000-75.000</inkml:trace>
</inkml:ink>
</file>

<file path=ppt/ink/ink14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3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29150.000 26900.000,'-50.000'0.000,"0.000"50.000,0.000 0.000,25.000 0.000,0.000 0.000,0.000 100.000,0.000 0.000,-25.000 75.000,0.000 0.000,25.000-75.000,0.000 0.000,25.000-100.000,0.000 0.000,125.000-100.000,0.000 0.000,25.000-150.000,0.000 0.000,25.000 50.000,0.000 0.000,-100.000 100.000,0.000 0.000,-125.000 175.000,0.000 0.000,-100.000 25.000,0.000 0.000,50.000-25.000,0.000 0.000,75.000-100.000,0.000 0.000,100.000-25.000,0.000 0.000,75.000-50.000,0.000 0.000,-50.000 50.000,0.000 0.000,-50.000 25.000,0.000 0.000,-75.000 25.000,0.000 0.000,-100.000 50.000,0.000 0.000,-25.000 0.000,0.000 0.000,-25.000-25.000,0.000 0.000,-25.000 0.000,0.000 0.000,50.000 0.000,0.000 0.000,100.000-25.000,0.000 0.000,100.000-50.000,0.000 0.000,200.000 0.000,0.000 0.000,125.000-100.000,0.000 0.000,100.000 50.000,0.000 0.000,25.000 50.000,0.000 0.000,-175.000 0.000,0.000 0.000,-225.000 0.000</inkml:trace>
</inkml:ink>
</file>

<file path=ppt/ink/ink14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3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33200.000 27750.000,'50.000'0.000,"-25.000"0.000,0.000 0.000,75.000 50.000,0.000 0.000,-25.000 0.000,0.000 0.000,-75.000 25.000,0.000 0.000,0.000-50.000</inkml:trace>
</inkml:ink>
</file>

<file path=ppt/ink/ink14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3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33200.000 28600.000,'0.000'50.000,"0.000"-25.000,0.000 0.000,25.000 0.000,0.000 0.000,100.000 0.000,0.000 0.000,-50.000 0.000</inkml:trace>
</inkml:ink>
</file>

<file path=ppt/ink/ink1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9:1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24300.000 37750.000,'-100.000'-150.000,"75.000"150.000,0.000 0.000,0.000-25.000,0.000 0.000,75.000 50.000,0.000 0.000,0.000 0.000,0.000 0.000,25.000-25.000,0.000 0.000,-25.000 25.000,0.000 0.000,50.000 25.000,0.000 0.000,-25.000 25.000,0.000 0.000,25.000-25.000,0.000 0.000,0.000 25.000,0.000 0.000,25.000-50.000,0.000 0.000,0.000 0.000,0.000 0.000,0.000-25.000,0.000 0.000,0.000-25.000,0.000 0.000,50.000 25.000,0.000 0.000,-25.000-25.000,0.000 0.000,25.000 0.000,0.000 0.000,-25.000-25.000,0.000 0.000,-25.000 50.000,0.000 0.000,0.000-25.000,0.000 0.000,0.000 75.000,0.000 0.000,-25.000 0.000,0.000 0.000,0.000-25.000,0.000 0.000,50.000 0.000,0.000 0.000,0.000-25.000,0.000 0.000,50.000-25.000,0.000 0.000,-25.000 0.000,0.000 0.000,25.000-25.000,0.000 0.000,25.000 50.000,0.000 0.000,0.000 0.000,0.000 0.000,-25.000 25.000,0.000 0.000,0.000 25.000,0.000 0.000,0.000-25.000,0.000 0.000,0.000 25.000,0.000 0.000,50.000-25.000,0.000 0.000,25.000 0.000,0.000 0.000,0.000-75.000,0.000 0.000,0.000-25.000,0.000 0.000,25.000 25.000,0.000 0.000,-25.000 0.000,0.000 0.000,25.000 25.000,0.000 0.000,-25.000 0.000,0.000 0.000,0.000 25.000,0.000 0.000,-25.000-25.000,0.000 0.000,25.000 25.000,0.000 0.000,-25.000 0.000,0.000 0.000,-50.000 0.000,0.000 0.000,0.000 25.000,0.000 0.000,-25.000-25.000,0.000 0.000,25.000 0.000,0.000 0.000,0.000 0.000,0.000 0.000,50.000 0.000,0.000 0.000,-25.000-25.000,0.000 0.000,25.000-25.000,0.000 0.000,-25.000 25.000,0.000 0.000,-25.000 0.000,0.000 0.000,0.000 25.000,0.000 0.000,0.000 0.000,0.000 0.000,0.000-25.000,0.000 0.000,25.000 0.000,0.000 0.000,-25.000 0.000,0.000 0.000,0.000 0.000,0.000 0.000,0.000 0.000,0.000 0.000,-25.000 25.000,0.000 0.000,50.000-25.000,0.000 0.000,50.000-25.000,0.000 0.000,-25.000 0.000,0.000 0.000,-25.000 25.000,0.000 0.000,-25.000 25.000,0.000 0.000,-25.000 0.000,0.000 0.000,25.000 25.000,0.000 0.000,-50.000-25.000,0.000 0.000,25.000 25.000,0.000 0.000,-50.000 0.000,0.000 0.000,0.000-25.000,0.000 0.000,0.000 25.000,0.000 0.000,0.000-25.000,0.000 0.000,0.000 0.000,0.000 0.000,25.000 0.000,0.000 0.000,-25.000 0.000,0.000 0.000,50.000-25.000,0.000 0.000,-50.000 25.000,0.000 0.000,0.000-25.000,0.000 0.000,0.000 25.000,0.000 0.000,0.000 0.000,0.000 0.000,0.000 0.000,0.000 0.000,-25.000 0.000,0.000 0.000,0.000 0.000,0.000 0.000,0.000 25.000,0.000 0.000,0.000-25.000,0.000 0.000,0.000 0.000,0.000 0.000,0.000 25.000,0.000 0.000,0.000-25.000,0.000 0.000,25.000 0.000,0.000 0.000,0.000 0.000,0.000 0.000,25.000 0.000,0.000 0.000,-25.000-25.000,0.000 0.000,25.000 0.000,0.000 0.000,-25.000 0.000,0.000 0.000,0.000 25.000,0.000 0.000,-25.000 0.000,0.000 0.000,0.000 0.000,0.000 0.000,25.000 0.000,0.000 0.000,-25.000 0.000,0.000 0.000,0.000 0.000,0.000 0.000,0.000 0.000,0.000 0.000,0.000 0.000,0.000 0.000,-25.000 0.000,0.000 0.000,0.000 0.000,0.000 0.000,-25.000 0.000,0.000 0.000,25.000 0.000,0.000 0.000,-25.000 0.000,0.000 0.000,25.000 0.000,0.000 0.000,-25.000 0.000,0.000 0.000,0.000 0.000,0.000 0.000,0.000 0.000,0.000 0.000,0.000 0.000,0.000 0.000,25.000 0.000,0.000 0.000,0.000 0.000,0.000 0.000,0.000 0.000,0.000 0.000,0.000 0.000,0.000 0.000,0.000 0.000,0.000 0.000,0.000 0.000,0.000 0.000,0.000 0.000,0.000 0.000,-25.000 0.000,0.000 0.000,25.000 0.000,0.000 0.000,0.000 25.000,0.000 0.000,0.000-25.000,0.000 0.000,25.000 25.000,0.000 0.000,-25.000-25.000,0.000 0.000,0.000 0.000,0.000 0.000,25.000 0.000,0.000 0.000,-25.000 0.000,0.000 0.000,0.000 0.000,0.000 0.000,50.000 0.000,0.000 0.000,0.000 0.000,0.000 0.000,-25.000-25.000,0.000 0.000,25.000 25.000,0.000 0.000,-25.000 0.000,0.000 0.000,0.000 0.000,0.000 0.000,-25.000 0.000,0.000 0.000,25.000 0.000,0.000 0.000,-25.000 0.000,0.000 0.000,0.000 25.000,0.000 0.000,0.000-25.000,0.000 0.000,-25.000 0.000,0.000 0.000,25.000 0.000,0.000 0.000,-25.000 0.000,0.000 0.000,25.000 0.000,0.000 0.000,-25.000 0.000,0.000 0.000,0.000 0.000,0.000 0.000,0.000 25.000,0.000 0.000,0.000-25.000,0.000 0.000,25.000 0.000,0.000 0.000,0.000 25.000,0.000 0.000,0.000-25.000,0.000 0.000,0.000 0.000,0.000 0.000,0.000 0.000,0.000 0.000,0.000 25.000,0.000 0.000,0.000-25.000,0.000 0.000,-25.000 0.000,0.000 0.000,25.000 0.000,0.000 0.000,0.000 0.000,0.000 0.000,0.000 0.000,0.000 0.000,-25.000 0.000,0.000 0.000,25.000 0.000,0.000 0.000,-25.000 0.000,0.000 0.000,25.000 0.000,0.000 0.000,-25.000 0.000,0.000 0.000,0.000 25.000,0.000 0.000,25.000-25.000,0.000 0.000,-25.000 0.000,0.000 0.000,0.000 0.000,0.000 0.000,0.000 0.000,0.000 0.000,0.000 25.000,0.000 0.000,0.000-25.000,0.000 0.000,0.000 0.000,0.000 0.000,25.000 0.000,0.000 0.000,-25.000 25.000,0.000 0.000,25.000-25.000,0.000 0.000,0.000 0.000,0.000 0.000,0.000 25.000,0.000 0.000,-25.000-25.000,0.000 0.000,25.000 25.000,0.000 0.000,-25.000-25.000,0.000 0.000,0.000 25.000,0.000 0.000,-25.000-25.000,0.000 0.000,25.000 0.000,0.000 0.000,-50.000 25.000,0.000 0.000,25.000-25.000,0.000 0.000,0.000 0.000,0.000 0.000,0.000 0.000,0.000 0.000,0.000-25.000,0.000 0.000,0.000 25.000,0.000 0.000,0.000-25.000,0.000 0.000,0.000 25.000,0.000 0.000,0.000 0.000,0.000 0.000,0.000 0.000</inkml:trace>
</inkml:ink>
</file>

<file path=ppt/ink/ink14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3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6350.000 35950.000,'-50.000'0.000,"25.000"25.000,0.000 0.000,0.000-50.000,0.000 0.000,0.000 0.000,0.000 0.000,0.000 0.000</inkml:trace>
</inkml:ink>
</file>

<file path=ppt/ink/ink14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3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4400.000 28350.000,'0.000'-50.000,"-25.000"0.000,0.000 0.000,-25.000 175.000,0.000 0.000,-75.000 100.000,0.000 0.000,-50.000 100.000,0.000 0.000,75.000 0.000,0.000 0.000,50.000-100.000,0.000 0.000,50.000-175.000,0.000 0.000,75.000-125.000,0.000 0.000,50.000-100.000,0.000 0.000,-100.000 100.000</inkml:trace>
</inkml:ink>
</file>

<file path=ppt/ink/ink14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3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4350.000 28850.000,'0.000'-50.000,"25.000"-25.000,0.000 0.000,-25.000 50.000,0.000 0.000,50.000 125.000,0.000 0.000,0.000 75.000,0.000 0.000,0.000 25.000,0.000 0.000,-25.000 75.000,0.000 0.000,-25.000-25.000,0.000 0.000,0.000-50.000,0.000 0.000,-25.000-125.000,0.000 0.000,-25.000-50.000,0.000 0.000,25.000-25.000,0.000 0.000,0.000-50.000</inkml:trace>
</inkml:ink>
</file>

<file path=ppt/ink/ink14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3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3900.000 30150.000,'-150.000'-200.000,"150.000"175.000,0.000 0.000,50.000 0.000,0.000 0.000,100.000 0.000,0.000 0.000,100.000 25.000,0.000 0.000,-175.000 0.000</inkml:trace>
</inkml:ink>
</file>

<file path=ppt/ink/ink14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3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3300.000 37150.000,'-100.000'0.000,"100.000"25.000,0.000 0.000,0.000 50.000,0.000 0.000,0.000 75.000,0.000 0.000,0.000 0.000,0.000 0.000,-25.000 100.000,0.000 0.000,0.000 25.000,0.000 0.000,0.000-75.000,0.000 0.000,25.000-150.000,0.000 0.000,0.000-75.000,0.000 0.000,0.000-75.000,0.000 0.000,-25.000 0.000</inkml:trace>
</inkml:ink>
</file>

<file path=ppt/ink/ink14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3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3550.000 37100.000,'50.000'-50.000,"25.000"-25.000,0.000 0.000,-25.000 75.000,0.000 0.000,25.000 0.000,0.000 0.000,-50.000 100.000,0.000 0.000,-25.000 50.000,0.000 0.000,-100.000 0.000,0.000 0.000,0.000-75.000,0.000 0.000,25.000-50.000,0.000 0.000,100.000-25.000,0.000 0.000,100.000 0.000,0.000 0.000,0.000 50.000,0.000 0.000,-25.000 25.000,0.000 0.000,-75.000 75.000,0.000 0.000,-75.000 25.000,0.000 0.000,-75.000 25.000,0.000 0.000,-50.000-50.000,0.000 0.000,75.000-50.000,0.000 0.000,75.000-100.000,0.000 0.000,25.000-25.000</inkml:trace>
</inkml:ink>
</file>

<file path=ppt/ink/ink14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3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5650.000 38100.000,'50.000'0.000,"-25.000"0.000,0.000 0.000,-25.000 25.000,0.000 0.000,25.000 50.000,0.000 0.000,25.000 0.000,0.000 0.000,-50.000 25.000,0.000 0.000,-25.000-50.000</inkml:trace>
</inkml:ink>
</file>

<file path=ppt/ink/ink14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3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5500.000 39250.000,'0.000'50.000,"-25.000"-25.000,0.000 0.000,25.000 25.000,0.000 0.000,75.000 0.000,0.000 0.000,50.000 0.000,0.000 0.000,-75.000-25.000</inkml:trace>
</inkml:ink>
</file>

<file path=ppt/ink/ink14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4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8650.000 37750.000,'-50.000'-150.000,"125.000"75.000,0.000 0.000,100.000 0.000,0.000 0.000,-25.000 25.000,0.000 0.000,-100.000 50.000,0.000 0.000,-75.000 100.000,0.000 0.000,-50.000 25.000,0.000 0.000,0.000-25.000,0.000 0.000,50.000-25.000,0.000 0.000,25.000-25.000,0.000 0.000,75.000-25.000,0.000 0.000,0.000 25.000,0.000 0.000,-50.000 25.000,0.000 0.000,-25.000 50.000,0.000 0.000,-50.000 0.000,0.000 0.000,-25.000-50.000,0.000 0.000,25.000-75.000,0.000 0.000,25.000-25.000,0.000 0.000,0.000-125.000,0.000 0.000,0.000-100.000,0.000 0.000,-25.000 75.000,0.000 0.000,25.000 75.000,0.000 0.000,25.000 75.000,0.000 0.000,0.000 75.000,0.000 0.000,0.000 75.000,0.000 0.000,0.000 125.000,0.000 0.000,0.000 125.000,0.000 0.000,0.000 75.000,0.000 0.000,0.000 50.000,0.000 0.000,25.000-300.000,0.000 0.000,0.000-100.000</inkml:trace>
</inkml:ink>
</file>

<file path=ppt/ink/ink14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4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10400.000 36900.000,'0.000'-50.000,"0.000"25.000,0.000 0.000,-50.000 100.000,0.000 0.000,-25.000 125.000,0.000 0.000,-50.000 25.000,0.000 0.000,0.000 25.000,0.000 0.000,75.000-150.000,0.000 0.000,25.000-100.000</inkml:trace>
</inkml:ink>
</file>

<file path=ppt/ink/ink1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9: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69550.000 38250.000,'-50.000'0.000,"-25.000"-100.000,0.000 0.000,75.000 75.000,0.000 0.000,25.000 25.000,0.000 0.000,75.000 0.000,0.000 0.000,25.000 25.000,0.000 0.000,50.000-25.000,0.000 0.000,50.000 0.000,0.000 0.000,50.000-50.000,0.000 0.000,50.000 0.000,0.000 0.000,0.000 0.000,0.000 0.000,0.000 25.000,0.000 0.000,0.000 0.000,0.000 0.000,75.000-25.000,0.000 0.000,-50.000 25.000,0.000 0.000,-50.000 25.000,0.000 0.000,-25.000 0.000,0.000 0.000,0.000 25.000,0.000 0.000,-25.000 0.000,0.000 0.000,0.000-25.000,0.000 0.000,0.000 25.000,0.000 0.000,-25.000-25.000,0.000 0.000,0.000 0.000,0.000 0.000,0.000 0.000,0.000 0.000,-50.000 0.000,0.000 0.000,-25.000 0.000,0.000 0.000,25.000 0.000,0.000 0.000,-25.000 0.000,0.000 0.000,0.000-25.000,0.000 0.000,-50.000 25.000,0.000 0.000,0.000 0.000,0.000 0.000,-25.000 0.000,0.000 0.000,-25.000 0.000,0.000 0.000,0.000-25.000,0.000 0.000,-25.000 50.000,0.000 0.000,0.000-25.000</inkml:trace>
</inkml:ink>
</file>

<file path=ppt/ink/ink14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4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10350.000 37050.000,'100.000'-50.000,"0.000"100.000,0.000 0.000,0.000 25.000,0.000 0.000,-25.000 25.000,0.000 0.000,-75.000 0.000,0.000 0.000,-50.000 0.000,0.000 0.000,25.000-100.000,0.000 0.000,0.000 25.000</inkml:trace>
</inkml:ink>
</file>

<file path=ppt/ink/ink14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4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10150.000 37950.000,'-100.000'0.000,"175.000"-25.000,0.000 0.000,50.000 0.000,0.000 0.000,-25.000 25.000,0.000 0.000,-50.000 25.000,0.000 0.000,-100.000 75.000,0.000 0.000,-150.000 100.000,0.000 0.000,50.000-50.000,0.000 0.000,25.000-75.000,0.000 0.000,50.000-50.000,0.000 0.000,150.000-50.000,0.000 0.000,100.000-75.000,0.000 0.000,50.000 25.000,0.000 0.000,-75.000 50.000,0.000 0.000,-100.000 0.000,0.000 0.000,-25.000 25.000,0.000 0.000,-75.000-25.000,0.000 0.000,-50.000-50.000,0.000 0.000,25.000 25.000,0.000 0.000,0.000 50.000,0.000 0.000,50.000 0.000,0.000 0.000,25.000 75.000,0.000 0.000,0.000 25.000,0.000 0.000,25.000 50.000,0.000 0.000,0.000 50.000,0.000 0.000,0.000-25.000,0.000 0.000,-25.000 0.000,0.000 0.000,-25.000-100.000,0.000 0.000,-25.000-25.000,0.000 0.000,0.000-25.000,0.000 0.000,0.000-75.000,0.000 0.000,25.000-50.000,0.000 0.000,100.000-100.000,0.000 0.000,125.000-50.000,0.000 0.000,0.000 50.000,0.000 0.000,-175.000 150.000</inkml:trace>
</inkml:ink>
</file>

<file path=ppt/ink/ink14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4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12400.000 36750.000,'0.000'-50.000,"-25.000"25.000,0.000 0.000,-25.000 0.000,0.000 0.000,25.000 100.000,0.000 0.000,25.000 50.000,0.000 0.000,0.000-25.000,0.000 0.000,25.000-50.000,0.000 0.000,75.000-25.000,0.000 0.000,0.000 0.000,0.000 0.000,-50.000 0.000,0.000 0.000,-75.000 50.000,0.000 0.000,-50.000 25.000,0.000 0.000,0.000-50.000,0.000 0.000,25.000-25.000,0.000 0.000,75.000-25.000,0.000 0.000,75.000-25.000,0.000 0.000,-25.000 25.000,0.000 0.000,-75.000 100.000,0.000 0.000,-100.000 50.000,0.000 0.000,-25.000 50.000,0.000 0.000,0.000-75.000,0.000 0.000,50.000-50.000,0.000 0.000,25.000-50.000,0.000 0.000,50.000 0.000,0.000 0.000,100.000-25.000,0.000 0.000,0.000-25.000,0.000 0.000,25.000-50.000,0.000 0.000,-75.000-25.000,0.000 0.000,-50.000-25.000,0.000 0.000,-25.000 25.000,0.000 0.000,-25.000 75.000,0.000 0.000,0.000 25.000,0.000 0.000,0.000 150.000,0.000 0.000,50.000 75.000,0.000 0.000,-25.000-50.000,0.000 0.000,25.000 0.000,0.000 0.000,0.000-50.000,0.000 0.000,25.000-75.000,0.000 0.000,25.000-50.000,0.000 0.000,25.000-125.000,0.000 0.000,75.000-125.000,0.000 0.000,-100.000 50.000,0.000 0.000,0.000 75.000</inkml:trace>
</inkml:ink>
</file>

<file path=ppt/ink/ink14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4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13550.000 36600.000,'0.000'-50.000,"25.000"-25.000,0.000 0.000,-25.000 100.000,0.000 0.000,0.000 75.000,0.000 0.000,0.000 0.000,0.000 0.000,25.000-75.000,0.000 0.000,50.000-50.000,0.000 0.000,-50.000-25.000</inkml:trace>
</inkml:ink>
</file>

<file path=ppt/ink/ink14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14350.000 36350.000,'50.000'0.000,"-75.000"75.000,0.000 0.000,-75.000 50.000,0.000 0.000,-25.000-25.000,0.000 0.000,50.000 0.000,0.000 0.000,0.000-50.000,0.000 0.000,150.000-50.000,0.000 0.000,25.000 0.000,0.000 0.000,-25.000 25.000,0.000 0.000,-50.000 25.000,0.000 0.000,-125.000 25.000,0.000 0.000,-50.000 25.000,0.000 0.000,50.000-25.000,0.000 0.000,50.000-50.000,0.000 0.000,125.000-25.000,0.000 0.000,50.000-25.000,0.000 0.000,0.000 0.000,0.000 0.000,-50.000 25.000,0.000 0.000,-50.000 75.000,0.000 0.000,-100.000 0.000,0.000 0.000,-75.000 75.000,0.000 0.000,0.000-50.000,0.000 0.000,0.000 25.000,0.000 0.000,0.000-50.000,0.000 0.000,75.000 0.000,0.000 0.000,175.000-75.000,0.000 0.000,150.000-50.000,0.000 0.000,-25.000-25.000,0.000 0.000,-25.000 0.000,0.000 0.000,-125.000 75.000,0.000 0.000,-50.000 0.000,0.000 0.000,-75.000-25.000,0.000 0.000,-50.000-50.000,0.000 0.000,0.000-50.000,0.000 0.000,0.000 50.000,0.000 0.000,50.000 75.000,0.000 0.000,50.000 25.000,0.000 0.000,0.000 50.000,0.000 0.000,0.000 100.000,0.000 0.000,0.000 0.000,0.000 0.000,-75.000 25.000,0.000 0.000,-75.000-50.000,0.000 0.000,25.000-25.000,0.000 0.000,75.000-100.000</inkml:trace>
</inkml:ink>
</file>

<file path=ppt/ink/ink14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14000.000 39450.000,'50.000'0.000,"-50.000"25.000,0.000 0.000,100.000 50.000,0.000 0.000,25.000 25.000,0.000 0.000,25.000 0.000,0.000 0.000,-75.000 0.000,0.000 0.000,-75.000-75.000,0.000 0.000,-50.000-25.000,0.000 0.000,25.000-50.000</inkml:trace>
</inkml:ink>
</file>

<file path=ppt/ink/ink14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4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16500.000 36350.000,'50.000'-50.000,"-25.000"200.000,0.000 0.000,-50.000 25.000,0.000 0.000,-50.000-25.000,0.000 0.000,0.000-25.000,0.000 0.000,50.000-75.000,0.000 0.000,50.000-50.000,0.000 0.000,75.000 0.000,0.000 0.000,0.000 50.000,0.000 0.000,-75.000 50.000,0.000 0.000,-100.000 50.000,0.000 0.000,-50.000 25.000,0.000 0.000,25.000-75.000,0.000 0.000,75.000-75.000,0.000 0.000,25.000-50.000,0.000 0.000,75.000-25.000,0.000 0.000,-25.000 75.000,0.000 0.000,-25.000 100.000,0.000 0.000,-25.000 100.000,0.000 0.000,-50.000-75.000,0.000 0.000,25.000-75.000,0.000 0.000,25.000-50.000,0.000 0.000,25.000-125.000,0.000 0.000,75.000-100.000,0.000 0.000,-75.000 125.000</inkml:trace>
</inkml:ink>
</file>

<file path=ppt/ink/ink14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4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17500.000 36800.000,'150.000'-150.000,"-125.000"100.000,0.000 0.000,0.000 75.000,0.000 0.000,-25.000 75.000,0.000 0.000,-75.000 50.000,0.000 0.000,0.000-50.000,0.000 0.000,75.000-50.000,0.000 0.000,25.000-75.000,0.000 0.000,25.000-25.000</inkml:trace>
</inkml:ink>
</file>

<file path=ppt/ink/ink14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4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18150.000 36450.000,'200.000'-300.000,"-200.000"350.000,0.000 0.000,-75.000 175.000,0.000 0.000,0.000-125.000,0.000 0.000,-25.000 50.000,0.000 0.000,25.000-75.000,0.000 0.000,50.000-25.000,0.000 0.000,50.000-50.000,0.000 0.000,75.000-75.000,0.000 0.000,50.000 25.000,0.000 0.000,-100.000 50.000,0.000 0.000,-50.000 75.000,0.000 0.000,-125.000 25.000,0.000 0.000,-50.000 25.000,0.000 0.000,0.000-25.000,0.000 0.000,125.000-50.000,0.000 0.000,25.000-50.000,0.000 0.000,200.000-75.000,0.000 0.000,50.000-25.000,0.000 0.000,-75.000 50.000,0.000 0.000,-75.000 50.000,0.000 0.000,-75.000 50.000,0.000 0.000,0.000-25.000,0.000 0.000,-125.000 75.000,0.000 0.000,-75.000 50.000,0.000 0.000,0.000-25.000,0.000 0.000,25.000-25.000,0.000 0.000,100.000-50.000,0.000 0.000,75.000-25.000,0.000 0.000,125.000-25.000,0.000 0.000,200.000-75.000,0.000 0.000,-100.000-25.000,0.000 0.000,-125.000 50.000,0.000 0.000,-75.000 25.000,0.000 0.000,-75.000 0.000,0.000 0.000,-75.000 25.000,0.000 0.000,25.000-25.000,0.000 0.000,50.000 25.000,0.000 0.000,25.000 100.000,0.000 0.000,50.000 0.000,0.000 0.000,25.000 100.000,0.000 0.000,-25.000 0.000,0.000 0.000,-25.000 0.000,0.000 0.000,-25.000-50.000,0.000 0.000,-25.000-75.000,0.000 0.000,-50.000-75.000,0.000 0.000,0.000-50.000,0.000 0.000,50.000-50.000,0.000 0.000,125.000-50.000,0.000 0.000,125.000-75.000,0.000 0.000,-75.000 100.000,0.000 0.000,-75.000 25.000</inkml:trace>
</inkml:ink>
</file>

<file path=ppt/ink/ink14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4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19400.000 37050.000,'0.000'-50.000,"25.000"25.000,0.000 0.000,75.000-25.000,0.000 0.000,-25.000 25.000,0.000 0.000,-25.000 125.000,0.000 0.000,-150.000 50.000,0.000 0.000,-25.000 25.000,0.000 0.000,25.000-75.000,0.000 0.000,75.000-75.000,0.000 0.000,75.000-25.000,0.000 0.000,100.000-50.000,0.000 0.000,0.000 25.000,0.000 0.000,-100.000 25.000,0.000 0.000,-50.000 75.000,0.000 0.000,-150.000 150.000,0.000 0.000,0.000-50.000,0.000 0.000,25.000-50.000,0.000 0.000,25.000-50.000,0.000 0.000,50.000-25.000,0.000 0.000,75.000-50.000,0.000 0.000,100.000-25.000,0.000 0.000,50.000-75.000,0.000 0.000,-25.000 0.000,0.000 0.000,-100.000 25.000,0.000 0.000,-50.000 0.000,0.000 0.000,-100.000 50.000,0.000 0.000,25.000 0.000,0.000 0.000,25.000 25.000,0.000 0.000,25.000 50.000,0.000 0.000,25.000 75.000,0.000 0.000,-25.000 50.000,0.000 0.000,25.000-25.000,0.000 0.000,0.000-25.000,0.000 0.000,0.000-100.000,0.000 0.000,75.000-50.000,0.000 0.000,50.000-175.000,0.000 0.000,0.000-25.000,0.000 0.000,-75.000 125.000,0.000 0.000,-25.000 100.000,0.000 0.000,-25.000 50.000,0.000 0.000,0.000-25.000,0.000 0.000,0.000 75.000,0.000 0.000,0.000 0.000,0.000 0.000,0.000-25.000,0.000 0.000,0.000-25.000,0.000 0.000,25.000-25.000,0.000 0.000,0.000-50.000,0.000 0.000,0.000 0.000</inkml:trace>
</inkml:ink>
</file>

<file path=ppt/ink/ink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5:3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12100.000 28250.000,'0.000'100.000,"0.000"125.000,0.000 0.000,0.000-25.000,0.000 0.000,-75.000 175.000,0.000 0.000,0.000 175.000,0.000 0.000,50.000 25.000,0.000 0.000,100.000 125.000,0.000 0.000,-25.000-525.000,0.000 0.000,0.000-75.000</inkml:trace>
</inkml:ink>
</file>

<file path=ppt/ink/ink1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0:0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24650.000 8500.000,'50.000'-50.000,"-25.000"-25.000,0.000 0.000,0.000 0.000,0.000 0.000,-25.000 25.000,0.000 0.000,0.000 0.000,0.000 0.000,-50.000 0.000,0.000 0.000,-25.000 25.000,0.000 0.000,-25.000 25.000,0.000 0.000,0.000 25.000,0.000 0.000,-25.000 100.000,0.000 0.000,-50.000 100.000,0.000 0.000,25.000 25.000,0.000 0.000,75.000 0.000,0.000 0.000,50.000-75.000,0.000 0.000,25.000-25.000,0.000 0.000,125.000-50.000,0.000 0.000,75.000-75.000,0.000 0.000,0.000-100.000,0.000 0.000,75.000-100.000,0.000 0.000,-100.000 25.000,0.000 0.000,-100.000 50.000,0.000 0.000,-50.000-25.000,0.000 0.000,-75.000 75.000,0.000 0.000,-25.000 25.000,0.000 0.000,-25.000 50.000,0.000 0.000,0.000 150.000,0.000 0.000,25.000 0.000,0.000 0.000,0.000 50.000,0.000 0.000,75.000-125.000,0.000 0.000,0.000-75.000,0.000 0.000,125.000-75.000,0.000 0.000,25.000-125.000,0.000 0.000,-25.000-25.000,0.000 0.000,-50.000 50.000,0.000 0.000,-50.000 75.000,0.000 0.000,-25.000 200.000,0.000 0.000,0.000 0.000,0.000 0.000,75.000 0.000,0.000 0.000,0.000-25.000,0.000 0.000,75.000-25.000,0.000 0.000,0.000-75.000,0.000 0.000,0.000-75.000,0.000 0.000,-100.000 25.000</inkml:trace>
</inkml:ink>
</file>

<file path=ppt/ink/ink15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4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22100.000 37500.000,'0.000'-50.000,"0.000"25.000,0.000 0.000,50.000-25.000,0.000 0.000,-25.000 50.000,0.000 0.000,75.000 0.000,0.000 0.000,-25.000 25.000,0.000 0.000,-50.000 100.000,0.000 0.000,-150.000 50.000,0.000 0.000,25.000-25.000,0.000 0.000,-25.000-50.000,0.000 0.000,50.000-50.000,0.000 0.000,75.000 25.000,0.000 0.000,75.000-25.000,0.000 0.000,75.000-50.000,0.000 0.000,50.000-25.000,0.000 0.000,-25.000 0.000,0.000 0.000,-100.000 25.000,0.000 0.000,-50.000 25.000</inkml:trace>
</inkml:ink>
</file>

<file path=ppt/ink/ink15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4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24600.000 37550.000,'100.000'-100.000,"-75.000"100.000,0.000 0.000,100.000-50.000,0.000 0.000,0.000 25.000,0.000 0.000,-25.000 25.000,0.000 0.000,-100.000 25.000</inkml:trace>
</inkml:ink>
</file>

<file path=ppt/ink/ink15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4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24650.000 36850.000,'-50.000'0.000,"0.000"-25.000,0.000 0.000,0.000 25.000,0.000 0.000,50.000 50.000,0.000 0.000,25.000 100.000,0.000 0.000,0.000 0.000,0.000 0.000,0.000 100.000,0.000 0.000,-25.000 50.000,0.000 0.000,-75.000-75.000,0.000 0.000,50.000-175.000</inkml:trace>
</inkml:ink>
</file>

<file path=ppt/ink/ink15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4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23850.000 39300.000,'-100.000'-50.000,"75.000"50.000,0.000 0.000,100.000-25.000,0.000 0.000,175.000 0.000,0.000 0.000,25.000 0.000,0.000 0.000,-25.000 0.000,0.000 0.000,-175.000 0.000</inkml:trace>
</inkml:ink>
</file>

<file path=ppt/ink/ink15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4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27000.000 35450.000,'50.000'-50.000,"-50.000"25.000,0.000 0.000,100.000-50.000,0.000 0.000,25.000 75.000,0.000 0.000,25.000 50.000,0.000 0.000,-75.000 100.000,0.000 0.000,-100.000 75.000,0.000 0.000,-125.000 0.000,0.000 0.000,-50.000-75.000,0.000 0.000,25.000-50.000,0.000 0.000,100.000-75.000,0.000 0.000,75.000 0.000,0.000 0.000,100.000-25.000,0.000 0.000,100.000-100.000,0.000 0.000,-50.000 25.000,0.000 0.000,-75.000 25.000,0.000 0.000,-75.000 25.000</inkml:trace>
</inkml:ink>
</file>

<file path=ppt/ink/ink15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5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27050.000 36200.000,'-400.000'-150.000,"325.000"150.000,0.000 0.000,50.000 75.000,0.000 0.000,25.000 75.000,0.000 0.000,25.000 100.000,0.000 0.000,-25.000 150.000,0.000 0.000,-75.000 225.000,0.000 0.000,-125.000-50.000,0.000 0.000,0.000-25.000,0.000 0.000,150.000-425.000,0.000 0.000,0.000-25.000</inkml:trace>
</inkml:ink>
</file>

<file path=ppt/ink/ink15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5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27000.000 37450.000,'150.000'-50.000,"-100.000"50.000,0.000 0.000,0.000 25.000,0.000 0.000,-50.000 50.000,0.000 0.000,-100.000 75.000,0.000 0.000,25.000-50.000,0.000 0.000,25.000-25.000,0.000 0.000,75.000-75.000,0.000 0.000,125.000-75.000,0.000 0.000,-25.000 25.000,0.000 0.000,-50.000 50.000,0.000 0.000,-75.000 125.000,0.000 0.000,-100.000 25.000,0.000 0.000,-25.000 25.000,0.000 0.000,50.000-50.000,0.000 0.000,25.000-50.000,0.000 0.000,50.000-50.000,0.000 0.000,25.000-25.000,0.000 0.000,75.000 0.000,0.000 0.000,50.000-50.000,0.000 0.000,-25.000-25.000,0.000 0.000,-50.000 0.000,0.000 0.000,-50.000 25.000,0.000 0.000,0.000 50.000,0.000 0.000,0.000-25.000,0.000 0.000,25.000 100.000,0.000 0.000,-25.000 50.000,0.000 0.000,25.000-25.000,0.000 0.000,0.000-25.000,0.000 0.000,-50.000-50.000</inkml:trace>
</inkml:ink>
</file>

<file path=ppt/ink/ink15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5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29250.000 36050.000,'50.000'-100.000,"0.000"75.000,0.000 0.000,0.000 125.000,0.000 0.000,-50.000 100.000,0.000 0.000,-75.000-25.000,0.000 0.000,25.000-100.000,0.000 0.000,0.000-25.000</inkml:trace>
</inkml:ink>
</file>

<file path=ppt/ink/ink15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5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29000.000 37200.000,'50.000'100.000,"0.000"-25.000,0.000 0.000,-50.000 75.000,0.000 0.000,-25.000 125.000,0.000 0.000,-50.000 75.000,0.000 0.000,50.000-125.000,0.000 0.000,25.000-100.000,0.000 0.000,25.000-125.000,0.000 0.000,50.000-125.000,0.000 0.000,0.000-25.000,0.000 0.000,-50.000 25.000</inkml:trace>
</inkml:ink>
</file>

<file path=ppt/ink/ink15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5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29950.000 35800.000,'250.000'-150.000,"-125.000"125.000,0.000 0.000,75.000 0.000,0.000 0.000,-25.000 25.000,0.000 0.000,-100.000 0.000,0.000 0.000,-50.000-75.000,0.000 0.000,-75.000-25.000,0.000 0.000,0.000-25.000,0.000 0.000,25.000 25.000,0.000 0.000,25.000 50.000,0.000 0.000,-25.000 150.000,0.000 0.000,-75.000 100.000,0.000 0.000,-25.000 125.000,0.000 0.000,-50.000-25.000,0.000 0.000,100.000-150.000,0.000 0.000,75.000-125.000,0.000 0.000,100.000-50.000,0.000 0.000,50.000-25.000,0.000 0.000,-75.000 50.000,0.000 0.000,-75.000 50.000,0.000 0.000,-100.000 25.000,0.000 0.000,-25.000 0.000,0.000 0.000,75.000-25.000,0.000 0.000,100.000-50.000,0.000 0.000,25.000 0.000,0.000 0.000,-25.000 50.000,0.000 0.000,-25.000 75.000,0.000 0.000,-75.000 0.000,0.000 0.000,-25.000 50.000,0.000 0.000,0.000 75.000,0.000 0.000,25.000-50.000,0.000 0.000,0.000-100.000,0.000 0.000,50.000-75.000,0.000 0.000,0.000-50.000,0.000 0.000,50.000-25.000</inkml:trace>
</inkml:ink>
</file>

<file path=ppt/ink/ink1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0:0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27000.000 8150.000,'-50.000'0.000,"25.000"-50.000,0.000 0.000,0.000 50.000,0.000 0.000,0.000 0.000,0.000 0.000,0.000 25.000,0.000 0.000,-25.000 100.000,0.000 0.000,-25.000 50.000,0.000 0.000,50.000 25.000,0.000 0.000,25.000-75.000,0.000 0.000,75.000-50.000,0.000 0.000,50.000-75.000,0.000 0.000,-100.000-25.000</inkml:trace>
</inkml:ink>
</file>

<file path=ppt/ink/ink15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5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31400.000 37200.000,'-50.000'50.000,"50.000"0.000,0.000 0.000,0.000 50.000,0.000 0.000,0.000 0.000,0.000 0.000,0.000 0.000,0.000 0.000,0.000 125.000,0.000 0.000,0.000-25.000,0.000 0.000,0.000-25.000,0.000 0.000,25.000-100.000,0.000 0.000,-25.000-50.000,0.000 0.000,-75.000-50.000,0.000 0.000,-50.000-100.000,0.000 0.000,-25.000-175.000,0.000 0.000,100.000 25.000,0.000 0.000,75.000 125.000,0.000 0.000,50.000 100.000,0.000 0.000,0.000 50.000,0.000 0.000,-50.000 100.000,0.000 0.000,-50.000 100.000,0.000 0.000,-75.000 50.000,0.000 0.000,25.000-100.000,0.000 0.000,50.000-75.000,0.000 0.000,100.000-150.000,0.000 0.000,-50.000 25.000,0.000 0.000,25.000-50.000</inkml:trace>
</inkml:ink>
</file>

<file path=ppt/ink/ink15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5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32800.000 36000.000,'100.000'0.000,"-75.000"25.000,0.000 0.000,0.000 50.000,0.000 0.000,-25.000 50.000,0.000 0.000,-50.000 25.000,0.000 0.000,-50.000-50.000,0.000 0.000,75.000-75.000</inkml:trace>
</inkml:ink>
</file>

<file path=ppt/ink/ink15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5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32600.000 37350.000,'50.000'250.000,"-50.000"-75.000,0.000 0.000,-25.000 75.000,0.000 0.000,-25.000 0.000,0.000 0.000,25.000-75.000,0.000 0.000,25.000-150.000,0.000 0.000,50.000-125.000,0.000 0.000,100.000-200.000,0.000 0.000,-75.000 125.000,0.000 0.000,-25.000 50.000</inkml:trace>
</inkml:ink>
</file>

<file path=ppt/ink/ink15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5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34150.000 36000.000,'350.000'-400.000,"-325.000"375.000,0.000 0.000,-25.000 50.000,0.000 0.000,-75.000 150.000,0.000 0.000,-75.000 50.000,0.000 0.000,50.000-50.000,0.000 0.000,75.000-100.000,0.000 0.000,-25.000-25.000,0.000 0.000,50.000-25.000,0.000 0.000,0.000 50.000,0.000 0.000,-25.000 75.000,0.000 0.000,-50.000 50.000,0.000 0.000,-25.000 25.000,0.000 0.000,50.000-75.000,0.000 0.000,50.000-75.000,0.000 0.000,25.000-100.000,0.000 0.000,100.000-150.000,0.000 0.000,0.000 0.000,0.000 0.000,-75.000 125.000</inkml:trace>
</inkml:ink>
</file>

<file path=ppt/ink/ink15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5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34450.000 37400.000,'150.000'-50.000,"-50.000"25.000,0.000 0.000,-75.000 25.000,0.000 0.000,-25.000 25.000,0.000 0.000,0.000 25.000,0.000 0.000,-100.000 75.000,0.000 0.000,0.000 0.000,0.000 0.000,0.000-25.000,0.000 0.000,25.000-75.000,0.000 0.000,75.000-50.000,0.000 0.000,0.000 50.000,0.000 0.000,0.000 50.000,0.000 0.000,-75.000 0.000,0.000 0.000,-50.000-25.000,0.000 0.000,-50.000-50.000,0.000 0.000,50.000 0.000,0.000 0.000,75.000-75.000,0.000 0.000,75.000-100.000,0.000 0.000,100.000 50.000,0.000 0.000,25.000 75.000,0.000 0.000,-50.000 50.000,0.000 0.000,-50.000 50.000,0.000 0.000,0.000 0.000,0.000 0.000,-75.000 25.000,0.000 0.000,-50.000-25.000,0.000 0.000,0.000-25.000,0.000 0.000,25.000 0.000</inkml:trace>
</inkml:ink>
</file>

<file path=ppt/ink/ink15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5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32600.000 38250.000,'-100.000'0.000,"100.000"25.000,0.000 0.000,100.000 25.000,0.000 0.000,100.000 100.000,0.000 0.000,50.000 25.000,0.000 0.000,50.000-50.000,0.000 0.000,-50.000-50.000,0.000 0.000,-175.000-75.000</inkml:trace>
</inkml:ink>
</file>

<file path=ppt/ink/ink15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6:5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36775.000 38550.000,'232.000'232.000,"1.000"1.000</inkml:trace>
</inkml:ink>
</file>

<file path=ppt/ink/ink15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7:1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20750.000 37100.000,'0.000'-100.000,"0.000"50.000,0.000 0.000,0.000 75.000,0.000 0.000,25.000 75.000,0.000 0.000,0.000 50.000,0.000 0.000,0.000 0.000,0.000 0.000,-25.000 75.000,0.000 0.000,0.000 25.000,0.000 0.000,0.000 25.000,0.000 0.000,0.000-50.000,0.000 0.000,0.000-100.000,0.000 0.000,25.000-50.000,0.000 0.000,0.000-25.000,0.000 0.000,-25.000-25.000,0.000 0.000,-50.000 0.000,0.000 0.000,-50.000-25.000,0.000 0.000,-75.000 0.000,0.000 0.000,-75.000-25.000,0.000 0.000,200.000 25.000,0.000 0.000,-25.000-25.000</inkml:trace>
</inkml:ink>
</file>

<file path=ppt/ink/ink15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7:1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16400.000 43700.000,'0.000'-50.000,"0.000"0.000,0.000 0.000,-25.000 0.000,0.000 0.000,25.000-25.000,0.000 0.000,-50.000 25.000,0.000 0.000,0.000 0.000,0.000 0.000,0.000 50.000,0.000 0.000,0.000-25.000,0.000 0.000,-50.000 50.000,0.000 0.000,0.000 75.000,0.000 0.000,0.000 25.000,0.000 0.000,0.000 50.000,0.000 0.000,25.000 25.000,0.000 0.000,0.000 50.000,0.000 0.000,25.000-50.000,0.000 0.000,25.000-25.000,0.000 0.000,25.000-25.000,0.000 0.000,75.000-50.000,0.000 0.000,25.000 0.000,0.000 0.000,50.000-25.000,0.000 0.000,25.000-50.000,0.000 0.000,-75.000-25.000,0.000 0.000,-50.000-50.000</inkml:trace>
</inkml:ink>
</file>

<file path=ppt/ink/ink15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7:2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17600.000 44700.000,'-50.000'0.000,"0.000"-25.000,0.000 0.000,25.000 25.000,0.000 0.000,0.000 50.000,0.000 0.000,-50.000 50.000,0.000 0.000,25.000 0.000,0.000 0.000,25.000 0.000,0.000 0.000,0.000 25.000,0.000 0.000,0.000 0.000,0.000 0.000,25.000-25.000,0.000 0.000,75.000-25.000,0.000 0.000,50.000-25.000,0.000 0.000,50.000-50.000,0.000 0.000,-125.000-25.000</inkml:trace>
</inkml:ink>
</file>

<file path=ppt/ink/ink1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0:0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27300.000 8650.000,'-100.000'50.000,"75.000"75.000,0.000 0.000,0.000 25.000,0.000 0.000,25.000-75.000,0.000 0.000,0.000 50.000,0.000 0.000,25.000-75.000,0.000 0.000,50.000-50.000,0.000 0.000,25.000-100.000,0.000 0.000,-25.000-75.000,0.000 0.000,-25.000 0.000,0.000 0.000,-25.000 50.000,0.000 0.000,-25.000 75.000,0.000 0.000,0.000 25.000,0.000 0.000,25.000 50.000,0.000 0.000,0.000 25.000,0.000 0.000,0.000 75.000,0.000 0.000,-25.000 0.000,0.000 0.000,-50.000 50.000,0.000 0.000,25.000-100.000,0.000 0.000,25.000-50.000,0.000 0.000,25.000-50.000,0.000 0.000,100.000-50.000,0.000 0.000,0.000 0.000,0.000 0.000,-25.000 0.000,0.000 0.000,-50.000 25.000,0.000 0.000,0.000-25.000,0.000 0.000,-25.000-25.000,0.000 0.000,25.000 0.000,0.000 0.000,-50.000 25.000,0.000 0.000,0.000 25.000,0.000 0.000,0.000 25.000,0.000 0.000,0.000 50.000,0.000 0.000,0.000 100.000,0.000 0.000,0.000 25.000,0.000 0.000,0.000 50.000,0.000 0.000,0.000 25.000,0.000 0.000,0.000-25.000,0.000 0.000,0.000-50.000,0.000 0.000,0.000-100.000</inkml:trace>
</inkml:ink>
</file>

<file path=ppt/ink/ink15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7:2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18900.000 44550.000,'-50.000'-50.000,"25.000"100.000,0.000 0.000,25.000 25.000,0.000 0.000,-50.000-25.000,0.000 0.000,0.000 25.000,0.000 0.000,25.000 0.000,0.000 0.000,-25.000-25.000,0.000 0.000,-25.000 100.000,0.000 0.000,25.000-50.000,0.000 0.000,0.000-50.000,0.000 0.000,50.000-25.000,0.000 0.000,0.000-75.000,0.000 0.000,25.000 0.000,0.000 0.000,0.000-25.000,0.000 0.000,-25.000 50.000,0.000 0.000,25.000 0.000,0.000 0.000,0.000 0.000,0.000 0.000,0.000 0.000</inkml:trace>
</inkml:ink>
</file>

<file path=ppt/ink/ink15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7:2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18625.000 44875.000,'232.000'232.000,"1.000"1.000</inkml:trace>
</inkml:ink>
</file>

<file path=ppt/ink/ink15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7:2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17800.000 44300.000,'0.000'-50.000,"-25.000"100.000,0.000 0.000,0.000 50.000,0.000 0.000,-50.000 25.000,0.000 0.000,0.000 25.000,0.000 0.000,-25.000 25.000,0.000 0.000,0.000-25.000,0.000 0.000,25.000 25.000,0.000 0.000,25.000-50.000,0.000 0.000,25.000-25.000,0.000 0.000,25.000-75.000,0.000 0.000,0.000-75.000,0.000 0.000,25.000 0.000,0.000 0.000,0.000-25.000</inkml:trace>
</inkml:ink>
</file>

<file path=ppt/ink/ink15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7:2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17500.000 45050.000,'-50.000'0.000,"50.000"-25.000,0.000 0.000,0.000 50.000</inkml:trace>
</inkml:ink>
</file>

<file path=ppt/ink/ink15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7:2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17500.000 44950.000,'50.000'0.000,"-50.000"50.000,0.000 0.000,0.000 0.000,0.000 0.000,0.000 50.000,0.000 0.000,0.000 0.000,0.000 0.000,-25.000 0.000,0.000 0.000,0.000 0.000,0.000 0.000,25.000-25.000,0.000 0.000,0.000-25.000,0.000 0.000,0.000-25.000,0.000 0.000,0.000-50.000,0.000 0.000,50.000-25.000,0.000 0.000,50.000-50.000,0.000 0.000,25.000-50.000,0.000 0.000,0.000 0.000,0.000 0.000,-25.000 25.000,0.000 0.000,-50.000 75.000,0.000 0.000,-50.000 25.000,0.000 0.000,25.000 25.000,0.000 0.000,0.000 0.000,0.000 0.000,-25.000-25.000,0.000 0.000,0.000 75.000,0.000 0.000,0.000 0.000,0.000 0.000,0.000 50.000,0.000 0.000,0.000 0.000,0.000 0.000,0.000 0.000,0.000 0.000,0.000 0.000,0.000 0.000,0.000 25.000,0.000 0.000,0.000-50.000,0.000 0.000,0.000 0.000,0.000 0.000,25.000-100.000</inkml:trace>
</inkml:ink>
</file>

<file path=ppt/ink/ink15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7:2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19500.000 45350.000,'50.000'0.000,"-25.000"-25.000,0.000 0.000,0.000-25.000,0.000 0.000,0.000-25.000,0.000 0.000,-25.000 0.000,0.000 0.000,-25.000 25.000,0.000 0.000,0.000 25.000,0.000 0.000,-25.000 50.000,0.000 0.000,-50.000 75.000,0.000 0.000,25.000 25.000,0.000 0.000,50.000 0.000,0.000 0.000,0.000-25.000,0.000 0.000,25.000-50.000,0.000 0.000,50.000-25.000,0.000 0.000,25.000-50.000,0.000 0.000,25.000-50.000,0.000 0.000,-25.000 0.000,0.000 0.000,-50.000 0.000,0.000 0.000,-25.000 25.000,0.000 0.000,0.000 25.000,0.000 0.000,0.000 75.000,0.000 0.000,-25.000 25.000,0.000 0.000,0.000 50.000,0.000 0.000,25.000 0.000,0.000 0.000,0.000 100.000,0.000 0.000,-25.000 25.000,0.000 0.000,0.000 0.000,0.000 0.000,25.000-75.000,0.000 0.000,-25.000-50.000,0.000 0.000,0.000-50.000,0.000 0.000,0.000 0.000,0.000 0.000,-25.000-50.000,0.000 0.000,0.000 0.000,0.000 0.000,-25.000-25.000,0.000 0.000,25.000 0.000,0.000 0.000,0.000-75.000,0.000 0.000,25.000-100.000,0.000 0.000,50.000-75.000,0.000 0.000,100.000-50.000,0.000 0.000,50.000-25.000,0.000 0.000,-100.000 225.000,0.000 0.000,-25.000 50.000</inkml:trace>
</inkml:ink>
</file>

<file path=ppt/ink/ink15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7:2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20500.000 44150.000,'0.000'-50.000,"50.000"50.000,0.000 0.000,25.000 0.000,0.000 0.000,0.000 50.000,0.000 0.000,-50.000 75.000,0.000 0.000,-25.000 0.000,0.000 0.000,-100.000 0.000,0.000 0.000,0.000-25.000,0.000 0.000,25.000-75.000,0.000 0.000,50.000 0.000,0.000 0.000,75.000-25.000,0.000 0.000,75.000-50.000,0.000 0.000,0.000 25.000,0.000 0.000,0.000 25.000,0.000 0.000,-25.000 0.000,0.000 0.000,-75.000-25.000</inkml:trace>
</inkml:ink>
</file>

<file path=ppt/ink/ink15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7:2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21300.000 44550.000,'0.000'-50.000,"0.000"25.000,0.000 0.000,50.000-25.000,0.000 0.000,50.000 25.000,0.000 0.000,50.000 25.000,0.000 0.000,-75.000-25.000,0.000 0.000,0.000 25.000</inkml:trace>
</inkml:ink>
</file>

<file path=ppt/ink/ink15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7:2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21800.000 43450.000,'0.000'-50.000,"-25.000"50.000,0.000 0.000,25.000 125.000,0.000 0.000,0.000 75.000,0.000 0.000,0.000 75.000,0.000 0.000,0.000 25.000,0.000 0.000,0.000-225.000</inkml:trace>
</inkml:ink>
</file>

<file path=ppt/ink/ink15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7:2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22700.000 45250.000,'150.000'-50.000,"-100.000"50.000,0.000 0.000,50.000 50.000,0.000 0.000,-25.000 25.000,0.000 0.000,-25.000-25.000,0.000 0.000,-25.000 25.000,0.000 0.000,-25.000 75.000,0.000 0.000,-75.000 50.000,0.000 0.000,-150.000 75.000,0.000 0.000,150.000-200.000</inkml:trace>
</inkml:ink>
</file>

<file path=ppt/ink/ink1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0:0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29150.000 7400.000,'0.000'-50.000,"75.000"0.000,0.000 0.000,-25.000 25.000,0.000 0.000,25.000 50.000,0.000 0.000,25.000 50.000,0.000 0.000,-25.000 100.000,0.000 0.000,-75.000 50.000,0.000 0.000,-50.000 25.000,0.000 0.000,-100.000 50.000,0.000 0.000,0.000-25.000,0.000 0.000,75.000-150.000,0.000 0.000,50.000-100.000</inkml:trace>
</inkml:ink>
</file>

<file path=ppt/ink/ink15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7:2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16800.000 45000.000,'-100.000'0.000,"-25.000"150.000,0.000 0.000,100.000-125.000,0.000 0.000,-50.000 125.000,0.000 0.000,25.000 25.000,0.000 0.000,50.000 25.000,0.000 0.000,100.000-50.000,0.000 0.000,-75.000-75.000</inkml:trace>
</inkml:ink>
</file>

<file path=ppt/ink/ink15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7:2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27400.000 43800.000,'0.000'-50.000,"0.000"25.000,0.000 0.000,0.000 0.000,0.000 0.000,-25.000 25.000,0.000 0.000,-25.000 0.000,0.000 0.000,-25.000 50.000,0.000 0.000,-50.000 25.000,0.000 0.000,25.000 0.000,0.000 0.000,0.000 25.000,0.000 0.000,50.000 0.000,0.000 0.000,-25.000 50.000,0.000 0.000,0.000 0.000,0.000 0.000,25.000-25.000,0.000 0.000,50.000 0.000,0.000 0.000,0.000-50.000,0.000 0.000,100.000 0.000,0.000 0.000,100.000-50.000,0.000 0.000,25.000-50.000,0.000 0.000,-175.000-25.000</inkml:trace>
</inkml:ink>
</file>

<file path=ppt/ink/ink15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7:3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27800.000 42300.000,'0.000'-50.000,"25.000"50.000,0.000 0.000,50.000 0.000,0.000 0.000,-25.000 0.000,0.000 0.000,-25.000 25.000,0.000 0.000,0.000 25.000,0.000 0.000,-25.000 0.000,0.000 0.000,0.000 25.000,0.000 0.000,-75.000 25.000,0.000 0.000,0.000-50.000,0.000 0.000,25.000 0.000,0.000 0.000,0.000 0.000,0.000 0.000,150.000-50.000,0.000 0.000,75.000 0.000,0.000 0.000,0.000-25.000,0.000 0.000,-125.000 25.000,0.000 0.000,0.000-25.000</inkml:trace>
</inkml:ink>
</file>

<file path=ppt/ink/ink15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7:3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29600.000 43800.000,'0.000'-50.000,"-25.000"50.000,0.000 0.000,-25.000 75.000,0.000 0.000,-25.000 25.000,0.000 0.000,0.000 50.000,0.000 0.000,0.000-25.000,0.000 0.000,50.000 0.000,0.000 0.000,25.000-25.000,0.000 0.000,50.000 0.000,0.000 0.000,50.000-25.000,0.000 0.000,25.000-50.000,0.000 0.000,-25.000-25.000,0.000 0.000,-75.000-25.000</inkml:trace>
</inkml:ink>
</file>

<file path=ppt/ink/ink15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7:3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30500.000 43350.000,'0.000'-50.000,"25.000"25.000,0.000 0.000,50.000 25.000,0.000 0.000,75.000-25.000,0.000 0.000,-25.000 25.000,0.000 0.000,-50.000 0.000,0.000 0.000,-50.000 50.000,0.000 0.000,-25.000-25.000,0.000 0.000,-50.000 0.000</inkml:trace>
</inkml:ink>
</file>

<file path=ppt/ink/ink15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7:3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30700.000 43650.000,'-100.000'0.000,"50.000"0.000,0.000 0.000,25.000 25.000,0.000 0.000,25.000 25.000,0.000 0.000,0.000 75.000,0.000 0.000,-25.000 25.000,0.000 0.000,25.000 50.000,0.000 0.000,-25.000 25.000,0.000 0.000,25.000 75.000,0.000 0.000,-25.000 75.000,0.000 0.000,0.000-50.000,0.000 0.000,25.000-175.000,0.000 0.000,0.000-100.000,0.000 0.000,-25.000-50.000</inkml:trace>
</inkml:ink>
</file>

<file path=ppt/ink/ink15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7:3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30300.000 45050.000,'0.000'-100.000,"75.000"100.000,0.000 0.000,100.000-25.000,0.000 0.000,-25.000 25.000,0.000 0.000,-125.000 0.000</inkml:trace>
</inkml:ink>
</file>

<file path=ppt/ink/ink15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7:3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31650.000 44300.000,'150.000'-50.000,"-50.000"25.000,0.000 0.000,-25.000 25.000,0.000 0.000,-25.000 0.000,0.000 0.000,-25.000 0.000</inkml:trace>
</inkml:ink>
</file>

<file path=ppt/ink/ink15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7:3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32400.000 43350.000,'50.000'0.000,"0.000"0.000,0.000 0.000,25.000 25.000,0.000 0.000,0.000 75.000,0.000 0.000,0.000 50.000,0.000 0.000,-25.000 50.000,0.000 0.000,-50.000 0.000,0.000 0.000,-50.000 0.000,0.000 0.000,-100.000 0.000,0.000 0.000,75.000-125.000,0.000 0.000,25.000-25.000</inkml:trace>
</inkml:ink>
</file>

<file path=ppt/ink/ink15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7:3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34100.000 43950.000,'0.000'-50.000,"50.000"0.000,0.000 0.000,0.000 25.000,0.000 0.000,125.000 0.000,0.000 0.000,0.000 25.000,0.000 0.000,-25.000 0.000,0.000 0.000,-100.000 25.000,0.000 0.000,-25.000-25.000,0.000 0.000,-25.000 25.000</inkml:trace>
</inkml:ink>
</file>

<file path=ppt/ink/ink1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0:0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29750.000 9000.000,'0.000'-50.000,"125.000"25.000,0.000 0.000,-75.000 50.000,0.000 0.000,-25.000 50.000,0.000 0.000,-25.000 125.000,0.000 0.000,-75.000 0.000,0.000 0.000,25.000-75.000,0.000 0.000,25.000-75.000,0.000 0.000,50.000-25.000,0.000 0.000,75.000-50.000,0.000 0.000,25.000-50.000,0.000 0.000,-75.000 50.000,0.000 0.000,0.000 0.000</inkml:trace>
</inkml:ink>
</file>

<file path=ppt/ink/ink15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7:3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34050.000 44600.000,'-100.000'0.000,"75.000"0.000,0.000 0.000,75.000 0.000,0.000 0.000,75.000 0.000,0.000 0.000,50.000 0.000,0.000 0.000,50.000 0.000,0.000 0.000,25.000 0.000,0.000 0.000,-200.000 25.000</inkml:trace>
</inkml:ink>
</file>

<file path=ppt/ink/ink15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7:3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37350.000 41800.000,'0.000'-50.000,"0.000"100.000,0.000 0.000,0.000 75.000,0.000 0.000,0.000 50.000,0.000 0.000,0.000 25.000,0.000 0.000,-50.000 125.000,0.000 0.000,0.000 125.000,0.000 0.000,0.000-100.000,0.000 0.000,50.000-200.000,0.000 0.000,0.000-75.000,0.000 0.000,25.000-75.000</inkml:trace>
</inkml:ink>
</file>

<file path=ppt/ink/ink15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7:3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38900.000 42600.000,'0.000'-50.000,"0.000"0.000,0.000 0.000,-50.000 50.000,0.000 0.000,-100.000 75.000,0.000 0.000,-25.000 75.000,0.000 0.000,25.000-25.000,0.000 0.000,50.000 0.000,0.000 0.000,50.000-25.000,0.000 0.000,50.000 25.000,0.000 0.000,100.000-50.000,0.000 0.000,50.000 25.000,0.000 0.000,-50.000-50.000,0.000 0.000,-25.000 25.000,0.000 0.000,-25.000-75.000,0.000 0.000,-25.000 0.000</inkml:trace>
</inkml:ink>
</file>

<file path=ppt/ink/ink15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7:3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39650.000 43050.000,'-150.000'-50.000,"100.000"50.000,0.000 0.000,-25.000 50.000,0.000 0.000,0.000 50.000,0.000 0.000,50.000 0.000,0.000 0.000,0.000-25.000,0.000 0.000,100.000-50.000,0.000 0.000,50.000-25.000,0.000 0.000,-25.000 25.000,0.000 0.000,-50.000 0.000,0.000 0.000,-50.000 50.000,0.000 0.000,-75.000 50.000,0.000 0.000,-50.000 0.000,0.000 0.000,25.000-50.000,0.000 0.000,0.000 0.000,0.000 0.000,75.000-50.000,0.000 0.000,100.000-50.000,0.000 0.000,75.000-100.000,0.000 0.000,0.000-25.000,0.000 0.000,-25.000 0.000,0.000 0.000,-25.000 25.000,0.000 0.000,-50.000 75.000,0.000 0.000,-50.000 25.000,0.000 0.000,0.000 50.000,0.000 0.000,0.000 50.000,0.000 0.000,0.000 75.000,0.000 0.000,-25.000 50.000,0.000 0.000,25.000 25.000,0.000 0.000,0.000 25.000,0.000 0.000,0.000-25.000,0.000 0.000,-25.000 25.000,0.000 0.000,25.000-150.000,0.000 0.000,-25.000-50.000</inkml:trace>
</inkml:ink>
</file>

<file path=ppt/ink/ink15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7:3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40250.000 43300.000,'0.000'-50.000,"50.000"50.000,0.000 0.000,25.000-25.000,0.000 0.000,25.000 50.000,0.000 0.000,0.000 25.000,0.000 0.000,-75.000 25.000,0.000 0.000,-50.000 50.000,0.000 0.000,-125.000 75.000,0.000 0.000,-125.000 25.000,0.000 0.000,125.000-100.000,0.000 0.000,50.000-75.000</inkml:trace>
</inkml:ink>
</file>

<file path=ppt/ink/ink15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7:4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47400.000 42400.000,'0.000'-150.000,"0.000"200.000,0.000 0.000,0.000-25.000,0.000 0.000,-50.000 125.000,0.000 0.000,-25.000 25.000,0.000 0.000,-25.000 25.000,0.000 0.000,-25.000 25.000,0.000 0.000,50.000-50.000,0.000 0.000,25.000-75.000,0.000 0.000,150.000-275.000,0.000 0.000,150.000-150.000,0.000 0.000,0.000 50.000,0.000 0.000,-125.000 175.000,0.000 0.000,-100.000 100.000,0.000 0.000,-25.000 100.000,0.000 0.000,-75.000 50.000,0.000 0.000,50.000-25.000,0.000 0.000,50.000-50.000,0.000 0.000,75.000-50.000,0.000 0.000,75.000-125.000,0.000 0.000,-75.000 50.000,0.000 0.000,-50.000 50.000,0.000 0.000,-25.000 25.000,0.000 0.000,0.000 0.000,0.000 0.000,25.000 0.000,0.000 0.000,50.000-100.000,0.000 0.000,0.000-50.000,0.000 0.000,-75.000 25.000,0.000 0.000,0.000 25.000,0.000 0.000,-50.000 0.000,0.000 0.000,-25.000 50.000,0.000 0.000,25.000 0.000,0.000 0.000,0.000 50.000,0.000 0.000,0.000 100.000,0.000 0.000,25.000 25.000,0.000 0.000,0.000 100.000,0.000 0.000,-25.000 75.000,0.000 0.000,0.000 25.000,0.000 0.000,0.000-75.000,0.000 0.000,0.000-25.000,0.000 0.000,25.000-50.000,0.000 0.000,-25.000-125.000,0.000 0.000,-25.000-75.000,0.000 0.000,-25.000-100.000,0.000 0.000,50.000-125.000,0.000 0.000,25.000-50.000,0.000 0.000,150.000-25.000,0.000 0.000,50.000 0.000,0.000 0.000,0.000 75.000,0.000 0.000,-150.000 175.000</inkml:trace>
</inkml:ink>
</file>

<file path=ppt/ink/ink15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7:4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50900.000 41600.000,'0.000'-150.000,"0.000"125.000,0.000 0.000,75.000-25.000,0.000 0.000,0.000 25.000,0.000 0.000,125.000 25.000,0.000 0.000,-50.000 0.000,0.000 0.000,-100.000 50.000,0.000 0.000,-50.000 50.000,0.000 0.000,-125.000 50.000,0.000 0.000,-25.000-75.000,0.000 0.000,100.000-50.000</inkml:trace>
</inkml:ink>
</file>

<file path=ppt/ink/ink15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7:4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51150.000 42050.000,'-150.000'0.000,"75.000"0.000,0.000 0.000,25.000 25.000,0.000 0.000,50.000 25.000,0.000 0.000,0.000 75.000,0.000 0.000,0.000 50.000,0.000 0.000,-25.000 50.000,0.000 0.000,0.000 100.000,0.000 0.000,0.000-50.000,0.000 0.000,25.000-100.000,0.000 0.000,0.000-100.000,0.000 0.000,-25.000-125.000</inkml:trace>
</inkml:ink>
</file>

<file path=ppt/ink/ink15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7: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50600.000 43500.000,'50.000'-200.000,"-25.000"125.000,0.000 0.000,25.000 25.000,0.000 0.000,150.000 0.000,0.000 0.000,-50.000 25.000,0.000 0.000,-50.000 25.000,0.000 0.000,-75.000 25.000,0.000 0.000,-25.000 25.000,0.000 0.000,0.000-25.000</inkml:trace>
</inkml:ink>
</file>

<file path=ppt/ink/ink15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7: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51350.000 43600.000,'100.000'0.000,"0.000"0.000,0.000 0.000,25.000 25.000,0.000 0.000,-50.000 50.000,0.000 0.000,-100.000 100.000,0.000 0.000,-75.000 0.000,0.000 0.000,25.000-50.000,0.000 0.000,25.000-75.000,0.000 0.000,75.000-25.000,0.000 0.000,75.000-25.000,0.000 0.000,75.000-75.000,0.000 0.000,0.000 25.000,0.000 0.000,-50.000 25.000,0.000 0.000,-75.000 0.000</inkml:trace>
</inkml:ink>
</file>

<file path=ppt/ink/ink1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0:0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31750.000 8650.000,'-50.000'-100.000,"25.000"100.000,0.000 0.000,0.000 75.000,0.000 0.000,-25.000 75.000,0.000 0.000,25.000 25.000,0.000 0.000,25.000-25.000,0.000 0.000,75.000-100.000,0.000 0.000,-25.000-50.000</inkml:trace>
</inkml:ink>
</file>

<file path=ppt/ink/ink15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7: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54200.000 43300.000,'-100.000'0.000,"25.000"25.000,0.000 0.000,0.000 75.000,0.000 0.000,25.000 25.000,0.000 0.000,0.000 25.000,0.000 0.000,25.000 25.000,0.000 0.000,25.000-75.000,0.000 0.000,50.000-75.000,0.000 0.000,0.000 0.000</inkml:trace>
</inkml:ink>
</file>

<file path=ppt/ink/ink15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7: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54850.000 43200.000,'-100.000'-50.000,"25.000"75.000,0.000 0.000,50.000 50.000,0.000 0.000,0.000 50.000,0.000 0.000,25.000-25.000,0.000 0.000,25.000 0.000,0.000 0.000,75.000 0.000,0.000 0.000,-25.000-50.000,0.000 0.000,-25.000 50.000,0.000 0.000,-50.000-25.000,0.000 0.000,-100.000 25.000,0.000 0.000,-50.000-25.000,0.000 0.000,0.000-50.000,0.000 0.000,100.000 0.000</inkml:trace>
</inkml:ink>
</file>

<file path=ppt/ink/ink15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7:5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55600.000 42900.000,'50.000'0.000,"50.000"-50.000,0.000 0.000,0.000 75.000,0.000 0.000,0.000 75.000,0.000 0.000,-75.000 75.000,0.000 0.000,-50.000 75.000,0.000 0.000,-125.000 25.000,0.000 0.000,-50.000-50.000,0.000 0.000,125.000-150.000,0.000 0.000,0.000-25.000</inkml:trace>
</inkml:ink>
</file>

<file path=ppt/ink/ink15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7:5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57000.000 43600.000,'-100.000'0.000,"100.000"-25.000,0.000 0.000,50.000 0.000,0.000 0.000,125.000 25.000,0.000 0.000,125.000 0.000,0.000 0.000,0.000-25.000,0.000 0.000,-75.000-25.000,0.000 0.000,-100.000 50.000,0.000 0.000,-100.000-25.000,0.000 0.000,0.000 25.000</inkml:trace>
</inkml:ink>
</file>

<file path=ppt/ink/ink15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7:5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58850.000 42750.000,'-50.000'0.000,"100.000"0.000,0.000 0.000,100.000 75.000,0.000 0.000,0.000 0.000,0.000 0.000,-50.000-25.000,0.000 0.000,-75.000 25.000,0.000 0.000,-50.000 0.000,0.000 0.000,0.000-75.000</inkml:trace>
</inkml:ink>
</file>

<file path=ppt/ink/ink15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7:5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57400.000 44350.000,'-50.000'50.000,"-25.000"-75.000,0.000 0.000,100.000 0.000,0.000 0.000,200.000 0.000,0.000 0.000,150.000 0.000,0.000 0.000,-50.000 25.000,0.000 0.000,-175.000 0.000,0.000 0.000,-125.000 75.000,0.000 0.000,-50.000-50.000</inkml:trace>
</inkml:ink>
</file>

<file path=ppt/ink/ink15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7:5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57650.000 44650.000,'-150.000'-50.000,"125.000"50.000,0.000 0.000,0.000-25.000,0.000 0.000,175.000 75.000,0.000 0.000,125.000 0.000,0.000 0.000,0.000 50.000,0.000 0.000,-125.000-25.000,0.000 0.000,-125.000-50.000</inkml:trace>
</inkml:ink>
</file>

<file path=ppt/ink/ink15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7: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61100.000 42600.000,'50.000'-50.000,"0.000"25.000,0.000 0.000,-25.000 25.000,0.000 0.000,-25.000 25.000,0.000 0.000,-25.000 100.000,0.000 0.000,-100.000 75.000,0.000 0.000,0.000 0.000,0.000 0.000,75.000-50.000,0.000 0.000,100.000-125.000,0.000 0.000,150.000-175.000,0.000 0.000,0.000-25.000,0.000 0.000,-100.000 75.000,0.000 0.000,-50.000 75.000,0.000 0.000,-25.000 75.000,0.000 0.000,-25.000 25.000,0.000 0.000,0.000 25.000,0.000 0.000,25.000-50.000,0.000 0.000,100.000-50.000,0.000 0.000,0.000-75.000,0.000 0.000,-50.000-25.000,0.000 0.000,-50.000 0.000,0.000 0.000,-50.000-25.000,0.000 0.000,-25.000 75.000,0.000 0.000,-25.000 50.000,0.000 0.000,25.000 50.000,0.000 0.000,25.000 75.000,0.000 0.000,25.000 75.000,0.000 0.000,0.000 75.000,0.000 0.000,0.000 25.000,0.000 0.000,-25.000 0.000,0.000 0.000,0.000-75.000,0.000 0.000,-25.000-75.000,0.000 0.000,0.000-100.000,0.000 0.000,-50.000-75.000,0.000 0.000,50.000-75.000,0.000 0.000,25.000-25.000,0.000 0.000,100.000-50.000,0.000 0.000,100.000-50.000,0.000 0.000,25.000-75.000,0.000 0.000,-100.000 125.000,0.000 0.000,-50.000 50.000</inkml:trace>
</inkml:ink>
</file>

<file path=ppt/ink/ink15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7: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63300.000 42150.000,'50.000'-50.000,"-25.000"50.000,0.000 0.000,75.000 0.000,0.000 0.000,-50.000 25.000,0.000 0.000,-50.000 75.000,0.000 0.000,-75.000 50.000,0.000 0.000,-50.000-50.000,0.000 0.000,75.000-25.000,0.000 0.000,25.000-75.000,0.000 0.000,75.000 0.000,0.000 0.000,100.000-50.000,0.000 0.000,-75.000 0.000,0.000 0.000,-50.000 25.000</inkml:trace>
</inkml:ink>
</file>

<file path=ppt/ink/ink15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7: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63700.000 42500.000,'0.000'-100.000,"75.000"100.000,0.000 0.000,75.000-50.000,0.000 0.000,0.000 50.000,0.000 0.000,-25.000 0.000,0.000 0.000,-75.000 0.000,0.000 0.000,-25.000 0.000</inkml:trace>
</inkml:ink>
</file>

<file path=ppt/ink/ink1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0:0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32500.000 8500.000,'-50.000'0.000,"-25.000"25.000,0.000 0.000,75.000 50.000,0.000 0.000,0.000 0.000,0.000 0.000,0.000-50.000,0.000 0.000,0.000 25.000,0.000 0.000,0.000-25.000,0.000 0.000,25.000 0.000,0.000 0.000,0.000 0.000,0.000 0.000,-25.000 0.000,0.000 0.000,25.000 0.000,0.000 0.000,0.000 25.000,0.000 0.000,0.000-25.000,0.000 0.000,-25.000 0.000,0.000 0.000,25.000 0.000,0.000 0.000,-25.000 0.000,0.000 0.000,25.000 0.000,0.000 0.000,-25.000 0.000,0.000 0.000,0.000 0.000,0.000 0.000,0.000 0.000,0.000 0.000,0.000 0.000,0.000 0.000,0.000 0.000,0.000 0.000,0.000 0.000,0.000 0.000,-25.000 0.000,0.000 0.000,25.000 0.000,0.000 0.000,-25.000 0.000,0.000 0.000,-25.000 0.000,0.000 0.000,0.000 0.000,0.000 0.000,25.000 0.000,0.000 0.000,-50.000-25.000,0.000 0.000,50.000 0.000,0.000 0.000,0.000 0.000,0.000 0.000,0.000 0.000,0.000 0.000,0.000 0.000</inkml:trace>
</inkml:ink>
</file>

<file path=ppt/ink/ink15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7: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64550.000 41700.000,'-50.000'-50.000,"25.000"25.000,0.000 0.000,0.000 25.000,0.000 0.000,25.000 125.000,0.000 0.000,0.000 50.000,0.000 0.000,0.000 50.000,0.000 0.000,-75.000-25.000,0.000 0.000,50.000-150.000</inkml:trace>
</inkml:ink>
</file>

<file path=ppt/ink/ink15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7: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64450.000 43800.000,'0.000'-100.000,"100.000"50.000,0.000 0.000,50.000 25.000,0.000 0.000,25.000 0.000,0.000 0.000,-50.000 25.000,0.000 0.000,-100.000 0.000,0.000 0.000,0.000-25.000</inkml:trace>
</inkml:ink>
</file>

<file path=ppt/ink/ink15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7:5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65200.000 43000.000,'-50.000'0.000,"0.000"0.000,0.000 0.000,50.000 25.000,0.000 0.000,0.000 75.000,0.000 0.000,25.000 75.000,0.000 0.000,-25.000 50.000,0.000 0.000,-50.000 0.000,0.000 0.000,25.000-175.000</inkml:trace>
</inkml:ink>
</file>

<file path=ppt/ink/ink15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7:5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67000.000 42700.000,'0.000'-50.000,"25.000"50.000,0.000 0.000,75.000 25.000,0.000 0.000,-25.000 50.000,0.000 0.000,-50.000 25.000,0.000 0.000,-75.000 25.000,0.000 0.000,-150.000 25.000,0.000 0.000,25.000 0.000,0.000 0.000,50.000-75.000,0.000 0.000,100.000-50.000,0.000 0.000,50.000 0.000,0.000 0.000,175.000-50.000,0.000 0.000,75.000-50.000,0.000 0.000,0.000 25.000,0.000 0.000,-25.000 25.000,0.000 0.000,-175.000 0.000</inkml:trace>
</inkml:ink>
</file>

<file path=ppt/ink/ink15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7:5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68650.000 42100.000,'0.000'-100.000,"75.000"25.000,0.000 0.000,0.000 50.000,0.000 0.000,125.000 25.000,0.000 0.000,-25.000 25.000,0.000 0.000,-100.000 25.000,0.000 0.000,-75.000 25.000,0.000 0.000,-100.000-25.000,0.000 0.000,-25.000 0.000,0.000 0.000,25.000-25.000,0.000 0.000,-25.000 0.000,0.000 0.000,25.000 0.000,0.000 0.000,50.000 50.000,0.000 0.000,25.000 25.000,0.000 0.000,0.000 75.000,0.000 0.000,25.000 100.000,0.000 0.000,-25.000 125.000,0.000 0.000,25.000-25.000,0.000 0.000,-25.000-50.000,0.000 0.000,25.000 0.000,0.000 0.000,-25.000-100.000,0.000 0.000,0.000-175.000</inkml:trace>
</inkml:ink>
</file>

<file path=ppt/ink/ink15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7:5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68300.000 43700.000,'50.000'-100.000,"-25.000"-50.000,0.000 0.000,25.000 100.000,0.000 0.000,150.000 25.000,0.000 0.000,50.000 25.000,0.000 0.000,-50.000 75.000,0.000 0.000,-150.000-50.000,0.000 0.000,0.000-25.000</inkml:trace>
</inkml:ink>
</file>

<file path=ppt/ink/ink15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7:5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70700.000 42650.000,'50.000'0.000,"75.000"-50.000,0.000 0.000,-100.000 50.000,0.000 0.000,150.000 0.000,0.000 0.000,50.000 0.000,0.000 0.000,-125.000 0.000,0.000 0.000,-75.000 0.000</inkml:trace>
</inkml:ink>
</file>

<file path=ppt/ink/ink15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0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5100.000 51000.000,'0.000'-100.000,"0.000"75.000,0.000 0.000,0.000-50.000,0.000 0.000,25.000 0.000,0.000 0.000,-50.000 50.000,0.000 0.000,-75.000 25.000,0.000 0.000,-50.000 100.000,0.000 0.000,-25.000 75.000,0.000 0.000,0.000 25.000,0.000 0.000,50.000 25.000,0.000 0.000,100.000-25.000,0.000 0.000,25.000-25.000,0.000 0.000,150.000-75.000,0.000 0.000,75.000-100.000,0.000 0.000,100.000-100.000,0.000 0.000,-250.000 50.000</inkml:trace>
</inkml:ink>
</file>

<file path=ppt/ink/ink15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0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7150.000 51550.000,'50.000'0.000,"25.000"50.000,0.000 0.000,-25.000 0.000,0.000 0.000,-25.000 50.000,0.000 0.000,-50.000-75.000</inkml:trace>
</inkml:ink>
</file>

<file path=ppt/ink/ink15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0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7150.000 52400.000,'-150.000'50.000,"125.000"-25.000,0.000 0.000,0.000 0.000,0.000 0.000,75.000 0.000,0.000 0.000,75.000 25.000,0.000 0.000,-75.000-50.000</inkml:trace>
</inkml:ink>
</file>

<file path=ppt/ink/ink1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0:0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32600.000 8400.000,'50.000'-50.000,"-25.000"50.000,0.000 0.000,0.000 0.000,0.000 0.000,0.000-25.000,0.000 0.000,0.000 25.000,0.000 0.000,25.000 0.000,0.000 0.000,25.000 0.000,0.000 0.000,0.000 25.000,0.000 0.000,0.000 25.000,0.000 0.000,0.000 0.000,0.000 0.000,-25.000 25.000,0.000 0.000,-50.000 0.000,0.000 0.000,0.000 50.000,0.000 0.000,-50.000-25.000,0.000 0.000,0.000-25.000,0.000 0.000,0.000-25.000,0.000 0.000,-25.000 75.000,0.000 0.000,-25.000-25.000,0.000 0.000,0.000-25.000,0.000 0.000,25.000-25.000,0.000 0.000,25.000-25.000</inkml:trace>
</inkml:ink>
</file>

<file path=ppt/ink/ink15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0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11200.000 50950.000,'-50.000'-100.000,"25.000"75.000,0.000 0.000,25.000 0.000,0.000 0.000,0.000 125.000,0.000 0.000,-75.000 50.000,0.000 0.000,-25.000 75.000,0.000 0.000,-25.000 0.000,0.000 0.000,100.000-50.000,0.000 0.000,0.000-150.000,0.000 0.000,100.000-100.000,0.000 0.000,-50.000 0.000,0.000 0.000,25.000 25.000</inkml:trace>
</inkml:ink>
</file>

<file path=ppt/ink/ink15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0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11000.000 51200.000,'100.000'-200.000,"-50.000"175.000,0.000 0.000,-25.000 25.000,0.000 0.000,25.000 75.000,0.000 0.000,0.000 25.000,0.000 0.000,-25.000 75.000,0.000 0.000,-25.000 0.000,0.000 0.000,0.000 0.000,0.000 0.000,25.000-100.000,0.000 0.000,0.000-75.000,0.000 0.000,75.000-150.000,0.000 0.000,50.000-125.000,0.000 0.000,-25.000 0.000,0.000 0.000,0.000 100.000,0.000 0.000,-100.000 75.000,0.000 0.000,0.000 100.000,0.000 0.000,-50.000 25.000,0.000 0.000,25.000 0.000</inkml:trace>
</inkml:ink>
</file>

<file path=ppt/ink/ink15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0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13400.000 51350.000,'0.000'-50.000,"0.000"0.000,0.000 0.000,0.000 0.000,0.000 0.000,-25.000 25.000,0.000 0.000,-50.000 0.000,0.000 0.000,-25.000 100.000,0.000 0.000,-25.000 50.000,0.000 0.000,50.000 50.000,0.000 0.000,25.000-25.000,0.000 0.000,25.000-25.000,0.000 0.000,25.000-75.000,0.000 0.000,50.000-25.000,0.000 0.000,50.000-125.000,0.000 0.000,50.000-75.000,0.000 0.000,-25.000 25.000,0.000 0.000,-50.000 100.000,0.000 0.000,-50.000 50.000,0.000 0.000,0.000 100.000,0.000 0.000,-25.000 25.000,0.000 0.000,25.000-25.000,0.000 0.000,50.000-25.000,0.000 0.000,50.000-100.000,0.000 0.000,25.000-75.000,0.000 0.000,0.000-50.000,0.000 0.000,-50.000-25.000,0.000 0.000,-25.000 50.000,0.000 0.000,-50.000 50.000,0.000 0.000,-25.000 50.000,0.000 0.000,0.000 50.000,0.000 0.000,0.000 75.000,0.000 0.000,0.000 50.000,0.000 0.000,-50.000 25.000,0.000 0.000,0.000 0.000,0.000 0.000,25.000-100.000,0.000 0.000,25.000-100.000,0.000 0.000,50.000-100.000,0.000 0.000,-25.000-25.000,0.000 0.000,25.000 75.000,0.000 0.000,0.000 50.000,0.000 0.000,25.000 0.000,0.000 0.000,25.000 25.000,0.000 0.000,-25.000-25.000,0.000 0.000,25.000 25.000,0.000 0.000,-75.000 0.000</inkml:trace>
</inkml:ink>
</file>

<file path=ppt/ink/ink15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0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15900.000 50850.000,'0.000'-50.000,"-25.000"50.000,0.000 0.000,25.000 75.000,0.000 0.000,0.000 75.000,0.000 0.000,-50.000 50.000,0.000 0.000,0.000 75.000,0.000 0.000,25.000-75.000,0.000 0.000,25.000-175.000,0.000 0.000,0.000 25.000</inkml:trace>
</inkml:ink>
</file>

<file path=ppt/ink/ink15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0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17600.000 50850.000,'-50.000'-50.000,"-25.000"25.000,0.000 0.000,0.000 50.000,0.000 0.000,0.000 75.000,0.000 0.000,-25.000 25.000,0.000 0.000,50.000 50.000,0.000 0.000,0.000-50.000,0.000 0.000,50.000-50.000,0.000 0.000,100.000-50.000,0.000 0.000,75.000-125.000,0.000 0.000,-25.000 0.000,0.000 0.000,-75.000 50.000,0.000 0.000,-25.000 50.000,0.000 0.000,-50.000 25.000,0.000 0.000,-25.000 50.000,0.000 0.000,0.000 25.000,0.000 0.000,25.000-25.000,0.000 0.000,0.000 0.000,0.000 0.000,0.000-25.000,0.000 0.000,50.000-25.000,0.000 0.000,25.000-75.000,0.000 0.000,0.000-100.000,0.000 0.000,0.000-25.000,0.000 0.000,0.000-25.000,0.000 0.000,-50.000 100.000,0.000 0.000,-50.000 50.000,0.000 0.000,-50.000 75.000,0.000 0.000,-25.000 100.000,0.000 0.000,50.000-25.000,0.000 0.000,25.000-75.000</inkml:trace>
</inkml:ink>
</file>

<file path=ppt/ink/ink15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0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18250.000 51550.000,'100.000'0.000,"-25.000"25.000,0.000 0.000,-50.000 25.000,0.000 0.000,-50.000 50.000,0.000 0.000,-50.000 125.000,0.000 0.000,50.000-75.000,0.000 0.000,50.000-50.000,0.000 0.000,50.000-25.000,0.000 0.000,-25.000 0.000,0.000 0.000,0.000 25.000,0.000 0.000,-75.000 50.000,0.000 0.000,-100.000 50.000,0.000 0.000,-100.000 75.000,0.000 0.000,150.000-225.000</inkml:trace>
</inkml:ink>
</file>

<file path=ppt/ink/ink15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0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20450.000 50750.000,'0.000'-100.000,"100.000"100.000,0.000 0.000,-75.000 0.000,0.000 0.000,100.000 50.000,0.000 0.000,-50.000 25.000,0.000 0.000,-75.000-25.000,0.000 0.000,0.000 0.000</inkml:trace>
</inkml:ink>
</file>

<file path=ppt/ink/ink15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0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20400.000 51650.000,'50.000'50.000,"-25.000"-50.000,0.000 0.000,0.000 100.000,0.000 0.000,0.000 75.000,0.000 0.000,-50.000 25.000,0.000 0.000,-25.000-75.000,0.000 0.000,0.000-75.000,0.000 0.000,25.000-75.000,0.000 0.000,100.000-100.000,0.000 0.000,50.000-150.000,0.000 0.000,50.000-100.000,0.000 0.000,0.000 75.000,0.000 0.000,-50.000 100.000,0.000 0.000,-75.000 75.000,0.000 0.000,-25.000 50.000,0.000 0.000,0.000 25.000,0.000 0.000,0.000 25.000,0.000 0.000,25.000 25.000,0.000 0.000,0.000 25.000,0.000 0.000,-25.000 25.000,0.000 0.000,-25.000 50.000,0.000 0.000,-25.000 25.000,0.000 0.000,-25.000-50.000,0.000 0.000,25.000-50.000</inkml:trace>
</inkml:ink>
</file>

<file path=ppt/ink/ink15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0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21700.000 50850.000,'-50.000'100.000,"50.000"-75.000,0.000 0.000,-25.000 75.000,0.000 0.000,0.000-25.000,0.000 0.000,25.000-25.000,0.000 0.000,0.000-25.000,0.000 0.000,100.000-75.000,0.000 0.000,0.000-25.000,0.000 0.000,-25.000 25.000,0.000 0.000,-50.000 50.000,0.000 0.000,-25.000 25.000,0.000 0.000,-75.000 25.000,0.000 0.000,-25.000 50.000,0.000 0.000,50.000-50.000,0.000 0.000,25.000-25.000,0.000 0.000,25.000 0.000,0.000 0.000,50.000 25.000,0.000 0.000,50.000 0.000,0.000 0.000,-50.000 0.000,0.000 0.000,-25.000 25.000,0.000 0.000,-50.000 50.000,0.000 0.000,-25.000 0.000,0.000 0.000,0.000-50.000,0.000 0.000,-25.000-25.000,0.000 0.000,25.000-25.000,0.000 0.000,25.000-25.000,0.000 0.000,50.000-100.000,0.000 0.000,75.000-175.000,0.000 0.000,50.000-25.000,0.000 0.000,-75.000 150.000,0.000 0.000,-25.000 75.000</inkml:trace>
</inkml:ink>
</file>

<file path=ppt/ink/ink15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0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23400.000 50400.000,'100.000'0.000,"-25.000"-50.000,0.000 0.000,-50.000 25.000,0.000 0.000,0.000 50.000,0.000 0.000,-75.000 75.000,0.000 0.000,-50.000 25.000,0.000 0.000,0.000 0.000,0.000 0.000,25.000-50.000,0.000 0.000,50.000-50.000</inkml:trace>
</inkml:ink>
</file>

<file path=ppt/ink/ink1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0:0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34250.000 8700.000,'50.000'-50.000,"0.000"25.000,0.000 0.000,0.000 25.000,0.000 0.000,-25.000 0.000,0.000 0.000,25.000 0.000,0.000 0.000,-25.000-25.000,0.000 0.000,50.000 25.000,0.000 0.000,50.000-25.000,0.000 0.000,25.000 0.000,0.000 0.000,0.000 0.000,0.000 0.000,-50.000 25.000,0.000 0.000,225.000 0.000,0.000 0.000,-125.000-25.000,0.000 0.000,-125.000 25.000,0.000 0.000,-50.000-25.000</inkml:trace>
</inkml:ink>
</file>

<file path=ppt/ink/ink15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1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23000.000 51250.000,'-50.000'0.000,"50.000"25.000,0.000 0.000,25.000 50.000,0.000 0.000,-25.000 75.000,0.000 0.000,-75.000 50.000,0.000 0.000,50.000 0.000,0.000 0.000,25.000-100.000,0.000 0.000,0.000-75.000,0.000 0.000,75.000-100.000,0.000 0.000,125.000-200.000,0.000 0.000,50.000-50.000,0.000 0.000,-50.000 50.000,0.000 0.000,-25.000 150.000,0.000 0.000,-125.000 75.000,0.000 0.000,-100.000 125.000,0.000 0.000,0.000 25.000,0.000 0.000,25.000-25.000,0.000 0.000,75.000-75.000,0.000 0.000,50.000 0.000,0.000 0.000,-50.000 25.000,0.000 0.000,-25.000 50.000,0.000 0.000,-50.000 25.000,0.000 0.000,-75.000 50.000,0.000 0.000,-50.000 0.000,0.000 0.000,25.000-25.000,0.000 0.000,25.000-75.000,0.000 0.000,50.000-75.000,0.000 0.000,50.000-100.000,0.000 0.000,100.000-50.000,0.000 0.000,25.000 100.000,0.000 0.000,-50.000 50.000,0.000 0.000,0.000 50.000,0.000 0.000,-50.000 50.000,0.000 0.000,-50.000 25.000,0.000 0.000,-50.000 0.000,0.000 0.000,25.000-75.000,0.000 0.000,25.000 0.000</inkml:trace>
</inkml:ink>
</file>

<file path=ppt/ink/ink15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1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23500.000 52050.000,'-100.000'-50.000,"100.000"25.000,0.000 0.000,75.000 75.000,0.000 0.000,100.000 25.000,0.000 0.000,75.000 50.000,0.000 0.000,75.000-25.000,0.000 0.000,-225.000-100.000,0.000 0.000,0.000 25.000</inkml:trace>
</inkml:ink>
</file>

<file path=ppt/ink/ink15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1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26800.000 50650.000,'0.000'-50.000,"50.000"0.000,0.000 0.000,0.000 50.000,0.000 0.000,50.000 25.000,0.000 0.000,-25.000 50.000,0.000 0.000,-50.000 0.000,0.000 0.000,-25.000 0.000,0.000 0.000,-50.000-50.000</inkml:trace>
</inkml:ink>
</file>

<file path=ppt/ink/ink15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1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26350.000 51600.000,'-50.000'0.000,"-25.000"50.000,0.000 0.000,100.000-50.000,0.000 0.000,125.000 0.000,0.000 0.000,75.000 0.000,0.000 0.000,25.000 0.000,0.000 0.000,-75.000 0.000,0.000 0.000,-125.000 25.000</inkml:trace>
</inkml:ink>
</file>

<file path=ppt/ink/ink15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1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29900.000 49150.000,'0.000'-50.000,"125.000"0.000,0.000 0.000,-25.000 25.000,0.000 0.000,50.000 50.000,0.000 0.000,-75.000 50.000,0.000 0.000,-75.000 25.000,0.000 0.000,-125.000 0.000,0.000 0.000,-25.000-25.000,0.000 0.000,25.000-50.000,0.000 0.000,0.000 25.000,0.000 0.000,50.000 25.000,0.000 0.000,25.000 50.000,0.000 0.000,25.000 25.000,0.000 0.000,0.000 75.000,0.000 0.000,-25.000 125.000,0.000 0.000,0.000 75.000,0.000 0.000,25.000-100.000,0.000 0.000,-50.000-50.000,0.000 0.000,0.000-75.000,0.000 0.000,25.000-150.000,0.000 0.000,25.000 0.000</inkml:trace>
</inkml:ink>
</file>

<file path=ppt/ink/ink15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1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28450.000 51000.000,'50.000'-100.000,"100.000"25.000,0.000 0.000,125.000 25.000,0.000 0.000,50.000 50.000,0.000 0.000,-50.000-50.000,0.000 0.000,-100.000 25.000,0.000 0.000,-125.000 25.000,0.000 0.000,-50.000-25.000,0.000 0.000,-50.000 0.000</inkml:trace>
</inkml:ink>
</file>

<file path=ppt/ink/ink15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1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30800.000 50400.000,'-50.000'-50.000,"0.000"25.000,0.000 0.000,0.000 0.000,0.000 0.000,25.000 25.000,0.000 0.000,0.000 0.000,0.000 0.000,0.000 75.000,0.000 0.000,-100.000 50.000,0.000 0.000,0.000 50.000,0.000 0.000,0.000-50.000,0.000 0.000,100.000-50.000,0.000 0.000,50.000-75.000,0.000 0.000,50.000 0.000,0.000 0.000,-25.000-25.000,0.000 0.000,0.000 50.000,0.000 0.000,-25.000 75.000,0.000 0.000,-25.000 50.000,0.000 0.000,-25.000 25.000,0.000 0.000,-25.000-25.000,0.000 0.000,25.000-75.000,0.000 0.000,50.000-150.000,0.000 0.000,75.000-175.000,0.000 0.000,25.000-25.000,0.000 0.000,0.000 150.000,0.000 0.000,-50.000 75.000,0.000 0.000,-25.000 50.000,0.000 0.000,0.000 50.000,0.000 0.000,-50.000 50.000,0.000 0.000,0.000 50.000,0.000 0.000,-50.000 0.000,0.000 0.000,-50.000-25.000,0.000 0.000,0.000-50.000,0.000 0.000,50.000-75.000,0.000 0.000,25.000-25.000,0.000 0.000,25.000-25.000</inkml:trace>
</inkml:ink>
</file>

<file path=ppt/ink/ink15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1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30550.000 51450.000,'50.000'0.000,"-50.000"25.000,0.000 0.000,-25.000 75.000,0.000 0.000,-50.000 25.000,0.000 0.000,-75.000 50.000,0.000 0.000,0.000-25.000,0.000 0.000,50.000-50.000,0.000 0.000,75.000-75.000</inkml:trace>
</inkml:ink>
</file>

<file path=ppt/ink/ink15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1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30000.000 52550.000,'100.000'0.000,"-25.000"50.000,0.000 0.000,50.000 25.000,0.000 0.000,50.000 25.000,0.000 0.000,25.000-50.000,0.000 0.000,-100.000-25.000,0.000 0.000,-50.000 0.000</inkml:trace>
</inkml:ink>
</file>

<file path=ppt/ink/ink15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1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32600.000 50550.000,'0.000'-50.000,"25.000"50.000,0.000 0.000,0.000 25.000,0.000 0.000,75.000 75.000,0.000 0.000,0.000 25.000,0.000 0.000,-75.000 50.000,0.000 0.000,-50.000 75.000,0.000 0.000,-150.000 50.000,0.000 0.000,25.000-150.000,0.000 0.000,25.000-100.000,0.000 0.000,75.000-75.000,0.000 0.000,50.000-150.000,0.000 0.000,150.000-150.000,0.000 0.000,100.000 25.000,0.000 0.000,50.000 100.000,0.000 0.000,-100.000 125.000,0.000 0.000,-100.000 25.000</inkml:trace>
</inkml:ink>
</file>

<file path=ppt/ink/ink1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0:0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36300.000 7750.000,'100.000'0.000,"25.000"0.000,0.000 0.000,75.000 0.000,0.000 0.000,-25.000 25.000,0.000 0.000,-50.000 50.000,0.000 0.000,-100.000-75.000,0.000 0.000,-25.000 25.000,0.000 0.000,0.000 0.000,0.000 0.000,0.000 0.000,0.000 0.000,-50.000 75.000,0.000 0.000,0.000-75.000</inkml:trace>
</inkml:ink>
</file>

<file path=ppt/ink/ink15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1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35450.000 48600.000,'0.000'-50.000,"25.000"50.000,0.000 0.000,0.000 25.000,0.000 0.000,25.000 25.000,0.000 0.000,25.000 100.000,0.000 0.000,-75.000 25.000,0.000 0.000,-50.000-50.000,0.000 0.000,0.000-75.000</inkml:trace>
</inkml:ink>
</file>

<file path=ppt/ink/ink15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34850.000 49900.000,'-100.000'0.000,"100.000"25.000,0.000 0.000,-25.000 100.000,0.000 0.000,-25.000 25.000,0.000 0.000,-25.000-25.000,0.000 0.000,50.000-50.000,0.000 0.000,25.000-50.000,0.000 0.000,175.000-75.000,0.000 0.000,75.000-50.000,0.000 0.000,-100.000 25.000,0.000 0.000,-75.000 50.000,0.000 0.000,-200.000 125.000,0.000 0.000,-50.000 25.000,0.000 0.000,0.000 0.000,0.000 0.000,25.000 0.000,0.000 0.000,75.000-50.000,0.000 0.000,50.000-50.000,0.000 0.000,75.000 0.000,0.000 0.000,125.000-50.000,0.000 0.000,50.000-75.000,0.000 0.000,-25.000 0.000,0.000 0.000,-100.000 0.000,0.000 0.000,-75.000 25.000,0.000 0.000,-50.000 25.000,0.000 0.000,-50.000 50.000,0.000 0.000,25.000 0.000,0.000 0.000,25.000 75.000,0.000 0.000,0.000 50.000,0.000 0.000,25.000 75.000,0.000 0.000,-25.000 75.000,0.000 0.000,0.000-25.000,0.000 0.000,0.000-100.000,0.000 0.000,0.000-75.000,0.000 0.000,-50.000-75.000,0.000 0.000,0.000-75.000,0.000 0.000,50.000-75.000,0.000 0.000,50.000-125.000,0.000 0.000,125.000 25.000,0.000 0.000,75.000 50.000,0.000 0.000,-50.000 50.000,0.000 0.000,-25.000 50.000,0.000 0.000,-50.000 50.000,0.000 0.000,-50.000 50.000,0.000 0.000,-25.000 0.000,0.000 0.000,-25.000 125.000,0.000 0.000,-25.000 25.000,0.000 0.000,-25.000 25.000,0.000 0.000,25.000-75.000,0.000 0.000,0.000-25.000,0.000 0.000,25.000-100.000,0.000 0.000,25.000-25.000</inkml:trace>
</inkml:ink>
</file>

<file path=ppt/ink/ink15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37200.000 49350.000,'-50.000'-50.000,"50.000"25.000,0.000 0.000,0.000 50.000,0.000 0.000,25.000 150.000,0.000 0.000,-25.000 50.000,0.000 0.000,0.000 175.000,0.000 0.000,-25.000 25.000,0.000 0.000,-25.000 125.000,0.000 0.000,25.000-150.000,0.000 0.000,25.000-100.000,0.000 0.000,0.000-125.000,0.000 0.000,0.000-150.000</inkml:trace>
</inkml:ink>
</file>

<file path=ppt/ink/ink15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36800.000 50300.000,'0.000'-150.000,"0.000"100.000,0.000 0.000,25.000 50.000,0.000 0.000,100.000 50.000,0.000 0.000,50.000 25.000,0.000 0.000,-25.000-25.000,0.000 0.000,-75.000-25.000,0.000 0.000,-50.000 0.000</inkml:trace>
</inkml:ink>
</file>

<file path=ppt/ink/ink15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38400.000 49600.000,'50.000'-50.000,"25.000"-25.000,0.000 0.000,-50.000 75.000,0.000 0.000,75.000-25.000,0.000 0.000,-25.000 50.000,0.000 0.000,-25.000 50.000,0.000 0.000,-125.000 50.000,0.000 0.000,-25.000-25.000,0.000 0.000,50.000-50.000</inkml:trace>
</inkml:ink>
</file>

<file path=ppt/ink/ink15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38350.000 50300.000,'-100.000'50.000,"50.000"-25.000,0.000 0.000,50.000 50.000,0.000 0.000,-25.000 50.000,0.000 0.000,-25.000 0.000,0.000 0.000,25.000-25.000,0.000 0.000,0.000-50.000,0.000 0.000,25.000-25.000,0.000 0.000,100.000-75.000,0.000 0.000,100.000-125.000,0.000 0.000,0.000 50.000,0.000 0.000,-125.000 75.000,0.000 0.000,-50.000 25.000,0.000 0.000,-75.000 50.000,0.000 0.000,-100.000 75.000,0.000 0.000,50.000-25.000,0.000 0.000,50.000 0.000,0.000 0.000,50.000-25.000,0.000 0.000,50.000-25.000,0.000 0.000,50.000 0.000,0.000 0.000,0.000 0.000,0.000 0.000,-50.000-25.000,0.000 0.000,-25.000 25.000,0.000 0.000,-125.000 25.000,0.000 0.000,-50.000 25.000,0.000 0.000,-50.000 50.000,0.000 0.000,-75.000 0.000,0.000 0.000,50.000-25.000,0.000 0.000,75.000-25.000,0.000 0.000,125.000-50.000,0.000 0.000,50.000 0.000,0.000 0.000,150.000-25.000,0.000 0.000,50.000 0.000,0.000 0.000,25.000-25.000,0.000 0.000,0.000 25.000,0.000 0.000,-125.000 0.000,0.000 0.000,-50.000-25.000</inkml:trace>
</inkml:ink>
</file>

<file path=ppt/ink/ink15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41050.000 51200.000,'0.000'-50.000,"50.000"50.000,0.000 0.000,0.000 50.000,0.000 0.000,25.000 25.000,0.000 0.000,-50.000 0.000,0.000 0.000,-25.000-25.000,0.000 0.000,-50.000-25.000</inkml:trace>
</inkml:ink>
</file>

<file path=ppt/ink/ink15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40600.000 52200.000,'150.000'150.000,"-75.000"-50.000,0.000 0.000,0.000 25.000,0.000 0.000,-75.000-50.000,0.000 0.000,25.000-25.000</inkml:trace>
</inkml:ink>
</file>

<file path=ppt/ink/ink15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4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81500.000 32200.000,'-100.000'0.000,"50.000"0.000,0.000 0.000,50.000-25.000,0.000 0.000,25.000 50.000,0.000 0.000,25.000-25.000,0.000 0.000,0.000 0.000,0.000 0.000,25.000 0.000,0.000 0.000,25.000 25.000,0.000 0.000,0.000-25.000,0.000 0.000,0.000 0.000,0.000 0.000,25.000 0.000,0.000 0.000,0.000-25.000,0.000 0.000,0.000 25.000,0.000 0.000,0.000 0.000,0.000 0.000,25.000 0.000,0.000 0.000,0.000 25.000,0.000 0.000,0.000-25.000,0.000 0.000,25.000 0.000,0.000 0.000,25.000 0.000,0.000 0.000,0.000 0.000,0.000 0.000,0.000 0.000,0.000 0.000,-50.000 0.000,0.000 0.000,-100.000 0.000,0.000 0.000,175.000 0.000,0.000 0.000,0.000 0.000,0.000 0.000,25.000 0.000,0.000 0.000,0.000-25.000,0.000 0.000,25.000 25.000,0.000 0.000,0.000-25.000,0.000 0.000,0.000 25.000,0.000 0.000,0.000 0.000,0.000 0.000,25.000-25.000,0.000 0.000,0.000 0.000,0.000 0.000,25.000 25.000,0.000 0.000,-25.000-25.000,0.000 0.000,0.000 0.000,0.000 0.000,25.000 25.000,0.000 0.000,0.000 0.000,0.000 0.000,0.000 0.000,0.000 0.000,-75.000-25.000,0.000 0.000,-175.000 25.000,0.000 0.000,200.000 0.000,0.000 0.000,-200.000 0.000,0.000 0.000,225.000-25.000,0.000 0.000,25.000 25.000,0.000 0.000,-50.000-25.000,0.000 0.000,25.000 0.000,0.000 0.000,-25.000 25.000,0.000 0.000,-25.000-25.000,0.000 0.000,-25.000 25.000,0.000 0.000,-25.000 0.000,0.000 0.000,0.000-25.000,0.000 0.000,0.000 25.000,0.000 0.000,0.000-25.000,0.000 0.000,-25.000 25.000,0.000 0.000,-50.000-25.000,0.000 0.000,-50.000 25.000,0.000 0.000,-50.000 0.000,0.000 0.000,-25.000-25.000,0.000 0.000,-25.000 25.000</inkml:trace>
</inkml:ink>
</file>

<file path=ppt/ink/ink15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4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85300.000 35250.000,'0.000'-50.000,"0.000"25.000,0.000 0.000,0.000 50.000,0.000 0.000,0.000 50.000,0.000 0.000,-25.000 50.000,0.000 0.000,-50.000 75.000,0.000 0.000,-25.000 50.000,0.000 0.000,0.000-25.000,0.000 0.000,0.000-25.000,0.000 0.000,25.000-75.000,0.000 0.000,50.000 0.000,0.000 0.000,0.000-100.000,0.000 0.000,75.000-125.000,0.000 0.000,-25.000 25.000</inkml:trace>
</inkml:ink>
</file>

<file path=ppt/ink/ink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5:3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15850.000 28050.000,'0.000'50.000,"25.000"50.000,0.000 0.000,-25.000 50.000,0.000 0.000,-75.000 75.000,0.000 0.000,25.000 125.000,0.000 0.000,50.000 325.000,0.000 0.000,0.000-525.000,0.000 0.000,0.000 0.000</inkml:trace>
</inkml:ink>
</file>

<file path=ppt/ink/ink1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0:0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34850.000 9200.000,'-50.000'0.000,"25.000"25.000,0.000 0.000,125.000-50.000,0.000 0.000,125.000-25.000,0.000 0.000,100.000 0.000,0.000 0.000,-25.000 25.000,0.000 0.000,-100.000 25.000,0.000 0.000,-125.000 0.000,0.000 0.000,-75.000 25.000</inkml:trace>
</inkml:ink>
</file>

<file path=ppt/ink/ink16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4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85150.000 36150.000,'50.000'-150.000,"-50.000"250.000,0.000 0.000,0.000 100.000,0.000 0.000,0.000-25.000,0.000 0.000,0.000-25.000,0.000 0.000,25.000-100.000,0.000 0.000,0.000-25.000,0.000 0.000,50.000-25.000,0.000 0.000,50.000-125.000,0.000 0.000,0.000-50.000,0.000 0.000,-25.000 0.000,0.000 0.000,-50.000 50.000,0.000 0.000,-25.000 50.000,0.000 0.000,-25.000 50.000,0.000 0.000,0.000 75.000,0.000 0.000,-25.000 75.000,0.000 0.000,25.000-25.000,0.000 0.000,-25.000 75.000,0.000 0.000,0.000-25.000,0.000 0.000,25.000-25.000,0.000 0.000,0.000-50.000,0.000 0.000,-25.000-50.000</inkml:trace>
</inkml:ink>
</file>

<file path=ppt/ink/ink16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4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86750.000 36900.000,'0.000'50.000,"-25.000"25.000,0.000 0.000,25.000 25.000,0.000 0.000,-25.000-25.000,0.000 0.000,25.000 0.000,0.000 0.000,-25.000-25.000,0.000 0.000,75.000-125.000,0.000 0.000,50.000-25.000,0.000 0.000,0.000-25.000,0.000 0.000,-50.000 75.000,0.000 0.000,-25.000 25.000,0.000 0.000,0.000 50.000,0.000 0.000,-25.000 75.000,0.000 0.000,0.000-25.000,0.000 0.000,0.000 25.000,0.000 0.000,0.000 0.000,0.000 0.000,0.000 0.000,0.000 0.000,0.000-25.000,0.000 0.000,-25.000-50.000</inkml:trace>
</inkml:ink>
</file>

<file path=ppt/ink/ink16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4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87750.000 35350.000,'0.000'-50.000,"0.000"25.000,0.000 0.000,50.000 0.000,0.000 0.000,50.000 75.000,0.000 0.000,-25.000 50.000,0.000 0.000,-75.000 25.000,0.000 0.000,-75.000 25.000,0.000 0.000,-75.000 0.000,0.000 0.000,75.000-75.000,0.000 0.000,25.000-75.000,0.000 0.000,125.000 0.000,0.000 0.000,75.000-25.000,0.000 0.000,0.000 0.000,0.000 0.000,-25.000 0.000,0.000 0.000,-75.000 25.000,0.000 0.000,-25.000-25.000</inkml:trace>
</inkml:ink>
</file>

<file path=ppt/ink/ink16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4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88550.000 35450.000,'0.000'-100.000,"75.000"75.000,0.000 0.000,75.000 0.000,0.000 0.000,25.000 0.000,0.000 0.000,-75.000 0.000,0.000 0.000,-25.000 25.000,0.000 0.000,-75.000-25.000</inkml:trace>
</inkml:ink>
</file>

<file path=ppt/ink/ink16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4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89300.000 34550.000,'-50.000'0.000,"0.000"-25.000,0.000 0.000,50.000 100.000,0.000 0.000,0.000 75.000,0.000 0.000,25.000 75.000,0.000 0.000,-25.000 175.000,0.000 0.000,-25.000-250.000,0.000 0.000,0.000-75.000</inkml:trace>
</inkml:ink>
</file>

<file path=ppt/ink/ink16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4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89450.000 37050.000,'-100.000'0.000,"75.000"0.000,0.000 0.000,25.000-25.000,0.000 0.000,50.000 25.000,0.000 0.000,150.000-25.000,0.000 0.000,25.000 0.000,0.000 0.000,-25.000 25.000,0.000 0.000,-75.000 0.000,0.000 0.000,-75.000 0.000,0.000 0.000,-75.000-25.000,0.000 0.000,-25.000 25.000</inkml:trace>
</inkml:ink>
</file>

<file path=ppt/ink/ink16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4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90150.000 36300.000,'0.000'-50.000,"-50.000"0.000,0.000 0.000,25.000 25.000,0.000 0.000,25.000 100.000,0.000 0.000,0.000 50.000,0.000 0.000,0.000 50.000,0.000 0.000,0.000 25.000,0.000 0.000,0.000 50.000,0.000 0.000,-25.000-150.000,0.000 0.000,0.000-50.000</inkml:trace>
</inkml:ink>
</file>

<file path=ppt/ink/ink16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92250.000 36450.000,'-50.000'-50.000,"25.000"0.000,0.000 0.000,75.000 25.000,0.000 0.000,50.000 25.000,0.000 0.000,25.000 25.000,0.000 0.000,-50.000 75.000,0.000 0.000,-50.000 0.000,0.000 0.000,-75.000 25.000,0.000 0.000,-100.000 25.000,0.000 0.000,-25.000-50.000,0.000 0.000,50.000-25.000,0.000 0.000,25.000-50.000,0.000 0.000,25.000-25.000,0.000 0.000,100.000 0.000,0.000 0.000,100.000 0.000,0.000 0.000,50.000 0.000,0.000 0.000,50.000-25.000,0.000 0.000,-25.000 0.000,0.000 0.000,0.000-25.000,0.000 0.000,-150.000 25.000</inkml:trace>
</inkml:ink>
</file>

<file path=ppt/ink/ink16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94050.000 36250.000,'0.000'-100.000,"0.000"75.000,0.000 0.000,0.000-50.000,0.000 0.000,25.000 200.000,0.000 0.000,-25.000 50.000,0.000 0.000,0.000 0.000,0.000 0.000,-50.000 0.000,0.000 0.000,0.000-50.000,0.000 0.000,50.000-75.000,0.000 0.000,0.000-75.000</inkml:trace>
</inkml:ink>
</file>

<file path=ppt/ink/ink16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94100.000 36950.000,'100.000'-100.000,"-75.000"75.000,0.000 0.000,75.000 0.000,0.000 0.000,0.000 25.000,0.000 0.000,-25.000 0.000,0.000 0.000,-25.000 25.000,0.000 0.000,-25.000-25.000</inkml:trace>
</inkml:ink>
</file>

<file path=ppt/ink/ink1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0:0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35200.000 9400.000,'-150.000'50.000,"225.000"-25.000,0.000 0.000,100.000 50.000,0.000 0.000,100.000-25.000,0.000 0.000,-50.000 25.000,0.000 0.000,-150.000-50.000</inkml:trace>
</inkml:ink>
</file>

<file path=ppt/ink/ink16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5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95000.000 35900.000,'0.000'-50.000,"0.000"25.000,0.000 0.000,0.000 0.000,0.000 0.000,0.000 125.000,0.000 0.000,0.000 75.000,0.000 0.000,-50.000 0.000,0.000 0.000,25.000 0.000,0.000 0.000,-25.000 0.000,0.000 0.000,25.000-75.000,0.000 0.000,25.000-75.000,0.000 0.000,0.000 0.000</inkml:trace>
</inkml:ink>
</file>

<file path=ppt/ink/ink16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5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96200.000 36000.000,'0.000'-100.000,"-25.000"50.000,0.000 0.000,-25.000 75.000,0.000 0.000,-50.000 125.000,0.000 0.000,0.000 50.000,0.000 0.000,-25.000-50.000,0.000 0.000,75.000-50.000,0.000 0.000,25.000-50.000,0.000 0.000,75.000-50.000,0.000 0.000,125.000-50.000,0.000 0.000,25.000-50.000,0.000 0.000,-25.000 50.000,0.000 0.000,-125.000 25.000,0.000 0.000,-75.000 75.000,0.000 0.000,0.000 25.000,0.000 0.000,0.000 25.000,0.000 0.000,25.000-25.000,0.000 0.000,0.000 0.000,0.000 0.000,50.000-75.000,0.000 0.000,50.000-25.000,0.000 0.000,25.000-100.000,0.000 0.000,0.000-25.000,0.000 0.000,-75.000-50.000,0.000 0.000,-50.000 75.000,0.000 0.000,-50.000 75.000,0.000 0.000,-25.000 25.000,0.000 0.000,0.000 75.000,0.000 0.000,50.000 25.000,0.000 0.000,50.000-25.000,0.000 0.000,75.000-25.000,0.000 0.000,0.000 0.000,0.000 0.000,-25.000 25.000,0.000 0.000,-50.000 25.000,0.000 0.000,-25.000 0.000,0.000 0.000,-50.000 25.000,0.000 0.000,50.000-25.000,0.000 0.000,0.000-25.000,0.000 0.000,100.000-25.000,0.000 0.000,-25.000 25.000,0.000 0.000,-25.000 50.000,0.000 0.000,-50.000 75.000,0.000 0.000,-25.000 0.000,0.000 0.000,-50.000 25.000,0.000 0.000,-75.000-25.000,0.000 0.000,-75.000-50.000,0.000 0.000,175.000-100.000,0.000 0.000,-25.000 0.000</inkml:trace>
</inkml:ink>
</file>

<file path=ppt/ink/ink16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5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97950.000 35850.000,'0.000'-50.000,"-25.000"-50.000,0.000 0.000,125.000 50.000,0.000 0.000,25.000 25.000,0.000 0.000,175.000 0.000,0.000 0.000,-125.000 25.000,0.000 0.000,-125.000 25.000</inkml:trace>
</inkml:ink>
</file>

<file path=ppt/ink/ink16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5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99450.000 36700.000,'-50.000'0.000,"25.000"-25.000,0.000 0.000,75.000 0.000,0.000 0.000,125.000 0.000,0.000 0.000,50.000 0.000,0.000 0.000,0.000 0.000,0.000 0.000,-25.000 25.000,0.000 0.000,-50.000 25.000,0.000 0.000,-75.000-25.000,0.000 0.000,-50.000 0.000</inkml:trace>
</inkml:ink>
</file>

<file path=ppt/ink/ink16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99200.000 37250.000,'-50.000'50.000,"-25.000"-50.000,0.000 0.000,175.000 0.000,0.000 0.000,150.000-25.000,0.000 0.000,100.000 0.000,0.000 0.000,0.000 25.000,0.000 0.000,-25.000 0.000,0.000 0.000,-250.000 25.000</inkml:trace>
</inkml:ink>
</file>

<file path=ppt/ink/ink16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5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91150.000 41300.000,'50.000'-50.000,"-50.000"25.000,0.000 0.000,0.000 75.000,0.000 0.000,-50.000 75.000,0.000 0.000,-25.000 25.000,0.000 0.000,-50.000 50.000,0.000 0.000,-50.000 25.000,0.000 0.000,25.000 0.000,0.000 0.000,50.000 25.000,0.000 0.000,50.000-100.000,0.000 0.000,50.000-125.000,0.000 0.000,50.000-125.000,0.000 0.000,0.000-25.000,0.000 0.000,0.000 25.000</inkml:trace>
</inkml:ink>
</file>

<file path=ppt/ink/ink16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5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91100.000 42000.000,'0.000'-50.000,"25.000"0.000,0.000 0.000,-25.000 175.000,0.000 0.000,0.000 25.000,0.000 0.000,0.000 0.000,0.000 0.000,0.000-50.000,0.000 0.000,25.000-50.000,0.000 0.000,50.000-50.000,0.000 0.000,25.000-75.000,0.000 0.000,50.000-75.000,0.000 0.000,-25.000 0.000,0.000 0.000,-75.000 50.000,0.000 0.000,-25.000 75.000,0.000 0.000,-25.000 50.000,0.000 0.000,0.000 50.000,0.000 0.000,0.000 50.000,0.000 0.000,-25.000-25.000,0.000 0.000,-25.000 25.000,0.000 0.000,25.000 25.000,0.000 0.000,0.000-50.000</inkml:trace>
</inkml:ink>
</file>

<file path=ppt/ink/ink16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5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92800.000 42600.000,'0.000'50.000,"0.000"-25.000,0.000 0.000,0.000 50.000,0.000 0.000,0.000 0.000,0.000 0.000,-50.000 50.000,0.000 0.000,25.000-50.000,0.000 0.000,0.000-75.000,0.000 0.000,100.000-50.000,0.000 0.000,50.000-50.000,0.000 0.000,0.000 50.000,0.000 0.000,-75.000 50.000,0.000 0.000,0.000 50.000,0.000 0.000,-50.000 25.000,0.000 0.000,0.000 25.000,0.000 0.000,0.000-25.000,0.000 0.000,0.000-50.000,0.000 0.000,50.000-25.000,0.000 0.000,75.000-150.000,0.000 0.000,0.000 0.000,0.000 0.000,75.000-75.000,0.000 0.000,-50.000 50.000,0.000 0.000,-100.000 100.000,0.000 0.000,-50.000 50.000,0.000 0.000,0.000 75.000,0.000 0.000,-75.000 50.000,0.000 0.000,-25.000 25.000,0.000 0.000,25.000 25.000,0.000 0.000,0.000-25.000,0.000 0.000,75.000-75.000,0.000 0.000,150.000-125.000,0.000 0.000,0.000-25.000,0.000 0.000,-50.000 50.000,0.000 0.000,-50.000 50.000,0.000 0.000,-50.000 75.000,0.000 0.000,0.000 50.000,0.000 0.000,-25.000 25.000,0.000 0.000,0.000-25.000,0.000 0.000,25.000-50.000,0.000 0.000,50.000-75.000,0.000 0.000,50.000-125.000,0.000 0.000,25.000-100.000,0.000 0.000,0.000-25.000,0.000 0.000,-75.000 100.000,0.000 0.000,-50.000 75.000,0.000 0.000,-75.000 75.000,0.000 0.000,-25.000 100.000,0.000 0.000,50.000 0.000,0.000 0.000,75.000-75.000,0.000 0.000,100.000 0.000,0.000 0.000,25.000-25.000,0.000 0.000,-25.000 75.000,0.000 0.000,-125.000 50.000,0.000 0.000,-100.000 50.000,0.000 0.000,25.000-25.000,0.000 0.000,25.000-50.000,0.000 0.000,100.000-25.000,0.000 0.000,50.000-25.000,0.000 0.000,0.000 0.000,0.000 0.000,-50.000 25.000,0.000 0.000,-150.000 100.000,0.000 0.000,-125.000-25.000,0.000 0.000,125.000-75.000,0.000 0.000,25.000-50.000</inkml:trace>
</inkml:ink>
</file>

<file path=ppt/ink/ink16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97700.000 41800.000,'0.000'-100.000,"0.000"75.000,0.000 0.000,25.000 150.000,0.000 0.000,0.000 50.000,0.000 0.000,-25.000 50.000,0.000 0.000,0.000 25.000,0.000 0.000,0.000 75.000,0.000 0.000,-25.000-25.000,0.000 0.000,0.000-125.000,0.000 0.000,0.000-150.000,0.000 0.000,0.000 0.000</inkml:trace>
</inkml:ink>
</file>

<file path=ppt/ink/ink16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97250.000 44150.000,'0.000'-50.000,"25.000"50.000,0.000 0.000,0.000 150.000,0.000 0.000,0.000 25.000,0.000 0.000,0.000 0.000,0.000 0.000,0.000-50.000,0.000 0.000,0.000-75.000,0.000 0.000,25.000-50.000,0.000 0.000,75.000-100.000,0.000 0.000,50.000-100.000,0.000 0.000,50.000-25.000,0.000 0.000,-150.000 175.000,0.000 0.000,-25.000-25.000</inkml:trace>
</inkml:ink>
</file>

<file path=ppt/ink/ink1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0:0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40350.000 7400.000,'0.000'-50.000,"25.000"-75.000,0.000 0.000,0.000 75.000,0.000 0.000,-25.000-25.000,0.000 0.000,-75.000 25.000,0.000 0.000,-25.000 50.000,0.000 0.000,-100.000 100.000,0.000 0.000,0.000 75.000,0.000 0.000,0.000 25.000,0.000 0.000,75.000 50.000,0.000 0.000,75.000-25.000,0.000 0.000,100.000-25.000,0.000 0.000,75.000-75.000,0.000 0.000,75.000-50.000,0.000 0.000,25.000-125.000,0.000 0.000,-25.000-75.000,0.000 0.000,-75.000-25.000,0.000 0.000,-100.000 75.000,0.000 0.000,-25.000 50.000,0.000 0.000,-25.000 25.000,0.000 0.000,0.000 0.000,0.000 0.000,-125.000 25.000,0.000 0.000,100.000 0.000,0.000 0.000,0.000 25.000,0.000 0.000,-25.000 25.000,0.000 0.000,25.000-25.000,0.000 0.000,25.000 25.000,0.000 0.000,0.000-50.000,0.000 0.000,25.000 25.000,0.000 0.000,0.000-25.000,0.000 0.000,25.000-25.000,0.000 0.000,50.000 0.000,0.000 0.000,0.000 0.000,0.000 0.000,0.000-50.000,0.000 0.000,0.000 0.000,0.000 0.000,-25.000 0.000,0.000 0.000,50.000 0.000,0.000 0.000,-75.000 25.000,0.000 0.000,0.000 50.000,0.000 0.000,-25.000 25.000,0.000 0.000,0.000-25.000,0.000 0.000,25.000 25.000,0.000 0.000,-25.000 0.000,0.000 0.000,25.000-50.000,0.000 0.000,0.000 25.000,0.000 0.000,0.000 0.000,0.000 0.000,25.000 0.000,0.000 0.000,0.000-25.000,0.000 0.000,0.000 0.000,0.000 0.000,-25.000 0.000,0.000 0.000,0.000-50.000,0.000 0.000,-25.000 0.000</inkml:trace>
</inkml:ink>
</file>

<file path=ppt/ink/ink16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5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99100.000 43300.000,'-50.000'0.000,"25.000"0.000,0.000 0.000,50.000 0.000,0.000 0.000,100.000 0.000,0.000 0.000,100.000-25.000,0.000 0.000,50.000 25.000,0.000 0.000,-75.000-25.000,0.000 0.000,-75.000 25.000</inkml:trace>
</inkml:ink>
</file>

<file path=ppt/ink/ink16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5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100250.000 42650.000,'0.000'-50.000,"-75.000"25.000,0.000 0.000,75.000 0.000,0.000 0.000,0.000 100.000,0.000 0.000,0.000 100.000,0.000 0.000,0.000 25.000,0.000 0.000,-25.000 100.000,0.000 0.000,0.000-75.000,0.000 0.000,25.000-175.000,0.000 0.000,0.000-25.000</inkml:trace>
</inkml:ink>
</file>

<file path=ppt/ink/ink16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5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101700.000 42450.000,'0.000'150.000,"-25.000"0.000,0.000 0.000,0.000 25.000,0.000 0.000,-75.000 25.000,0.000 0.000,0.000-50.000,0.000 0.000,50.000-100.000,0.000 0.000,50.000-200.000,0.000 0.000,25.000 100.000</inkml:trace>
</inkml:ink>
</file>

<file path=ppt/ink/ink16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5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101450.000 43100.000,'50.000'-50.000,"25.000"25.000,0.000 0.000,0.000 0.000,0.000 0.000,25.000 25.000,0.000 0.000,-25.000 0.000,0.000 0.000,-25.000-25.000,0.000 0.000,-25.000 25.000,0.000 0.000,0.000 0.000</inkml:trace>
</inkml:ink>
</file>

<file path=ppt/ink/ink16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5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102300.000 41800.000,'0.000'-50.000,"0.000"25.000,0.000 0.000,0.000 50.000,0.000 0.000,0.000 100.000,0.000 0.000,0.000 0.000,0.000 0.000,0.000 25.000,0.000 0.000,-25.000 50.000,0.000 0.000,-50.000 25.000,0.000 0.000,25.000 25.000,0.000 0.000,25.000-100.000,0.000 0.000,25.000-125.000,0.000 0.000,25.000-100.000,0.000 0.000,100.000-150.000,0.000 0.000,25.000 50.000,0.000 0.000,-25.000 100.000,0.000 0.000,-75.000 75.000,0.000 0.000,-50.000 125.000,0.000 0.000,-25.000 25.000,0.000 0.000,-50.000-25.000,0.000 0.000,75.000-50.000,0.000 0.000,50.000-50.000,0.000 0.000,125.000-150.000,0.000 0.000,0.000-25.000,0.000 0.000,0.000 25.000,0.000 0.000,-75.000 75.000,0.000 0.000,-75.000 25.000,0.000 0.000,0.000 50.000,0.000 0.000,-25.000 75.000,0.000 0.000,-25.000 75.000,0.000 0.000,25.000-25.000,0.000 0.000,0.000-50.000,0.000 0.000,100.000-100.000,0.000 0.000,50.000-100.000,0.000 0.000,-25.000-100.000,0.000 0.000,-50.000 25.000,0.000 0.000,-75.000 50.000,0.000 0.000,-75.000 75.000,0.000 0.000,-100.000 50.000,0.000 0.000,25.000 50.000,0.000 0.000,100.000-25.000</inkml:trace>
</inkml:ink>
</file>

<file path=ppt/ink/ink16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5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97650.000 47950.000,'-100.000'0.000,"75.000"0.000,0.000 0.000,200.000-25.000,0.000 0.000,50.000 0.000,0.000 0.000,175.000 0.000,0.000 0.000,-100.000 25.000,0.000 0.000,-150.000 0.000,0.000 0.000,-100.000 25.000,0.000 0.000,-75.000-25.000,0.000 0.000,-25.000 0.000</inkml:trace>
</inkml:ink>
</file>

<file path=ppt/ink/ink16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5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99250.000 47200.000,'0.000'-50.000,"-50.000"-25.000,0.000 0.000,25.000 50.000,0.000 0.000,0.000 25.000,0.000 0.000,0.000 150.000,0.000 0.000,0.000 50.000,0.000 0.000,-25.000 25.000,0.000 0.000,0.000 0.000,0.000 0.000,25.000 0.000,0.000 0.000,25.000-125.000,0.000 0.000,25.000-75.000</inkml:trace>
</inkml:ink>
</file>

<file path=ppt/ink/ink16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101650.000 47150.000,'50.000'-200.000,"-50.000"175.000,0.000 0.000,-25.000 25.000,0.000 0.000,-75.000 100.000,0.000 0.000,-50.000 75.000,0.000 0.000,-25.000 0.000,0.000 0.000,75.000-25.000,0.000 0.000,50.000-25.000,0.000 0.000,50.000-75.000,0.000 0.000,150.000-50.000,0.000 0.000,100.000-125.000,0.000 0.000,-25.000 50.000,0.000 0.000,-100.000 0.000,0.000 0.000,-75.000 75.000,0.000 0.000,-25.000 0.000,0.000 0.000,-25.000 50.000,0.000 0.000,-25.000 0.000,0.000 0.000,25.000 25.000,0.000 0.000,0.000 25.000,0.000 0.000,25.000-25.000,0.000 0.000,25.000-75.000,0.000 0.000,25.000-25.000,0.000 0.000,25.000-100.000,0.000 0.000,-25.000-25.000,0.000 0.000,-75.000 50.000,0.000 0.000,-50.000 50.000,0.000 0.000,-25.000 25.000,0.000 0.000,25.000 25.000,0.000 0.000,100.000 0.000,0.000 0.000,100.000-25.000,0.000 0.000,-25.000 25.000,0.000 0.000,-50.000 75.000,0.000 0.000,-50.000 25.000,0.000 0.000,-50.000 0.000,0.000 0.000,-25.000-25.000,0.000 0.000,0.000 0.000,0.000 0.000,75.000-75.000,0.000 0.000,100.000-75.000,0.000 0.000,25.000 0.000,0.000 0.000,25.000-25.000,0.000 0.000,-125.000 50.000</inkml:trace>
</inkml:ink>
</file>

<file path=ppt/ink/ink16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104900.000 46500.000,'0.000'-50.000,"-25.000"150.000,0.000 0.000,25.000 50.000,0.000 0.000,-25.000 75.000,0.000 0.000,0.000 0.000,0.000 0.000,0.000 50.000,0.000 0.000,0.000 100.000,0.000 0.000,0.000-25.000,0.000 0.000,-25.000-100.000,0.000 0.000,25.000-125.000,0.000 0.000,25.000-175.000,0.000 0.000,0.000 0.000</inkml:trace>
</inkml:ink>
</file>

<file path=ppt/ink/ink16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8: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104850.000 46850.000,'0.000'-50.000,"0.000"-50.000,0.000 0.000,0.000 75.000,0.000 0.000,-50.000 100.000,0.000 0.000,-100.000 50.000,0.000 0.000,-25.000 0.000,0.000 0.000,25.000-25.000,0.000 0.000,100.000-75.000,0.000 0.000,25.000 0.000</inkml:trace>
</inkml:ink>
</file>

<file path=ppt/ink/ink1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0:0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41050.000 6250.000,'150.000'-200.000,"-100.000"175.000,0.000 0.000,75.000 0.000,0.000 0.000,0.000 25.000,0.000 0.000,-50.000 100.000,0.000 0.000,-150.000 75.000,0.000 0.000,-100.000 50.000,0.000 0.000,0.000-75.000,0.000 0.000,100.000-100.000,0.000 0.000,50.000 0.000,0.000 0.000,50.000-50.000,0.000 0.000,125.000-25.000,0.000 0.000,25.000-50.000,0.000 0.000,0.000 25.000,0.000 0.000,-125.000 25.000</inkml:trace>
</inkml:ink>
</file>

<file path=ppt/ink/ink16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9:0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105000.000 46450.000,'50.000'0.000,"0.000"25.000,0.000 0.000,0.000 0.000,0.000 0.000,25.000 125.000,0.000 0.000,0.000 25.000,0.000 0.000,-25.000-25.000,0.000 0.000,-25.000-50.000,0.000 0.000,-25.000-75.000</inkml:trace>
</inkml:ink>
</file>

<file path=ppt/ink/ink16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9:3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83450.000 31100.000,'-50.000'0.000,"25.000"0.000,0.000 0.000,50.000-25.000,0.000 0.000,25.000-25.000,0.000 0.000,25.000-50.000,0.000 0.000,-25.000 25.000,0.000 0.000,-25.000 25.000,0.000 0.000,0.000 25.000,0.000 0.000,-25.000 75.000,0.000 0.000,-50.000 125.000,0.000 0.000,-25.000 25.000,0.000 0.000,0.000 100.000,0.000 0.000,-25.000 50.000,0.000 0.000,0.000 125.000,0.000 0.000,-50.000-25.000,0.000 0.000,0.000 25.000,0.000 0.000,25.000 125.000,0.000 0.000,-25.000-50.000,0.000 0.000,25.000 0.000,0.000 0.000,50.000-125.000,0.000 0.000,0.000 0.000,0.000 0.000,-25.000 150.000,0.000 0.000,0.000-75.000,0.000 0.000,-25.000 100.000,0.000 0.000,75.000-75.000,0.000 0.000,25.000-200.000,0.000 0.000,25.000-75.000,0.000 0.000,0.000 0.000,0.000 0.000,0.000-125.000,0.000 0.000,0.000-50.000,0.000 0.000,25.000-50.000,0.000 0.000,0.000-75.000,0.000 0.000,0.000-50.000</inkml:trace>
</inkml:ink>
</file>

<file path=ppt/ink/ink16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9:3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79250.000 44650.000,'0.000'100.000,"25.000"-100.000,0.000 0.000,25.000 100.000,0.000 0.000,0.000 100.000,0.000 0.000,-25.000 100.000,0.000 0.000,0.000 25.000,0.000 0.000,0.000-50.000,0.000 0.000,0.000-100.000,0.000 0.000,0.000-100.000,0.000 0.000,0.000-50.000,0.000 0.000,100.000-125.000,0.000 0.000,200.000-425.000,0.000 0.000,100.000-100.000,0.000 0.000,100.000-50.000,0.000 0.000,-325.000 400.000</inkml:trace>
</inkml:ink>
</file>

<file path=ppt/ink/ink16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9:3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80950.000 48100.000,'0.000'-50.000,"0.000"25.000,0.000 0.000,75.000 75.000,0.000 0.000,0.000 50.000,0.000 0.000,-50.000 50.000,0.000 0.000,-50.000 50.000,0.000 0.000,-100.000 25.000,0.000 0.000,25.000-100.000,0.000 0.000,25.000-75.000,0.000 0.000,50.000-50.000,0.000 0.000,100.000 50.000,0.000 0.000,-25.000 50.000,0.000 0.000,-25.000 75.000,0.000 0.000,-25.000 0.000,0.000 0.000,-25.000-25.000,0.000 0.000,0.000-100.000,0.000 0.000,25.000-25.000,0.000 0.000,25.000-150.000,0.000 0.000,150.000-300.000,0.000 0.000,-125.000 225.000</inkml:trace>
</inkml:ink>
</file>

<file path=ppt/ink/ink16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9:3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83150.000 46650.000,'0.000'50.000,"25.000"-25.000,0.000 0.000,50.000 0.000,0.000 0.000,-25.000-25.000,0.000 0.000,-50.000-50.000</inkml:trace>
</inkml:ink>
</file>

<file path=ppt/ink/ink16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9:3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83350.000 46000.000,'0.000'-150.000,"0.000"175.000,0.000 0.000,0.000 75.000,0.000 0.000,-25.000 150.000,0.000 0.000,-25.000-25.000,0.000 0.000,0.000-50.000,0.000 0.000,0.000-75.000,0.000 0.000,-25.000 25.000,0.000 0.000,-25.000-25.000,0.000 0.000,50.000-75.000,0.000 0.000,-25.000 0.000,0.000 0.000,25.000-25.000,0.000 0.000,0.000 25.000,0.000 0.000,50.000 0.000,0.000 0.000,25.000-25.000,0.000 0.000,100.000 0.000,0.000 0.000,25.000-50.000,0.000 0.000,25.000 0.000,0.000 0.000,-50.000 0.000,0.000 0.000,-50.000 25.000,0.000 0.000,-25.000 25.000,0.000 0.000,-125.000 0.000,0.000 0.000,0.000 25.000,0.000 0.000,-25.000 0.000,0.000 0.000,-25.000 75.000,0.000 0.000,-50.000 75.000,0.000 0.000,-25.000 175.000,0.000 0.000,25.000 75.000,0.000 0.000,50.000-100.000,0.000 0.000,75.000-125.000,0.000 0.000,25.000-150.000</inkml:trace>
</inkml:ink>
</file>

<file path=ppt/ink/ink16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9:3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83150.000 48450.000,'-100.000'0.000,"75.000"100.000,0.000 0.000,0.000 25.000,0.000 0.000,25.000-50.000,0.000 0.000,50.000-25.000,0.000 0.000,25.000-25.000,0.000 0.000,50.000-50.000,0.000 0.000,0.000-75.000,0.000 0.000,-25.000 0.000,0.000 0.000,-75.000-25.000,0.000 0.000,-25.000 50.000,0.000 0.000,-50.000 50.000,0.000 0.000,-50.000 75.000,0.000 0.000,-50.000 100.000,0.000 0.000,-50.000 100.000,0.000 0.000,-25.000 50.000,0.000 0.000,75.000-75.000,0.000 0.000,100.000-150.000,0.000 0.000,25.000-50.000</inkml:trace>
</inkml:ink>
</file>

<file path=ppt/ink/ink16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9:3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82500.000 50050.000,'50.000'-50.000,"-50.000"25.000,0.000 0.000,25.000 25.000,0.000 0.000,0.000 50.000,0.000 0.000,25.000 75.000,0.000 0.000,-50.000 0.000,0.000 0.000,50.000-25.000,0.000 0.000,0.000-50.000,0.000 0.000,25.000-50.000,0.000 0.000,0.000 0.000,0.000 0.000,-25.000 0.000,0.000 0.000,0.000 0.000,0.000 0.000,0.000 0.000,0.000 0.000,0.000 0.000,0.000 0.000,0.000-25.000,0.000 0.000,0.000 0.000,0.000 0.000,0.000-25.000,0.000 0.000,-25.000-75.000,0.000 0.000,-25.000-75.000,0.000 0.000,25.000 100.000,0.000 0.000,-25.000 75.000,0.000 0.000,25.000-25.000,0.000 0.000,0.000 50.000,0.000 0.000,0.000 50.000,0.000 0.000,25.000 50.000,0.000 0.000,-50.000-25.000,0.000 0.000,0.000 0.000,0.000 0.000,-75.000-50.000,0.000 0.000,-50.000-25.000,0.000 0.000,0.000-50.000,0.000 0.000,25.000-50.000,0.000 0.000,75.000 75.000,0.000 0.000,25.000 0.000,0.000 0.000,25.000 25.000,0.000 0.000,75.000 0.000,0.000 0.000,25.000-100.000,0.000 0.000,-75.000 25.000</inkml:trace>
</inkml:ink>
</file>

<file path=ppt/ink/ink16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9:3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84750.000 47950.000,'0.000'-50.000,"25.000"125.000,0.000 0.000,0.000 25.000,0.000 0.000,-50.000 50.000,0.000 0.000,-25.000-50.000,0.000 0.000,25.000-75.000</inkml:trace>
</inkml:ink>
</file>

<file path=ppt/ink/ink16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9:4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84700.000 49250.000,'0.000'50.000,"-50.000"125.000,0.000 0.000,0.000 0.000,0.000 0.000,25.000 25.000,0.000 0.000,0.000-75.000,0.000 0.000,25.000-75.000,0.000 0.000,0.000-25.000,0.000 0.000,75.000-125.000,0.000 0.000,75.000-150.000,0.000 0.000,50.000-150.000,0.000 0.000,-50.000 125.000,0.000 0.000,-50.000 150.000,0.000 0.000,-100.000 100.000,0.000 0.000,0.000 50.000,0.000 0.000,-50.000 50.000,0.000 0.000,-25.000 50.000,0.000 0.000,75.000-50.000,0.000 0.000,50.000-75.000,0.000 0.000,100.000-25.000,0.000 0.000,-50.000 25.000,0.000 0.000,-25.000 50.000,0.000 0.000,-50.000 75.000,0.000 0.000,-50.000 0.000,0.000 0.000,-50.000 0.000,0.000 0.000,-75.000 50.000,0.000 0.000,-25.000-50.000,0.000 0.000,50.000-100.000,0.000 0.000,100.000-100.000,0.000 0.000,75.000-125.000,0.000 0.000,75.000 75.000,0.000 0.000,0.000 75.000,0.000 0.000,-25.000 75.000,0.000 0.000,-50.000 50.000,0.000 0.000,-25.000 25.000,0.000 0.000,-50.000 25.000,0.000 0.000,-75.000-50.000,0.000 0.000,-25.000-50.000,0.000 0.000,-25.000-25.000,0.000 0.000,25.000-75.000,0.000 0.000,100.000 50.000,0.000 0.000,150.000 50.000,0.000 0.000,50.000 75.000,0.000 0.000,0.000-25.000,0.000 0.000,25.000-25.000,0.000 0.000,-150.000-50.000,0.000 0.000,25.000 25.000</inkml:trace>
</inkml:ink>
</file>

<file path=ppt/ink/ink1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0:0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42300.000 6300.000,'50.000'-50.000,"50.000"25.000,0.000 0.000,50.000 0.000,0.000 0.000,0.000 25.000,0.000 0.000,-25.000 0.000,0.000 0.000,-100.000 25.000,0.000 0.000,-25.000 0.000</inkml:trace>
</inkml:ink>
</file>

<file path=ppt/ink/ink16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9:4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86850.000 49300.000,'0.000'-100.000,"-25.000"75.000,0.000 0.000,75.000 150.000,0.000 0.000,-50.000 25.000,0.000 0.000,-25.000 0.000,0.000 0.000,-50.000-25.000,0.000 0.000,50.000-125.000,0.000 0.000,0.000 25.000</inkml:trace>
</inkml:ink>
</file>

<file path=ppt/ink/ink16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9:4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87100.000 49500.000,'50.000'-50.000,"25.000"0.000,0.000 0.000,50.000-25.000,0.000 0.000,0.000 50.000,0.000 0.000,0.000 50.000,0.000 0.000,-75.000 50.000,0.000 0.000,-50.000 25.000,0.000 0.000,-150.000 50.000,0.000 0.000,25.000-50.000,0.000 0.000,75.000-75.000,0.000 0.000,-125.000 75.000,0.000 0.000,50.000-25.000,0.000 0.000,75.000-50.000,0.000 0.000,50.000 0.000,0.000 0.000,125.000-25.000,0.000 0.000,75.000-50.000,0.000 0.000,0.000-25.000,0.000 0.000,-50.000 25.000,0.000 0.000,-75.000-25.000,0.000 0.000,-75.000 25.000</inkml:trace>
</inkml:ink>
</file>

<file path=ppt/ink/ink16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9:4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87700.000 48050.000,'-100.000'-100.000,"25.000"50.000,0.000 0.000,75.000 75.000,0.000 0.000,25.000 175.000,0.000 0.000,0.000 200.000,0.000 0.000,-25.000 250.000,0.000 0.000,-75.000 175.000,0.000 0.000,25.000-550.000</inkml:trace>
</inkml:ink>
</file>

<file path=ppt/ink/ink16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9:4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80600.000 52800.000,'0.000'-50.000,"-25.000"25.000,0.000 0.000,25.000 50.000,0.000 0.000,-25.000 100.000,0.000 0.000,-50.000 75.000,0.000 0.000,-50.000-25.000,0.000 0.000,25.000 25.000,0.000 0.000,75.000-25.000,0.000 0.000,25.000-100.000,0.000 0.000,100.000-100.000,0.000 0.000,-75.000-50.000</inkml:trace>
</inkml:ink>
</file>

<file path=ppt/ink/ink16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9:4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80650.000 53050.000,'0.000'-200.000,"0.000"175.000,0.000 0.000,25.000 125.000,0.000 0.000,0.000 125.000,0.000 0.000,-25.000-50.000,0.000 0.000,0.000 0.000,0.000 0.000,25.000 0.000,0.000 0.000,0.000-100.000,0.000 0.000,0.000-75.000,0.000 0.000,50.000-150.000,0.000 0.000,50.000-100.000,0.000 0.000,0.000 25.000,0.000 0.000,-50.000 25.000,0.000 0.000,-25.000 50.000,0.000 0.000,-50.000 125.000,0.000 0.000,0.000 50.000,0.000 0.000,-25.000 25.000</inkml:trace>
</inkml:ink>
</file>

<file path=ppt/ink/ink16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9:4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82450.000 53900.000,'0.000'-50.000,"50.000"0.000,0.000 0.000,0.000 0.000,0.000 0.000,-25.000 0.000,0.000 0.000,-50.000-25.000,0.000 0.000,-50.000 75.000,0.000 0.000,-50.000 25.000,0.000 0.000,0.000 100.000,0.000 0.000,25.000 25.000,0.000 0.000,25.000 0.000,0.000 0.000,50.000-25.000,0.000 0.000,25.000-50.000,0.000 0.000,75.000-75.000,0.000 0.000,100.000-125.000,0.000 0.000,0.000-50.000,0.000 0.000,-50.000 100.000,0.000 0.000,-75.000 50.000,0.000 0.000,-25.000 25.000,0.000 0.000,0.000 75.000,0.000 0.000,25.000 0.000,0.000 0.000,-25.000 50.000,0.000 0.000,25.000-50.000,0.000 0.000,-25.000-75.000,0.000 0.000,0.000 0.000</inkml:trace>
</inkml:ink>
</file>

<file path=ppt/ink/ink16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9:4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83400.000 52750.000,'0.000'-50.000,"75.000"25.000,0.000 0.000,100.000 25.000,0.000 0.000,-50.000 0.000,0.000 0.000,-100.000 0.000,0.000 0.000,75.000 25.000,0.000 0.000,-75.000-25.000</inkml:trace>
</inkml:ink>
</file>

<file path=ppt/ink/ink16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9:4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84200.000 52150.000,'-50.000'-50.000,"25.000"0.000,0.000 0.000,0.000 125.000,0.000 0.000,25.000 100.000,0.000 0.000,-50.000 50.000,0.000 0.000,0.000 50.000,0.000 0.000,0.000-150.000,0.000 0.000,25.000-75.000</inkml:trace>
</inkml:ink>
</file>

<file path=ppt/ink/ink16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9:4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84450.000 54100.000,'50.000'0.000,"25.000"75.000,0.000 0.000,-50.000-25.000,0.000 0.000,0.000-25.000</inkml:trace>
</inkml:ink>
</file>

<file path=ppt/ink/ink16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9:4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87100.000 52550.000,'0.000'-100.000,"0.000"75.000,0.000 0.000,175.000-50.000,0.000 0.000,0.000 50.000,0.000 0.000,-25.000 25.000,0.000 0.000,0.000 0.000,0.000 0.000,-75.000 25.000,0.000 0.000,-75.000 25.000,0.000 0.000,0.000-25.000,0.000 0.000,-50.000 0.000</inkml:trace>
</inkml:ink>
</file>

<file path=ppt/ink/ink1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0:0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42900.000 5600.000,'-50.000'0.000,"0.000"-25.000,0.000 0.000,50.000 75.000,0.000 0.000,0.000 150.000,0.000 0.000,0.000 125.000,0.000 0.000,0.000-225.000,0.000 0.000,0.000 0.000</inkml:trace>
</inkml:ink>
</file>

<file path=ppt/ink/ink16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9: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87550.000 52700.000,'-200.000'-50.000,"175.000"50.000,0.000 0.000,25.000 25.000,0.000 0.000,0.000 50.000,0.000 0.000,0.000-25.000,0.000 0.000,0.000 200.000,0.000 0.000,-50.000 50.000,0.000 0.000,50.000 50.000,0.000 0.000,0.000-50.000,0.000 0.000,0.000-125.000,0.000 0.000,0.000-125.000</inkml:trace>
</inkml:ink>
</file>

<file path=ppt/ink/ink16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9: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87300.000 53600.000,'0.000'-150.000,"50.000"125.000,0.000 0.000,125.000 0.000,0.000 0.000,50.000 25.000,0.000 0.000,-25.000-25.000,0.000 0.000,-150.000 0.000</inkml:trace>
</inkml:ink>
</file>

<file path=ppt/ink/ink16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9:4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89600.000 52050.000,'0.000'-100.000,"0.000"75.000,0.000 0.000,100.000 25.000,0.000 0.000,50.000-50.000,0.000 0.000,0.000 25.000,0.000 0.000,-50.000 25.000,0.000 0.000,-25.000 25.000,0.000 0.000,-75.000 0.000,0.000 0.000,-25.000 0.000</inkml:trace>
</inkml:ink>
</file>

<file path=ppt/ink/ink16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9:4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90450.000 53600.000,'0.000'50.000,"25.000"-25.000,0.000 0.000,25.000-25.000,0.000 0.000,0.000 0.000,0.000 0.000,-25.000 0.000,0.000 0.000,0.000-25.000</inkml:trace>
</inkml:ink>
</file>

<file path=ppt/ink/ink16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9:4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93950.000 52200.000,'0.000'-50.000,"-100.000"25.000,0.000 0.000,50.000 50.000,0.000 0.000,-25.000 75.000,0.000 0.000,25.000 25.000,0.000 0.000,25.000-25.000,0.000 0.000,25.000 0.000,0.000 0.000,50.000-25.000,0.000 0.000,25.000 0.000,0.000 0.000,-25.000 0.000,0.000 0.000,-25.000 0.000,0.000 0.000,-75.000-25.000,0.000 0.000,-100.000 50.000,0.000 0.000,-25.000-25.000,0.000 0.000,50.000 0.000,0.000 0.000,75.000-75.000,0.000 0.000,100.000-25.000,0.000 0.000,0.000-25.000</inkml:trace>
</inkml:ink>
</file>

<file path=ppt/ink/ink16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9:4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95200.000 52750.000,'0.000'-50.000,"0.000"25.000,0.000 0.000,-25.000 25.000,0.000 0.000,0.000 0.000,0.000 0.000,0.000 75.000,0.000 0.000,-25.000 25.000,0.000 0.000,-25.000 50.000,0.000 0.000,0.000 0.000,0.000 0.000,50.000-50.000,0.000 0.000,25.000-50.000,0.000 0.000,100.000-50.000,0.000 0.000,75.000-125.000,0.000 0.000,-25.000-25.000,0.000 0.000,-75.000-50.000,0.000 0.000,-50.000 0.000,0.000 0.000,-75.000 75.000,0.000 0.000,-25.000 100.000,0.000 0.000,0.000 50.000,0.000 0.000,50.000 50.000,0.000 0.000,75.000-25.000,0.000 0.000,150.000-25.000,0.000 0.000,-25.000 25.000,0.000 0.000,-25.000 0.000,0.000 0.000,-100.000 25.000,0.000 0.000,-75.000 0.000,0.000 0.000,-75.000 50.000,0.000 0.000,0.000-25.000,0.000 0.000,0.000 0.000,0.000 0.000,75.000-25.000,0.000 0.000,50.000-25.000,0.000 0.000,175.000-50.000,0.000 0.000,50.000-25.000,0.000 0.000,-75.000-25.000,0.000 0.000,-75.000 0.000,0.000 0.000,-100.000-25.000,0.000 0.000,25.000 50.000</inkml:trace>
</inkml:ink>
</file>

<file path=ppt/ink/ink16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9:4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96950.000 52950.000,'-150.000'-100.000,"125.000"75.000,0.000 0.000,-25.000 50.000,0.000 0.000,25.000 75.000,0.000 0.000,-25.000 75.000,0.000 0.000,50.000 100.000,0.000 0.000,-50.000 175.000,0.000 0.000,0.000 0.000,0.000 0.000,25.000-350.000</inkml:trace>
</inkml:ink>
</file>

<file path=ppt/ink/ink16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9:4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97200.000 51300.000,'100.000'-50.000,"50.000"25.000,0.000 0.000,-50.000 125.000,0.000 0.000,-75.000 50.000,0.000 0.000,-75.000 0.000,0.000 0.000,-50.000-25.000,0.000 0.000,0.000-75.000,0.000 0.000,50.000 0.000,0.000 0.000,100.000-25.000,0.000 0.000,125.000 0.000,0.000 0.000,25.000-25.000,0.000 0.000,-75.000 0.000,0.000 0.000,-100.000-25.000,0.000 0.000,0.000 25.000</inkml:trace>
</inkml:ink>
</file>

<file path=ppt/ink/ink16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19:4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98300.000 51750.000,'50.000'-100.000,"50.000"50.000,0.000 0.000,50.000 25.000,0.000 0.000,50.000 25.000,0.000 0.000,-50.000 50.000,0.000 0.000,-125.000-25.000,0.000 0.000,0.000 25.000</inkml:trace>
</inkml:ink>
</file>

<file path=ppt/ink/ink16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0:0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75400.000 56450.000,'0.000'-50.000,"0.000"75.000,0.000 0.000,0.000 125.000,0.000 0.000,0.000-75.000,0.000 0.000,-25.000 75.000,0.000 0.000,25.000 0.000,0.000 0.000,-25.000-25.000,0.000 0.000,0.000 0.000,0.000 0.000,0.000-75.000,0.000 0.000,25.000-25.000,0.000 0.000,0.000-50.000</inkml:trace>
</inkml:ink>
</file>

<file path=ppt/ink/ink1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0:0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43550.000 8100.000,'0.000'-50.000,"25.000"25.000,0.000 0.000,175.000 0.000,0.000 0.000,150.000 25.000,0.000 0.000,-75.000 0.000,0.000 0.000,-125.000 0.000,0.000 0.000,-125.000 0.000,0.000 0.000,-25.000 25.000</inkml:trace>
</inkml:ink>
</file>

<file path=ppt/ink/ink16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0:0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75400.000 57300.000,'0.000'-50.000,"25.000"50.000,0.000 0.000,0.000 25.000,0.000 0.000,0.000-25.000,0.000 0.000,0.000 25.000,0.000 0.000,0.000-25.000,0.000 0.000,25.000 25.000,0.000 0.000,0.000-25.000,0.000 0.000,0.000 0.000,0.000 0.000,-25.000 0.000,0.000 0.000,-25.000-25.000</inkml:trace>
</inkml:ink>
</file>

<file path=ppt/ink/ink16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0:0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76200.000 56400.000,'0.000'-50.000,"0.000"75.000,0.000 0.000,0.000 25.000,0.000 0.000,0.000 25.000,0.000 0.000,0.000 25.000,0.000 0.000,0.000 75.000,0.000 0.000,0.000 50.000,0.000 0.000,0.000-25.000,0.000 0.000,0.000-25.000,0.000 0.000,0.000-75.000,0.000 0.000,-25.000-75.000</inkml:trace>
</inkml:ink>
</file>

<file path=ppt/ink/ink16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0:0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78250.000 56550.000,'0.000'-50.000,"0.000"25.000,0.000 0.000,-25.000 25.000,0.000 0.000,0.000 0.000,0.000 0.000,-50.000 50.000,0.000 0.000,-25.000 75.000,0.000 0.000,-25.000 25.000,0.000 0.000,50.000 0.000,0.000 0.000,25.000-75.000,0.000 0.000,50.000-25.000,0.000 0.000,25.000-50.000,0.000 0.000,125.000 0.000,0.000 0.000,50.000-100.000,0.000 0.000,-75.000 25.000,0.000 0.000,-25.000 25.000,0.000 0.000,-75.000 0.000,0.000 0.000,0.000 50.000,0.000 0.000,-25.000 25.000,0.000 0.000,-25.000 25.000,0.000 0.000,25.000 25.000,0.000 0.000,-25.000 0.000,0.000 0.000,25.000 0.000,0.000 0.000,-25.000 25.000,0.000 0.000,25.000-25.000,0.000 0.000,25.000-25.000,0.000 0.000,25.000-50.000,0.000 0.000,0.000 0.000,0.000 0.000,0.000 0.000,0.000 0.000,0.000-50.000,0.000 0.000,-25.000-25.000,0.000 0.000,25.000-25.000,0.000 0.000,-25.000 25.000,0.000 0.000,-25.000-25.000,0.000 0.000,25.000 25.000,0.000 0.000,-25.000-25.000,0.000 0.000,0.000 0.000,0.000 0.000,0.000 0.000,0.000 0.000,0.000 50.000,0.000 0.000,-25.000 25.000,0.000 0.000,-50.000 25.000,0.000 0.000,0.000 25.000,0.000 0.000,0.000 75.000,0.000 0.000,50.000-50.000,0.000 0.000,0.000-25.000</inkml:trace>
</inkml:ink>
</file>

<file path=ppt/ink/ink16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0:0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79550.000 57350.000,'100.000'0.000,"-25.000"0.000,0.000 0.000,-25.000 0.000,0.000 0.000,-25.000 75.000,0.000 0.000,-50.000 25.000,0.000 0.000,-75.000 0.000,0.000 0.000,25.000-25.000,0.000 0.000,25.000 0.000,0.000 0.000,50.000-25.000,0.000 0.000,75.000 0.000,0.000 0.000,25.000 25.000,0.000 0.000,0.000-25.000,0.000 0.000,-50.000 25.000,0.000 0.000,-50.000 25.000,0.000 0.000,-50.000 25.000,0.000 0.000,-100.000 50.000,0.000 0.000,0.000 0.000,0.000 0.000,75.000-100.000,0.000 0.000,50.000-50.000</inkml:trace>
</inkml:ink>
</file>

<file path=ppt/ink/ink16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0:0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81050.000 56650.000,'-50.000'-100.000,"50.000"75.000,0.000 0.000,75.000 0.000,0.000 0.000,50.000 25.000,0.000 0.000,25.000 0.000,0.000 0.000,-50.000 0.000,0.000 0.000,0.000 0.000,0.000 0.000,-50.000 25.000,0.000 0.000,-25.000-25.000</inkml:trace>
</inkml:ink>
</file>

<file path=ppt/ink/ink16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0:0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82400.000 58450.000,'-50.000'0.000,"75.000"0.000,0.000 0.000,0.000 25.000,0.000 0.000,0.000-25.000</inkml:trace>
</inkml:ink>
</file>

<file path=ppt/ink/ink16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0:0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85650.000 57200.000,'-50.000'-150.000,"50.000"125.000,0.000 0.000,-25.000-25.000,0.000 0.000,0.000 50.000,0.000 0.000,-50.000 75.000,0.000 0.000,-50.000 75.000,0.000 0.000,25.000 0.000,0.000 0.000,25.000 0.000,0.000 0.000,50.000-25.000,0.000 0.000,25.000-75.000,0.000 0.000,50.000-25.000,0.000 0.000,125.000-50.000,0.000 0.000,50.000-75.000,0.000 0.000,-75.000 25.000,0.000 0.000,-75.000 25.000,0.000 0.000,-50.000 50.000,0.000 0.000,-50.000 75.000,0.000 0.000,0.000 25.000,0.000 0.000,0.000 0.000,0.000 0.000,25.000 0.000,0.000 0.000,25.000-50.000,0.000 0.000,50.000-50.000,0.000 0.000,25.000-25.000,0.000 0.000,50.000-125.000,0.000 0.000,-50.000-25.000,0.000 0.000,-75.000 50.000,0.000 0.000,-50.000 100.000,0.000 0.000,-50.000 0.000,0.000 0.000,-25.000 100.000,0.000 0.000,50.000 0.000,0.000 0.000,50.000-25.000,0.000 0.000,50.000 0.000,0.000 0.000,25.000-25.000,0.000 0.000,-25.000 50.000,0.000 0.000,-25.000 0.000,0.000 0.000,25.000 25.000,0.000 0.000,0.000-25.000,0.000 0.000,50.000-25.000,0.000 0.000,-50.000 0.000,0.000 0.000,-25.000 25.000,0.000 0.000,-50.000 50.000,0.000 0.000,-125.000 0.000,0.000 0.000,-25.000 0.000,0.000 0.000,25.000-100.000,0.000 0.000,75.000-25.000,0.000 0.000,50.000-50.000</inkml:trace>
</inkml:ink>
</file>

<file path=ppt/ink/ink16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0:0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87700.000 56450.000,'50.000'-100.000,"-50.000"75.000,0.000 0.000,75.000 25.000,0.000 0.000,-25.000 0.000,0.000 0.000,-25.000 75.000,0.000 0.000,-25.000 50.000,0.000 0.000,-50.000 0.000,0.000 0.000,0.000-25.000,0.000 0.000,50.000-25.000,0.000 0.000,50.000-50.000,0.000 0.000,100.000-25.000,0.000 0.000,-25.000-75.000,0.000 0.000,-75.000 50.000,0.000 0.000,-25.000-25.000</inkml:trace>
</inkml:ink>
</file>

<file path=ppt/ink/ink16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0:0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88400.000 56650.000,'-50.000'0.000,"150.000"0.000,0.000 0.000,50.000 0.000,0.000 0.000,0.000 0.000,0.000 0.000,-125.000-25.000</inkml:trace>
</inkml:ink>
</file>

<file path=ppt/ink/ink16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0:1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81750.000 23250.000,'0.000'-50.000,"-25.000"50.000,0.000 0.000,75.000-25.000,0.000 0.000,100.000 25.000,0.000 0.000,100.000-25.000,0.000 0.000,100.000 25.000,0.000 0.000,75.000-50.000,0.000 0.000,50.000 0.000,0.000 0.000,50.000 25.000,0.000 0.000,-25.000-25.000,0.000 0.000,0.000 0.000,0.000 0.000,-50.000 0.000,0.000 0.000,-150.000 25.000,0.000 0.000,-175.000 25.000,0.000 0.000,-125.000 50.000,0.000 0.000,-275.000 75.000,0.000 0.000,125.000-75.000</inkml:trace>
</inkml:ink>
</file>

<file path=ppt/ink/ink1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0:0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44800.000 7450.000,'-50.000'-50.000,"-25.000"0.000,0.000 0.000,25.000 25.000,0.000 0.000,75.000 175.000,0.000 0.000,0.000 100.000,0.000 0.000,-25.000 0.000,0.000 0.000,-50.000 175.000,0.000 0.000,50.000-350.000</inkml:trace>
</inkml:ink>
</file>

<file path=ppt/ink/ink16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0:1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77850.000 22900.000,'-100.000'0.000,"0.000"0.000,0.000 0.000,75.000-25.000,0.000 0.000,0.000 0.000,0.000 0.000,0.000 25.000,0.000 0.000,75.000 75.000,0.000 0.000,75.000 50.000,0.000 0.000,75.000 0.000,0.000 0.000,125.000-50.000,0.000 0.000,25.000-75.000,0.000 0.000,50.000-125.000,0.000 0.000,-75.000 0.000,0.000 0.000,-75.000-25.000,0.000 0.000,-75.000-75.000,0.000 0.000,-100.000-100.000,0.000 0.000,-100.000 0.000,0.000 0.000,-125.000 25.000,0.000 0.000,-100.000 25.000,0.000 0.000,-75.000 125.000,0.000 0.000,-100.000 125.000,0.000 0.000,50.000 125.000,0.000 0.000,75.000 100.000,0.000 0.000,100.000 125.000,0.000 0.000,175.000 125.000,0.000 0.000,200.000 50.000,0.000 0.000,300.000-250.000,0.000 0.000,-275.000-250.000,0.000 0.000,-25.000 0.000</inkml:trace>
</inkml:ink>
</file>

<file path=ppt/ink/ink16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6:48"/>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84300.000 34600.000,'-200.000'0.000,"200.000"25.000,0.000 0.000,0.000 25.000,0.000 0.000,-25.000 50.000,0.000 0.000,0.000 50.000,0.000 0.000,0.000 25.000,0.000 0.000,0.000 175.000,0.000 0.000,0.000-50.000,0.000 0.000,0.000-25.000,0.000 0.000,0.000 0.000,0.000 0.000,25.000 50.000,0.000 0.000,0.000-50.000,0.000 0.000,25.000-75.000,0.000 0.000,-25.000-25.000,0.000 0.000,-25.000-25.000,0.000 0.000,-25.000-50.000,0.000 0.000,25.000-100.000,0.000 0.000,25.000-150.000,0.000 0.000,0.000 25.000</inkml:trace>
</inkml:ink>
</file>

<file path=ppt/ink/ink16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6:52"/>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84750.000 33700.000,'-50.000'-150.000,"50.000"125.000,0.000 0.000,25.000 0.000,0.000 0.000,25.000 25.000,0.000 0.000,75.000 0.000,0.000 0.000,50.000 0.000,0.000 0.000,0.000 0.000,0.000 0.000,0.000 0.000,0.000 0.000,25.000 75.000,0.000 0.000,0.000-25.000,0.000 0.000,0.000 25.000,0.000 0.000,25.000-25.000,0.000 0.000,50.000-25.000,0.000 0.000,-25.000 0.000,0.000 0.000,25.000-25.000,0.000 0.000,0.000 0.000,0.000 0.000,25.000 0.000,0.000 0.000,-25.000 0.000,0.000 0.000,-50.000 25.000,0.000 0.000,0.000 0.000,0.000 0.000,-25.000 0.000,0.000 0.000,25.000-25.000,0.000 0.000,0.000 0.000,0.000 0.000,25.000 0.000,0.000 0.000,-50.000 0.000,0.000 0.000,0.000 0.000,0.000 0.000,25.000 0.000,0.000 0.000,-50.000 0.000,0.000 0.000,50.000 0.000,0.000 0.000,-25.000 0.000,0.000 0.000,-25.000 0.000,0.000 0.000,25.000 0.000,0.000 0.000,50.000-25.000,0.000 0.000,0.000 0.000,0.000 0.000,50.000-25.000,0.000 0.000,-25.000 25.000,0.000 0.000,-50.000 0.000,0.000 0.000,-75.000 25.000,0.000 0.000,0.000 25.000,0.000 0.000,0.000 0.000,0.000 0.000,50.000-25.000,0.000 0.000,25.000 0.000,0.000 0.000,0.000 0.000,0.000 0.000,-75.000 0.000,0.000 0.000,-25.000 0.000,0.000 0.000,-50.000 0.000,0.000 0.000,0.000 25.000,0.000 0.000,0.000-25.000,0.000 0.000,50.000 25.000,0.000 0.000,-25.000-25.000,0.000 0.000,0.000 0.000,0.000 0.000,-25.000 0.000,0.000 0.000,25.000 0.000,0.000 0.000,25.000 25.000,0.000 0.000,75.000-25.000,0.000 0.000,-25.000 0.000,0.000 0.000,-25.000-25.000,0.000 0.000,-75.000 25.000,0.000 0.000,-50.000 0.000,0.000 0.000,0.000 25.000,0.000 0.000,25.000 0.000,0.000 0.000,-25.000-25.000,0.000 0.000,0.000 25.000,0.000 0.000,25.000 25.000,0.000 0.000,25.000-25.000,0.000 0.000,-50.000 25.000,0.000 0.000,0.000-25.000,0.000 0.000,0.000 0.000,0.000 0.000,-25.000 25.000,0.000 0.000,25.000 25.000,0.000 0.000,0.000 0.000,0.000 0.000,0.000 50.000,0.000 0.000,0.000 0.000,0.000 0.000,-25.000 25.000,0.000 0.000,0.000 0.000,0.000 0.000,25.000 25.000,0.000 0.000,0.000 0.000,0.000 0.000,25.000-25.000,0.000 0.000,0.000 0.000,0.000 0.000,0.000 0.000,0.000 0.000,-25.000 0.000,0.000 0.000,-25.000 50.000,0.000 0.000,0.000-25.000,0.000 0.000,0.000 25.000,0.000 0.000,-25.000-50.000,0.000 0.000,25.000 25.000,0.000 0.000,0.000-25.000,0.000 0.000,0.000 25.000,0.000 0.000,0.000 0.000,0.000 0.000,0.000 25.000,0.000 0.000,0.000-25.000,0.000 0.000,0.000-25.000,0.000 0.000,25.000 25.000,0.000 0.000,-25.000 0.000,0.000 0.000,0.000-50.000,0.000 0.000,0.000 50.000,0.000 0.000,0.000-25.000,0.000 0.000,0.000 25.000,0.000 0.000,0.000 0.000,0.000 0.000,-25.000-50.000,0.000 0.000,25.000 0.000,0.000 0.000,0.000 25.000,0.000 0.000,0.000-25.000,0.000 0.000,0.000 0.000,0.000 0.000,25.000 0.000,0.000 0.000,0.000 50.000,0.000 0.000,-25.000 25.000,0.000 0.000,0.000-50.000,0.000 0.000,-50.000 25.000,0.000 0.000,0.000 0.000,0.000 0.000,0.000 0.000,0.000 0.000,25.000-50.000,0.000 0.000,25.000 0.000,0.000 0.000,0.000 0.000,0.000 0.000,0.000 25.000,0.000 0.000,25.000 25.000,0.000 0.000,0.000-25.000,0.000 0.000,0.000-25.000,0.000 0.000,0.000-25.000,0.000 0.000,0.000-25.000,0.000 0.000,0.000-25.000,0.000 0.000,-25.000 0.000,0.000 0.000,0.000-25.000,0.000 0.000,0.000 0.000,0.000 0.000,-25.000 0.000,0.000 0.000,-50.000 0.000,0.000 0.000,-25.000-25.000,0.000 0.000,0.000 0.000,0.000 0.000,0.000 0.000,0.000 0.000,-25.000 0.000,0.000 0.000,25.000 0.000,0.000 0.000,0.000 0.000,0.000 0.000,-25.000-50.000,0.000 0.000,0.000 25.000,0.000 0.000,-25.000 25.000,0.000 0.000,-50.000 0.000,0.000 0.000,0.000 0.000,0.000 0.000,25.000-25.000,0.000 0.000,25.000 25.000,0.000 0.000,-50.000-25.000,0.000 0.000,25.000 0.000,0.000 0.000,0.000 25.000,0.000 0.000,-25.000-50.000,0.000 0.000,0.000 0.000,0.000 0.000,-25.000 0.000,0.000 0.000,-50.000 50.000,0.000 0.000,25.000-25.000,0.000 0.000,-25.000-50.000,0.000 0.000,25.000 0.000,0.000 0.000,0.000 25.000,0.000 0.000,25.000 0.000,0.000 0.000,0.000 25.000,0.000 0.000,25.000-50.000,0.000 0.000,0.000 25.000,0.000 0.000,-25.000-25.000,0.000 0.000,50.000 25.000,0.000 0.000,0.000-25.000,0.000 0.000,-25.000 0.000,0.000 0.000,-50.000 50.000,0.000 0.000,0.000 0.000,0.000 0.000,-50.000 25.000,0.000 0.000,75.000-25.000,0.000 0.000,25.000-50.000,0.000 0.000,0.000 25.000,0.000 0.000,25.000 0.000,0.000 0.000,0.000 0.000,0.000 0.000,0.000 25.000,0.000 0.000,25.000 0.000,0.000 0.000,0.000 0.000,0.000 0.000,25.000-25.000,0.000 0.000,0.000-25.000,0.000 0.000,0.000 25.000,0.000 0.000,-25.000 0.000,0.000 0.000,25.000 0.000,0.000 0.000,0.000 0.000,0.000 0.000,0.000 25.000,0.000 0.000,50.000-25.000,0.000 0.000,-25.000 25.000,0.000 0.000,50.000 0.000,0.000 0.000,0.000 0.000,0.000 0.000,0.000 0.000,0.000 0.000,0.000-50.000,0.000 0.000,-25.000 25.000,0.000 0.000,25.000 25.000,0.000 0.000,-25.000-25.000,0.000 0.000,0.000 25.000,0.000 0.000,0.000 0.000,0.000 0.000,25.000 25.000,0.000 0.000,0.000-25.000,0.000 0.000,25.000 25.000,0.000 0.000,0.000 0.000,0.000 0.000,-25.000 0.000,0.000 0.000,25.000 0.000,0.000 0.000,-25.000 0.000,0.000 0.000,0.000 0.000,0.000 0.000,0.000 0.000,0.000 0.000,25.000 0.000,0.000 0.000,0.000-25.000,0.000 0.000,-25.000 25.000,0.000 0.000,25.000 0.000,0.000 0.000,0.000-25.000,0.000 0.000,-25.000-25.000,0.000 0.000,0.000 0.000,0.000 0.000,-25.000-50.000,0.000 0.000,25.000-25.000,0.000 0.000,-25.000 0.000,0.000 0.000,0.000 0.000,0.000 0.000,25.000 25.000,0.000 0.000,0.000-75.000,0.000 0.000,0.000-25.000,0.000 0.000,0.000-50.000,0.000 0.000,50.000 0.000,0.000 0.000,-25.000 50.000,0.000 0.000,0.000 50.000,0.000 0.000,0.000 25.000,0.000 0.000,0.000-25.000,0.000 0.000,0.000-25.000,0.000 0.000,0.000 25.000,0.000 0.000,0.000 0.000,0.000 0.000,0.000 25.000,0.000 0.000,25.000-50.000,0.000 0.000,0.000 0.000,0.000 0.000,0.000 25.000,0.000 0.000,0.000-50.000,0.000 0.000,0.000 25.000,0.000 0.000,0.000-75.000,0.000 0.000,-25.000 25.000,0.000 0.000,25.000 25.000,0.000 0.000,0.000-25.000,0.000 0.000,0.000 25.000,0.000 0.000,0.000 25.000,0.000 0.000,0.000-50.000,0.000 0.000,0.000-25.000,0.000 0.000,0.000 50.000,0.000 0.000,25.000 50.000,0.000 0.000,-25.000 0.000,0.000 0.000,0.000 0.000,0.000 0.000,0.000 50.000,0.000 0.000,0.000 25.000,0.000 0.000,0.000 25.000,0.000 0.000,0.000 25.000,0.000 0.000,0.000 100.000,0.000 0.000,0.000 75.000,0.000 0.000,0.000 75.000,0.000 0.000,0.000 25.000,0.000 0.000,0.000 50.000,0.000 0.000,0.000 50.000,0.000 0.000,0.000-125.000,0.000 0.000,0.000-25.000,0.000 0.000,25.000 0.000,0.000 0.000,0.000 25.000,0.000 0.000,-25.000 25.000,0.000 0.000,25.000 75.000,0.000 0.000,-25.000-75.000,0.000 0.000,-25.000 0.000,0.000 0.000,25.000-25.000,0.000 0.000,0.000 25.000,0.000 0.000,0.000 25.000,0.000 0.000,0.000 0.000,0.000 0.000,0.000-25.000,0.000 0.000,0.000-50.000,0.000 0.000,0.000-50.000,0.000 0.000,-25.000-50.000,0.000 0.000,25.000-175.000</inkml:trace>
</inkml:ink>
</file>

<file path=ppt/ink/ink16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6:57"/>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84750.000 33800.000,'-50.000'-100.000,"50.000"75.000,0.000 0.000,25.000 25.000,0.000 0.000,75.000 0.000,0.000 0.000,75.000 0.000,0.000 0.000,100.000 0.000,0.000 0.000,50.000-50.000,0.000 0.000,75.000 25.000,0.000 0.000,0.000 25.000,0.000 0.000,-50.000 50.000,0.000 0.000,-75.000 25.000,0.000 0.000,0.000-50.000,0.000 0.000,25.000 0.000,0.000 0.000,50.000-25.000,0.000 0.000,0.000 0.000,0.000 0.000,-25.000 0.000,0.000 0.000,25.000 0.000,0.000 0.000,0.000 0.000,0.000 0.000,-50.000 0.000,0.000 0.000,-25.000 0.000,0.000 0.000,-50.000 25.000,0.000 0.000,0.000 25.000,0.000 0.000,0.000-25.000,0.000 0.000,25.000 0.000,0.000 0.000,25.000-25.000,0.000 0.000,0.000 0.000,0.000 0.000,0.000 0.000,0.000 0.000,0.000-25.000,0.000 0.000,0.000 25.000,0.000 0.000,0.000-25.000,0.000 0.000,0.000 0.000,0.000 0.000,0.000 0.000,0.000 0.000,-50.000 0.000,0.000 0.000,-100.000 25.000,0.000 0.000,-25.000 0.000,0.000 0.000,-50.000 0.000,0.000 0.000,25.000 25.000,0.000 0.000,25.000 0.000,0.000 0.000,25.000 0.000,0.000 0.000,25.000-25.000,0.000 0.000,0.000 0.000,0.000 0.000,0.000 0.000,0.000 0.000,0.000 0.000,0.000 0.000,-25.000 0.000,0.000 0.000,0.000-25.000,0.000 0.000,-25.000 25.000,0.000 0.000,-25.000 0.000,0.000 0.000,-50.000-25.000,0.000 0.000,0.000 25.000,0.000 0.000,0.000 0.000,0.000 0.000,25.000 0.000,0.000 0.000,0.000 25.000,0.000 0.000,25.000-25.000,0.000 0.000,0.000 0.000,0.000 0.000,-25.000 0.000,0.000 0.000,0.000 0.000,0.000 0.000,-25.000 0.000,0.000 0.000,-25.000 25.000,0.000 0.000,0.000 0.000,0.000 0.000,25.000 25.000,0.000 0.000,0.000 25.000,0.000 0.000,0.000 50.000,0.000 0.000,0.000-25.000,0.000 0.000,0.000 25.000,0.000 0.000,-25.000 0.000,0.000 0.000,0.000 25.000,0.000 0.000,0.000 0.000,0.000 0.000,0.000 0.000,0.000 0.000,0.000-25.000,0.000 0.000,0.000 0.000,0.000 0.000,25.000 0.000,0.000 0.000,-25.000 0.000,0.000 0.000,25.000-25.000,0.000 0.000,0.000 50.000,0.000 0.000,-25.000 0.000,0.000 0.000,25.000 50.000,0.000 0.000,-25.000 0.000,0.000 0.000,0.000 0.000,0.000 0.000,25.000-50.000,0.000 0.000,0.000 0.000,0.000 0.000,-25.000 25.000,0.000 0.000,25.000 25.000,0.000 0.000,-50.000 75.000,0.000 0.000,0.000-25.000,0.000 0.000,0.000-25.000,0.000 0.000,25.000-25.000,0.000 0.000,0.000-50.000,0.000 0.000,50.000 0.000,0.000 0.000,0.000 25.000,0.000 0.000,-25.000 25.000,0.000 0.000,0.000 0.000,0.000 0.000,0.000-25.000,0.000 0.000,0.000-25.000,0.000 0.000,25.000-25.000,0.000 0.000,-25.000 0.000,0.000 0.000,25.000 0.000,0.000 0.000,-50.000 0.000,0.000 0.000,0.000 0.000,0.000 0.000,0.000 0.000,0.000 0.000,-25.000 50.000,0.000 0.000,0.000-50.000,0.000 0.000,25.000-25.000,0.000 0.000,0.000 0.000,0.000 0.000,-25.000 0.000,0.000 0.000,-25.000 25.000,0.000 0.000,0.000-25.000,0.000 0.000,25.000 25.000,0.000 0.000,0.000-50.000,0.000 0.000,0.000 25.000,0.000 0.000,0.000-25.000,0.000 0.000,25.000 0.000,0.000 0.000,0.000 50.000,0.000 0.000,0.000-50.000,0.000 0.000,0.000 0.000,0.000 0.000,0.000-25.000,0.000 0.000,0.000 0.000,0.000 0.000,0.000-25.000,0.000 0.000,-25.000 0.000,0.000 0.000,0.000 0.000,0.000 0.000,-25.000 0.000,0.000 0.000,25.000-25.000,0.000 0.000,-25.000 25.000,0.000 0.000,0.000-25.000,0.000 0.000,0.000 0.000,0.000 0.000,0.000 0.000,0.000 0.000,0.000-25.000,0.000 0.000,-25.000 25.000,0.000 0.000,-25.000 0.000,0.000 0.000,25.000 0.000,0.000 0.000,-25.000 0.000,0.000 0.000,25.000 0.000,0.000 0.000,-25.000-25.000,0.000 0.000,0.000 25.000,0.000 0.000,-25.000 0.000,0.000 0.000,0.000 25.000,0.000 0.000,0.000 0.000,0.000 0.000,25.000 0.000,0.000 0.000,25.000 0.000,0.000 0.000,0.000-25.000,0.000 0.000,0.000 0.000,0.000 0.000,-25.000 0.000,0.000 0.000,25.000-25.000,0.000 0.000,-50.000-25.000,0.000 0.000,-25.000 25.000,0.000 0.000,0.000 0.000,0.000 0.000,-50.000-25.000,0.000 0.000,0.000 25.000,0.000 0.000,25.000-25.000,0.000 0.000,25.000 25.000,0.000 0.000,0.000-25.000,0.000 0.000,0.000-25.000,0.000 0.000,25.000 0.000,0.000 0.000,-25.000 50.000,0.000 0.000,-75.000 0.000,0.000 0.000,-25.000 25.000,0.000 0.000,0.000 25.000,0.000 0.000,0.000 0.000,0.000 0.000,25.000 0.000,0.000 0.000,25.000-25.000,0.000 0.000,25.000-50.000,0.000 0.000,25.000-25.000,0.000 0.000,0.000 25.000,0.000 0.000,0.000 25.000,0.000 0.000,0.000 0.000,0.000 0.000,0.000 0.000,0.000 0.000,25.000-25.000,0.000 0.000,-25.000-50.000,0.000 0.000,-25.000 50.000,0.000 0.000,-25.000 0.000,0.000 0.000,0.000 50.000,0.000 0.000,50.000-25.000,0.000 0.000,0.000-25.000,0.000 0.000,25.000-25.000,0.000 0.000,-25.000-25.000,0.000 0.000,-25.000 0.000,0.000 0.000,0.000 0.000,0.000 0.000,-25.000-25.000,0.000 0.000,25.000 25.000,0.000 0.000,0.000-25.000,0.000 0.000,50.000 25.000,0.000 0.000,-25.000-25.000,0.000 0.000,25.000 75.000,0.000 0.000,0.000 0.000,0.000 0.000,0.000 50.000,0.000 0.000,25.000-25.000,0.000 0.000,25.000 25.000,0.000 0.000,0.000-25.000,0.000 0.000,0.000 0.000,0.000 0.000,-25.000 0.000,0.000 0.000,25.000 0.000,0.000 0.000,-25.000-25.000,0.000 0.000,0.000 0.000,0.000 0.000,0.000 25.000,0.000 0.000,0.000 0.000,0.000 0.000,25.000-25.000,0.000 0.000,25.000 0.000,0.000 0.000,-25.000-25.000,0.000 0.000,0.000-50.000,0.000 0.000,25.000-75.000,0.000 0.000,0.000-75.000,0.000 0.000,25.000 50.000,0.000 0.000,-25.000 25.000,0.000 0.000,25.000 25.000,0.000 0.000,0.000-25.000,0.000 0.000,-25.000-75.000,0.000 0.000,25.000-50.000,0.000 0.000,0.000 75.000,0.000 0.000,0.000 25.000,0.000 0.000,25.000 0.000,0.000 0.000,0.000-50.000,0.000 0.000,0.000 0.000,0.000 0.000,0.000 25.000,0.000 0.000,0.000 75.000,0.000 0.000,0.000 50.000,0.000 0.000,-25.000 0.000,0.000 0.000,25.000-25.000,0.000 0.000,-25.000-50.000,0.000 0.000,25.000-75.000,0.000 0.000,0.000 0.000,0.000 0.000,0.000 100.000,0.000 0.000,0.000 100.000,0.000 0.000,0.000-25.000,0.000 0.000,0.000 50.000,0.000 0.000,0.000 0.000,0.000 0.000,0.000 25.000,0.000 0.000,0.000 0.000,0.000 0.000,0.000 0.000,0.000 0.000,0.000 0.000,0.000 0.000,100.000-25.000,0.000 0.000,50.000 50.000,0.000 0.000,50.000-25.000,0.000 0.000,50.000 0.000,0.000 0.000,25.000 0.000,0.000 0.000,75.000 0.000,0.000 0.000,-50.000 25.000,0.000 0.000,-50.000 0.000,0.000 0.000,-25.000 25.000,0.000 0.000,-50.000-25.000,0.000 0.000,25.000 0.000,0.000 0.000,25.000 0.000,0.000 0.000,25.000 0.000,0.000 0.000,50.000-25.000,0.000 0.000,-25.000 25.000,0.000 0.000,0.000-25.000,0.000 0.000,50.000 25.000,0.000 0.000,-25.000 25.000,0.000 0.000,-50.000 50.000,0.000 0.000,-175.000-50.000</inkml:trace>
</inkml:ink>
</file>

<file path=ppt/ink/ink16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7:17"/>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23650.000 40700.000,'-50.000'0.000,"0.000"0.000,0.000 0.000,25.000-25.000,0.000 0.000,25.000 0.000,0.000 0.000,25.000 0.000,0.000 0.000,50.000-25.000,0.000 0.000,0.000 50.000,0.000 0.000,0.000 0.000,0.000 0.000,25.000 25.000,0.000 0.000,0.000 25.000,0.000 0.000,-25.000 25.000,0.000 0.000,25.000 0.000,0.000 0.000,-25.000 25.000,0.000 0.000,0.000-25.000,0.000 0.000,25.000-25.000,0.000 0.000,-25.000-50.000,0.000 0.000,75.000-25.000,0.000 0.000,0.000-75.000,0.000 0.000,25.000 25.000,0.000 0.000,-25.000 25.000,0.000 0.000,-25.000 50.000,0.000 0.000,-25.000 50.000,0.000 0.000,-25.000 0.000,0.000 0.000,0.000 25.000,0.000 0.000,0.000-25.000,0.000 0.000,0.000 0.000,0.000 0.000,0.000-25.000,0.000 0.000,25.000-25.000,0.000 0.000,25.000-50.000,0.000 0.000,75.000-75.000,0.000 0.000,-25.000 50.000,0.000 0.000,0.000 50.000,0.000 0.000,-50.000 25.000,0.000 0.000,0.000 50.000,0.000 0.000,-25.000 0.000,0.000 0.000,-25.000-25.000,0.000 0.000,50.000-25.000,0.000 0.000,50.000-50.000,0.000 0.000,25.000 0.000,0.000 0.000,0.000 25.000,0.000 0.000,-50.000 25.000,0.000 0.000,0.000 50.000,0.000 0.000,-25.000-25.000,0.000 0.000,0.000-25.000,0.000 0.000,25.000-25.000,0.000 0.000,0.000-50.000,0.000 0.000,50.000 25.000,0.000 0.000,0.000 0.000,0.000 0.000,25.000-25.000,0.000 0.000,0.000 0.000,0.000 0.000,-25.000 25.000,0.000 0.000,0.000 25.000,0.000 0.000,-50.000 25.000,0.000 0.000,-25.000 25.000,0.000 0.000,-50.000 0.000,0.000 0.000,-25.000-25.000,0.000 0.000,-175.000 0.000,0.000 0.000,25.000 25.000,0.000 0.000,0.000-25.000</inkml:trace>
</inkml:ink>
</file>

<file path=ppt/ink/ink16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7:18"/>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23600.000 40400.000,'-200.000'-150.000,"200.000"125.000,0.000 0.000,150.000 50.000,0.000 0.000,0.000 125.000,0.000 0.000,-25.000 0.000,0.000 0.000,0.000-50.000,0.000 0.000,-75.000-75.000,0.000 0.000,125.000 50.000,0.000 0.000,25.000-75.000,0.000 0.000,100.000-125.000,0.000 0.000,75.000-75.000,0.000 0.000,0.000 75.000,0.000 0.000,-50.000 75.000,0.000 0.000,-100.000 100.000,0.000 0.000,-75.000 50.000,0.000 0.000,-50.000-25.000,0.000 0.000,0.000 0.000,0.000 0.000,-25.000-50.000,0.000 0.000,25.000 0.000,0.000 0.000,0.000 0.000,0.000 0.000,50.000 0.000,0.000 0.000,0.000 0.000,0.000 0.000,25.000-25.000,0.000 0.000,50.000-75.000,0.000 0.000,25.000-50.000,0.000 0.000,-50.000 50.000,0.000 0.000,0.000 75.000,0.000 0.000,-75.000 50.000,0.000 0.000,-25.000 25.000,0.000 0.000,-25.000 0.000,0.000 0.000,50.000-50.000,0.000 0.000,50.000-75.000,0.000 0.000,75.000-75.000,0.000 0.000,0.000 0.000,0.000 0.000,-50.000 75.000,0.000 0.000,0.000 75.000,0.000 0.000,-75.000 50.000,0.000 0.000,25.000-25.000,0.000 0.000,0.000-25.000,0.000 0.000,25.000-25.000,0.000 0.000,0.000-50.000,0.000 0.000,-25.000 0.000,0.000 0.000,0.000 0.000,0.000 0.000,0.000 25.000,0.000 0.000,0.000 25.000,0.000 0.000,-75.000 0.000,0.000 0.000,-25.000 0.000</inkml:trace>
</inkml:ink>
</file>

<file path=ppt/ink/ink16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0:5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95600.000 15450.000,'-50.000'0.000,"50.000"25.000,0.000 0.000,-25.000 25.000,0.000 0.000,0.000-50.000,0.000 0.000,0.000 100.000,0.000 0.000,-25.000-25.000,0.000 0.000,25.000 0.000,0.000 0.000,0.000 0.000,0.000 0.000,25.000 0.000,0.000 0.000,0.000-25.000,0.000 0.000,0.000-25.000,0.000 0.000,0.000 0.000,0.000 0.000,25.000-25.000,0.000 0.000,50.000-25.000,0.000 0.000,0.000-50.000,0.000 0.000,0.000 0.000,0.000 0.000,0.000 25.000,0.000 0.000,-25.000-25.000,0.000 0.000,-25.000 25.000,0.000 0.000,0.000 0.000,0.000 0.000,0.000 0.000,0.000 0.000,-25.000 0.000,0.000 0.000,-50.000 25.000,0.000 0.000,-25.000 25.000,0.000 0.000,-25.000 0.000,0.000 0.000,50.000 0.000,0.000 0.000,0.000 25.000,0.000 0.000,25.000 0.000,0.000 0.000,25.000 0.000</inkml:trace>
</inkml:ink>
</file>

<file path=ppt/ink/ink16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0:5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96250.000 16050.000,'0.000'50.000,"0.000"-25.000,0.000 0.000,50.000 25.000,0.000 0.000,-25.000 25.000,0.000 0.000,0.000 0.000,0.000 0.000,-25.000-50.000,0.000 0.000,25.000 0.000</inkml:trace>
</inkml:ink>
</file>

<file path=ppt/ink/ink16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0:5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97300.000 15050.000,'0.000'-50.000,"0.000"75.000,0.000 0.000,-25.000 75.000,0.000 0.000,25.000 0.000,0.000 0.000,-25.000 50.000,0.000 0.000,25.000 100.000,0.000 0.000,-25.000 125.000,0.000 0.000,25.000-50.000,0.000 0.000,0.000-250.000,0.000 0.000,-25.000 0.000</inkml:trace>
</inkml:ink>
</file>

<file path=ppt/ink/ink16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0:5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59600.000 11000.000,'-100.000'0.000,"75.000"0.000,0.000 0.000,0.000-25.000,0.000 0.000,75.000 25.000,0.000 0.000,50.000 0.000,0.000 0.000,150.000 0.000,0.000 0.000,-25.000 0.000,0.000 0.000,-50.000-50.000,0.000 0.000,-75.000 50.000,0.000 0.000,-75.000 0.000,0.000 0.000,-50.000-25.000,0.000 0.000,-25.000 25.000,0.000 0.000,0.000-25.000</inkml:trace>
</inkml:ink>
</file>

<file path=ppt/ink/ink1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0:0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46300.000 7150.000,'0.000'-50.000,"150.000"-50.000,0.000 0.000,25.000 100.000,0.000 0.000,-25.000 25.000,0.000 0.000,-75.000 75.000,0.000 0.000,-150.000 75.000,0.000 0.000,-175.000 50.000,0.000 0.000,50.000-25.000,0.000 0.000,25.000-75.000,0.000 0.000,75.000-50.000,0.000 0.000,75.000-50.000,0.000 0.000,100.000-25.000,0.000 0.000,125.000-50.000,0.000 0.000,50.000-50.000,0.000 0.000,75.000 0.000,0.000 0.000,-75.000-25.000,0.000 0.000,-175.000 75.000,0.000 0.000,-25.000 0.000</inkml:trace>
</inkml:ink>
</file>

<file path=ppt/ink/ink16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0:5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60050.000 10050.000,'-100.000'-50.000,"75.000"0.000,0.000 0.000,75.000 150.000,0.000 0.000,0.000 50.000,0.000 0.000,-50.000-25.000,0.000 0.000,-75.000 225.000,0.000 0.000,-75.000-25.000,0.000 0.000,-25.000-75.000,0.000 0.000,25.000-75.000,0.000 0.000,50.000-75.000,0.000 0.000,75.000-75.000</inkml:trace>
</inkml:ink>
</file>

<file path=ppt/ink/ink16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0:5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60000.000 12000.000,'50.000'0.000,"0.000"50.000,0.000 0.000,-25.000 0.000,0.000 0.000,50.000 75.000,0.000 0.000,50.000 0.000,0.000 0.000,0.000-25.000,0.000 0.000,-25.000-25.000,0.000 0.000,-25.000 0.000,0.000 0.000,-75.000-50.000</inkml:trace>
</inkml:ink>
</file>

<file path=ppt/ink/ink16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1:0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99050.000 15600.000,'0.000'-50.000,"0.000"25.000,0.000 0.000,-25.000 100.000,0.000 0.000,-50.000 25.000,0.000 0.000,0.000 0.000,0.000 0.000,0.000 50.000,0.000 0.000,0.000 0.000,0.000 0.000,25.000-50.000,0.000 0.000,75.000-125.000,0.000 0.000,0.000 0.000,0.000 0.000,0.000-25.000</inkml:trace>
</inkml:ink>
</file>

<file path=ppt/ink/ink16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1:0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99050.000 15650.000,'0.000'-50.000,"25.000"50.000,0.000 0.000,-25.000 50.000,0.000 0.000,25.000 50.000,0.000 0.000,-25.000 0.000,0.000 0.000,0.000 0.000,0.000 0.000,0.000-25.000,0.000 0.000,25.000-25.000,0.000 0.000,-25.000-25.000,0.000 0.000,25.000-25.000,0.000 0.000,25.000-100.000,0.000 0.000,25.000-50.000,0.000 0.000,0.000 0.000,0.000 0.000,0.000 25.000,0.000 0.000,-25.000 25.000,0.000 0.000,-25.000 50.000,0.000 0.000,-25.000 0.000,0.000 0.000,0.000 100.000,0.000 0.000,-25.000-25.000</inkml:trace>
</inkml:ink>
</file>

<file path=ppt/ink/ink16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1:0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100350.000 15850.000,'150.000'-50.000,"-150.000"25.000,0.000 0.000,0.000-25.000,0.000 0.000,0.000 25.000,0.000 0.000,0.000-25.000,0.000 0.000,-50.000 50.000,0.000 0.000,0.000 0.000,0.000 0.000,-25.000 25.000,0.000 0.000,-25.000 50.000,0.000 0.000,50.000 0.000,0.000 0.000,0.000 0.000,0.000 0.000,25.000 0.000,0.000 0.000,25.000-25.000,0.000 0.000,50.000-50.000,0.000 0.000,50.000 0.000,0.000 0.000,0.000-75.000,0.000 0.000,-25.000 25.000,0.000 0.000,-25.000 25.000,0.000 0.000,-25.000 25.000,0.000 0.000,-25.000 50.000,0.000 0.000,0.000 25.000,0.000 0.000,0.000 0.000,0.000 0.000,0.000-25.000,0.000 0.000,-25.000 0.000,0.000 0.000,25.000-75.000</inkml:trace>
</inkml:ink>
</file>

<file path=ppt/ink/ink16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1:0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101150.000 15700.000,'50.000'0.000,"0.000"0.000,0.000 0.000,-25.000 25.000,0.000 0.000,-25.000 25.000,0.000 0.000,-25.000 0.000,0.000 0.000,-75.000 50.000,0.000 0.000,50.000-50.000,0.000 0.000,25.000-25.000,0.000 0.000,100.000-50.000,0.000 0.000,100.000-50.000,0.000 0.000,-25.000-25.000,0.000 0.000,-25.000 0.000,0.000 0.000,-50.000 0.000,0.000 0.000,0.000-50.000,0.000 0.000,-50.000 100.000,0.000 0.000,0.000 0.000,0.000 0.000,-25.000 100.000,0.000 0.000,-75.000 75.000,0.000 0.000,-25.000-25.000,0.000 0.000,75.000-25.000,0.000 0.000,0.000-25.000,0.000 0.000,75.000-25.000,0.000 0.000,25.000-25.000,0.000 0.000,0.000 50.000,0.000 0.000,-50.000 25.000,0.000 0.000,-25.000 0.000,0.000 0.000,-100.000 25.000,0.000 0.000,-25.000 0.000,0.000 0.000,50.000-25.000,0.000 0.000,50.000-75.000,0.000 0.000,50.000-50.000,0.000 0.000,25.000 0.000</inkml:trace>
</inkml:ink>
</file>

<file path=ppt/ink/ink16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1:0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103150.000 15350.000,'50.000'0.000,"-100.000"25.000,0.000 0.000,0.000 50.000,0.000 0.000,0.000 25.000,0.000 0.000,25.000 25.000,0.000 0.000,0.000-25.000,0.000 0.000,25.000-75.000,0.000 0.000,25.000 0.000,0.000 0.000,75.000-75.000,0.000 0.000,0.000-75.000,0.000 0.000,0.000-25.000,0.000 0.000,-75.000 0.000,0.000 0.000,-25.000 50.000,0.000 0.000,-50.000 25.000,0.000 0.000,-50.000 75.000,0.000 0.000,25.000 0.000,0.000 0.000,25.000 75.000,0.000 0.000,50.000-25.000,0.000 0.000,0.000-25.000</inkml:trace>
</inkml:ink>
</file>

<file path=ppt/ink/ink16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1:0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103650.000 15600.000,'-50.000'100.000,"0.000"-75.000,0.000 0.000,25.000 50.000,0.000 0.000,25.000 0.000,0.000 0.000,25.000 25.000,0.000 0.000,50.000-25.000,0.000 0.000,25.000-25.000,0.000 0.000,25.000-50.000,0.000 0.000,-100.000 0.000,0.000 0.000,25.000-50.000</inkml:trace>
</inkml:ink>
</file>

<file path=ppt/ink/ink16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1:0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104650.000 15450.000,'-50.000'0.000,"0.000"0.000,0.000 0.000,-50.000 50.000,0.000 0.000,25.000 50.000,0.000 0.000,0.000 50.000,0.000 0.000,-50.000 175.000,0.000 0.000,-25.000 125.000,0.000 0.000,100.000-350.000</inkml:trace>
</inkml:ink>
</file>

<file path=ppt/ink/ink16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1:0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96300.000 21650.000,'0.000'-50.000,"0.000"25.000,0.000 0.000,-25.000 50.000,0.000 0.000,25.000 100.000,0.000 0.000,-25.000 100.000,0.000 0.000,-25.000 50.000,0.000 0.000,0.000 25.000,0.000 0.000,25.000-25.000,0.000 0.000,0.000-200.000</inkml:trace>
</inkml:ink>
</file>

<file path=ppt/ink/ink1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0:0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48300.000 7750.000,'0.000'-200.000,"-50.000"200.000,0.000 0.000,25.000 0.000,0.000 0.000,-25.000 100.000,0.000 0.000,0.000 50.000,0.000 0.000,25.000 25.000,0.000 0.000,25.000-75.000,0.000 0.000,0.000-50.000,0.000 0.000,125.000-50.000,0.000 0.000,0.000-150.000,0.000 0.000,0.000-75.000,0.000 0.000,-75.000 0.000,0.000 0.000,-50.000 100.000,0.000 0.000,25.000 75.000,0.000 0.000,-25.000 25.000,0.000 0.000,50.000 25.000,0.000 0.000,0.000 25.000,0.000 0.000,0.000 75.000,0.000 0.000,-25.000 25.000,0.000 0.000,-50.000 25.000,0.000 0.000,-25.000 0.000,0.000 0.000,0.000-75.000,0.000 0.000,50.000-50.000,0.000 0.000,50.000-50.000,0.000 0.000,50.000-25.000,0.000 0.000,25.000-25.000,0.000 0.000,-50.000 25.000,0.000 0.000,0.000-25.000,0.000 0.000,-75.000-25.000,0.000 0.000,25.000 50.000</inkml:trace>
</inkml:ink>
</file>

<file path=ppt/ink/ink16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1:0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99200.000 21950.000,'0.000'-50.000,"-25.000"50.000,0.000 0.000,0.000 50.000,0.000 0.000,-50.000 75.000,0.000 0.000,0.000 0.000,0.000 0.000,-25.000 25.000,0.000 0.000,25.000-50.000,0.000 0.000,50.000-50.000,0.000 0.000,125.000-100.000,0.000 0.000,0.000-100.000,0.000 0.000,0.000 0.000,0.000 0.000,-50.000 25.000,0.000 0.000,0.000 50.000,0.000 0.000,0.000 50.000,0.000 0.000,-25.000 25.000,0.000 0.000,0.000 75.000,0.000 0.000,-25.000 75.000,0.000 0.000,0.000-25.000,0.000 0.000,0.000-25.000,0.000 0.000,0.000-25.000,0.000 0.000,25.000-75.000,0.000 0.000,0.000-25.000,0.000 0.000,100.000-150.000,0.000 0.000,-25.000-50.000,0.000 0.000,-25.000 25.000,0.000 0.000,-50.000 100.000,0.000 0.000,0.000 50.000,0.000 0.000,-50.000 75.000</inkml:trace>
</inkml:ink>
</file>

<file path=ppt/ink/ink16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1:0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100400.000 22500.000,'50.000'-50.000,"-25.000"50.000,0.000 0.000,0.000-50.000,0.000 0.000,0.000-25.000,0.000 0.000,0.000 25.000,0.000 0.000,-25.000 0.000,0.000 0.000,-50.000 50.000,0.000 0.000,-50.000 100.000,0.000 0.000,0.000 0.000,0.000 0.000,25.000 25.000,0.000 0.000,25.000-50.000,0.000 0.000,25.000-25.000,0.000 0.000,75.000-50.000,0.000 0.000,50.000-50.000,0.000 0.000,0.000 0.000,0.000 0.000,-50.000 25.000,0.000 0.000,0.000 25.000,0.000 0.000,-50.000 50.000,0.000 0.000,0.000 25.000,0.000 0.000,0.000-25.000,0.000 0.000,-25.000-25.000,0.000 0.000,50.000-75.000,0.000 0.000,50.000-75.000,0.000 0.000,0.000 50.000,0.000 0.000,0.000 50.000,0.000 0.000,-25.000 25.000,0.000 0.000,-25.000 50.000,0.000 0.000,-25.000 0.000,0.000 0.000,-25.000 25.000,0.000 0.000,0.000-25.000,0.000 0.000,50.000-50.000</inkml:trace>
</inkml:ink>
</file>

<file path=ppt/ink/ink16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1:1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102050.000 21400.000,'0.000'-50.000,"-50.000"75.000,0.000 0.000,0.000 50.000,0.000 0.000,-25.000 25.000,0.000 0.000,25.000-25.000,0.000 0.000,50.000-25.000,0.000 0.000,0.000 25.000,0.000 0.000,75.000 0.000,0.000 0.000,0.000-25.000,0.000 0.000,-50.000 25.000,0.000 0.000,-25.000 0.000,0.000 0.000,-50.000 25.000,0.000 0.000,-75.000-25.000,0.000 0.000,0.000-25.000,0.000 0.000,75.000-25.000,0.000 0.000,50.000-50.000,0.000 0.000,25.000-25.000</inkml:trace>
</inkml:ink>
</file>

<file path=ppt/ink/ink16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1:1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102350.000 21800.000,'0.000'50.000,"-25.000"0.000,0.000 0.000,-50.000 75.000,0.000 0.000,25.000 25.000,0.000 0.000,25.000 0.000,0.000 0.000,25.000-75.000,0.000 0.000,0.000-50.000,0.000 0.000,50.000-50.000,0.000 0.000,50.000-100.000,0.000 0.000,0.000-50.000,0.000 0.000,-75.000-25.000,0.000 0.000,0.000 75.000,0.000 0.000,-25.000 50.000,0.000 0.000,-25.000 75.000,0.000 0.000,-25.000 0.000,0.000 0.000,-25.000 75.000,0.000 0.000,50.000 0.000,0.000 0.000,25.000-50.000,0.000 0.000,100.000-25.000,0.000 0.000,-25.000 0.000,0.000 0.000,-25.000 0.000,0.000 0.000,-25.000 0.000,0.000 0.000,-25.000 75.000,0.000 0.000,-25.000 0.000,0.000 0.000,25.000 50.000,0.000 0.000,0.000-25.000,0.000 0.000,25.000-25.000,0.000 0.000,75.000-50.000,0.000 0.000,0.000-25.000,0.000 0.000,-50.000 0.000,0.000 0.000,-25.000-25.000</inkml:trace>
</inkml:ink>
</file>

<file path=ppt/ink/ink16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2: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96150.000 27550.000,'0.000'-50.000,"-50.000"275.000,0.000 0.000,25.000-175.000,0.000 0.000,0.000 50.000,0.000 0.000,-25.000 50.000,0.000 0.000,0.000-50.000,0.000 0.000,25.000-50.000,0.000 0.000,50.000-125.000,0.000 0.000,-25.000 50.000,0.000 0.000,25.000-25.000</inkml:trace>
</inkml:ink>
</file>

<file path=ppt/ink/ink16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2: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97650.000 28450.000,'0.000'-100.000,"0.000"50.000,0.000 0.000,0.000 25.000,0.000 0.000,-25.000-25.000,0.000 0.000,-25.000 50.000,0.000 0.000,25.000 0.000,0.000 0.000,0.000 0.000</inkml:trace>
</inkml:ink>
</file>

<file path=ppt/ink/ink16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2: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97200.000 27450.000,'0.000'-100.000,"0.000"75.000,0.000 0.000,0.000 0.000,0.000 0.000,-25.000 50.000,0.000 0.000,-25.000 75.000,0.000 0.000,0.000 50.000,0.000 0.000,0.000 25.000,0.000 0.000,0.000 0.000,0.000 0.000,-25.000 0.000,0.000 0.000,50.000-50.000,0.000 0.000,0.000-75.000,0.000 0.000,25.000-75.000</inkml:trace>
</inkml:ink>
</file>

<file path=ppt/ink/ink16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2:2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96300.000 27500.000,'0.000'-50.000,"0.000"0.000,0.000 0.000,-25.000 25.000,0.000 0.000,25.000 75.000,0.000 0.000,0.000 25.000,0.000 0.000,0.000 50.000,0.000 0.000,0.000-25.000,0.000 0.000,25.000 25.000,0.000 0.000,0.000-25.000,0.000 0.000,0.000 0.000,0.000 0.000,0.000-25.000,0.000 0.000,-25.000-25.000,0.000 0.000,0.000-25.000,0.000 0.000,50.000-125.000,0.000 0.000,0.000 0.000,0.000 0.000,0.000 75.000</inkml:trace>
</inkml:ink>
</file>

<file path=ppt/ink/ink16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2:2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97600.000 28450.000,'0.000'-50.000,"25.000"50.000,0.000 0.000,-25.000-25.000,0.000 0.000,25.000-25.000,0.000 0.000,-25.000-50.000,0.000 0.000,25.000 25.000,0.000 0.000,-50.000 50.000,0.000 0.000,-25.000 0.000,0.000 0.000,-25.000 50.000,0.000 0.000,-25.000 125.000,0.000 0.000,25.000-25.000,0.000 0.000,0.000 0.000,0.000 0.000,25.000-50.000,0.000 0.000,25.000-25.000,0.000 0.000,50.000-25.000,0.000 0.000,50.000-25.000,0.000 0.000,50.000-75.000,0.000 0.000,-25.000 0.000,0.000 0.000,-50.000 50.000,0.000 0.000,-25.000 0.000,0.000 0.000,-25.000 75.000,0.000 0.000,25.000 0.000,0.000 0.000,-25.000 0.000,0.000 0.000,0.000 25.000,0.000 0.000,0.000-25.000</inkml:trace>
</inkml:ink>
</file>

<file path=ppt/ink/ink16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2:2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98250.000 28350.000,'100.000'0.000,"-75.000"0.000,0.000 0.000,-25.000 50.000,0.000 0.000,0.000 25.000,0.000 0.000,-75.000 25.000,0.000 0.000,0.000-25.000,0.000 0.000,50.000-50.000,0.000 0.000,0.000-25.000,0.000 0.000,100.000 0.000,0.000 0.000,100.000-75.000,0.000 0.000,-25.000 0.000,0.000 0.000,-25.000-25.000,0.000 0.000,-50.000 25.000,0.000 0.000,-25.000 0.000,0.000 0.000,-25.000 50.000,0.000 0.000,-25.000 75.000,0.000 0.000,-25.000 75.000,0.000 0.000,-75.000-25.000,0.000 0.000,0.000 0.000,0.000 0.000,50.000-50.000,0.000 0.000,25.000 0.000,0.000 0.000,100.000-50.000,0.000 0.000,100.000-75.000,0.000 0.000,-25.000-25.000,0.000 0.000,-125.000 75.000,0.000 0.000,100.000-50.000,0.000 0.000,-75.000 50.000,0.000 0.000,-25.000 25.000,0.000 0.000,-75.000 75.000,0.000 0.000,25.000 0.000,0.000 0.000,0.000 25.000,0.000 0.000,25.000-50.000,0.000 0.000,0.000 0.000,0.000 0.000,75.000-50.000,0.000 0.000,50.000-75.000,0.000 0.000,0.000-50.000,0.000 0.000,-50.000 0.000,0.000 0.000,-50.000 50.000,0.000 0.000,-50.000 0.000,0.000 0.000,-100.000 75.000,0.000 0.000,0.000 25.000,0.000 0.000,25.000 50.000,0.000 0.000,75.000-50.000</inkml:trace>
</inkml:ink>
</file>

<file path=ppt/ink/ink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5:3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12050.000 27700.000,'0.000'-50.000,"-25.000"125.000,0.000 0.000,0.000 125.000,0.000 0.000,0.000 50.000,0.000 0.000,0.000 0.000,0.000 0.000,0.000 25.000,0.000 0.000,-50.000 125.000,0.000 0.000,50.000-75.000,0.000 0.000,0.000 75.000,0.000 0.000,-25.000 200.000,0.000 0.000,50.000-175.000,0.000 0.000,0.000-175.000,0.000 0.000,0.000-225.000,0.000 0.000,-25.000 0.000</inkml:trace>
</inkml:ink>
</file>

<file path=ppt/ink/ink1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0:0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49800.000 7350.000,'0.000'-100.000,"0.000"25.000,0.000 0.000,0.000 25.000,0.000 0.000,25.000 0.000,0.000 0.000,-25.000 175.000,0.000 0.000,0.000 75.000,0.000 0.000,-25.000 125.000,0.000 0.000,0.000 50.000,0.000 0.000,-25.000 25.000,0.000 0.000,25.000-75.000,0.000 0.000,0.000-250.000</inkml:trace>
</inkml:ink>
</file>

<file path=ppt/ink/ink17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2:2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100350.000 28550.000,'200.000'0.000,"-100.000"25.000,0.000 0.000,0.000 25.000,0.000 0.000,-75.000 25.000,0.000 0.000,-75.000 25.000,0.000 0.000,-75.000 75.000,0.000 0.000,25.000-25.000,0.000 0.000,100.000-75.000,0.000 0.000,25.000 0.000,0.000 0.000,50.000 0.000,0.000 0.000,0.000 0.000,0.000 0.000,-75.000 50.000,0.000 0.000,-100.000 100.000,0.000 0.000,-225.000 25.000,0.000 0.000,200.000-175.000</inkml:trace>
</inkml:ink>
</file>

<file path=ppt/ink/ink17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2:2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103100.000 29100.000,'-50.000'100.000,"25.000"-50.000,0.000 0.000,-25.000 50.000,0.000 0.000,-25.000 0.000,0.000 0.000,50.000 0.000,0.000 0.000,25.000-50.000,0.000 0.000,50.000-50.000,0.000 0.000,50.000-25.000,0.000 0.000,-25.000-100.000,0.000 0.000,25.000 25.000,0.000 0.000,-75.000 0.000,0.000 0.000,-25.000 50.000,0.000 0.000,0.000 0.000,0.000 0.000,-50.000 50.000,0.000 0.000,25.000 0.000,0.000 0.000,0.000 0.000,0.000 0.000,0.000 25.000</inkml:trace>
</inkml:ink>
</file>

<file path=ppt/ink/ink17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2:2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103550.000 29500.000,'50.000'0.000,"-50.000"50.000,0.000 0.000,25.000-25.000,0.000 0.000,0.000 25.000,0.000 0.000,0.000 25.000,0.000 0.000,0.000-25.000,0.000 0.000,0.000-25.000,0.000 0.000,0.000-25.000</inkml:trace>
</inkml:ink>
</file>

<file path=ppt/ink/ink17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2:2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104850.000 28650.000,'0.000'-50.000,"0.000"75.000,0.000 0.000,0.000 75.000,0.000 0.000,-25.000 75.000,0.000 0.000,-25.000 125.000,0.000 0.000,-25.000 200.000,0.000 0.000,25.000-375.000</inkml:trace>
</inkml:ink>
</file>

<file path=ppt/ink/ink17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2:2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95600.000 31400.000,'0.000'-50.000,"25.000"50.000,0.000 0.000,-25.000-25.000,0.000 0.000,0.000 0.000,0.000 0.000,0.000 50.000,0.000 0.000,-50.000 50.000,0.000 0.000,-25.000 25.000,0.000 0.000,25.000-50.000,0.000 0.000,0.000 0.000,0.000 0.000,-25.000 75.000,0.000 0.000,50.000-75.000,0.000 0.000,50.000-50.000,0.000 0.000,50.000-75.000,0.000 0.000,-25.000 25.000</inkml:trace>
</inkml:ink>
</file>

<file path=ppt/ink/ink17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2:2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95850.000 31300.000,'50.000'-50.000,"-25.000"25.000,0.000 0.000,0.000 25.000,0.000 0.000,-25.000 100.000,0.000 0.000,0.000 50.000,0.000 0.000,0.000-25.000,0.000 0.000,0.000-25.000,0.000 0.000,0.000-50.000,0.000 0.000,50.000-75.000,0.000 0.000,50.000-75.000,0.000 0.000,25.000-75.000,0.000 0.000,0.000 25.000,0.000 0.000,-75.000 25.000,0.000 0.000,-25.000 100.000,0.000 0.000,-25.000 50.000</inkml:trace>
</inkml:ink>
</file>

<file path=ppt/ink/ink17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2:2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97150.000 31900.000,'50.000'0.000,"-25.000"0.000,0.000 0.000,-25.000-25.000,0.000 0.000,25.000-25.000,0.000 0.000,-25.000 25.000,0.000 0.000,0.000-25.000,0.000 0.000,-50.000 50.000,0.000 0.000,-25.000 0.000,0.000 0.000,-25.000 75.000,0.000 0.000,25.000 0.000,0.000 0.000,25.000 0.000,0.000 0.000,25.000 0.000,0.000 0.000,25.000-50.000,0.000 0.000,25.000 0.000,0.000 0.000,0.000-25.000,0.000 0.000,25.000-50.000,0.000 0.000,75.000 0.000,0.000 0.000,-25.000 25.000,0.000 0.000,-50.000 25.000,0.000 0.000,-25.000 50.000,0.000 0.000,-25.000 0.000,0.000 0.000,0.000 0.000,0.000 0.000,0.000 25.000,0.000 0.000,0.000-50.000,0.000 0.000,25.000-75.000</inkml:trace>
</inkml:ink>
</file>

<file path=ppt/ink/ink17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2:3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97800.000 32000.000,'50.000'0.000,"-50.000"50.000,0.000 0.000,0.000 25.000,0.000 0.000,-75.000 25.000,0.000 0.000,25.000-25.000,0.000 0.000,25.000-25.000,0.000 0.000,75.000-50.000,0.000 0.000,75.000-75.000,0.000 0.000,0.000 0.000,0.000 0.000,0.000 0.000,0.000 0.000,-25.000 0.000,0.000 0.000,-25.000 25.000,0.000 0.000,-50.000 25.000,0.000 0.000,-25.000 0.000,0.000 0.000,-25.000 50.000,0.000 0.000,-50.000 50.000,0.000 0.000,0.000 0.000,0.000 0.000,25.000 0.000,0.000 0.000,25.000-25.000,0.000 0.000,25.000-25.000,0.000 0.000,50.000-25.000,0.000 0.000,75.000-50.000,0.000 0.000,0.000 0.000,0.000 0.000,-75.000 25.000,0.000 0.000,-50.000 100.000,0.000 0.000,-25.000 25.000,0.000 0.000,0.000 0.000,0.000 0.000,25.000-50.000,0.000 0.000,0.000 0.000,0.000 0.000,25.000-50.000,0.000 0.000,75.000-25.000,0.000 0.000,0.000-100.000,0.000 0.000,-25.000-25.000,0.000 0.000,-25.000 50.000,0.000 0.000,-50.000 25.000,0.000 0.000,-25.000 50.000,0.000 0.000,-50.000 25.000,0.000 0.000,-25.000 25.000,0.000 0.000,50.000 0.000,0.000 0.000,25.000 0.000</inkml:trace>
</inkml:ink>
</file>

<file path=ppt/ink/ink17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2:3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99650.000 32400.000,'100.000'100.000,"-75.000"-25.000,0.000 0.000,-25.000 0.000,0.000 0.000,-75.000 50.000,0.000 0.000,0.000-25.000,0.000 0.000,75.000-25.000,0.000 0.000,0.000-25.000,0.000 0.000,100.000 25.000,0.000 0.000,-25.000 25.000,0.000 0.000,-50.000 0.000,0.000 0.000,-75.000 50.000,0.000 0.000,-175.000 25.000,0.000 0.000,-75.000 0.000,0.000 0.000,225.000-125.000</inkml:trace>
</inkml:ink>
</file>

<file path=ppt/ink/ink17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2: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103150.000 32500.000,'0.000'-50.000,"0.000"75.000,0.000 0.000,0.000 100.000,0.000 0.000,-25.000 25.000,0.000 0.000,-25.000 100.000,0.000 0.000,0.000-25.000,0.000 0.000,-25.000 125.000,0.000 0.000,25.000-275.000</inkml:trace>
</inkml:ink>
</file>

<file path=ppt/ink/ink1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0:0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50900.000 6400.000,'100.000'-300.000,"-25.000"275.000,0.000 0.000,75.000 0.000,0.000 0.000,50.000 0.000,0.000 0.000,-100.000 50.000,0.000 0.000,-75.000 0.000</inkml:trace>
</inkml:ink>
</file>

<file path=ppt/ink/ink17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2:4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85800.000 10300.000,'50.000'-50.000,"25.000"50.000,0.000 0.000,0.000 75.000,0.000 0.000,-50.000 0.000,0.000 0.000,0.000 0.000,0.000 0.000,-25.000 0.000,0.000 0.000,-25.000 50.000,0.000 0.000,-50.000 0.000,0.000 0.000,25.000-50.000,0.000 0.000,0.000-25.000,0.000 0.000,25.000-50.000,0.000 0.000,0.000-100.000,0.000 0.000,25.000-50.000,0.000 0.000,0.000 25.000,0.000 0.000,0.000 75.000,0.000 0.000,0.000 0.000,0.000 0.000,25.000 25.000,0.000 0.000,-25.000 50.000,0.000 0.000,0.000 75.000,0.000 0.000,0.000 0.000,0.000 0.000,0.000 50.000,0.000 0.000,0.000 25.000,0.000 0.000,-25.000-50.000,0.000 0.000,25.000-25.000,0.000 0.000,0.000-75.000</inkml:trace>
</inkml:ink>
</file>

<file path=ppt/ink/ink17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2:4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87050.000 10050.000,'0.000'50.000,"0.000"0.000,0.000 0.000,0.000 25.000,0.000 0.000,0.000 25.000,0.000 0.000,0.000 50.000,0.000 0.000,-25.000 50.000,0.000 0.000,-25.000-25.000,0.000 0.000,25.000 75.000,0.000 0.000,0.000-175.000,0.000 0.000,25.000-50.000,0.000 0.000,25.000-50.000,0.000 0.000,-25.000-25.000</inkml:trace>
</inkml:ink>
</file>

<file path=ppt/ink/ink17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2:4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86850.000 10900.000,'0.000'50.000,"25.000"-50.000,0.000 0.000,75.000 25.000,0.000 0.000,0.000-25.000,0.000 0.000,-25.000 0.000,0.000 0.000,0.000-50.000,0.000 0.000,-25.000 0.000,0.000 0.000,-50.000-25.000,0.000 0.000,0.000 25.000</inkml:trace>
</inkml:ink>
</file>

<file path=ppt/ink/ink17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2:4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87750.000 9850.000,'0.000'-50.000,"0.000"100.000,0.000 0.000,0.000 50.000,0.000 0.000,0.000 50.000,0.000 0.000,-25.000 75.000,0.000 0.000,25.000 75.000,0.000 0.000,-25.000-75.000,0.000 0.000,25.000-100.000,0.000 0.000,0.000-100.000</inkml:trace>
</inkml:ink>
</file>

<file path=ppt/ink/ink17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2:4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89100.000 9700.000,'50.000'-50.000,"-25.000"125.000,0.000 0.000,-25.000 50.000,0.000 0.000,0.000 25.000,0.000 0.000,0.000 50.000,0.000 0.000,-25.000 150.000,0.000 0.000,-25.000 0.000,0.000 0.000,0.000-75.000,0.000 0.000,0.000-125.000,0.000 0.000,25.000-75.000,0.000 0.000,0.000-100.000,0.000 0.000,0.000 0.000</inkml:trace>
</inkml:ink>
</file>

<file path=ppt/ink/ink17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2:4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89250.000 9700.000,'0.000'-150.000,"-25.000"150.000,0.000 0.000,-25.000 75.000,0.000 0.000,0.000 50.000,0.000 0.000,-50.000 0.000,0.000 0.000,0.000-50.000,0.000 0.000,50.000-50.000</inkml:trace>
</inkml:ink>
</file>

<file path=ppt/ink/ink17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2:4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89300.000 9700.000,'50.000'0.000,"0.000"25.000,0.000 0.000,25.000 50.000,0.000 0.000,0.000 0.000,0.000 0.000,-25.000-25.000,0.000 0.000,-25.000 0.000,0.000 0.000,-25.000-25.000</inkml:trace>
</inkml:ink>
</file>

<file path=ppt/ink/ink17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2:5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92950.000 9750.000,'50.000'-50.000,"-75.000"25.000,0.000 0.000,-25.000 25.000,0.000 0.000,0.000 0.000,0.000 0.000,-25.000 50.000,0.000 0.000,25.000 25.000,0.000 0.000,0.000 25.000,0.000 0.000,25.000-50.000,0.000 0.000,25.000 0.000,0.000 0.000,25.000-25.000,0.000 0.000,50.000 0.000,0.000 0.000,-50.000 0.000,0.000 0.000,0.000 0.000,0.000 0.000,-25.000 50.000,0.000 0.000,-50.000 25.000,0.000 0.000,-50.000 25.000,0.000 0.000,0.000 0.000,0.000 0.000,25.000-50.000,0.000 0.000,25.000-50.000,0.000 0.000,75.000-75.000,0.000 0.000,25.000-25.000,0.000 0.000,0.000 0.000</inkml:trace>
</inkml:ink>
</file>

<file path=ppt/ink/ink17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2:5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93500.000 10100.000,'50.000'-50.000,"-50.000"25.000,0.000 0.000,-25.000 125.000,0.000 0.000,-25.000 25.000,0.000 0.000,-25.000 50.000,0.000 0.000,50.000-25.000,0.000 0.000,25.000-50.000,0.000 0.000,25.000-75.000,0.000 0.000,75.000-50.000,0.000 0.000,50.000-175.000,0.000 0.000,25.000-75.000,0.000 0.000,-100.000 50.000,0.000 0.000,-50.000 100.000,0.000 0.000,-100.000 100.000,0.000 0.000,-25.000 50.000,0.000 0.000,0.000 50.000,0.000 0.000,25.000 25.000,0.000 0.000,75.000-50.000,0.000 0.000,75.000 0.000,0.000 0.000,25.000-50.000,0.000 0.000,25.000 0.000,0.000 0.000,-75.000 25.000,0.000 0.000,-25.000-25.000,0.000 0.000,0.000 50.000,0.000 0.000,-25.000 25.000,0.000 0.000,-25.000 50.000,0.000 0.000,0.000 0.000,0.000 0.000,25.000-25.000,0.000 0.000,25.000-50.000,0.000 0.000,100.000-25.000,0.000 0.000,50.000-50.000,0.000 0.000,-25.000-75.000,0.000 0.000,-100.000 50.000,0.000 0.000,-25.000 0.000</inkml:trace>
</inkml:ink>
</file>

<file path=ppt/ink/ink17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2: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95150.000 10350.000,'-100.000'0.000,"75.000"0.000,0.000 0.000,0.000 50.000,0.000 0.000,0.000 50.000,0.000 0.000,0.000 75.000,0.000 0.000,-25.000 75.000,0.000 0.000,-25.000 125.000,0.000 0.000,25.000-75.000,0.000 0.000,25.000-150.000,0.000 0.000,25.000-100.000,0.000 0.000,-25.000-25.000</inkml:trace>
</inkml:ink>
</file>

<file path=ppt/ink/ink1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0: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59050.000 14450.000,'0.000'-200.000,"0.000"150.000,0.000 0.000,0.000-25.000,0.000 0.000,0.000 0.000,0.000 0.000,-25.000 0.000,0.000 0.000,-25.000 25.000,0.000 0.000,0.000 25.000,0.000 0.000,-25.000 25.000,0.000 0.000,50.000 0.000,0.000 0.000,-100.000 50.000,0.000 0.000,100.000-25.000,0.000 0.000,-50.000 50.000,0.000 0.000,-75.000 75.000,0.000 0.000,25.000 100.000,0.000 0.000,25.000 0.000,0.000 0.000,50.000 25.000,0.000 0.000,50.000-75.000,0.000 0.000,100.000-75.000,0.000 0.000,100.000-125.000,0.000 0.000,25.000 0.000,0.000 0.000,-150.000-25.000,0.000 0.000,-25.000 0.000,0.000 0.000,50.000-25.000,0.000 0.000,25.000-25.000,0.000 0.000,-75.000 0.000,0.000 0.000,-25.000 0.000,0.000 0.000,-100.000 25.000,0.000 0.000,0.000 50.000,0.000 0.000,-25.000 75.000,0.000 0.000,0.000 25.000,0.000 0.000,50.000-25.000,0.000 0.000,50.000-50.000,0.000 0.000,0.000 0.000,0.000 0.000,25.000-25.000,0.000 0.000,125.000 0.000,0.000 0.000,-25.000-100.000,0.000 0.000,-50.000 50.000,0.000 0.000,-50.000 25.000,0.000 0.000,0.000 0.000,0.000 0.000,-25.000 50.000,0.000 0.000,0.000 25.000,0.000 0.000,50.000 25.000,0.000 0.000,50.000 0.000,0.000 0.000,0.000-75.000,0.000 0.000,50.000-25.000,0.000 0.000,-75.000 0.000,0.000 0.000,-25.000-25.000</inkml:trace>
</inkml:ink>
</file>

<file path=ppt/ink/ink17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2: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95250.000 9450.000,'100.000'-150.000,"0.000"150.000,0.000 0.000,0.000 50.000,0.000 0.000,-75.000 75.000,0.000 0.000,-75.000-25.000,0.000 0.000,-50.000-25.000,0.000 0.000,25.000-25.000,0.000 0.000,50.000-25.000,0.000 0.000,75.000-25.000,0.000 0.000,75.000 0.000,0.000 0.000,50.000-25.000,0.000 0.000,-100.000 0.000,0.000 0.000,-25.000 25.000</inkml:trace>
</inkml:ink>
</file>

<file path=ppt/ink/ink17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2: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96000.000 9600.000,'0.000'-50.000,"25.000"0.000,0.000 0.000,50.000 25.000,0.000 0.000,25.000 25.000,0.000 0.000,25.000 0.000,0.000 0.000,-75.000 25.000</inkml:trace>
</inkml:ink>
</file>

<file path=ppt/ink/ink17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2:5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97400.000 9450.000,'100.000'0.000,"0.000"-25.000,0.000 0.000,25.000 25.000,0.000 0.000,-25.000 0.000,0.000 0.000,-75.000 25.000,0.000 0.000,-100.000 100.000,0.000 0.000,-25.000 0.000,0.000 0.000,-50.000 0.000,0.000 0.000,0.000 25.000,0.000 0.000,25.000 0.000,0.000 0.000,75.000-50.000,0.000 0.000,50.000-75.000,0.000 0.000,75.000-125.000,0.000 0.000,25.000-25.000,0.000 0.000,0.000 50.000,0.000 0.000,-25.000 50.000,0.000 0.000,-25.000 25.000,0.000 0.000,-25.000 50.000,0.000 0.000,0.000 50.000,0.000 0.000,0.000 75.000,0.000 0.000,-50.000-25.000,0.000 0.000,-50.000-50.000,0.000 0.000,50.000-100.000,0.000 0.000,0.000 0.000</inkml:trace>
</inkml:ink>
</file>

<file path=ppt/ink/ink17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2:5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98300.000 10000.000,'50.000'-50.000,"25.000"50.000,0.000 0.000,-50.000 25.000,0.000 0.000,25.000 50.000,0.000 0.000,-25.000 0.000,0.000 0.000,0.000-25.000</inkml:trace>
</inkml:ink>
</file>

<file path=ppt/ink/ink17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2:5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99800.000 8400.000,'0.000'-50.000,"50.000"0.000,0.000 0.000,-25.000 50.000,0.000 0.000,25.000 50.000,0.000 0.000,-50.000 75.000,0.000 0.000,0.000 25.000,0.000 0.000,-75.000-50.000,0.000 0.000,25.000-75.000,0.000 0.000,0.000 0.000</inkml:trace>
</inkml:ink>
</file>

<file path=ppt/ink/ink17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2:5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99050.000 9400.000,'300.000'0.000,"-100.000"-25.000,0.000 0.000,-75.000-25.000,0.000 0.000,-75.000 50.000,0.000 0.000,-100.000 25.000,0.000 0.000,-75.000 50.000,0.000 0.000,0.000-25.000,0.000 0.000,75.000-25.000,0.000 0.000,0.000 0.000,0.000 0.000,25.000 0.000,0.000 0.000,75.000 0.000,0.000 0.000,100.000-25.000,0.000 0.000,-75.000 0.000,0.000 0.000,-25.000 25.000,0.000 0.000,-75.000 25.000,0.000 0.000,-50.000-25.000,0.000 0.000,25.000-25.000,0.000 0.000,75.000 0.000,0.000 0.000,0.000 0.000,0.000 0.000,25.000 0.000,0.000 0.000,-50.000 25.000,0.000 0.000,-50.000 50.000,0.000 0.000,-75.000 25.000,0.000 0.000,-75.000 0.000,0.000 0.000,0.000 25.000,0.000 0.000,125.000-75.000,0.000 0.000,100.000-25.000,0.000 0.000,150.000-25.000,0.000 0.000,75.000-75.000,0.000 0.000,-50.000 25.000,0.000 0.000,-50.000 0.000,0.000 0.000,-50.000 50.000,0.000 0.000,-75.000 0.000,0.000 0.000,-25.000 25.000,0.000 0.000,-100.000 25.000,0.000 0.000,-25.000 50.000,0.000 0.000,-50.000 50.000,0.000 0.000,0.000-25.000,0.000 0.000,25.000 0.000,0.000 0.000,125.000-125.000,0.000 0.000,-25.000 25.000</inkml:trace>
</inkml:ink>
</file>

<file path=ppt/ink/ink17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2:5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98800.000 10750.000,'50.000'0.000,"0.000"0.000,0.000 0.000,100.000 100.000,0.000 0.000,75.000 125.000,0.000 0.000,75.000 50.000,0.000 0.000,-175.000-175.000,0.000 0.000,-25.000-25.000</inkml:trace>
</inkml:ink>
</file>

<file path=ppt/ink/ink17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2: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93150.000 13000.000,'0.000'-100.000,"0.000"75.000,0.000 0.000,-25.000 25.000,0.000 0.000,-50.000 50.000,0.000 0.000,-25.000 75.000,0.000 0.000,0.000 0.000,0.000 0.000,50.000 0.000,0.000 0.000,0.000-25.000,0.000 0.000,50.000-75.000,0.000 0.000,50.000-25.000,0.000 0.000,100.000-50.000,0.000 0.000,25.000-50.000,0.000 0.000,-75.000 50.000,0.000 0.000,-25.000 50.000,0.000 0.000,-75.000 50.000,0.000 0.000,0.000-25.000,0.000 0.000,0.000 100.000,0.000 0.000,-25.000 0.000,0.000 0.000,25.000-50.000,0.000 0.000,0.000-50.000,0.000 0.000,50.000-25.000,0.000 0.000,75.000-75.000,0.000 0.000,-25.000-50.000,0.000 0.000,-25.000 0.000,0.000 0.000,0.000 0.000,0.000 0.000,-25.000 25.000,0.000 0.000,-50.000 50.000,0.000 0.000,-75.000 50.000,0.000 0.000,-25.000 50.000,0.000 0.000,75.000 0.000,0.000 0.000,25.000 0.000,0.000 0.000,100.000 0.000,0.000 0.000,0.000 0.000,0.000 0.000,-50.000 25.000,0.000 0.000,-50.000-25.000,0.000 0.000,0.000 25.000,0.000 0.000,-25.000 50.000,0.000 0.000,0.000-25.000,0.000 0.000,25.000-50.000,0.000 0.000,25.000 25.000,0.000 0.000,0.000 25.000,0.000 0.000,-50.000 0.000,0.000 0.000,-100.000 0.000,0.000 0.000,-125.000 0.000,0.000 0.000,200.000-100.000,0.000 0.000,-50.000 0.000,0.000 0.000,50.000-50.000</inkml:trace>
</inkml:ink>
</file>

<file path=ppt/ink/ink17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2:5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94750.000 12900.000,'450.000'-150.000,"-400.000"150.000,0.000 0.000,-25.000 50.000,0.000 0.000,-100.000 75.000,0.000 0.000,-50.000 25.000,0.000 0.000,50.000-75.000,0.000 0.000,75.000-25.000,0.000 0.000,50.000-50.000,0.000 0.000,100.000 0.000,0.000 0.000,25.000-25.000,0.000 0.000,-100.000 0.000,0.000 0.000,-50.000 25.000</inkml:trace>
</inkml:ink>
</file>

<file path=ppt/ink/ink17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2:5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95650.000 12900.000,'150.000'-50.000,"-25.000"50.000,0.000 0.000,50.000 0.000,0.000 0.000,0.000 0.000,0.000 0.000,-150.000 0.000</inkml:trace>
</inkml:ink>
</file>

<file path=ppt/ink/ink1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0: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59750.000 13400.000,'0.000'-100.000,"0.000"-25.000,0.000 0.000,75.000 100.000,0.000 0.000,25.000 50.000,0.000 0.000,-50.000 100.000,0.000 0.000,-25.000 25.000,0.000 0.000,-100.000 25.000,0.000 0.000,-25.000-50.000,0.000 0.000,25.000-75.000,0.000 0.000,0.000-25.000,0.000 0.000,75.000-50.000,0.000 0.000,0.000-25.000,0.000 0.000,125.000 0.000,0.000 0.000,25.000 0.000,0.000 0.000,25.000 25.000,0.000 0.000,-100.000 0.000,0.000 0.000,-25.000 0.000</inkml:trace>
</inkml:ink>
</file>

<file path=ppt/ink/ink17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2: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98150.000 12750.000,'0.000'-50.000,"25.000"50.000,0.000 0.000,-25.000-25.000,0.000 0.000,25.000 0.000,0.000 0.000,-25.000 0.000,0.000 0.000,25.000 25.000,0.000 0.000,0.000 0.000,0.000 0.000,0.000 75.000,0.000 0.000,-25.000 25.000,0.000 0.000,25.000 50.000,0.000 0.000,-25.000 0.000,0.000 0.000,0.000 75.000,0.000 0.000,-50.000 25.000,0.000 0.000,-50.000-25.000,0.000 0.000,0.000-75.000,0.000 0.000,50.000-100.000,0.000 0.000,50.000-75.000,0.000 0.000,0.000 0.000</inkml:trace>
</inkml:ink>
</file>

<file path=ppt/ink/ink17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2: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98350.000 12500.000,'0.000'-150.000,"0.000"125.000,0.000 0.000,0.000 50.000,0.000 0.000,-25.000 75.000,0.000 0.000,-50.000 25.000,0.000 0.000,0.000 0.000,0.000 0.000,50.000-50.000,0.000 0.000,0.000-50.000</inkml:trace>
</inkml:ink>
</file>

<file path=ppt/ink/ink17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2: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98850.000 12500.000,'50.000'0.000,"-25.000"0.000,0.000 0.000,25.000 25.000,0.000 0.000,50.000 75.000,0.000 0.000,25.000 0.000,0.000 0.000,-25.000-25.000,0.000 0.000,-50.000-50.000</inkml:trace>
</inkml:ink>
</file>

<file path=ppt/ink/ink17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3:4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2750.000 49000.000,'-50.000'-50.000,"-75.000"-100.000,0.000 0.000,100.000 150.000,0.000 0.000,100.000 25.000,0.000 0.000,25.000 75.000,0.000 0.000,25.000 50.000,0.000 0.000,-50.000 75.000,0.000 0.000,0.000 0.000,0.000 0.000,0.000 0.000,0.000 0.000,-25.000-75.000,0.000 0.000,0.000-100.000,0.000 0.000,0.000-50.000,0.000 0.000,100.000-50.000,0.000 0.000,25.000-125.000,0.000 0.000,25.000-50.000,0.000 0.000,25.000-50.000,0.000 0.000,125.000-75.000,0.000 0.000,100.000 0.000,0.000 0.000,25.000-25.000,0.000 0.000,-350.000 275.000,0.000 0.000,-25.000-25.000</inkml:trace>
</inkml:ink>
</file>

<file path=ppt/ink/ink17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3:4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8800.000 50650.000,'0.000'-150.000,"-25.000"125.000,0.000 0.000,0.000 75.000,0.000 0.000,-50.000 100.000,0.000 0.000,-25.000 100.000,0.000 0.000,25.000 0.000,0.000 0.000,0.000-25.000,0.000 0.000,50.000-50.000,0.000 0.000,25.000-50.000,0.000 0.000,0.000-100.000,0.000 0.000,50.000-25.000,0.000 0.000,25.000-50.000,0.000 0.000,0.000-75.000,0.000 0.000,0.000 25.000,0.000 0.000,-75.000-25.000,0.000 0.000,0.000 75.000,0.000 0.000,-50.000 50.000,0.000 0.000,-25.000 0.000,0.000 0.000,0.000 100.000,0.000 0.000,0.000-25.000,0.000 0.000,75.000-25.000,0.000 0.000,-25.000-25.000</inkml:trace>
</inkml:ink>
</file>

<file path=ppt/ink/ink17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3:4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8700.000 52450.000,'50.000'50.000,"0.000"0.000,0.000 0.000,25.000 25.000,0.000 0.000,0.000 0.000,0.000 0.000,-25.000-25.000,0.000 0.000,-25.000-50.000</inkml:trace>
</inkml:ink>
</file>

<file path=ppt/ink/ink17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3:4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10200.000 51400.000,'0.000'-50.000,"0.000"-50.000,0.000 0.000,-25.000 25.000,0.000 0.000,0.000 0.000,0.000 0.000,0.000 25.000,0.000 0.000,-50.000 50.000,0.000 0.000,-25.000 0.000,0.000 0.000,0.000 25.000,0.000 0.000,25.000 50.000,0.000 0.000,0.000 50.000,0.000 0.000,75.000 0.000,0.000 0.000,75.000-75.000,0.000 0.000,75.000-50.000,0.000 0.000,-25.000-50.000,0.000 0.000,-25.000-25.000,0.000 0.000,-25.000 25.000,0.000 0.000,-75.000 25.000,0.000 0.000,-25.000 25.000,0.000 0.000,-25.000 150.000,0.000 0.000,-25.000 200.000,0.000 0.000,0.000 250.000,0.000 0.000,0.000 75.000,0.000 0.000,50.000-375.000,0.000 0.000,0.000 0.000</inkml:trace>
</inkml:ink>
</file>

<file path=ppt/ink/ink17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5:0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28450.000 39650.000,'0.000'-50.000,"0.000"75.000,0.000 0.000,0.000 0.000,0.000 0.000,0.000 25.000,0.000 0.000,0.000 50.000,0.000 0.000,0.000 75.000,0.000 0.000,0.000 0.000,0.000 0.000,0.000 0.000,0.000 0.000,0.000-125.000,0.000 0.000,-50.000 250.000,0.000 0.000,50.000-75.000,0.000 0.000,-25.000-75.000,0.000 0.000,25.000-100.000,0.000 0.000,50.000-25.000,0.000 0.000,-25.000-75.000</inkml:trace>
</inkml:ink>
</file>

<file path=ppt/ink/ink17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5:0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29450.000 40300.000,'0.000'50.000,"-75.000"0.000,0.000 0.000,0.000 0.000,0.000 0.000,-25.000 50.000,0.000 0.000,25.000-25.000,0.000 0.000,25.000 0.000,0.000 0.000,25.000-50.000,0.000 0.000,0.000 0.000,0.000 0.000,25.000 25.000,0.000 0.000,50.000 0.000,0.000 0.000,50.000 25.000,0.000 0.000,25.000 25.000,0.000 0.000,-25.000-25.000,0.000 0.000,0.000 0.000,0.000 0.000,-50.000-25.000,0.000 0.000,-25.000-25.000,0.000 0.000,-25.000 0.000</inkml:trace>
</inkml:ink>
</file>

<file path=ppt/ink/ink17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5:0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30050.000 40700.000,'250.000'0.000,"-125.000"-25.000,0.000 0.000,-25.000 25.000,0.000 0.000,-75.000 0.000,0.000 0.000,100.000 0.000,0.000 0.000,-50.000 25.000,0.000 0.000,-50.000 25.000,0.000 0.000,-25.000-25.000</inkml:trace>
</inkml:ink>
</file>

<file path=ppt/ink/ink1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0: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60550.000 13350.000,'-50.000'0.000,"100.000"0.000,0.000 0.000,75.000-25.000,0.000 0.000,100.000-25.000,0.000 0.000,-25.000 25.000,0.000 0.000,-75.000 0.000,0.000 0.000,-75.000 25.000,0.000 0.000,-25.000 0.000</inkml:trace>
</inkml:ink>
</file>

<file path=ppt/ink/ink17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5:0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30200.000 41600.000,'-50.000'0.000,"75.000"-25.000,0.000 0.000,75.000 25.000,0.000 0.000,50.000 0.000,0.000 0.000,0.000 0.000,0.000 0.000,0.000 25.000,0.000 0.000,-75.000 0.000,0.000 0.000,-25.000-25.000</inkml:trace>
</inkml:ink>
</file>

<file path=ppt/ink/ink17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5:1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33350.000 41700.000,'-50.000'0.000,"75.000"25.000,0.000 0.000,50.000-25.000,0.000 0.000,25.000 25.000,0.000 0.000,0.000-25.000,0.000 0.000,50.000 0.000,0.000 0.000,-25.000 0.000,0.000 0.000,25.000 0.000,0.000 0.000,50.000 0.000,0.000 0.000,0.000-25.000,0.000 0.000,0.000 0.000,0.000 0.000,0.000-25.000,0.000 0.000,-25.000 50.000,0.000 0.000,-50.000 0.000,0.000 0.000,0.000 0.000,0.000 0.000,0.000 50.000,0.000 0.000,25.000-25.000,0.000 0.000,0.000-25.000,0.000 0.000,25.000 0.000,0.000 0.000,-25.000 0.000,0.000 0.000,50.000 25.000,0.000 0.000,0.000-25.000,0.000 0.000,0.000 25.000,0.000 0.000,0.000-50.000,0.000 0.000,-25.000 25.000,0.000 0.000,0.000-25.000,0.000 0.000,0.000 25.000,0.000 0.000,25.000-25.000,0.000 0.000,25.000 25.000,0.000 0.000,0.000-25.000,0.000 0.000,-25.000 0.000,0.000 0.000,-50.000 25.000,0.000 0.000,-75.000 0.000,0.000 0.000,-50.000 0.000</inkml:trace>
</inkml:ink>
</file>

<file path=ppt/ink/ink17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5: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37000.000 39600.000,'0.000'-50.000,"0.000"0.000,0.000 0.000,25.000 0.000,0.000 0.000,-25.000-25.000,0.000 0.000,0.000 0.000,0.000 0.000,-25.000 0.000,0.000 0.000,-25.000 25.000,0.000 0.000,0.000 25.000,0.000 0.000,0.000 25.000,0.000 0.000,-50.000 50.000,0.000 0.000,0.000 75.000,0.000 0.000,-25.000 50.000,0.000 0.000,50.000 0.000,0.000 0.000,25.000 0.000,0.000 0.000,50.000-25.000,0.000 0.000,0.000-25.000,0.000 0.000,50.000-25.000,0.000 0.000,25.000 0.000,0.000 0.000,75.000-75.000,0.000 0.000,0.000-25.000,0.000 0.000,25.000-100.000,0.000 0.000,-125.000 50.000,0.000 0.000,0.000 25.000</inkml:trace>
</inkml:ink>
</file>

<file path=ppt/ink/ink17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5: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38000.000 40050.000,'-50.000'-50.000,"0.000"50.000,0.000 0.000,25.000 50.000,0.000 0.000,-25.000 25.000,0.000 0.000,0.000 25.000,0.000 0.000,50.000 25.000,0.000 0.000,0.000-25.000,0.000 0.000,50.000-25.000,0.000 0.000,75.000-25.000,0.000 0.000,-75.000-50.000,0.000 0.000,-25.000 0.000</inkml:trace>
</inkml:ink>
</file>

<file path=ppt/ink/ink17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5: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38800.000 39800.000,'-50.000'0.000,"0.000"0.000,0.000 0.000,25.000 0.000,0.000 0.000,-25.000 75.000,0.000 0.000,25.000 0.000,0.000 0.000,0.000-25.000,0.000 0.000,50.000 0.000,0.000 0.000,25.000-25.000,0.000 0.000,0.000 0.000,0.000 0.000,-25.000 25.000,0.000 0.000,0.000-25.000,0.000 0.000,-25.000 0.000,0.000 0.000,-50.000 25.000,0.000 0.000,-25.000 0.000,0.000 0.000,50.000-25.000,0.000 0.000,25.000-50.000,0.000 0.000,-25.000 0.000</inkml:trace>
</inkml:ink>
</file>

<file path=ppt/ink/ink17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5: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39350.000 40000.000,'50.000'-50.000,"-75.000"50.000,0.000 0.000,0.000 25.000,0.000 0.000,0.000 50.000,0.000 0.000,-25.000 25.000,0.000 0.000,25.000 25.000,0.000 0.000,0.000-25.000,0.000 0.000,25.000-50.000,0.000 0.000,50.000-50.000,0.000 0.000,50.000-50.000,0.000 0.000,0.000-100.000,0.000 0.000,-50.000 25.000,0.000 0.000,-25.000 0.000,0.000 0.000,-25.000 75.000,0.000 0.000,-25.000 25.000,0.000 0.000,-25.000 25.000,0.000 0.000,25.000 25.000,0.000 0.000,0.000 0.000,0.000 0.000,50.000 0.000,0.000 0.000,25.000-25.000,0.000 0.000,0.000 0.000</inkml:trace>
</inkml:ink>
</file>

<file path=ppt/ink/ink17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5: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40100.000 40050.000,'0.000'50.000,"0.000"-25.000,0.000 0.000,-25.000 0.000,0.000 0.000,-25.000 50.000,0.000 0.000,0.000-25.000,0.000 0.000,25.000 25.000,0.000 0.000,25.000-25.000,0.000 0.000,50.000 0.000,0.000 0.000,25.000-50.000,0.000 0.000,50.000 0.000,0.000 0.000,-25.000 0.000,0.000 0.000,-25.000 0.000,0.000 0.000,-75.000-25.000,0.000 0.000,25.000 0.000</inkml:trace>
</inkml:ink>
</file>

<file path=ppt/ink/ink17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5: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40450.000 40250.000,'-50.000'-50.000,"25.000"25.000,0.000 0.000,0.000 125.000,0.000 0.000,25.000 50.000,0.000 0.000,-25.000 75.000,0.000 0.000,25.000 75.000,0.000 0.000,0.000-125.000,0.000 0.000,0.000-125.000</inkml:trace>
</inkml:ink>
</file>

<file path=ppt/ink/ink17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5: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40650.000 39700.000,'0.000'-50.000,"25.000"50.000,0.000 0.000,25.000 50.000,0.000 0.000,-50.000 25.000,0.000 0.000,0.000 0.000,0.000 0.000,-75.000 25.000,0.000 0.000,50.000-50.000,0.000 0.000,0.000-50.000,0.000 0.000,50.000 25.000,0.000 0.000,75.000-25.000,0.000 0.000,25.000-50.000,0.000 0.000,-100.000 25.000,0.000 0.000,25.000 0.000</inkml:trace>
</inkml:ink>
</file>

<file path=ppt/ink/ink17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5: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41200.000 39950.000,'100.000'-100.000,"-25.000"100.000,0.000 0.000,0.000 0.000,0.000 0.000,-25.000 0.000,0.000 0.000,-25.000 0.000,0.000 0.000,0.000 25.000</inkml:trace>
</inkml:ink>
</file>

<file path=ppt/ink/ink1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0: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61550.000 12600.000,'-150.000'-100.000,"125.000"75.000,0.000 0.000,25.000 50.000,0.000 0.000,-25.000 75.000,0.000 0.000,25.000 100.000,0.000 0.000,0.000 75.000,0.000 0.000,25.000 0.000,0.000 0.000,0.000-175.000</inkml:trace>
</inkml:ink>
</file>

<file path=ppt/ink/ink17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5: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41950.000 39100.000,'50.000'-50.000,"0.000"50.000,0.000 0.000,50.000 100.000,0.000 0.000,-25.000-25.000,0.000 0.000,0.000 25.000,0.000 0.000,-25.000 25.000,0.000 0.000,-50.000 0.000,0.000 0.000,-50.000 25.000,0.000 0.000,-150.000 75.000,0.000 0.000,150.000-150.000,0.000 0.000,-50.000 0.000</inkml:trace>
</inkml:ink>
</file>

<file path=ppt/ink/ink17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5: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36950.000 42700.000,'-50.000'-100.000,"25.000"75.000,0.000 0.000,0.000 0.000,0.000 0.000,0.000 0.000,0.000 0.000,0.000 25.000,0.000 0.000,-50.000 0.000,0.000 0.000,-25.000 50.000,0.000 0.000,25.000 25.000,0.000 0.000,-25.000 50.000,0.000 0.000,25.000 25.000,0.000 0.000,50.000 0.000,0.000 0.000,0.000 25.000,0.000 0.000,25.000-50.000,0.000 0.000,50.000 0.000,0.000 0.000,75.000-75.000,0.000 0.000,50.000-50.000,0.000 0.000,-50.000-50.000,0.000 0.000,-75.000 25.000</inkml:trace>
</inkml:ink>
</file>

<file path=ppt/ink/ink17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5: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38200.000 43250.000,'0.000'-50.000,"-25.000"50.000,0.000 0.000,-25.000 25.000,0.000 0.000,0.000 50.000,0.000 0.000,25.000 25.000,0.000 0.000,0.000-25.000,0.000 0.000,25.000 50.000,0.000 0.000,0.000-25.000,0.000 0.000,100.000-50.000,0.000 0.000,0.000-50.000,0.000 0.000,-50.000 0.000</inkml:trace>
</inkml:ink>
</file>

<file path=ppt/ink/ink17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5: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39600.000 43100.000,'-50.000'0.000,"0.000"0.000,0.000 0.000,0.000 50.000,0.000 0.000,-25.000 25.000,0.000 0.000,0.000 25.000,0.000 0.000,50.000 25.000,0.000 0.000,25.000-50.000,0.000 0.000,0.000-25.000,0.000 0.000,50.000-50.000,0.000 0.000,100.000-50.000,0.000 0.000,0.000-50.000,0.000 0.000,-50.000 50.000,0.000 0.000,-50.000 25.000,0.000 0.000,-50.000 0.000,0.000 0.000,0.000 75.000,0.000 0.000,0.000 25.000,0.000 0.000,0.000 25.000,0.000 0.000,0.000-50.000,0.000 0.000,50.000 0.000,0.000 0.000,0.000-50.000,0.000 0.000,25.000-50.000,0.000 0.000,0.000-100.000,0.000 0.000,-25.000 0.000,0.000 0.000,-50.000 75.000,0.000 0.000,0.000 25.000,0.000 0.000,-50.000 50.000,0.000 0.000,0.000 25.000,0.000 0.000,25.000 0.000,0.000 0.000,25.000 0.000,0.000 0.000,100.000 0.000,0.000 0.000,-50.000 0.000,0.000 0.000,0.000 50.000,0.000 0.000,-50.000 50.000,0.000 0.000,-25.000 25.000,0.000 0.000,25.000-75.000,0.000 0.000,0.000-25.000,0.000 0.000,75.000 0.000,0.000 0.000,0.000 0.000,0.000 0.000,-50.000 50.000,0.000 0.000,-25.000 0.000,0.000 0.000,-100.000 25.000,0.000 0.000,0.000-25.000,0.000 0.000,25.000-75.000,0.000 0.000,50.000 0.000</inkml:trace>
</inkml:ink>
</file>

<file path=ppt/ink/ink17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5: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41250.000 42850.000,'50.000'-50.000,"-25.000"50.000,0.000 0.000,25.000 0.000,0.000 0.000,-25.000 75.000,0.000 0.000,-25.000 25.000,0.000 0.000,-25.000 0.000,0.000 0.000,0.000-25.000,0.000 0.000,25.000-50.000,0.000 0.000,75.000-25.000,0.000 0.000,50.000-50.000,0.000 0.000,-50.000 0.000,0.000 0.000,-50.000 50.000,0.000 0.000,0.000-25.000</inkml:trace>
</inkml:ink>
</file>

<file path=ppt/ink/ink17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5: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41850.000 43100.000,'0.000'-50.000,"25.000"25.000,0.000 0.000,75.000 25.000,0.000 0.000,-25.000 0.000,0.000 0.000,-25.000 0.000,0.000 0.000,0.000 0.000,0.000 0.000,-25.000 0.000</inkml:trace>
</inkml:ink>
</file>

<file path=ppt/ink/ink17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5:2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42600.000 42500.000,'150.000'-50.000,"-75.000"100.000,0.000 0.000,25.000 50.000,0.000 0.000,-25.000 0.000,0.000 0.000,-50.000 50.000,0.000 0.000,-25.000 50.000,0.000 0.000,-100.000 25.000,0.000 0.000,-75.000 25.000,0.000 0.000,100.000-200.000,0.000 0.000,0.000 0.000</inkml:trace>
</inkml:ink>
</file>

<file path=ppt/ink/ink17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5:2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44100.000 41050.000,'-50.000'0.000,"50.000"-25.000,0.000 0.000,0.000 0.000,0.000 0.000,25.000 0.000,0.000 0.000,75.000 0.000,0.000 0.000,50.000 0.000,0.000 0.000,0.000 25.000,0.000 0.000,-50.000 0.000,0.000 0.000,-25.000 25.000,0.000 0.000,-50.000-25.000</inkml:trace>
</inkml:ink>
</file>

<file path=ppt/ink/ink17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5:2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44050.000 41900.000,'0.000'50.000,"-25.000"-50.000,0.000 0.000,50.000 0.000,0.000 0.000,50.000-25.000,0.000 0.000,25.000 0.000,0.000 0.000,25.000 25.000,0.000 0.000,25.000 0.000,0.000 0.000,0.000 50.000,0.000 0.000,0.000-50.000,0.000 0.000,-75.000 25.000,0.000 0.000,-25.000-25.000</inkml:trace>
</inkml:ink>
</file>

<file path=ppt/ink/ink17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5:2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46100.000 41950.000,'50.000'0.000,"-25.000"0.000,0.000 0.000,25.000 0.000,0.000 0.000,25.000 0.000,0.000 0.000,-25.000 0.000,0.000 0.000,50.000-25.000,0.000 0.000,0.000 25.000,0.000 0.000,25.000 0.000,0.000 0.000,25.000 0.000,0.000 0.000,-25.000 0.000,0.000 0.000,0.000 0.000,0.000 0.000,25.000 0.000,0.000 0.000,50.000 25.000,0.000 0.000,25.000-25.000,0.000 0.000,25.000 0.000,0.000 0.000,50.000-25.000,0.000 0.000,-50.000 0.000,0.000 0.000,0.000 25.000,0.000 0.000,0.000 0.000,0.000 0.000,25.000 0.000,0.000 0.000,25.000-25.000,0.000 0.000,25.000 25.000,0.000 0.000,-75.000-25.000,0.000 0.000,25.000 25.000,0.000 0.000,50.000 25.000,0.000 0.000,-50.000-25.000,0.000 0.000,-100.000 0.000,0.000 0.000,-125.000 0.000</inkml:trace>
</inkml:ink>
</file>

<file path=ppt/ink/ink1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0: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61450.000 15050.000,'0.000'-50.000,"100.000"50.000,0.000 0.000,75.000-25.000,0.000 0.000,25.000-25.000,0.000 0.000,-25.000 25.000,0.000 0.000,-50.000 25.000,0.000 0.000,-100.000 0.000,0.000 0.000,0.000 0.000</inkml:trace>
</inkml:ink>
</file>

<file path=ppt/ink/ink17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5:3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48150.000 39450.000,'-50.000'-100.000,"25.000"75.000,0.000 0.000,0.000-25.000,0.000 0.000,0.000 25.000,0.000 0.000,-25.000 0.000,0.000 0.000,0.000 0.000,0.000 0.000,0.000 25.000,0.000 0.000,0.000 25.000,0.000 0.000,-25.000 25.000,0.000 0.000,25.000 0.000,0.000 0.000,25.000 25.000,0.000 0.000,0.000-25.000,0.000 0.000,25.000 0.000,0.000 0.000,0.000 25.000,0.000 0.000,25.000-25.000,0.000 0.000,25.000-25.000,0.000 0.000,0.000 25.000,0.000 0.000,0.000-25.000,0.000 0.000,0.000 25.000,0.000 0.000,0.000-25.000,0.000 0.000,-25.000 0.000,0.000 0.000,0.000 0.000,0.000 0.000,0.000 25.000,0.000 0.000,0.000-25.000,0.000 0.000,-25.000 25.000,0.000 0.000,25.000 0.000,0.000 0.000,-50.000 0.000,0.000 0.000,-25.000 25.000,0.000 0.000,0.000 0.000,0.000 0.000,-25.000-25.000,0.000 0.000,0.000 0.000,0.000 0.000,0.000-25.000,0.000 0.000,25.000-25.000,0.000 0.000,0.000 0.000,0.000 0.000,50.000-25.000,0.000 0.000,0.000 0.000,0.000 0.000,0.000 0.000</inkml:trace>
</inkml:ink>
</file>

<file path=ppt/ink/ink17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5:3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48250.000 40250.000,'0.000'-50.000,"25.000"50.000,0.000 0.000,0.000 0.000,0.000 0.000,-25.000 25.000,0.000 0.000,25.000 25.000,0.000 0.000,0.000 0.000,0.000 0.000,-25.000 0.000,0.000 0.000,25.000 0.000,0.000 0.000,-25.000 25.000,0.000 0.000,0.000 0.000,0.000 0.000,0.000-25.000,0.000 0.000,0.000 25.000,0.000 0.000,0.000 0.000,0.000 0.000,-25.000-25.000,0.000 0.000,0.000-25.000,0.000 0.000,25.000 0.000,0.000 0.000,-25.000-25.000,0.000 0.000,25.000-25.000,0.000 0.000,0.000-25.000,0.000 0.000,0.000-50.000,0.000 0.000,50.000 0.000,0.000 0.000,25.000-25.000,0.000 0.000,0.000 0.000,0.000 0.000,-25.000 50.000,0.000 0.000,0.000 50.000,0.000 0.000,-25.000 0.000,0.000 0.000,-25.000 0.000,0.000 0.000,0.000 50.000,0.000 0.000,0.000 0.000,0.000 0.000,-25.000 0.000</inkml:trace>
</inkml:ink>
</file>

<file path=ppt/ink/ink17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5:3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46950.000 38850.000,'0.000'-50.000,"0.000"-25.000,0.000 0.000,0.000 25.000,0.000 0.000,-25.000 0.000,0.000 0.000,0.000 0.000,0.000 0.000,0.000 25.000,0.000 0.000,0.000 25.000,0.000 0.000,-50.000 25.000,0.000 0.000,0.000 100.000,0.000 0.000,-50.000 25.000,0.000 0.000,50.000 50.000,0.000 0.000,0.000 0.000,0.000 0.000,25.000 50.000,0.000 0.000,25.000-25.000,0.000 0.000,25.000-75.000,0.000 0.000,100.000-50.000,0.000 0.000,50.000-75.000,0.000 0.000,75.000-75.000,0.000 0.000,0.000-75.000,0.000 0.000,-150.000 75.000</inkml:trace>
</inkml:ink>
</file>

<file path=ppt/ink/ink17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5:3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47050.000 40250.000,'0.000'-100.000,"-25.000"125.000,0.000 0.000,-25.000 25.000,0.000 0.000,0.000 75.000,0.000 0.000,25.000 25.000,0.000 0.000,0.000 0.000,0.000 0.000,50.000-25.000,0.000 0.000,100.000-75.000,0.000 0.000,25.000-50.000,0.000 0.000,-100.000-25.000</inkml:trace>
</inkml:ink>
</file>

<file path=ppt/ink/ink17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5:3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49200.000 39400.000,'50.000'0.000,"-25.000"0.000,0.000 0.000,0.000 25.000,0.000 0.000,0.000 25.000,0.000 0.000,-25.000 25.000,0.000 0.000,0.000 0.000,0.000 0.000,-50.000 0.000,0.000 0.000,-25.000 0.000,0.000 0.000,0.000-50.000,0.000 0.000,50.000-25.000,0.000 0.000,75.000 0.000,0.000 0.000,75.000-25.000,0.000 0.000,0.000 0.000,0.000 0.000,-50.000 0.000,0.000 0.000,-25.000 0.000</inkml:trace>
</inkml:ink>
</file>

<file path=ppt/ink/ink17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5:3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49650.000 39800.000,'50.000'-50.000,"25.000"50.000,0.000 0.000,50.000-25.000,0.000 0.000,0.000 25.000,0.000 0.000,-100.000 0.000,0.000 0.000,0.000-25.000</inkml:trace>
</inkml:ink>
</file>

<file path=ppt/ink/ink17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5:3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50150.000 39350.000,'-50.000'0.000,"50.000"25.000,0.000 0.000,0.000 50.000,0.000 0.000,0.000 25.000,0.000 0.000,0.000 0.000,0.000 0.000,0.000-50.000,0.000 0.000,0.000-25.000</inkml:trace>
</inkml:ink>
</file>

<file path=ppt/ink/ink17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5:3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50650.000 39200.000,'50.000'50.000,"-25.000"-25.000,0.000 0.000,75.000 125.000,0.000 0.000,-25.000-50.000,0.000 0.000,-50.000 25.000,0.000 0.000,-25.000 25.000,0.000 0.000,-125.000 75.000,0.000 0.000,0.000 0.000,0.000 0.000,50.000-100.000,0.000 0.000,50.000-75.000</inkml:trace>
</inkml:ink>
</file>

<file path=ppt/ink/ink17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5:3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51750.000 40200.000,'50.000'100.000,"0.000"-50.000,0.000 0.000,-25.000-25.000,0.000 0.000,0.000 25.000,0.000 0.000,0.000-25.000,0.000 0.000,-25.000-50.000,0.000 0.000,-25.000 0.000</inkml:trace>
</inkml:ink>
</file>

<file path=ppt/ink/ink17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5:3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47450.000 43050.000,'0.000'-50.000,"0.000"25.000,0.000 0.000,0.000 0.000,0.000 0.000,0.000-25.000,0.000 0.000,-25.000 25.000,0.000 0.000,0.000 0.000,0.000 0.000,-25.000 25.000,0.000 0.000,25.000 0.000,0.000 0.000,-25.000 0.000,0.000 0.000,0.000 25.000,0.000 0.000,-25.000 25.000,0.000 0.000,25.000 25.000,0.000 0.000,-25.000 50.000,0.000 0.000,0.000 25.000,0.000 0.000,50.000 25.000,0.000 0.000,0.000 0.000,0.000 0.000,0.000-50.000,0.000 0.000,50.000 0.000,0.000 0.000,25.000-75.000,0.000 0.000,25.000-25.000,0.000 0.000,150.000-25.000,0.000 0.000,25.000-100.000,0.000 0.000,-200.000 75.000,0.000 0.000,0.000 0.000</inkml:trace>
</inkml:ink>
</file>

<file path=ppt/ink/ink1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0: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62550.000 14250.000,'-50.000'0.000,"0.000"-50.000,0.000 0.000,25.000 50.000,0.000 0.000,25.000 25.000,0.000 0.000,-25.000 75.000,0.000 0.000,0.000 100.000,0.000 0.000,25.000 100.000,0.000 0.000,0.000 0.000,0.000 0.000,0.000-175.000,0.000 0.000,25.000-75.000</inkml:trace>
</inkml:ink>
</file>

<file path=ppt/ink/ink17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5:4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48550.000 43650.000,'0.000'-50.000,"-25.000"50.000,0.000 0.000,25.000-25.000,0.000 0.000,-25.000 25.000,0.000 0.000,-25.000 0.000,0.000 0.000,25.000 0.000,0.000 0.000,25.000 25.000,0.000 0.000,-25.000 0.000,0.000 0.000,25.000 0.000,0.000 0.000,0.000 0.000,0.000 0.000,0.000 0.000,0.000 0.000,-25.000-25.000,0.000 0.000,0.000 25.000,0.000 0.000,25.000 25.000,0.000 0.000,-25.000 0.000,0.000 0.000,0.000 0.000,0.000 0.000,25.000 25.000,0.000 0.000,0.000 0.000,0.000 0.000,0.000-25.000,0.000 0.000,25.000 0.000,0.000 0.000,0.000-25.000,0.000 0.000,25.000 25.000,0.000 0.000,25.000-25.000,0.000 0.000,25.000-25.000,0.000 0.000,-25.000 0.000,0.000 0.000,-50.000 0.000</inkml:trace>
</inkml:ink>
</file>

<file path=ppt/ink/ink17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5:4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49500.000 43350.000,'-50.000'0.000,"25.000"25.000,0.000 0.000,-25.000 25.000,0.000 0.000,0.000 25.000,0.000 0.000,25.000-25.000,0.000 0.000,25.000 50.000,0.000 0.000,0.000-25.000,0.000 0.000,25.000-25.000,0.000 0.000,25.000 0.000,0.000 0.000,25.000-25.000,0.000 0.000,-50.000 0.000,0.000 0.000,0.000 25.000,0.000 0.000,-25.000 25.000,0.000 0.000,-25.000-25.000,0.000 0.000,-50.000 25.000,0.000 0.000,0.000-50.000,0.000 0.000,75.000 0.000,0.000 0.000,-25.000-50.000,0.000 0.000,25.000 0.000</inkml:trace>
</inkml:ink>
</file>

<file path=ppt/ink/ink17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5:4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50000.000 43900.000,'50.000'0.000,"-25.000"25.000,0.000 0.000,0.000 0.000,0.000 0.000,25.000 50.000,0.000 0.000,-25.000 25.000,0.000 0.000,-25.000 25.000,0.000 0.000,-25.000-25.000,0.000 0.000,0.000-25.000,0.000 0.000,0.000-75.000,0.000 0.000,75.000-100.000,0.000 0.000,50.000-25.000,0.000 0.000,0.000-25.000,0.000 0.000,0.000 25.000,0.000 0.000,-75.000 75.000,0.000 0.000,0.000 0.000</inkml:trace>
</inkml:ink>
</file>

<file path=ppt/ink/ink17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5:4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51200.000 42950.000,'50.000'0.000,"0.000"0.000,0.000 0.000,-25.000 50.000,0.000 0.000,-25.000 50.000,0.000 0.000,-25.000 0.000,0.000 0.000,-50.000 0.000,0.000 0.000,25.000-50.000,0.000 0.000,50.000-25.000,0.000 0.000,100.000-75.000,0.000 0.000,0.000 25.000,0.000 0.000,-50.000-25.000,0.000 0.000,-25.000 50.000</inkml:trace>
</inkml:ink>
</file>

<file path=ppt/ink/ink17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5:4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51600.000 43300.000,'150.000'-50.000,"-50.000"25.000,0.000 0.000,0.000 25.000,0.000 0.000,-50.000-25.000,0.000 0.000,-25.000 25.000,0.000 0.000,-50.000 0.000</inkml:trace>
</inkml:ink>
</file>

<file path=ppt/ink/ink17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5:4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52000.000 42800.000,'-50.000'0.000,"50.000"50.000,0.000 0.000,0.000 25.000,0.000 0.000,0.000 25.000,0.000 0.000,0.000 0.000,0.000 0.000,0.000 0.000,0.000 0.000,-25.000-100.000</inkml:trace>
</inkml:ink>
</file>

<file path=ppt/ink/ink17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5:4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52400.000 42650.000,'50.000'0.000,"50.000"0.000,0.000 0.000,-75.000 50.000,0.000 0.000,75.000 25.000,0.000 0.000,-25.000 50.000,0.000 0.000,-25.000 25.000,0.000 0.000,-50.000 25.000,0.000 0.000,-100.000 25.000,0.000 0.000,-50.000-25.000,0.000 0.000,25.000-100.000,0.000 0.000,50.000-25.000</inkml:trace>
</inkml:ink>
</file>

<file path=ppt/ink/ink17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5: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53600.000 39750.000,'0.000'-250.000,"-25.000"175.000,0.000 0.000,0.000 50.000,0.000 0.000,-25.000 25.000,0.000 0.000,-25.000 50.000,0.000 0.000,-25.000 50.000,0.000 0.000,25.000 0.000,0.000 0.000,-25.000 75.000,0.000 0.000,25.000-25.000,0.000 0.000,50.000 0.000,0.000 0.000,25.000 0.000,0.000 0.000,50.000-50.000,0.000 0.000,75.000-50.000,0.000 0.000,25.000-50.000,0.000 0.000,0.000-100.000,0.000 0.000,-100.000 75.000</inkml:trace>
</inkml:ink>
</file>

<file path=ppt/ink/ink17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5:5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54050.000 40150.000,'0.000'-50.000,"-25.000"50.000,0.000 0.000,0.000 25.000,0.000 0.000,0.000 75.000,0.000 0.000,-25.000 25.000,0.000 0.000,50.000 25.000,0.000 0.000,0.000-25.000,0.000 0.000,50.000-75.000,0.000 0.000,0.000-25.000,0.000 0.000,0.000-50.000</inkml:trace>
</inkml:ink>
</file>

<file path=ppt/ink/ink17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5:5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54700.000 40050.000,'-100.000'0.000,"75.000"75.000,0.000 0.000,0.000 25.000,0.000 0.000,0.000-25.000,0.000 0.000,25.000-25.000,0.000 0.000,25.000 0.000,0.000 0.000,25.000-25.000,0.000 0.000,-25.000 25.000,0.000 0.000,-25.000 25.000,0.000 0.000,-25.000 0.000,0.000 0.000,-50.000 0.000,0.000 0.000,25.000-50.000,0.000 0.000,25.000-50.000</inkml:trace>
</inkml:ink>
</file>

<file path=ppt/ink/ink1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0: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64950.000 13800.000,'0.000'-50.000,"-25.000"50.000,0.000 0.000,-50.000 0.000,0.000 0.000,-25.000 75.000,0.000 0.000,-25.000 25.000,0.000 0.000,0.000 50.000,0.000 0.000,50.000 0.000,0.000 0.000,50.000 0.000,0.000 0.000,25.000-50.000,0.000 0.000,100.000-50.000,0.000 0.000,50.000-75.000,0.000 0.000,50.000-100.000,0.000 0.000,-75.000 25.000,0.000 0.000,-75.000 50.000,0.000 0.000,-50.000 25.000,0.000 0.000,0.000 75.000,0.000 0.000,0.000 50.000,0.000 0.000,0.000 25.000,0.000 0.000,0.000-50.000,0.000 0.000,25.000-50.000,0.000 0.000,50.000-50.000,0.000 0.000,50.000-100.000,0.000 0.000,-25.000-100.000,0.000 0.000,-25.000 50.000,0.000 0.000,-75.000 50.000,0.000 0.000,-100.000 100.000,0.000 0.000,0.000 0.000,0.000 0.000,0.000 75.000,0.000 0.000,50.000 25.000,0.000 0.000,50.000 0.000,0.000 0.000,25.000-50.000</inkml:trace>
</inkml:ink>
</file>

<file path=ppt/ink/ink17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5:5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55150.000 40300.000,'-100.000'100.000,"75.000"-25.000,0.000 0.000,0.000 75.000,0.000 0.000,25.000-75.000,0.000 0.000,0.000-25.000,0.000 0.000,25.000-50.000,0.000 0.000,50.000-75.000,0.000 0.000,0.000-50.000,0.000 0.000,-25.000 25.000,0.000 0.000,-25.000 25.000,0.000 0.000,-50.000 50.000,0.000 0.000,-25.000 0.000,0.000 0.000,0.000 25.000,0.000 0.000,25.000 50.000,0.000 0.000,25.000-25.000,0.000 0.000,0.000 0.000,0.000 0.000,75.000-25.000,0.000 0.000,-25.000 25.000,0.000 0.000,-25.000 25.000,0.000 0.000,-25.000 50.000,0.000 0.000,0.000 0.000,0.000 0.000,-25.000-25.000,0.000 0.000,25.000-50.000,0.000 0.000,50.000 0.000,0.000 0.000,50.000-25.000,0.000 0.000,0.000-75.000,0.000 0.000,-50.000 0.000,0.000 0.000,-25.000 50.000</inkml:trace>
</inkml:ink>
</file>

<file path=ppt/ink/ink17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5:5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56000.000 40500.000,'-50.000'0.000,"25.000"0.000,0.000 0.000,0.000 25.000,0.000 0.000,25.000 50.000,0.000 0.000,-25.000 25.000,0.000 0.000,25.000 25.000,0.000 0.000,0.000 25.000,0.000 0.000,0.000 0.000,0.000 0.000,0.000-100.000</inkml:trace>
</inkml:ink>
</file>

<file path=ppt/ink/ink17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5:5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56150.000 40300.000,'0.000'150.000,"0.000"-50.000,0.000 0.000,-25.000-50.000,0.000 0.000,25.000-25.000,0.000 0.000,25.000-25.000,0.000 0.000,25.000 0.000,0.000 0.000,0.000 0.000,0.000 0.000,-25.000 0.000,0.000 0.000,0.000-25.000</inkml:trace>
</inkml:ink>
</file>

<file path=ppt/ink/ink17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5:5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56550.000 40250.000,'100.000'0.000,"-50.000"0.000,0.000 0.000,-25.000 0.000,0.000 0.000,0.000 0.000</inkml:trace>
</inkml:ink>
</file>

<file path=ppt/ink/ink17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5: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57000.000 39800.000,'100.000'100.000,"-50.000"-25.000,0.000 0.000,25.000 25.000,0.000 0.000,-50.000 25.000,0.000 0.000,-50.000 75.000,0.000 0.000,-75.000 50.000,0.000 0.000,-50.000-50.000,0.000 0.000,100.000-125.000</inkml:trace>
</inkml:ink>
</file>

<file path=ppt/ink/ink17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5: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54000.000 43050.000,'0.000'-100.000,"-25.000"100.000,0.000 0.000,0.000 0.000,0.000 0.000,-25.000 25.000,0.000 0.000,-25.000 25.000,0.000 0.000,-25.000 75.000,0.000 0.000,50.000-25.000,0.000 0.000,0.000 25.000,0.000 0.000,25.000 25.000,0.000 0.000,25.000-50.000,0.000 0.000,75.000-25.000,0.000 0.000,0.000-25.000,0.000 0.000,50.000-25.000,0.000 0.000,25.000-50.000,0.000 0.000,-125.000 0.000</inkml:trace>
</inkml:ink>
</file>

<file path=ppt/ink/ink17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5:5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54850.000 43800.000,'0.000'-100.000,"-25.000"100.000,0.000 0.000,0.000 50.000,0.000 0.000,-50.000 50.000,0.000 0.000,25.000 0.000,0.000 0.000,25.000 0.000,0.000 0.000,25.000-25.000,0.000 0.000,50.000-75.000,0.000 0.000,75.000-75.000,0.000 0.000,0.000-50.000,0.000 0.000,-25.000 50.000,0.000 0.000,-75.000 75.000,0.000 0.000,-50.000 50.000,0.000 0.000,0.000 25.000,0.000 0.000,0.000-25.000,0.000 0.000,50.000-25.000,0.000 0.000,50.000-25.000,0.000 0.000,50.000-50.000,0.000 0.000,-50.000-25.000,0.000 0.000,-25.000 0.000,0.000 0.000,-75.000 100.000,0.000 0.000,0.000 25.000,0.000 0.000,25.000-25.000,0.000 0.000,-25.000 50.000,0.000 0.000,25.000-25.000,0.000 0.000,25.000 0.000,0.000 0.000,50.000 0.000,0.000 0.000,0.000-25.000,0.000 0.000,-25.000 0.000,0.000 0.000,-25.000 25.000,0.000 0.000,-25.000 0.000,0.000 0.000,-75.000 0.000,0.000 0.000,-50.000 25.000,0.000 0.000,0.000-50.000,0.000 0.000,100.000-25.000,0.000 0.000,-25.000 0.000</inkml:trace>
</inkml:ink>
</file>

<file path=ppt/ink/ink17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5:5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56200.000 43850.000,'50.000'-50.000,"25.000"0.000,0.000 0.000,-50.000 50.000,0.000 0.000,25.000 25.000,0.000 0.000,-50.000 75.000,0.000 0.000,-50.000 25.000,0.000 0.000,25.000-50.000,0.000 0.000,0.000-50.000,0.000 0.000,75.000-25.000,0.000 0.000,25.000 0.000,0.000 0.000,0.000-50.000,0.000 0.000,-25.000 50.000,0.000 0.000,-50.000-25.000</inkml:trace>
</inkml:ink>
</file>

<file path=ppt/ink/ink17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5:5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56750.000 43850.000,'100.000'-50.000,"-50.000"25.000,0.000 0.000,25.000 25.000,0.000 0.000,-25.000 25.000,0.000 0.000,-25.000-25.000,0.000 0.000,0.000 0.000</inkml:trace>
</inkml:ink>
</file>

<file path=ppt/ink/ink17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5:5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57400.000 43100.000,'100.000'0.000,"-50.000"25.000,0.000 0.000,50.000 75.000,0.000 0.000,0.000 25.000,0.000 0.000,-75.000 75.000,0.000 0.000,-100.000 50.000,0.000 0.000,-75.000-50.000,0.000 0.000,50.000-125.000,0.000 0.000,25.000-25.000</inkml:trace>
</inkml:ink>
</file>

<file path=ppt/ink/ink1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0: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65850.000 14350.000,'200.000'0.000,"-100.000"0.000,0.000 0.000,-50.000 0.000,0.000 0.000,-50.000 75.000,0.000 0.000,-50.000 125.000,0.000 0.000,25.000-75.000,0.000 0.000,25.000-25.000,0.000 0.000,75.000-25.000,0.000 0.000,50.000-25.000,0.000 0.000,-25.000 25.000,0.000 0.000,-75.000 50.000,0.000 0.000,-75.000 75.000,0.000 0.000,-100.000-25.000,0.000 0.000,0.000-50.000,0.000 0.000,75.000-100.000</inkml:trace>
</inkml:ink>
</file>

<file path=ppt/ink/ink17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5:5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54250.000 43250.000,'-50.000'50.000,"25.000"25.000,0.000 0.000,25.000 150.000,0.000 0.000,0.000 0.000,0.000 0.000,0.000-25.000,0.000 0.000,0.000-125.000,0.000 0.000,50.000-50.000</inkml:trace>
</inkml:ink>
</file>

<file path=ppt/ink/ink17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5: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57950.000 41400.000,'0.000'-50.000,"100.000"0.000,0.000 0.000,50.000 50.000,0.000 0.000,-25.000 0.000,0.000 0.000,0.000 0.000,0.000 0.000,-50.000 50.000,0.000 0.000,-75.000 75.000,0.000 0.000,-50.000-75.000,0.000 0.000,0.000 0.000</inkml:trace>
</inkml:ink>
</file>

<file path=ppt/ink/ink17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5: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58050.000 42150.000,'-150.000'0.000,"200.000"25.000,0.000 0.000,100.000 0.000,0.000 0.000,75.000-25.000,0.000 0.000,-50.000 25.000,0.000 0.000,-100.000-25.000</inkml:trace>
</inkml:ink>
</file>

<file path=ppt/ink/ink17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6:3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73650.000 27250.000,'-50.000'0.000,"75.000"25.000,0.000 0.000,25.000-25.000,0.000 0.000,0.000 0.000,0.000 0.000,50.000 0.000,0.000 0.000,0.000 0.000,0.000 0.000,25.000 0.000,0.000 0.000,0.000 0.000,0.000 0.000,-25.000 0.000,0.000 0.000,-50.000 25.000,0.000 0.000,-25.000 0.000,0.000 0.000,0.000 0.000</inkml:trace>
</inkml:ink>
</file>

<file path=ppt/ink/ink17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6:5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73700.000 27150.000,'-100.000'-100.000,"75.000"75.000,0.000 0.000,0.000 25.000,0.000 0.000,25.000 25.000,0.000 0.000,75.000 25.000,0.000 0.000,50.000-25.000,0.000 0.000,50.000-25.000,0.000 0.000,25.000 0.000,0.000 0.000,-175.000 0.000,0.000 0.000,25.000 0.000,0.000 0.000,175.000 0.000,0.000 0.000,-100.000 25.000,0.000 0.000,25.000 0.000,0.000 0.000,-50.000 0.000,0.000 0.000,0.000 0.000,0.000 0.000,-25.000 0.000,0.000 0.000,-50.000-25.000,0.000 0.000,-25.000 25.000,0.000 0.000,-25.000-50.000,0.000 0.000,-75.000-50.000,0.000 0.000,-75.000 50.000,0.000 0.000,-50.000 25.000,0.000 0.000,0.000 0.000,0.000 0.000,-25.000 25.000,0.000 0.000,0.000 0.000,0.000 0.000,75.000 0.000,0.000 0.000,50.000-25.000,0.000 0.000,75.000 0.000,0.000 0.000,75.000-25.000,0.000 0.000,100.000-25.000,0.000 0.000,75.000 25.000,0.000 0.000,0.000 25.000,0.000 0.000,25.000 50.000,0.000 0.000,-50.000-25.000,0.000 0.000,-50.000 25.000,0.000 0.000,-25.000 0.000,0.000 0.000,-50.000-50.000,0.000 0.000,-100.000 0.000,0.000 0.000,-75.000 25.000,0.000 0.000,-75.000 0.000,0.000 0.000,-25.000-25.000,0.000 0.000,25.000-25.000,0.000 0.000,25.000 25.000,0.000 0.000,100.000-25.000,0.000 0.000,50.000 25.000,0.000 0.000,25.000-25.000,0.000 0.000,75.000-25.000,0.000 0.000,100.000 50.000,0.000 0.000,25.000 0.000,0.000 0.000,0.000 25.000,0.000 0.000,-25.000 0.000,0.000 0.000,-25.000 0.000,0.000 0.000,-75.000 0.000,0.000 0.000,-25.000-25.000,0.000 0.000,-75.000 0.000,0.000 0.000,0.000-50.000</inkml:trace>
</inkml:ink>
</file>

<file path=ppt/ink/ink17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6:5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74950.000 18100.000,'-50.000'0.000,"50.000"-25.000,0.000 0.000,-25.000 25.000</inkml:trace>
</inkml:ink>
</file>

<file path=ppt/ink/ink17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6:5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74850.000 18050.000,'0.000'50.000,"0.000"-25.000,0.000 0.000,0.000 25.000,0.000 0.000,25.000-25.000</inkml:trace>
</inkml:ink>
</file>

<file path=ppt/ink/ink17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6: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74850.000 18250.000,'-50.000'0.000,"50.000"50.000,0.000 0.000,0.000-25.000,0.000 0.000,0.000 25.000,0.000 0.000,0.000-25.000</inkml:trace>
</inkml:ink>
</file>

<file path=ppt/ink/ink17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6:5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77350.000 23950.000,'-50.000'0.000,"0.000"50.000,0.000 0.000,-25.000 50.000,0.000 0.000,-25.000 100.000,0.000 0.000,25.000 25.000,0.000 0.000,-25.000 0.000,0.000 0.000,25.000-25.000,0.000 0.000,25.000-75.000,0.000 0.000,0.000-50.000,0.000 0.000,50.000-50.000,0.000 0.000,50.000-100.000,0.000 0.000,-25.000 25.000</inkml:trace>
</inkml:ink>
</file>

<file path=ppt/ink/ink17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6:5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76900.000 24450.000,'50.000'-50.000,"-50.000"0.000,0.000 0.000,25.000 0.000,0.000 0.000,0.000 25.000,0.000 0.000,0.000 25.000,0.000 0.000,25.000 75.000,0.000 0.000,-25.000 100.000,0.000 0.000,0.000 25.000,0.000 0.000,0.000 25.000,0.000 0.000,-25.000-50.000,0.000 0.000,25.000-50.000,0.000 0.000,0.000-25.000,0.000 0.000,-25.000-50.000,0.000 0.000,-25.000-25.000</inkml:trace>
</inkml:ink>
</file>

<file path=ppt/ink/ink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5:3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12200.000 30250.000,'-100.000'0.000,"100.000"-25.000,0.000 0.000,0.000 0.000,0.000 0.000,100.000 25.000,0.000 0.000,50.000 0.000,0.000 0.000,50.000 0.000,0.000 0.000,0.000 0.000,0.000 0.000,50.000 0.000,0.000 0.000,-25.000 25.000,0.000 0.000,25.000 0.000,0.000 0.000,-25.000 25.000,0.000 0.000,-25.000-50.000,0.000 0.000,-25.000-50.000,0.000 0.000,-50.000 0.000,0.000 0.000,-25.000 25.000,0.000 0.000,-50.000 0.000,0.000 0.000,0.000 25.000,0.000 0.000,-50.000 50.000,0.000 0.000,-25.000-25.000</inkml:trace>
</inkml:ink>
</file>

<file path=ppt/ink/ink1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0: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66950.000 12500.000,'0.000'-50.000,"25.000"-25.000,0.000 0.000,25.000 50.000,0.000 0.000,0.000 25.000,0.000 0.000,25.000 25.000,0.000 0.000,-50.000 125.000,0.000 0.000,-50.000 50.000,0.000 0.000,-50.000-50.000,0.000 0.000,25.000-75.000,0.000 0.000,50.000-50.000,0.000 0.000,75.000-50.000,0.000 0.000,50.000-25.000,0.000 0.000,25.000 0.000,0.000 0.000,-100.000 25.000,0.000 0.000,0.000 0.000</inkml:trace>
</inkml:ink>
</file>

<file path=ppt/ink/ink18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6:5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76750.000 25900.000,'-50.000'0.000,"25.000"0.000,0.000 0.000,-50.000-50.000,0.000 0.000,75.000 25.000,0.000 0.000,75.000 0.000,0.000 0.000,75.000-25.000,0.000 0.000,50.000 0.000,0.000 0.000,-125.000 25.000,0.000 0.000,-25.000 0.000</inkml:trace>
</inkml:ink>
</file>

<file path=ppt/ink/ink18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6:5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76300.000 18450.000,'-50.000'0.000,"25.000"25.000,0.000 0.000,0.000 125.000,0.000 0.000,25.000 25.000,0.000 0.000,-50.000 150.000,0.000 0.000,50.000-100.000,0.000 0.000,0.000-100.000,0.000 0.000,-25.000-75.000,0.000 0.000,25.000-25.000,0.000 0.000,25.000-75.000,0.000 0.000,-25.000 0.000</inkml:trace>
</inkml:ink>
</file>

<file path=ppt/ink/ink18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6: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76400.000 18550.000,'150.000'-100.000,"-50.000"75.000,0.000 0.000,0.000 25.000,0.000 0.000,-25.000 50.000,0.000 0.000,-50.000 25.000,0.000 0.000,-25.000 50.000,0.000 0.000,-125.000 25.000,0.000 0.000,0.000 0.000,0.000 0.000,25.000-75.000,0.000 0.000,50.000-50.000,0.000 0.000,100.000-25.000,0.000 0.000,100.000-25.000,0.000 0.000,50.000 25.000,0.000 0.000,-75.000 25.000,0.000 0.000,-25.000 50.000,0.000 0.000,-75.000 25.000,0.000 0.000,-50.000 0.000,0.000 0.000,-75.000 0.000,0.000 0.000,-50.000 0.000,0.000 0.000,-50.000 0.000,0.000 0.000,0.000-25.000,0.000 0.000,125.000-25.000,0.000 0.000,50.000-25.000</inkml:trace>
</inkml:ink>
</file>

<file path=ppt/ink/ink18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7:08"/>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75900.000 24100.000,'-100.000'50.000,"100.000"-75.000,0.000 0.000,0.000 0.000,0.000 0.000,0.000 0.000,0.000 0.000,25.000 0.000,0.000 0.000,0.000 25.000,0.000 0.000,0.000 0.000,0.000 0.000,-25.000 25.000,0.000 0.000,0.000 25.000,0.000 0.000,-50.000 25.000,0.000 0.000,25.000-25.000,0.000 0.000,0.000-25.000,0.000 0.000,25.000-75.000,0.000 0.000,0.000-50.000,0.000 0.000,0.000 25.000,0.000 0.000,50.000 25.000,0.000 0.000,-25.000 25.000,0.000 0.000,0.000 25.000,0.000 0.000,0.000 50.000,0.000 0.000,0.000 0.000,0.000 0.000,-25.000 25.000,0.000 0.000,-25.000-25.000,0.000 0.000,0.000-25.000,0.000 0.000,-25.000 0.000,0.000 0.000,25.000-25.000,0.000 0.000,25.000-25.000,0.000 0.000,0.000 0.000,0.000 0.000,-25.000 0.000</inkml:trace>
</inkml:ink>
</file>

<file path=ppt/ink/ink18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27:09"/>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75750.000 24550.000,'-50.000'50.000,"-50.000"-25.000,0.000 0.000,75.000-25.000,0.000 0.000,-25.000-25.000,0.000 0.000,0.000 0.000,0.000 0.000,0.000-50.000,0.000 0.000,50.000 0.000,0.000 0.000,0.000-25.000,0.000 0.000,50.000 0.000,0.000 0.000,25.000 25.000,0.000 0.000,0.000 0.000,0.000 0.000,0.000 25.000,0.000 0.000,25.000 50.000,0.000 0.000,-25.000 0.000,0.000 0.000,25.000 25.000,0.000 0.000,-25.000 50.000,0.000 0.000,-25.000 0.000,0.000 0.000,-25.000 50.000,0.000 0.000,-75.000 50.000,0.000 0.000,-100.000 75.000,0.000 0.000,-50.000-25.000,0.000 0.000,150.000-200.000,0.000 0.000,0.000 25.000</inkml:trace>
</inkml:ink>
</file>

<file path=ppt/ink/ink18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0:4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7100.000 22550.000,'-50.000'-100.000,"50.000"200.000,0.000 0.000,-25.000 50.000,0.000 0.000,25.000 0.000,0.000 0.000,-25.000 25.000,0.000 0.000,25.000-25.000,0.000 0.000,-25.000-50.000,0.000 0.000,25.000-50.000,0.000 0.000,25.000-150.000,0.000 0.000,-25.000 50.000,0.000 0.000,25.000 0.000</inkml:trace>
</inkml:ink>
</file>

<file path=ppt/ink/ink18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0:4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7100.000 22100.000,'-50.000'-50.000,"75.000"50.000,0.000 0.000,25.000-25.000,0.000 0.000,25.000 0.000,0.000 0.000,25.000 25.000,0.000 0.000,-25.000 25.000,0.000 0.000,-25.000 50.000,0.000 0.000,-25.000 25.000,0.000 0.000,-75.000 75.000,0.000 0.000,-25.000-50.000,0.000 0.000,-50.000 50.000,0.000 0.000,50.000-100.000,0.000 0.000,25.000-50.000,0.000 0.000,25.000-25.000,0.000 0.000,125.000-50.000,0.000 0.000,25.000 25.000,0.000 0.000,-25.000 25.000,0.000 0.000,-25.000 25.000,0.000 0.000,-50.000 75.000,0.000 0.000,-50.000 0.000,0.000 0.000,-75.000 0.000,0.000 0.000,0.000 25.000,0.000 0.000,-25.000-50.000,0.000 0.000,75.000-50.000,0.000 0.000,25.000-50.000</inkml:trace>
</inkml:ink>
</file>

<file path=ppt/ink/ink18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0:4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9200.000 23450.000,'100.000'50.000,"-50.000"0.000,0.000 0.000,-25.000-25.000,0.000 0.000,0.000 0.000,0.000 0.000,-25.000 0.000,0.000 0.000,0.000 0.000</inkml:trace>
</inkml:ink>
</file>

<file path=ppt/ink/ink18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0:4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9150.000 24050.000,'0.000'50.000,"75.000"-25.000,0.000 0.000,0.000 25.000,0.000 0.000,-25.000-25.000</inkml:trace>
</inkml:ink>
</file>

<file path=ppt/ink/ink18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0:4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13050.000 21800.000,'0.000'-50.000,"-25.000"50.000,0.000 0.000,25.000 25.000,0.000 0.000,0.000 125.000,0.000 0.000,0.000 50.000,0.000 0.000,-25.000 50.000,0.000 0.000,0.000-25.000,0.000 0.000,0.000-125.000,0.000 0.000,25.000-125.000</inkml:trace>
</inkml:ink>
</file>

<file path=ppt/ink/ink1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0: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67750.000 12700.000,'0.000'-50.000,"50.000"0.000,0.000 0.000,0.000 25.000,0.000 0.000,75.000 25.000,0.000 0.000,50.000 0.000,0.000 0.000,-125.000 0.000</inkml:trace>
</inkml:ink>
</file>

<file path=ppt/ink/ink18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0:4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13650.000 21300.000,'50.000'0.000,"100.000"-50.000,0.000 0.000,25.000 25.000,0.000 0.000,0.000 0.000,0.000 0.000,-75.000 25.000,0.000 0.000,-25.000 25.000,0.000 0.000,-75.000 25.000,0.000 0.000,0.000-25.000,0.000 0.000,0.000 50.000,0.000 0.000,0.000 0.000,0.000 0.000,0.000 25.000,0.000 0.000,25.000 125.000,0.000 0.000,-25.000 0.000,0.000 0.000,0.000-25.000,0.000 0.000,0.000-25.000,0.000 0.000,0.000-75.000,0.000 0.000,0.000-50.000,0.000 0.000,0.000-25.000,0.000 0.000,-50.000-25.000,0.000 0.000,-50.000-50.000,0.000 0.000,-50.000-75.000,0.000 0.000,-25.000-75.000,0.000 0.000,50.000 25.000,0.000 0.000,50.000 50.000,0.000 0.000,50.000 75.000,0.000 0.000,0.000 25.000,0.000 0.000,25.000 0.000,0.000 0.000,50.000 0.000,0.000 0.000,50.000 0.000,0.000 0.000,50.000 0.000,0.000 0.000,-50.000 25.000,0.000 0.000,-50.000 0.000,0.000 0.000,-25.000 25.000,0.000 0.000,-25.000 25.000,0.000 0.000,-100.000 25.000,0.000 0.000,-50.000 25.000,0.000 0.000,0.000 25.000,0.000 0.000,0.000-25.000,0.000 0.000,50.000-50.000,0.000 0.000,50.000-25.000,0.000 0.000,150.000-25.000,0.000 0.000,25.000 0.000,0.000 0.000,25.000-50.000,0.000 0.000,0.000 25.000,0.000 0.000,-75.000 0.000,0.000 0.000,-50.000 0.000,0.000 0.000,0.000 0.000</inkml:trace>
</inkml:ink>
</file>

<file path=ppt/ink/ink18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0:4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14100.000 21700.000,'-50.000'-100.000,"50.000"200.000,0.000 0.000,0.000 150.000,0.000 0.000,0.000 125.000,0.000 0.000,0.000-100.000,0.000 0.000,0.000-200.000</inkml:trace>
</inkml:ink>
</file>

<file path=ppt/ink/ink18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0:4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17900.000 21100.000,'-50.000'0.000,"-25.000"0.000,0.000 0.000,0.000 25.000,0.000 0.000,0.000 25.000,0.000 0.000,0.000 25.000,0.000 0.000,25.000 0.000,0.000 0.000,25.000-25.000,0.000 0.000,25.000 0.000,0.000 0.000,50.000-25.000,0.000 0.000,50.000 0.000,0.000 0.000,-25.000 25.000,0.000 0.000,-50.000 25.000,0.000 0.000,-25.000 0.000,0.000 0.000,-25.000 25.000,0.000 0.000,-75.000 25.000,0.000 0.000,25.000-25.000,0.000 0.000,25.000-50.000,0.000 0.000,50.000-100.000,0.000 0.000,25.000 0.000,0.000 0.000,0.000 0.000</inkml:trace>
</inkml:ink>
</file>

<file path=ppt/ink/ink18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0:5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18100.000 21650.000,'50.000'0.000,"-25.000"0.000,0.000 0.000,-25.000 75.000,0.000 0.000,-25.000 75.000,0.000 0.000,-25.000 25.000,0.000 0.000,25.000 0.000,0.000 0.000,25.000-75.000,0.000 0.000,0.000-50.000,0.000 0.000,100.000-75.000,0.000 0.000,25.000-150.000,0.000 0.000,-25.000-50.000,0.000 0.000,-25.000-25.000,0.000 0.000,-50.000 100.000,0.000 0.000,-25.000 75.000,0.000 0.000,-50.000 75.000,0.000 0.000,0.000 25.000,0.000 0.000,-25.000 50.000,0.000 0.000,75.000 0.000,0.000 0.000,0.000-50.000,0.000 0.000,100.000 0.000,0.000 0.000,-50.000-25.000,0.000 0.000,-25.000-25.000</inkml:trace>
</inkml:ink>
</file>

<file path=ppt/ink/ink18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0:5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19150.000 21750.000,'50.000'0.000,"-50.000"75.000,0.000 0.000,0.000-25.000,0.000 0.000,0.000-25.000,0.000 0.000,-25.000 75.000,0.000 0.000,-25.000 0.000,0.000 0.000,25.000 25.000,0.000 0.000,25.000-50.000,0.000 0.000,50.000-25.000,0.000 0.000,50.000-50.000,0.000 0.000,0.000 0.000,0.000 0.000,25.000-50.000,0.000 0.000,-50.000 25.000,0.000 0.000,-50.000-25.000</inkml:trace>
</inkml:ink>
</file>

<file path=ppt/ink/ink18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0:5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19700.000 22050.000,'-50.000'0.000,"25.000"0.000,0.000 0.000,25.000 25.000,0.000 0.000,-25.000 0.000,0.000 0.000,25.000 100.000,0.000 0.000,0.000 75.000,0.000 0.000,0.000 75.000,0.000 0.000,-25.000 0.000,0.000 0.000,0.000-100.000,0.000 0.000,25.000-125.000</inkml:trace>
</inkml:ink>
</file>

<file path=ppt/ink/ink18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0:5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19850.000 20850.000,'0.000'-50.000,"50.000"50.000,0.000 0.000,25.000 0.000,0.000 0.000,-25.000 25.000,0.000 0.000,-25.000 75.000,0.000 0.000,-25.000-25.000,0.000 0.000,-100.000 75.000,0.000 0.000,25.000-100.000,0.000 0.000,50.000-25.000,0.000 0.000,100.000-75.000,0.000 0.000,25.000 25.000,0.000 0.000,0.000 0.000,0.000 0.000,-25.000 25.000</inkml:trace>
</inkml:ink>
</file>

<file path=ppt/ink/ink18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0:5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20500.000 20950.000,'50.000'-50.000,"25.000"50.000,0.000 0.000,25.000-25.000,0.000 0.000,-75.000 25.000,0.000 0.000,0.000 0.000</inkml:trace>
</inkml:ink>
</file>

<file path=ppt/ink/ink18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0:5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21450.000 21300.000,'50.000'50.000,"50.000"-75.000,0.000 0.000,-25.000 25.000,0.000 0.000,-50.000-25.000,0.000 0.000,50.000 25.000,0.000 0.000,-50.000 25.000,0.000 0.000,-25.000 0.000,0.000 0.000,-25.000 0.000,0.000 0.000,-25.000 25.000,0.000 0.000,0.000 0.000,0.000 0.000,-25.000 0.000,0.000 0.000,25.000 50.000,0.000 0.000,25.000-50.000,0.000 0.000,25.000 0.000,0.000 0.000,50.000-25.000,0.000 0.000,50.000-75.000,0.000 0.000,0.000-50.000,0.000 0.000,-75.000 50.000</inkml:trace>
</inkml:ink>
</file>

<file path=ppt/ink/ink18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0:5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22300.000 21600.000,'0.000'-50.000,"25.000"50.000,0.000 0.000,-100.000 50.000,0.000 0.000,25.000 25.000,0.000 0.000,-50.000 0.000,0.000 0.000,-50.000 50.000,0.000 0.000,25.000-25.000,0.000 0.000,0.000-25.000,0.000 0.000,75.000-25.000,0.000 0.000,25.000-50.000,0.000 0.000,125.000-50.000,0.000 0.000,50.000 0.000,0.000 0.000,75.000 0.000,0.000 0.000,-25.000 25.000,0.000 0.000,-25.000 0.000,0.000 0.000,-75.000-25.000,0.000 0.000,-75.000 0.000</inkml:trace>
</inkml:ink>
</file>

<file path=ppt/ink/ink1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0: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68200.000 13900.000,'-50.000'0.000,"25.000"0.000,0.000 0.000,100.000-25.000,0.000 0.000,75.000 25.000,0.000 0.000,50.000 0.000,0.000 0.000,25.000 0.000,0.000 0.000,-50.000 25.000,0.000 0.000,-100.000 0.000,0.000 0.000,-50.000-25.000</inkml:trace>
</inkml:ink>
</file>

<file path=ppt/ink/ink18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0:5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22000.000 20550.000,'-50.000'-50.000,"25.000"25.000,0.000 0.000,0.000 75.000,0.000 0.000,25.000 100.000,0.000 0.000,0.000 100.000,0.000 0.000,25.000 150.000,0.000 0.000,-50.000 75.000,0.000 0.000,25.000-175.000,0.000 0.000,0.000-100.000,0.000 0.000,0.000-125.000,0.000 0.000,-25.000-50.000</inkml:trace>
</inkml:ink>
</file>

<file path=ppt/ink/ink18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0:5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22150.000 22100.000,'-200.000'200.000,"125.000"-50.000,0.000 0.000,-25.000 25.000,0.000 0.000,0.000-50.000,0.000 0.000,75.000-100.000,0.000 0.000,0.000-25.000</inkml:trace>
</inkml:ink>
</file>

<file path=ppt/ink/ink18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0:5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21900.000 22850.000,'200.000'0.000,"-125.000"50.000,0.000 0.000,0.000-50.000,0.000 0.000,25.000 0.000,0.000 0.000,-25.000-50.000,0.000 0.000,-50.000 25.000</inkml:trace>
</inkml:ink>
</file>

<file path=ppt/ink/ink18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0:5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23500.000 20550.000,'0.000'-50.000,"0.000"25.000,0.000 0.000,25.000 50.000,0.000 0.000,25.000 0.000,0.000 0.000,50.000-25.000,0.000 0.000,-25.000-25.000,0.000 0.000,0.000 25.000,0.000 0.000,-75.000 50.000,0.000 0.000,0.000 25.000,0.000 0.000,-50.000-25.000,0.000 0.000,-25.000 25.000,0.000 0.000,25.000-25.000,0.000 0.000,0.000-25.000,0.000 0.000,25.000-25.000,0.000 0.000,0.000 25.000,0.000 0.000,25.000 25.000,0.000 0.000,-25.000 50.000,0.000 0.000,0.000 75.000,0.000 0.000,-25.000 50.000,0.000 0.000,25.000-75.000,0.000 0.000,25.000-75.000,0.000 0.000,25.000-175.000,0.000 0.000,75.000-150.000,0.000 0.000,-25.000 25.000,0.000 0.000,25.000 75.000,0.000 0.000,-25.000 100.000,0.000 0.000,-75.000 25.000,0.000 0.000,0.000 75.000,0.000 0.000,-25.000 50.000,0.000 0.000,-50.000 25.000,0.000 0.000,0.000-50.000,0.000 0.000,125.000-125.000,0.000 0.000,50.000-25.000,0.000 0.000,25.000 25.000,0.000 0.000,-50.000 25.000,0.000 0.000,-75.000 100.000,0.000 0.000,-50.000 50.000,0.000 0.000,-75.000 25.000,0.000 0.000,-50.000 25.000,0.000 0.000,25.000-25.000,0.000 0.000,-25.000-50.000,0.000 0.000,50.000 0.000,0.000 0.000,100.000-100.000,0.000 0.000,75.000 0.000,0.000 0.000,100.000 0.000,0.000 0.000,25.000-75.000,0.000 0.000,50.000-25.000,0.000 0.000,-25.000 25.000,0.000 0.000,-100.000 50.000,0.000 0.000,-50.000 50.000,0.000 0.000,-50.000 25.000,0.000 0.000,-50.000-50.000</inkml:trace>
</inkml:ink>
</file>

<file path=ppt/ink/ink18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0:5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23800.000 22650.000,'-50.000'0.000,"25.000"0.000,0.000 0.000,-25.000 0.000,0.000 0.000,25.000 100.000,0.000 0.000,25.000 25.000,0.000 0.000,0.000-25.000,0.000 0.000,0.000-25.000,0.000 0.000,25.000-75.000,0.000 0.000,0.000-25.000</inkml:trace>
</inkml:ink>
</file>

<file path=ppt/ink/ink18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0:5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24350.000 22150.000,'0.000'50.000,"-25.000"50.000,0.000 0.000,25.000-75.000,0.000 0.000,0.000 150.000,0.000 0.000,-25.000 75.000,0.000 0.000,25.000 75.000,0.000 0.000,0.000-100.000,0.000 0.000,-25.000-100.000</inkml:trace>
</inkml:ink>
</file>

<file path=ppt/ink/ink18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0:5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25950.000 23200.000,'-50.000'0.000,"75.000"25.000,0.000 0.000,0.000 0.000</inkml:trace>
</inkml:ink>
</file>

<file path=ppt/ink/ink18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0:5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29400.000 21500.000,'-100.000'-50.000,"50.000"50.000,0.000 0.000,0.000 50.000,0.000 0.000,-50.000 75.000,0.000 0.000,25.000 0.000,0.000 0.000,0.000 0.000,0.000 0.000,25.000 50.000,0.000 0.000,50.000-50.000,0.000 0.000,0.000-75.000,0.000 0.000,75.000-25.000,0.000 0.000,75.000-100.000,0.000 0.000,25.000-75.000,0.000 0.000,-50.000 0.000,0.000 0.000,-50.000 75.000,0.000 0.000,-50.000 50.000,0.000 0.000,-25.000 100.000,0.000 0.000,-25.000 25.000,0.000 0.000,25.000 25.000,0.000 0.000,0.000-25.000,0.000 0.000,0.000-50.000,0.000 0.000,25.000-50.000,0.000 0.000,100.000-75.000,0.000 0.000,0.000-100.000,0.000 0.000,-25.000-25.000,0.000 0.000,-75.000 75.000,0.000 0.000,-25.000 75.000,0.000 0.000,-75.000 75.000,0.000 0.000,0.000 50.000,0.000 0.000,50.000 25.000,0.000 0.000,50.000-100.000,0.000 0.000,50.000 25.000,0.000 0.000,-25.000 0.000,0.000 0.000,0.000 75.000,0.000 0.000,-50.000 50.000,0.000 0.000,-25.000 0.000,0.000 0.000,25.000-100.000,0.000 0.000,25.000-25.000,0.000 0.000,75.000 0.000,0.000 0.000,-25.000 25.000,0.000 0.000,-50.000 0.000,0.000 0.000,-50.000 50.000,0.000 0.000,-100.000-25.000,0.000 0.000,25.000-25.000,0.000 0.000,50.000-25.000,0.000 0.000,0.000-25.000</inkml:trace>
</inkml:ink>
</file>

<file path=ppt/ink/ink18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0:5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31000.000 20950.000,'50.000'0.000,"0.000"0.000,0.000 0.000,-25.000 0.000,0.000 0.000,-25.000 100.000,0.000 0.000,-25.000 0.000,0.000 0.000,0.000-25.000,0.000 0.000,25.000-50.000,0.000 0.000,75.000 0.000,0.000 0.000,25.000-25.000,0.000 0.000,-50.000-25.000,0.000 0.000,-25.000 25.000</inkml:trace>
</inkml:ink>
</file>

<file path=ppt/ink/ink18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0:5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31550.000 21050.000,'0.000'-50.000,"25.000"50.000,0.000 0.000,50.000 0.000,0.000 0.000,25.000 0.000,0.000 0.000,-50.000 25.000,0.000 0.000,-25.000-25.000</inkml:trace>
</inkml:ink>
</file>

<file path=ppt/ink/ink1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0: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68000.000 14600.000,'-50.000'0.000,"75.000"0.000,0.000 0.000,75.000-25.000,0.000 0.000,75.000 25.000,0.000 0.000,175.000 0.000,0.000 0.000,-50.000 0.000,0.000 0.000,-225.000 0.000</inkml:trace>
</inkml:ink>
</file>

<file path=ppt/ink/ink18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0:5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28500.000 21050.000,'0.000'-100.000,"0.000"50.000,0.000 0.000,-25.000 0.000,0.000 0.000,-25.000 25.000,0.000 0.000,0.000-25.000,0.000 0.000,-25.000 50.000,0.000 0.000,-25.000 25.000,0.000 0.000,0.000 75.000,0.000 0.000,0.000 25.000,0.000 0.000,0.000 100.000,0.000 0.000,25.000 0.000,0.000 0.000,50.000 125.000,0.000 0.000,25.000-150.000,0.000 0.000,25.000-50.000,0.000 0.000,75.000-125.000,0.000 0.000,50.000-50.000,0.000 0.000,-100.000 0.000</inkml:trace>
</inkml:ink>
</file>

<file path=ppt/ink/ink18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0:5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28300.000 22000.000,'-100.000'0.000,"75.000"0.000,0.000 0.000,25.000 25.000,0.000 0.000,-25.000 0.000,0.000 0.000,-50.000 150.000,0.000 0.000,50.000-50.000,0.000 0.000,25.000 25.000,0.000 0.000,25.000 0.000,0.000 0.000,25.000-100.000,0.000 0.000,0.000 0.000</inkml:trace>
</inkml:ink>
</file>

<file path=ppt/ink/ink18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0:5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31850.000 22100.000,'0.000'50.000,"50.000"-25.000,0.000 0.000,-25.000 0.000,0.000 0.000,25.000 25.000,0.000 0.000,-25.000 50.000,0.000 0.000,0.000 0.000,0.000 0.000,-100.000 0.000,0.000 0.000,-50.000 25.000,0.000 0.000,75.000-75.000</inkml:trace>
</inkml:ink>
</file>

<file path=ppt/ink/ink18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0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33300.000 22000.000,'-50.000'0.000,"50.000"-25.000,0.000 0.000,50.000 0.000,0.000 0.000,25.000 0.000,0.000 0.000,-50.000 25.000,0.000 0.000,0.000 0.000,0.000 0.000,-25.000-25.000,0.000 0.000,-25.000 75.000,0.000 0.000,0.000-50.000,0.000 0.000,25.000 25.000,0.000 0.000,0.000-50.000</inkml:trace>
</inkml:ink>
</file>

<file path=ppt/ink/ink18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0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33350.000 22050.000,'-50.000'0.000,"75.000"-25.000,0.000 0.000,50.000-25.000,0.000 0.000,0.000 50.000,0.000 0.000,75.000-50.000,0.000 0.000,0.000 25.000,0.000 0.000,0.000 0.000,0.000 0.000,-50.000 50.000,0.000 0.000,-25.000-50.000,0.000 0.000,-50.000 25.000</inkml:trace>
</inkml:ink>
</file>

<file path=ppt/ink/ink18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0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35500.000 21100.000,'100.000'-100.000,"50.000"75.000,0.000 0.000,25.000-25.000,0.000 0.000,-25.000 25.000,0.000 0.000,-75.000 0.000,0.000 0.000,-50.000 25.000,0.000 0.000,-50.000 0.000</inkml:trace>
</inkml:ink>
</file>

<file path=ppt/ink/ink18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0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36400.000 20250.000,'-100.000'0.000,"75.000"50.000,0.000 0.000,-25.000 75.000,0.000 0.000,-50.000 0.000,0.000 0.000,-50.000 75.000,0.000 0.000,50.000-50.000,0.000 0.000,75.000-100.000,0.000 0.000,25.000-25.000,0.000 0.000,50.000-75.000,0.000 0.000,0.000 25.000,0.000 0.000,-25.000 0.000,0.000 0.000,0.000 75.000,0.000 0.000,0.000 75.000,0.000 0.000,-25.000 25.000,0.000 0.000,-25.000 0.000,0.000 0.000,0.000-25.000,0.000 0.000,0.000-75.000,0.000 0.000,75.000-100.000,0.000 0.000,50.000-175.000,0.000 0.000,0.000 75.000,0.000 0.000,25.000-25.000,0.000 0.000,-25.000 100.000,0.000 0.000,-50.000 50.000,0.000 0.000,-25.000 25.000,0.000 0.000,0.000 75.000,0.000 0.000,-50.000 100.000,0.000 0.000,-50.000 0.000,0.000 0.000,-25.000-100.000,0.000 0.000,50.000-50.000,0.000 0.000,0.000-75.000,0.000 0.000,50.000-25.000,0.000 0.000,50.000-25.000,0.000 0.000,25.000 50.000,0.000 0.000,0.000 25.000,0.000 0.000,-50.000 75.000,0.000 0.000,-25.000 0.000,0.000 0.000,-25.000 25.000,0.000 0.000,-50.000 25.000,0.000 0.000,-75.000 25.000,0.000 0.000,25.000 0.000,0.000 0.000,-50.000-25.000,0.000 0.000,75.000-75.000,0.000 0.000,50.000 0.000,0.000 0.000,150.000-25.000,0.000 0.000,75.000-50.000,0.000 0.000,100.000 25.000,0.000 0.000,25.000 0.000,0.000 0.000,-50.000 0.000,0.000 0.000,-150.000 0.000,0.000 0.000,-50.000 25.000</inkml:trace>
</inkml:ink>
</file>

<file path=ppt/ink/ink18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0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37500.000 21050.000,'-50.000'0.000,"50.000"-50.000,0.000 0.000,25.000 25.000,0.000 0.000,100.000 0.000,0.000 0.000,25.000 0.000,0.000 0.000,0.000 0.000,0.000 0.000,-75.000 25.000,0.000 0.000,-50.000 0.000,0.000 0.000,-25.000-25.000,0.000 0.000,-25.000 25.000</inkml:trace>
</inkml:ink>
</file>

<file path=ppt/ink/ink18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0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38300.000 20300.000,'0.000'-100.000,"0.000"125.000,0.000 0.000,-50.000 75.000,0.000 0.000,-25.000 75.000,0.000 0.000,-50.000 0.000,0.000 0.000,-25.000 100.000,0.000 0.000,50.000-25.000,0.000 0.000,75.000-175.000,0.000 0.000,25.000-125.000,0.000 0.000,25.000 25.000,0.000 0.000,25.000-75.000</inkml:trace>
</inkml:ink>
</file>

<file path=ppt/ink/ink18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0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37500.000 21900.000,'50.000'-50.000,"0.000"25.000,0.000 0.000,-25.000 25.000,0.000 0.000,0.000 75.000,0.000 0.000,-25.000 150.000,0.000 0.000,0.000-50.000,0.000 0.000,-50.000 0.000,0.000 0.000,0.000-25.000,0.000 0.000,50.000-100.000,0.000 0.000,-25.000-50.000</inkml:trace>
</inkml:ink>
</file>

<file path=ppt/ink/ink1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0:2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71950.000 13050.000,'0.000'-50.000,"75.000"-75.000,0.000 0.000,-25.000 50.000,0.000 0.000,-25.000 0.000,0.000 0.000,-25.000-25.000,0.000 0.000,-25.000 50.000,0.000 0.000,-75.000 25.000,0.000 0.000,-25.000 25.000,0.000 0.000,-50.000 75.000,0.000 0.000,0.000 75.000,0.000 0.000,50.000 25.000,0.000 0.000,50.000 25.000,0.000 0.000,25.000-25.000,0.000 0.000,50.000 0.000,0.000 0.000,50.000-75.000,0.000 0.000,125.000-75.000,0.000 0.000,75.000-75.000,0.000 0.000,0.000-50.000,0.000 0.000,-125.000-25.000,0.000 0.000,-125.000 50.000,0.000 0.000,-100.000 50.000,0.000 0.000,-75.000 25.000,0.000 0.000,25.000 100.000,0.000 0.000,25.000 0.000,0.000 0.000,100.000-25.000,0.000 0.000,25.000-50.000,0.000 0.000,150.000-25.000,0.000 0.000,50.000-50.000,0.000 0.000,-75.000 0.000,0.000 0.000,-75.000 25.000,0.000 0.000,-75.000 100.000,0.000 0.000,-25.000 0.000,0.000 0.000,50.000 0.000,0.000 0.000,50.000-50.000,0.000 0.000,75.000 0.000,0.000 0.000,25.000-100.000,0.000 0.000,50.000-75.000,0.000 0.000,-50.000-50.000,0.000 0.000,0.000 0.000,0.000 0.000,-50.000 25.000,0.000 0.000,-75.000 75.000,0.000 0.000,-25.000 75.000,0.000 0.000,-50.000 25.000,0.000 0.000,-25.000 75.000,0.000 0.000,-25.000 125.000,0.000 0.000,0.000-25.000,0.000 0.000,75.000-50.000,0.000 0.000,25.000-75.000,0.000 0.000,75.000-25.000,0.000 0.000,100.000-75.000,0.000 0.000,25.000-75.000,0.000 0.000,-100.000 25.000,0.000 0.000,-50.000 75.000,0.000 0.000,-125.000 100.000,0.000 0.000,25.000 50.000,0.000 0.000,25.000-25.000,0.000 0.000,75.000-50.000,0.000 0.000,150.000-50.000,0.000 0.000,25.000-100.000,0.000 0.000,-75.000-75.000,0.000 0.000,-125.000 0.000,0.000 0.000,-50.000 100.000,0.000 0.000,-75.000 50.000,0.000 0.000,0.000 100.000,0.000 0.000,25.000 50.000,0.000 0.000,50.000-25.000,0.000 0.000,100.000 0.000,0.000 0.000,25.000 0.000,0.000 0.000,0.000-25.000,0.000 0.000,-25.000 25.000,0.000 0.000,-25.000 25.000,0.000 0.000,-50.000 0.000,0.000 0.000,-100.000 0.000,0.000 0.000,-50.000 0.000,0.000 0.000,-50.000 0.000,0.000 0.000,75.000-75.000,0.000 0.000,100.000-100.000</inkml:trace>
</inkml:ink>
</file>

<file path=ppt/ink/ink18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0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37950.000 22150.000,'150.000'-200.000,"-50.000"150.000,0.000 0.000,0.000 25.000,0.000 0.000,0.000-25.000,0.000 0.000,-25.000 50.000,0.000 0.000,-50.000 0.000,0.000 0.000,-50.000-25.000,0.000 0.000,0.000 25.000,0.000 0.000,0.000-25.000</inkml:trace>
</inkml:ink>
</file>

<file path=ppt/ink/ink18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0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38550.000 21300.000,'-50.000'-50.000,"25.000"125.000,0.000 0.000,0.000 75.000,0.000 0.000,0.000 75.000,0.000 0.000,25.000 0.000,0.000 0.000,0.000-100.000,0.000 0.000,75.000-50.000,0.000 0.000,25.000-100.000,0.000 0.000,50.000-100.000,0.000 0.000,-25.000-100.000,0.000 0.000,-75.000 125.000</inkml:trace>
</inkml:ink>
</file>

<file path=ppt/ink/ink18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0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40150.000 20150.000,'50.000'-150.000,"0.000"225.000,0.000 0.000,-25.000-25.000,0.000 0.000,-25.000 25.000,0.000 0.000,-25.000 0.000,0.000 0.000,-50.000-25.000,0.000 0.000,25.000-25.000</inkml:trace>
</inkml:ink>
</file>

<file path=ppt/ink/ink18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0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39700.000 20900.000,'-100.000'0.000,"175.000"0.000,0.000 0.000,50.000-50.000,0.000 0.000,0.000-25.000,0.000 0.000,-75.000 50.000,0.000 0.000,-25.000 25.000,0.000 0.000,-75.000 25.000,0.000 0.000,25.000 25.000,0.000 0.000,0.000 0.000,0.000 0.000,0.000 50.000,0.000 0.000,0.000 75.000,0.000 0.000,-25.000-50.000,0.000 0.000,50.000-75.000,0.000 0.000,0.000-25.000,0.000 0.000,0.000-125.000,0.000 0.000,25.000 0.000,0.000 0.000,-25.000 25.000,0.000 0.000,0.000 25.000,0.000 0.000,-50.000 50.000,0.000 0.000,0.000 50.000,0.000 0.000,-50.000 25.000,0.000 0.000,50.000-25.000,0.000 0.000,50.000-25.000,0.000 0.000,100.000-25.000,0.000 0.000,50.000-100.000,0.000 0.000,0.000 50.000,0.000 0.000,-75.000 50.000,0.000 0.000,-125.000 100.000,0.000 0.000,-50.000 0.000,0.000 0.000,-25.000 50.000,0.000 0.000,-25.000 50.000,0.000 0.000,75.000-125.000,0.000 0.000,25.000-25.000,0.000 0.000,25.000-25.000,0.000 0.000,100.000-50.000,0.000 0.000,150.000-175.000,0.000 0.000,-125.000 125.000,0.000 0.000,75.000-50.000,0.000 0.000,-100.000 75.000,0.000 0.000,-50.000 50.000,0.000 0.000,25.000 25.000,0.000 0.000,-50.000 25.000,0.000 0.000,-50.000 50.000,0.000 0.000,-50.000 25.000,0.000 0.000,-25.000 75.000,0.000 0.000,-25.000-75.000,0.000 0.000,0.000 0.000,0.000 0.000,25.000-75.000,0.000 0.000,100.000-50.000,0.000 0.000,0.000 0.000</inkml:trace>
</inkml:ink>
</file>

<file path=ppt/ink/ink18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0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39100.000 22550.000,'50.000'-50.000,"50.000"100.000,0.000 0.000,25.000 0.000,0.000 0.000,100.000 75.000,0.000 0.000,125.000-25.000,0.000 0.000,-150.000-50.000,0.000 0.000,-50.000-25.000</inkml:trace>
</inkml:ink>
</file>

<file path=ppt/ink/ink18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1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16300.000 26050.000,'0.000'-50.000,"0.000"25.000,0.000 0.000,0.000-25.000,0.000 0.000,0.000 25.000,0.000 0.000,-25.000-25.000,0.000 0.000,-25.000 25.000,0.000 0.000,0.000 25.000,0.000 0.000,-25.000 0.000,0.000 0.000,-25.000 75.000,0.000 0.000,25.000 0.000,0.000 0.000,-25.000 25.000,0.000 0.000,0.000 50.000,0.000 0.000,0.000-25.000,0.000 0.000,50.000 25.000,0.000 0.000,0.000 25.000,0.000 0.000,25.000 0.000,0.000 0.000,25.000-25.000,0.000 0.000,75.000-75.000,0.000 0.000,25.000-25.000,0.000 0.000,25.000 0.000,0.000 0.000,50.000-75.000,0.000 0.000,-125.000 0.000,0.000 0.000,0.000 0.000</inkml:trace>
</inkml:ink>
</file>

<file path=ppt/ink/ink18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1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16950.000 26700.000,'-50.000'0.000,"25.000"0.000,0.000 0.000,0.000 50.000,0.000 0.000,-25.000 0.000,0.000 0.000,-25.000 75.000,0.000 0.000,50.000 25.000,0.000 0.000,0.000 0.000,0.000 0.000,25.000-25.000,0.000 0.000,25.000-25.000,0.000 0.000,75.000-75.000,0.000 0.000,25.000-50.000,0.000 0.000,-100.000-25.000</inkml:trace>
</inkml:ink>
</file>

<file path=ppt/ink/ink18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2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18500.000 26500.000,'0.000'-50.000,"0.000"25.000,0.000 0.000,-25.000 25.000,0.000 0.000,-25.000 25.000,0.000 0.000,-25.000 25.000,0.000 0.000,0.000 0.000,0.000 0.000,-25.000 50.000,0.000 0.000,50.000 0.000,0.000 0.000,25.000-50.000,0.000 0.000,25.000 0.000,0.000 0.000,75.000-50.000,0.000 0.000,0.000 0.000,0.000 0.000,-25.000 25.000,0.000 0.000,0.000 25.000,0.000 0.000,-25.000 25.000,0.000 0.000,-50.000 25.000,0.000 0.000,-25.000 0.000,0.000 0.000,-50.000 0.000,0.000 0.000,50.000-75.000,0.000 0.000,25.000 0.000,0.000 0.000,0.000-50.000</inkml:trace>
</inkml:ink>
</file>

<file path=ppt/ink/ink18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2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18600.000 27150.000,'100.000'-50.000,"-50.000"50.000,0.000 0.000,-25.000 75.000,0.000 0.000,-25.000 50.000,0.000 0.000,-25.000 25.000,0.000 0.000,-25.000-50.000,0.000 0.000,25.000-75.000,0.000 0.000,25.000 0.000,0.000 0.000,0.000-100.000,0.000 0.000,75.000-75.000,0.000 0.000,25.000-25.000,0.000 0.000,-25.000 75.000,0.000 0.000,-25.000 50.000,0.000 0.000,-50.000 25.000</inkml:trace>
</inkml:ink>
</file>

<file path=ppt/ink/ink18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3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19700.000 26150.000,'0.000'-50.000,"50.000"25.000,0.000 0.000,0.000 25.000,0.000 0.000,0.000 0.000,0.000 0.000,25.000 75.000,0.000 0.000,-75.000 0.000,0.000 0.000,-25.000 0.000,0.000 0.000,-50.000 25.000,0.000 0.000,0.000-25.000,0.000 0.000,25.000-50.000,0.000 0.000,50.000 0.000,0.000 0.000,50.000-50.000,0.000 0.000,50.000 0.000,0.000 0.000,0.000 0.000,0.000 0.000,-50.000 0.000,0.000 0.000,-25.000 25.000</inkml:trace>
</inkml:ink>
</file>

<file path=ppt/ink/ink1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0:2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76550.000 10700.000,'0.000'-50.000,"-25.000"0.000,0.000 0.000,25.000 0.000,0.000 0.000,0.000 0.000,0.000 0.000,-25.000 175.000,0.000 0.000,0.000 100.000,0.000 0.000,25.000 25.000,0.000 0.000,25.000 100.000,0.000 0.000,0.000-25.000,0.000 0.000,0.000-25.000,0.000 0.000,-25.000-50.000,0.000 0.000,25.000-25.000,0.000 0.000,0.000-125.000,0.000 0.000,0.000-50.000</inkml:trace>
</inkml:ink>
</file>

<file path=ppt/ink/ink18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3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20450.000 26450.000,'0.000'-50.000,"25.000"50.000,0.000 0.000,75.000-25.000,0.000 0.000,0.000 25.000,0.000 0.000,-25.000-25.000,0.000 0.000,-25.000 25.000,0.000 0.000,-25.000 0.000</inkml:trace>
</inkml:ink>
</file>

<file path=ppt/ink/ink18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3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20900.000 25850.000,'-50.000'-50.000,"50.000"150.000,0.000 0.000,0.000 50.000,0.000 0.000,0.000 0.000,0.000 0.000,0.000-25.000,0.000 0.000,-25.000-100.000</inkml:trace>
</inkml:ink>
</file>

<file path=ppt/ink/ink18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3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21450.000 25850.000,'50.000'0.000,"25.000"50.000,0.000 0.000,25.000 25.000,0.000 0.000,-25.000 25.000,0.000 0.000,-25.000 25.000,0.000 0.000,-50.000 50.000,0.000 0.000,-125.000 125.000,0.000 0.000,-75.000 75.000,0.000 0.000,150.000-325.000</inkml:trace>
</inkml:ink>
</file>

<file path=ppt/ink/ink18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3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24600.000 26000.000,'50.000'-50.000,"-50.000"25.000,0.000 0.000,25.000 25.000,0.000 0.000,-25.000-25.000</inkml:trace>
</inkml:ink>
</file>

<file path=ppt/ink/ink18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3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24800.000 25800.000,'50.000'-50.000,"-50.000"0.000,0.000 0.000,0.000 0.000,0.000 0.000,0.000 25.000,0.000 0.000,0.000-50.000,0.000 0.000,0.000 25.000,0.000 0.000,-25.000 0.000,0.000 0.000,0.000 50.000,0.000 0.000,-25.000 0.000,0.000 0.000,0.000 50.000,0.000 0.000,-50.000 50.000,0.000 0.000,25.000 25.000,0.000 0.000,0.000 0.000,0.000 0.000,0.000 0.000,0.000 0.000,50.000 25.000,0.000 0.000,0.000 0.000,0.000 0.000,25.000-25.000,0.000 0.000,25.000-50.000,0.000 0.000,50.000 0.000,0.000 0.000,25.000-25.000,0.000 0.000,50.000-50.000,0.000 0.000,0.000-25.000,0.000 0.000,-100.000-25.000</inkml:trace>
</inkml:ink>
</file>

<file path=ppt/ink/ink18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3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25950.000 26250.000,'0.000'-50.000,"-25.000"50.000,0.000 0.000,0.000 0.000,0.000 0.000,-25.000 50.000,0.000 0.000,-25.000 50.000,0.000 0.000,25.000-25.000,0.000 0.000,25.000 25.000,0.000 0.000,25.000 0.000,0.000 0.000,0.000 0.000,0.000 0.000,25.000 0.000,0.000 0.000,50.000-75.000,0.000 0.000,50.000-75.000,0.000 0.000,-100.000 25.000</inkml:trace>
</inkml:ink>
</file>

<file path=ppt/ink/ink18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3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26700.000 26200.000,'-100.000'0.000,"75.000"25.000,0.000 0.000,-25.000 0.000,0.000 0.000,25.000 50.000,0.000 0.000,25.000 0.000,0.000 0.000,0.000-25.000,0.000 0.000,0.000 0.000,0.000 0.000,50.000 0.000,0.000 0.000,25.000 0.000,0.000 0.000,-25.000-25.000,0.000 0.000,-50.000 25.000,0.000 0.000,0.000 0.000,0.000 0.000,-50.000 50.000,0.000 0.000,-25.000-25.000,0.000 0.000,0.000 0.000,0.000 0.000,50.000-100.000,0.000 0.000,25.000-25.000</inkml:trace>
</inkml:ink>
</file>

<file path=ppt/ink/ink18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3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27400.000 26350.000,'0.000'50.000,"-25.000"0.000,0.000 0.000,0.000 50.000,0.000 0.000,0.000 25.000,0.000 0.000,0.000-25.000,0.000 0.000,25.000 25.000,0.000 0.000,0.000-75.000,0.000 0.000,50.000-50.000,0.000 0.000,50.000-75.000,0.000 0.000,0.000-100.000,0.000 0.000,-50.000 25.000,0.000 0.000,-50.000 25.000,0.000 0.000,-25.000 50.000,0.000 0.000,-25.000 50.000,0.000 0.000,-25.000 25.000,0.000 0.000,50.000 50.000,0.000 0.000,25.000-25.000,0.000 0.000,50.000 0.000,0.000 0.000,75.000-25.000,0.000 0.000,0.000-25.000,0.000 0.000,-75.000 50.000,0.000 0.000,-25.000 0.000,0.000 0.000,-25.000 25.000,0.000 0.000,-25.000 25.000,0.000 0.000,-25.000-25.000,0.000 0.000,0.000 25.000,0.000 0.000,50.000 0.000,0.000 0.000,0.000 0.000,0.000 0.000,75.000-50.000,0.000 0.000,25.000-25.000,0.000 0.000,-75.000 0.000,0.000 0.000,75.000 0.000,0.000 0.000,-75.000 0.000,0.000 0.000,25.000-50.000,0.000 0.000,-25.000 25.000,0.000 0.000,0.000-25.000</inkml:trace>
</inkml:ink>
</file>

<file path=ppt/ink/ink18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3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28600.000 26550.000,'-150.000'0.000,"125.000"75.000,0.000 0.000,25.000 50.000,0.000 0.000,0.000 75.000,0.000 0.000,-25.000 125.000,0.000 0.000,25.000 0.000,0.000 0.000,0.000-225.000,0.000 0.000,-25.000-50.000</inkml:trace>
</inkml:ink>
</file>

<file path=ppt/ink/ink18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3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28900.000 25950.000,'50.000'-50.000,"25.000"50.000,0.000 0.000,-25.000 50.000,0.000 0.000,-50.000 50.000,0.000 0.000,-50.000 0.000,0.000 0.000,-25.000-25.000,0.000 0.000,25.000-25.000,0.000 0.000,25.000-25.000,0.000 0.000,75.000 0.000,0.000 0.000,75.000-75.000,0.000 0.000,-25.000 25.000,0.000 0.000,-75.000 0.000,0.000 0.000,0.000 0.000</inkml:trace>
</inkml:ink>
</file>

<file path=ppt/ink/ink1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0:2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75950.000 13150.000,'-50.000'0.000,"50.000"25.000,0.000 0.000,0.000 25.000,0.000 0.000,0.000 25.000,0.000 0.000,25.000 25.000,0.000 0.000,0.000 50.000,0.000 0.000,0.000 0.000,0.000 0.000,0.000-25.000,0.000 0.000,0.000-75.000,0.000 0.000,50.000-25.000,0.000 0.000,50.000-125.000,0.000 0.000,75.000-125.000,0.000 0.000,150.000-150.000,0.000 0.000,-200.000 150.000,0.000 0.000,-50.000 75.000</inkml:trace>
</inkml:ink>
</file>

<file path=ppt/ink/ink18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4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29400.000 26200.000,'100.000'-50.000,"-25.000"50.000,0.000 0.000,0.000 0.000,0.000 0.000,0.000 0.000,0.000 0.000,-50.000 25.000</inkml:trace>
</inkml:ink>
</file>

<file path=ppt/ink/ink18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4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29850.000 25650.000,'100.000'-100.000,"-50.000"75.000,0.000 0.000,50.000 75.000,0.000 0.000,0.000 100.000,0.000 0.000,-50.000 0.000,0.000 0.000,-50.000 75.000,0.000 0.000,-100.000-25.000,0.000 0.000,50.000-150.000,0.000 0.000,0.000 0.000</inkml:trace>
</inkml:ink>
</file>

<file path=ppt/ink/ink18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4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31450.000 25950.000,'200.000'-150.000,"-150.000"125.000,0.000 0.000,75.000 0.000,0.000 0.000,50.000 25.000,0.000 0.000,-50.000 0.000,0.000 0.000,-75.000 25.000,0.000 0.000,-50.000 25.000,0.000 0.000,0.000-25.000,0.000 0.000,-25.000 0.000</inkml:trace>
</inkml:ink>
</file>

<file path=ppt/ink/ink18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4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31450.000 26500.000,'-50.000'0.000,"25.000"0.000,0.000 0.000,25.000 25.000,0.000 0.000,50.000-50.000,0.000 0.000,100.000 25.000,0.000 0.000,0.000 0.000,0.000 0.000,25.000 25.000,0.000 0.000,-25.000-25.000,0.000 0.000,-125.000 0.000,0.000 0.000,25.000 25.000</inkml:trace>
</inkml:ink>
</file>

<file path=ppt/ink/ink18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4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33950.000 24600.000,'0.000'-50.000,"-25.000"0.000,0.000 0.000,0.000 50.000,0.000 0.000,25.000-25.000,0.000 0.000,0.000 75.000,0.000 0.000,0.000 100.000,0.000 0.000,0.000 75.000,0.000 0.000,0.000 25.000,0.000 0.000,-25.000 0.000,0.000 0.000,25.000 0.000,0.000 0.000,0.000 0.000,0.000 0.000,0.000-150.000,0.000 0.000,0.000-75.000,0.000 0.000,25.000-25.000</inkml:trace>
</inkml:ink>
</file>

<file path=ppt/ink/ink18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4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35300.000 25100.000,'0.000'-100.000,"0.000"50.000,0.000 0.000,-25.000 25.000,0.000 0.000,-50.000 75.000,0.000 0.000,-50.000 75.000,0.000 0.000,-25.000 50.000,0.000 0.000,25.000-25.000,0.000 0.000,75.000-25.000,0.000 0.000,25.000-50.000,0.000 0.000,75.000-25.000,0.000 0.000,75.000-25.000,0.000 0.000,75.000-25.000,0.000 0.000,-50.000-25.000,0.000 0.000,-75.000 25.000,0.000 0.000,-50.000-25.000</inkml:trace>
</inkml:ink>
</file>

<file path=ppt/ink/ink18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4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36050.000 25400.000,'-50.000'-50.000,"-25.000"100.000,0.000 0.000,0.000 50.000,0.000 0.000,50.000 0.000,0.000 0.000,25.000-50.000,0.000 0.000,25.000-25.000,0.000 0.000,50.000-25.000,0.000 0.000,0.000 50.000,0.000 0.000,-25.000-25.000,0.000 0.000,-75.000 50.000,0.000 0.000,-50.000 25.000,0.000 0.000,-25.000-25.000,0.000 0.000,0.000 0.000,0.000 0.000,75.000-50.000,0.000 0.000,50.000-25.000,0.000 0.000,100.000-100.000,0.000 0.000,50.000 25.000,0.000 0.000,-50.000-25.000,0.000 0.000,-25.000 25.000,0.000 0.000,-50.000 25.000,0.000 0.000,-50.000 25.000,0.000 0.000,0.000 0.000,0.000 0.000,-25.000 50.000,0.000 0.000,25.000 50.000,0.000 0.000,0.000 50.000,0.000 0.000,0.000 50.000,0.000 0.000,-25.000 125.000,0.000 0.000,25.000 25.000,0.000 0.000,0.000-100.000,0.000 0.000,0.000-175.000,0.000 0.000,-25.000-25.000</inkml:trace>
</inkml:ink>
</file>

<file path=ppt/ink/ink18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4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36800.000 25950.000,'0.000'-50.000,"50.000"25.000,0.000 0.000,25.000 0.000,0.000 0.000,50.000 25.000,0.000 0.000,-50.000 25.000,0.000 0.000,-50.000 75.000,0.000 0.000,-100.000 25.000,0.000 0.000,-75.000 0.000,0.000 0.000,75.000-75.000</inkml:trace>
</inkml:ink>
</file>

<file path=ppt/ink/ink18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4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9500.000 31300.000,'0.000'50.000,"-50.000"25.000,0.000 0.000,50.000-25.000,0.000 0.000,0.000 25.000,0.000 0.000,0.000 25.000,0.000 0.000,0.000 25.000,0.000 0.000,-25.000 25.000,0.000 0.000,25.000-75.000</inkml:trace>
</inkml:ink>
</file>

<file path=ppt/ink/ink18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4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9400.000 31050.000,'0.000'-100.000,"75.000"-25.000,0.000 0.000,0.000 100.000,0.000 0.000,0.000 25.000,0.000 0.000,0.000 75.000,0.000 0.000,-50.000 75.000,0.000 0.000,-50.000 0.000,0.000 0.000,-25.000-50.000,0.000 0.000,-25.000-25.000,0.000 0.000,25.000-25.000,0.000 0.000,25.000-50.000,0.000 0.000,75.000-25.000,0.000 0.000,50.000 0.000,0.000 0.000,-25.000 0.000,0.000 0.000,-25.000 100.000,0.000 0.000,-25.000 25.000,0.000 0.000,-25.000 50.000,0.000 0.000,-75.000-25.000,0.000 0.000,-25.000 75.000,0.000 0.000,25.000-100.000,0.000 0.000,25.000-75.000,0.000 0.000,50.000-100.000</inkml:trace>
</inkml:ink>
</file>

<file path=ppt/ink/ink1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0:3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42050.000 24750.000,'-100.000'0.000,"-75.000"-75.000,0.000 0.000,150.000 25.000,0.000 0.000,0.000 0.000,0.000 0.000,100.000 50.000,0.000 0.000,25.000 50.000,0.000 0.000,25.000-25.000,0.000 0.000,-25.000 0.000,0.000 0.000,0.000 0.000,0.000 0.000,0.000 0.000,0.000 0.000,0.000 0.000,0.000 0.000,25.000-25.000,0.000 0.000,50.000 0.000,0.000 0.000,50.000-25.000,0.000 0.000,75.000-50.000,0.000 0.000,0.000 25.000,0.000 0.000,-50.000 50.000,0.000 0.000,-100.000 25.000,0.000 0.000,-50.000 0.000,0.000 0.000,-50.000-25.000,0.000 0.000,0.000 0.000,0.000 0.000,0.000 0.000,0.000 0.000,75.000 25.000,0.000 0.000,25.000 0.000,0.000 0.000,50.000 50.000,0.000 0.000,-50.000-50.000,0.000 0.000,-50.000 0.000,0.000 0.000,-25.000-25.000,0.000 0.000,0.000 0.000,0.000 0.000,25.000 0.000,0.000 0.000,50.000 0.000,0.000 0.000,-100.000 0.000</inkml:trace>
</inkml:ink>
</file>

<file path=ppt/ink/ink18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4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10900.000 31100.000,'150.000'-50.000,"-100.000"50.000,0.000 0.000,25.000-25.000,0.000 0.000,0.000 25.000,0.000 0.000,-50.000 0.000,0.000 0.000,-50.000-25.000</inkml:trace>
</inkml:ink>
</file>

<file path=ppt/ink/ink18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4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11300.000 30250.000,'-100.000'0.000,"50.000"25.000,0.000 0.000,0.000 75.000,0.000 0.000,0.000 75.000,0.000 0.000,25.000-25.000,0.000 0.000,25.000-50.000,0.000 0.000,25.000 0.000,0.000 0.000,50.000-50.000,0.000 0.000,0.000 0.000,0.000 0.000,-25.000 25.000,0.000 0.000,0.000-50.000,0.000 0.000,-25.000-25.000,0.000 0.000,25.000-25.000,0.000 0.000,-25.000 0.000,0.000 0.000,-50.000 75.000,0.000 0.000,-50.000 25.000,0.000 0.000,-25.000 25.000,0.000 0.000,-25.000 0.000,0.000 0.000,0.000-25.000,0.000 0.000,0.000-25.000,0.000 0.000,75.000 0.000,0.000 0.000,25.000-25.000,0.000 0.000,100.000-25.000,0.000 0.000,125.000-50.000,0.000 0.000,0.000 25.000,0.000 0.000,-25.000 25.000,0.000 0.000,-100.000 0.000,0.000 0.000,-25.000 0.000</inkml:trace>
</inkml:ink>
</file>

<file path=ppt/ink/ink18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4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13050.000 32250.000,'100.000'50.000,"-75.000"-25.000</inkml:trace>
</inkml:ink>
</file>

<file path=ppt/ink/ink18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5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19250.000 30150.000,'0.000'-50.000,"0.000"-25.000,0.000 0.000,0.000 50.000,0.000 0.000,0.000 0.000,0.000 0.000,0.000 0.000,0.000 0.000,-25.000 0.000,0.000 0.000,-25.000 0.000,0.000 0.000,0.000 25.000,0.000 0.000,-25.000 25.000,0.000 0.000,0.000 50.000,0.000 0.000,-25.000 0.000,0.000 0.000,0.000 25.000,0.000 0.000,0.000 25.000,0.000 0.000,25.000 50.000,0.000 0.000,0.000-25.000,0.000 0.000,25.000 0.000,0.000 0.000,50.000-50.000,0.000 0.000,0.000 0.000,0.000 0.000,50.000-25.000,0.000 0.000,25.000-25.000,0.000 0.000,75.000-50.000,0.000 0.000,50.000-50.000,0.000 0.000,-25.000-25.000,0.000 0.000,-75.000 25.000,0.000 0.000,-75.000 0.000</inkml:trace>
</inkml:ink>
</file>

<file path=ppt/ink/ink18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5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19850.000 30900.000,'0.000'-50.000,"0.000"25.000,0.000 0.000,-25.000 25.000,0.000 0.000,-50.000 75.000,0.000 0.000,25.000 25.000,0.000 0.000,-25.000 25.000,0.000 0.000,50.000-25.000,0.000 0.000,0.000-25.000,0.000 0.000,25.000-25.000,0.000 0.000,25.000-25.000,0.000 0.000,75.000-25.000,0.000 0.000,-50.000 0.000,0.000 0.000,-25.000 25.000</inkml:trace>
</inkml:ink>
</file>

<file path=ppt/ink/ink18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5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20900.000 30800.000,'-50.000'0.000,"50.000"-25.000,0.000 0.000,-50.000 25.000,0.000 0.000,25.000 25.000,0.000 0.000,-25.000 50.000,0.000 0.000,0.000 25.000,0.000 0.000,25.000-50.000,0.000 0.000,25.000 0.000,0.000 0.000,25.000-25.000,0.000 0.000,50.000 0.000,0.000 0.000,0.000 0.000,0.000 0.000,-25.000 0.000,0.000 0.000,-50.000 25.000,0.000 0.000,-50.000 50.000,0.000 0.000,0.000-25.000,0.000 0.000,-25.000-25.000,0.000 0.000,25.000-50.000,0.000 0.000,25.000-50.000,0.000 0.000,50.000 0.000</inkml:trace>
</inkml:ink>
</file>

<file path=ppt/ink/ink18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5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21200.000 31100.000,'50.000'0.000,"-25.000"0.000,0.000 0.000,25.000 25.000,0.000 0.000,0.000 50.000,0.000 0.000,-50.000 25.000,0.000 0.000,0.000 0.000,0.000 0.000,-50.000 0.000,0.000 0.000,0.000-50.000,0.000 0.000,50.000-75.000,0.000 0.000,50.000-75.000,0.000 0.000,50.000-50.000,0.000 0.000,0.000 0.000,0.000 0.000,-75.000 50.000,0.000 0.000,0.000 75.000</inkml:trace>
</inkml:ink>
</file>

<file path=ppt/ink/ink18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5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22050.000 30150.000,'50.000'0.000,"-25.000"0.000,0.000 0.000,0.000 25.000,0.000 0.000,25.000 25.000,0.000 0.000,-50.000 50.000,0.000 0.000,0.000 0.000,0.000 0.000,-75.000 0.000,0.000 0.000,25.000-50.000,0.000 0.000,25.000 0.000,0.000 0.000,75.000-50.000,0.000 0.000,50.000-50.000,0.000 0.000,0.000 0.000,0.000 0.000,-50.000 25.000,0.000 0.000,-25.000 0.000</inkml:trace>
</inkml:ink>
</file>

<file path=ppt/ink/ink18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5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22650.000 30450.000,'50.000'0.000,"0.000"0.000,0.000 0.000,50.000-25.000,0.000 0.000,-25.000 25.000,0.000 0.000,0.000-25.000,0.000 0.000,-50.000 25.000</inkml:trace>
</inkml:ink>
</file>

<file path=ppt/ink/ink18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5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23100.000 29950.000,'-50.000'50.000,"50.000"75.000,0.000 0.000,0.000 0.000,0.000 0.000,0.000 25.000,0.000 0.000,0.000-75.000,0.000 0.000,-25.000-50.000</inkml:trace>
</inkml:ink>
</file>

<file path=ppt/ink/ink1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0:3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51550.000 20600.000,'-50.000'0.000,"50.000"50.000,0.000 0.000,-25.000 50.000,0.000 0.000,-25.000 25.000,0.000 0.000,25.000 25.000,0.000 0.000,-25.000 25.000,0.000 0.000,50.000-75.000,0.000 0.000,0.000-25.000,0.000 0.000,25.000-75.000,0.000 0.000,0.000-50.000</inkml:trace>
</inkml:ink>
</file>

<file path=ppt/ink/ink18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5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23500.000 29650.000,'50.000'0.000,"25.000"50.000,0.000 0.000,0.000 0.000,0.000 0.000,25.000 50.000,0.000 0.000,-25.000 50.000,0.000 0.000,-25.000 50.000,0.000 0.000,-75.000 25.000,0.000 0.000,-75.000-25.000,0.000 0.000,-100.000-25.000,0.000 0.000,175.000-150.000,0.000 0.000,-50.000 25.000</inkml:trace>
</inkml:ink>
</file>

<file path=ppt/ink/ink18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5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24150.000 30600.000,'100.000'-100.000,"-25.000"75.000,0.000 0.000,25.000 0.000,0.000 0.000,25.000 0.000,0.000 0.000,-25.000 25.000,0.000 0.000,-75.000 0.000,0.000 0.000,0.000 50.000,0.000 0.000,0.000-25.000</inkml:trace>
</inkml:ink>
</file>

<file path=ppt/ink/ink18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5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24150.000 31350.000,'50.000'-100.000,"0.000"100.000,0.000 0.000,50.000-25.000,0.000 0.000,25.000 25.000,0.000 0.000,0.000 0.000,0.000 0.000,0.000 0.000,0.000 0.000,-100.000 0.000</inkml:trace>
</inkml:ink>
</file>

<file path=ppt/ink/ink18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5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26700.000 29650.000,'-50.000'0.000,"25.000"-25.000,0.000 0.000,25.000 50.000,0.000 0.000,-25.000 50.000,0.000 0.000,0.000 75.000,0.000 0.000,0.000 75.000,0.000 0.000,0.000 50.000,0.000 0.000,-25.000-50.000,0.000 0.000,50.000-100.000,0.000 0.000,0.000-100.000</inkml:trace>
</inkml:ink>
</file>

<file path=ppt/ink/ink18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5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27500.000 30000.000,'-50.000'0.000,"25.000"25.000,0.000 0.000,-25.000 75.000,0.000 0.000,50.000 50.000,0.000 0.000,-25.000 25.000,0.000 0.000,25.000-50.000,0.000 0.000,0.000-50.000,0.000 0.000,50.000-50.000,0.000 0.000,25.000-25.000,0.000 0.000,25.000-100.000,0.000 0.000,0.000-50.000,0.000 0.000,-75.000-25.000,0.000 0.000,0.000 50.000,0.000 0.000,-75.000 50.000,0.000 0.000,-25.000 50.000,0.000 0.000,0.000 50.000,0.000 0.000,0.000 25.000,0.000 0.000,50.000-25.000</inkml:trace>
</inkml:ink>
</file>

<file path=ppt/ink/ink18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5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28500.000 29650.000,'-50.000'0.000,"75.000"0.000,0.000 0.000,75.000-25.000,0.000 0.000,0.000 25.000,0.000 0.000,0.000 0.000,0.000 0.000,-50.000 0.000,0.000 0.000,-25.000 0.000</inkml:trace>
</inkml:ink>
</file>

<file path=ppt/ink/ink18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5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29450.000 29100.000,'-50.000'0.000,"50.000"50.000,0.000 0.000,-25.000 50.000,0.000 0.000,25.000 0.000,0.000 0.000,0.000-25.000,0.000 0.000,50.000 0.000,0.000 0.000,-25.000 0.000,0.000 0.000,0.000-25.000,0.000 0.000,-50.000 0.000,0.000 0.000,-25.000-25.000,0.000 0.000,-50.000 25.000,0.000 0.000,25.000-50.000,0.000 0.000,25.000-25.000,0.000 0.000,25.000 0.000</inkml:trace>
</inkml:ink>
</file>

<file path=ppt/ink/ink18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5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29400.000 29350.000,'100.000'-50.000,"0.000"0.000,0.000 0.000,-25.000 50.000,0.000 0.000,0.000 0.000,0.000 0.000,-75.000 25.000,0.000 0.000,25.000 0.000</inkml:trace>
</inkml:ink>
</file>

<file path=ppt/ink/ink18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5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29950.000 29650.000,'0.000'50.000,"25.000"-25.000,0.000 0.000,25.000-25.000,0.000 0.000,0.000 50.000,0.000 0.000,-25.000 0.000,0.000 0.000,0.000-25.000,0.000 0.000,-25.000 0.000</inkml:trace>
</inkml:ink>
</file>

<file path=ppt/ink/ink18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5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30700.000 28850.000,'0.000'-50.000,"25.000"50.000,0.000 0.000,-25.000 100.000,0.000 0.000,0.000 25.000,0.000 0.000,0.000 0.000,0.000 0.000,0.000-25.000,0.000 0.000,75.000-25.000,0.000 0.000,-25.000 0.000,0.000 0.000,0.000-25.000,0.000 0.000,-50.000-25.000,0.000 0.000,-25.000 25.000,0.000 0.000,-75.000 25.000,0.000 0.000,-50.000 25.000,0.000 0.000,100.000-100.000,0.000 0.000,0.000 25.000</inkml:trace>
</inkml:ink>
</file>

<file path=ppt/ink/ink1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0:4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51400.000 21150.000,'0.000'-50.000,"-25.000"-25.000,0.000 0.000,25.000 50.000,0.000 0.000,0.000 0.000,0.000 0.000,25.000 25.000,0.000 0.000,0.000 50.000,0.000 0.000,50.000 100.000,0.000 0.000,-25.000 25.000,0.000 0.000,-25.000-25.000,0.000 0.000,25.000-75.000,0.000 0.000,-50.000-50.000,0.000 0.000,0.000-100.000,0.000 0.000,25.000-75.000,0.000 0.000,25.000-50.000,0.000 0.000,25.000-25.000,0.000 0.000,-25.000 75.000,0.000 0.000,-50.000 75.000,0.000 0.000,0.000 50.000,0.000 0.000,25.000 50.000,0.000 0.000,-25.000 0.000,0.000 0.000,25.000 0.000</inkml:trace>
</inkml:ink>
</file>

<file path=ppt/ink/ink18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5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30700.000 29150.000,'50.000'0.000,"-25.000"-50.000,0.000 0.000,75.000 0.000,0.000 0.000,0.000 50.000,0.000 0.000,0.000-25.000,0.000 0.000,-25.000 50.000,0.000 0.000,-50.000 0.000,0.000 0.000,-25.000 0.000</inkml:trace>
</inkml:ink>
</file>

<file path=ppt/ink/ink18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5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37450.000 29450.000,'-50.000'-100.000,"25.000"75.000,0.000 0.000,0.000 0.000,0.000 0.000,-25.000 25.000,0.000 0.000,-50.000 0.000,0.000 0.000,0.000 50.000,0.000 0.000,-50.000 25.000,0.000 0.000,25.000 100.000,0.000 0.000,25.000 0.000,0.000 0.000,50.000 25.000,0.000 0.000,25.000 0.000,0.000 0.000,0.000-75.000,0.000 0.000,75.000-50.000,0.000 0.000,100.000-50.000,0.000 0.000,100.000-75.000,0.000 0.000,-25.000-25.000,0.000 0.000,-150.000 25.000</inkml:trace>
</inkml:ink>
</file>

<file path=ppt/ink/ink18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5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38150.000 30000.000,'-50.000'0.000,"25.000"0.000,0.000 0.000,-25.000 75.000,0.000 0.000,-25.000 50.000,0.000 0.000,25.000 25.000,0.000 0.000,0.000 25.000,0.000 0.000,50.000-50.000,0.000 0.000,25.000-75.000,0.000 0.000,100.000-75.000,0.000 0.000,-100.000 0.000,0.000 0.000,25.000 0.000</inkml:trace>
</inkml:ink>
</file>

<file path=ppt/ink/ink18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1:5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38900.000 29750.000,'-100.000'0.000,"50.000"0.000,0.000 0.000,0.000 75.000,0.000 0.000,0.000 50.000,0.000 0.000,50.000-25.000,0.000 0.000,25.000 0.000,0.000 0.000,25.000-25.000,0.000 0.000,0.000 0.000,0.000 0.000,0.000-25.000,0.000 0.000,-75.000 50.000,0.000 0.000,-75.000-25.000,0.000 0.000,0.000 0.000,0.000 0.000,25.000-25.000,0.000 0.000,50.000-50.000,0.000 0.000,25.000-25.000,0.000 0.000,0.000-25.000</inkml:trace>
</inkml:ink>
</file>

<file path=ppt/ink/ink18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0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39400.000 30100.000,'0.000'50.000,"0.000"25.000,0.000 0.000,-50.000 100.000,0.000 0.000,0.000-25.000,0.000 0.000,25.000-50.000,0.000 0.000,25.000-50.000,0.000 0.000,75.000-75.000,0.000 0.000,50.000-125.000,0.000 0.000,-25.000-75.000,0.000 0.000,-25.000 50.000,0.000 0.000,-75.000 75.000,0.000 0.000,-25.000 75.000,0.000 0.000,-50.000 25.000,0.000 0.000,25.000 50.000,0.000 0.000,25.000 25.000,0.000 0.000,25.000-50.000,0.000 0.000,75.000 0.000,0.000 0.000,0.000-25.000,0.000 0.000,0.000 0.000,0.000 0.000,-25.000 25.000,0.000 0.000,-25.000 25.000,0.000 0.000,-25.000 25.000,0.000 0.000,-50.000 50.000,0.000 0.000,0.000-50.000,0.000 0.000,50.000 0.000,0.000 0.000,50.000-50.000,0.000 0.000,50.000-25.000,0.000 0.000,25.000-25.000,0.000 0.000,-25.000-25.000,0.000 0.000,-50.000 25.000,0.000 0.000,-25.000-25.000</inkml:trace>
</inkml:ink>
</file>

<file path=ppt/ink/ink18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0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40650.000 30200.000,'-100.000'-50.000,"75.000"50.000,0.000 0.000,0.000 50.000,0.000 0.000,0.000 125.000,0.000 0.000,0.000 25.000,0.000 0.000,0.000 75.000,0.000 0.000,-25.000-25.000,0.000 0.000,25.000-175.000</inkml:trace>
</inkml:ink>
</file>

<file path=ppt/ink/ink18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0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40750.000 29400.000,'50.000'-50.000,"0.000"25.000,0.000 0.000,0.000 25.000,0.000 0.000,-25.000 50.000,0.000 0.000,-25.000 75.000,0.000 0.000,-75.000 0.000,0.000 0.000,50.000-50.000,0.000 0.000,25.000-50.000,0.000 0.000,75.000-25.000,0.000 0.000,0.000-50.000,0.000 0.000,-50.000 25.000</inkml:trace>
</inkml:ink>
</file>

<file path=ppt/ink/ink18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0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41350.000 29500.000,'100.000'0.000,"-50.000"0.000,0.000 0.000,50.000 0.000,0.000 0.000,-25.000 0.000,0.000 0.000,-50.000 25.000</inkml:trace>
</inkml:ink>
</file>

<file path=ppt/ink/ink18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0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41900.000 28950.000,'100.000'0.000,"-50.000"0.000,0.000 0.000,25.000 50.000,0.000 0.000,25.000 50.000,0.000 0.000,-25.000 25.000,0.000 0.000,-75.000 50.000,0.000 0.000,-50.000 75.000,0.000 0.000,-100.000-25.000,0.000 0.000,-25.000-50.000,0.000 0.000,125.000-150.000</inkml:trace>
</inkml:ink>
</file>

<file path=ppt/ink/ink18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0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42350.000 29900.000,'100.000'-50.000,"-75.000"25.000,0.000 0.000,100.000 0.000,0.000 0.000,-25.000 25.000,0.000 0.000,0.000 0.000,0.000 0.000,-50.000 50.000,0.000 0.000,-50.000 0.000,0.000 0.000,-25.000-25.000</inkml:trace>
</inkml:ink>
</file>

<file path=ppt/ink/ink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5:3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16000.000 25550.000,'-50.000'0.000,"25.000"75.000,0.000 0.000,-50.000 75.000,0.000 0.000,0.000 50.000,0.000 0.000,-25.000 75.000,0.000 0.000,-50.000 200.000,0.000 0.000,25.000 25.000,0.000 0.000,50.000-250.000,0.000 0.000,75.000-200.000,0.000 0.000,0.000-75.000,0.000 0.000,0.000 0.000</inkml:trace>
</inkml:ink>
</file>

<file path=ppt/ink/ink1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0:4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53250.000 21100.000,'0.000'-100.000,"0.000"50.000,0.000 0.000,0.000 0.000,0.000 0.000,-50.000-50.000,0.000 0.000,0.000 75.000,0.000 0.000,0.000 0.000,0.000 0.000,-25.000 50.000,0.000 0.000,0.000 75.000,0.000 0.000,25.000 25.000,0.000 0.000,0.000 25.000,0.000 0.000,50.000-75.000,0.000 0.000,0.000-25.000,0.000 0.000,50.000-25.000,0.000 0.000,25.000-25.000,0.000 0.000,25.000-75.000,0.000 0.000,-25.000-25.000,0.000 0.000,-25.000 50.000,0.000 0.000,-50.000 75.000,0.000 0.000,0.000 25.000,0.000 0.000,0.000 25.000,0.000 0.000,25.000 0.000,0.000 0.000,25.000 0.000,0.000 0.000,25.000-75.000,0.000 0.000,-50.000 0.000,0.000 0.000,0.000 0.000</inkml:trace>
</inkml:ink>
</file>

<file path=ppt/ink/ink19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0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42150.000 30650.000,'0.000'50.000,"125.000"-75.000,0.000 0.000,25.000 0.000,0.000 0.000,0.000 25.000,0.000 0.000,-100.000-25.000</inkml:trace>
</inkml:ink>
</file>

<file path=ppt/ink/ink19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0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44150.000 29500.000,'-50.000'50.000,"25.000"25.000,0.000 0.000,-25.000 50.000,0.000 0.000,25.000 25.000,0.000 0.000,25.000-25.000,0.000 0.000,0.000-50.000,0.000 0.000,50.000-50.000,0.000 0.000,75.000-100.000,0.000 0.000,-25.000-75.000,0.000 0.000,-25.000-25.000,0.000 0.000,-50.000 50.000,0.000 0.000,-75.000 75.000,0.000 0.000,-75.000 25.000,0.000 0.000,50.000 50.000,0.000 0.000,50.000 0.000,0.000 0.000,-25.000 0.000</inkml:trace>
</inkml:ink>
</file>

<file path=ppt/ink/ink19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0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44950.000 29900.000,'0.000'50.000,"50.000"25.000,0.000 0.000,-25.000-50.000,0.000 0.000,50.000 50.000,0.000 0.000,0.000-25.000,0.000 0.000,0.000-25.000,0.000 0.000,-50.000-25.000</inkml:trace>
</inkml:ink>
</file>

<file path=ppt/ink/ink19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0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46100.000 28700.000,'0.000'-50.000,"0.000"0.000,0.000 0.000,0.000 175.000,0.000 0.000,0.000 100.000,0.000 0.000,-25.000 175.000,0.000 0.000,-50.000 200.000,0.000 0.000,50.000-400.000,0.000 0.000,0.000-75.000</inkml:trace>
</inkml:ink>
</file>

<file path=ppt/ink/ink19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0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11050.000 34500.000,'-50.000'-50.000,"25.000"0.000,0.000 0.000,-25.000 100.000,0.000 0.000,-25.000 100.000,0.000 0.000,-50.000 75.000,0.000 0.000,25.000 125.000,0.000 0.000,-25.000-50.000,0.000 0.000,100.000-150.000,0.000 0.000,25.000-125.000,0.000 0.000,75.000-150.000,0.000 0.000,-25.000 50.000</inkml:trace>
</inkml:ink>
</file>

<file path=ppt/ink/ink19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0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10950.000 34650.000,'50.000'-50.000,"-25.000"0.000,0.000 0.000,0.000 25.000,0.000 0.000,25.000 50.000,0.000 0.000,0.000 100.000,0.000 0.000,25.000 50.000,0.000 0.000,-50.000 100.000,0.000 0.000,0.000 50.000,0.000 0.000,-25.000-50.000,0.000 0.000,0.000-150.000,0.000 0.000,0.000-100.000,0.000 0.000,-50.000-25.000,0.000 0.000,25.000-25.000,0.000 0.000,-50.000-75.000,0.000 0.000,-25.000-75.000,0.000 0.000,-25.000 0.000,0.000 0.000,50.000 75.000,0.000 0.000,75.000 75.000,0.000 0.000,0.000 0.000,0.000 0.000,75.000 0.000,0.000 0.000,75.000-25.000,0.000 0.000,75.000-25.000,0.000 0.000,-150.000 50.000,0.000 0.000,-25.000 0.000</inkml:trace>
</inkml:ink>
</file>

<file path=ppt/ink/ink19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0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12700.000 34750.000,'50.000'0.000,"0.000"0.000,0.000 0.000,25.000-25.000,0.000 0.000,25.000 25.000,0.000 0.000,-50.000-25.000,0.000 0.000,-25.000 25.000</inkml:trace>
</inkml:ink>
</file>

<file path=ppt/ink/ink19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0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13000.000 34150.000,'-50.000'0.000,"-50.000"75.000,0.000 0.000,50.000-25.000,0.000 0.000,0.000 75.000,0.000 0.000,25.000 25.000,0.000 0.000,25.000-50.000,0.000 0.000,25.000-25.000,0.000 0.000,50.000 0.000,0.000 0.000,25.000-50.000,0.000 0.000,-50.000 25.000,0.000 0.000,-25.000-25.000,0.000 0.000,-25.000 25.000,0.000 0.000,-25.000-50.000,0.000 0.000,100.000 0.000,0.000 0.000,-25.000 0.000,0.000 0.000,-25.000 50.000,0.000 0.000,-75.000 75.000,0.000 0.000,-50.000 0.000,0.000 0.000,-25.000-50.000,0.000 0.000,-25.000-25.000,0.000 0.000,25.000-25.000,0.000 0.000,25.000 0.000,0.000 0.000,75.000-25.000,0.000 0.000,50.000 0.000,0.000 0.000,150.000 0.000,0.000 0.000,75.000 0.000,0.000 0.000,0.000 0.000,0.000 0.000,-125.000 0.000,0.000 0.000,-50.000 0.000</inkml:trace>
</inkml:ink>
</file>

<file path=ppt/ink/ink19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0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15500.000 35350.000,'0.000'-50.000,"25.000"50.000,0.000 0.000,0.000 0.000,0.000 0.000,25.000 0.000,0.000 0.000,25.000 50.000,0.000 0.000,-50.000 25.000,0.000 0.000,-25.000-50.000</inkml:trace>
</inkml:ink>
</file>

<file path=ppt/ink/ink19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0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15400.000 36150.000,'-50.000'0.000,"25.000"0.000,0.000 0.000,75.000 50.000,0.000 0.000,50.000 0.000,0.000 0.000,-50.000-25.000,0.000 0.000,0.000 0.000</inkml:trace>
</inkml:ink>
</file>

<file path=ppt/ink/ink1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0:4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53800.000 21050.000,'0.000'-50.000,"0.000"25.000,0.000 0.000,0.000 0.000,0.000 0.000,25.000 25.000,0.000 0.000,-25.000 25.000,0.000 0.000,25.000 125.000,0.000 0.000,-75.000 25.000,0.000 0.000,25.000-25.000,0.000 0.000,0.000-100.000,0.000 0.000,25.000-25.000,0.000 0.000,100.000-100.000,0.000 0.000,25.000-100.000,0.000 0.000,25.000-25.000,0.000 0.000,-50.000 0.000,0.000 0.000,-25.000 25.000,0.000 0.000,0.000 25.000,0.000 0.000,-50.000 75.000,0.000 0.000,-50.000 100.000,0.000 0.000,-50.000 125.000,0.000 0.000,25.000 25.000,0.000 0.000,0.000-25.000,0.000 0.000,50.000-50.000,0.000 0.000,0.000-75.000,0.000 0.000,50.000-25.000,0.000 0.000,125.000-100.000,0.000 0.000,0.000-25.000,0.000 0.000,-50.000 25.000,0.000 0.000,-100.000 75.000,0.000 0.000,0.000 25.000,0.000 0.000,-50.000 50.000,0.000 0.000,-25.000 75.000,0.000 0.000,25.000 25.000,0.000 0.000,25.000-50.000,0.000 0.000,0.000-25.000,0.000 0.000,25.000-50.000,0.000 0.000,25.000-25.000,0.000 0.000,50.000-100.000,0.000 0.000,25.000-75.000,0.000 0.000,-25.000-50.000,0.000 0.000,-75.000 25.000,0.000 0.000,0.000 50.000,0.000 0.000,-75.000 100.000,0.000 0.000,-25.000 50.000,0.000 0.000,-50.000 100.000,0.000 0.000,75.000 50.000,0.000 0.000,50.000-25.000,0.000 0.000,100.000-100.000,0.000 0.000,25.000-25.000,0.000 0.000,0.000-50.000,0.000 0.000,0.000 0.000,0.000 0.000,-50.000 50.000,0.000 0.000,-50.000 50.000,0.000 0.000,-25.000 75.000,0.000 0.000,-25.000 25.000,0.000 0.000,25.000-75.000,0.000 0.000,50.000-25.000,0.000 0.000,25.000 0.000,0.000 0.000,50.000 0.000,0.000 0.000,-25.000 50.000,0.000 0.000,-75.000 50.000,0.000 0.000,-125.000 125.000,0.000 0.000,-75.000 25.000,0.000 0.000,-25.000-25.000,0.000 0.000,125.000-200.000</inkml:trace>
</inkml:ink>
</file>

<file path=ppt/ink/ink19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0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20500.000 34850.000,'50.000'-100.000,"-50.000"75.000,0.000 0.000,0.000 0.000,0.000 0.000,0.000-25.000,0.000 0.000,0.000 25.000,0.000 0.000,0.000-25.000,0.000 0.000,-25.000 25.000,0.000 0.000,-25.000 0.000,0.000 0.000,-25.000 0.000,0.000 0.000,25.000 25.000,0.000 0.000,-25.000 25.000,0.000 0.000,-25.000 75.000,0.000 0.000,-25.000 50.000,0.000 0.000,50.000 25.000,0.000 0.000,0.000 0.000,0.000 0.000,50.000 25.000,0.000 0.000,0.000-25.000,0.000 0.000,25.000-75.000,0.000 0.000,50.000-25.000,0.000 0.000,75.000-50.000,0.000 0.000,100.000-25.000,0.000 0.000,25.000-100.000,0.000 0.000,-175.000 50.000</inkml:trace>
</inkml:ink>
</file>

<file path=ppt/ink/ink19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0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21700.000 35100.000,'-50.000'0.000,"0.000"0.000,0.000 0.000,0.000 75.000,0.000 0.000,0.000 25.000,0.000 0.000,-25.000 100.000,0.000 0.000,25.000-50.000,0.000 0.000,50.000-25.000,0.000 0.000,50.000-25.000,0.000 0.000,100.000-50.000,0.000 0.000,-50.000-50.000,0.000 0.000,-75.000 0.000</inkml:trace>
</inkml:ink>
</file>

<file path=ppt/ink/ink19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1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22400.000 35150.000,'-50.000'50.000,"25.000"-50.000,0.000 0.000,-25.000 75.000,0.000 0.000,25.000 25.000,0.000 0.000,0.000 0.000,0.000 0.000,25.000-25.000,0.000 0.000,0.000-25.000,0.000 0.000,50.000 0.000,0.000 0.000,25.000-25.000,0.000 0.000,-25.000 25.000,0.000 0.000,-50.000 0.000,0.000 0.000,-25.000 50.000,0.000 0.000,-25.000-25.000,0.000 0.000,-25.000-25.000,0.000 0.000,50.000-25.000,0.000 0.000,25.000-75.000,0.000 0.000,0.000 25.000</inkml:trace>
</inkml:ink>
</file>

<file path=ppt/ink/ink19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1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22700.000 35950.000,'50.000'0.000,"-25.000"0.000,0.000 0.000,0.000 0.000,0.000 0.000,25.000 50.000,0.000 0.000,-25.000 50.000,0.000 0.000,-25.000 25.000,0.000 0.000,-50.000-50.000,0.000 0.000,25.000-50.000,0.000 0.000,25.000 0.000,0.000 0.000,25.000-125.000,0.000 0.000,100.000-100.000,0.000 0.000,0.000-50.000,0.000 0.000,-50.000 125.000,0.000 0.000,-50.000 100.000</inkml:trace>
</inkml:ink>
</file>

<file path=ppt/ink/ink19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1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23650.000 34800.000,'0.000'-50.000,"25.000"25.000,0.000 0.000,0.000 0.000,0.000 0.000,50.000 25.000,0.000 0.000,0.000 25.000,0.000 0.000,-75.000 75.000,0.000 0.000,-25.000 0.000,0.000 0.000,-50.000 0.000,0.000 0.000,25.000-25.000,0.000 0.000,25.000-50.000,0.000 0.000,0.000-25.000,0.000 0.000,75.000 0.000,0.000 0.000,75.000-50.000,0.000 0.000,-25.000 25.000,0.000 0.000,-75.000 0.000</inkml:trace>
</inkml:ink>
</file>

<file path=ppt/ink/ink19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1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24250.000 34900.000,'100.000'-50.000,"-25.000"50.000,0.000 0.000,25.000-25.000,0.000 0.000,-25.000 25.000,0.000 0.000,-50.000 0.000,0.000 0.000,0.000-25.000</inkml:trace>
</inkml:ink>
</file>

<file path=ppt/ink/ink19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1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24700.000 34450.000,'-50.000'100.000,"50.000"-25.000,0.000 0.000,0.000 25.000,0.000 0.000,0.000 0.000,0.000 0.000,-25.000 0.000,0.000 0.000,25.000-75.000</inkml:trace>
</inkml:ink>
</file>

<file path=ppt/ink/ink19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1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25300.000 34450.000,'50.000'0.000,"0.000"0.000,0.000 0.000,50.000 0.000,0.000 0.000,0.000 75.000,0.000 0.000,-25.000 25.000,0.000 0.000,-75.000 75.000,0.000 0.000,-50.000 50.000,0.000 0.000,-75.000 0.000,0.000 0.000,-25.000-50.000,0.000 0.000,125.000-150.000,0.000 0.000,-25.000 0.000</inkml:trace>
</inkml:ink>
</file>

<file path=ppt/ink/ink19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1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26250.000 34800.000,'100.000'-50.000,"0.000"0.000,0.000 0.000,50.000 50.000,0.000 0.000,25.000 0.000,0.000 0.000,-50.000 0.000,0.000 0.000,-100.000 50.000,0.000 0.000,-25.000 0.000,0.000 0.000,-25.000-25.000</inkml:trace>
</inkml:ink>
</file>

<file path=ppt/ink/ink19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1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26450.000 35500.000,'0.000'50.000,"100.000"-100.000,0.000 0.000,25.000 50.000,0.000 0.000,25.000 0.000,0.000 0.000,-50.000 0.000,0.000 0.000,-25.000 50.000,0.000 0.000,-50.000-50.000</inkml:trace>
</inkml:ink>
</file>

<file path=ppt/ink/ink1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0:4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55300.000 20000.000,'-100.000'-100.000,"50.000"100.000,0.000 0.000,0.000 0.000,0.000 0.000,50.000 50.000,0.000 0.000,-50.000 75.000,0.000 0.000,25.000-25.000,0.000 0.000,-25.000 0.000</inkml:trace>
</inkml:ink>
</file>

<file path=ppt/ink/ink19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1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28450.000 33900.000,'0.000'-50.000,"75.000"-25.000,0.000 0.000,-25.000 25.000,0.000 0.000,75.000-25.000,0.000 0.000,0.000 50.000,0.000 0.000,-25.000 50.000,0.000 0.000,-50.000 50.000,0.000 0.000,-25.000 25.000,0.000 0.000,-50.000 25.000,0.000 0.000,-75.000 25.000,0.000 0.000,-25.000 0.000,0.000 0.000,75.000-125.000,0.000 0.000,25.000 25.000</inkml:trace>
</inkml:ink>
</file>

<file path=ppt/ink/ink19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1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28450.000 35550.000,'0.000'50.000,"0.000"0.000,0.000 0.000,25.000 25.000,0.000 0.000,50.000 0.000,0.000 0.000,-50.000 0.000,0.000 0.000,25.000 0.000,0.000 0.000,-50.000-50.000</inkml:trace>
</inkml:ink>
</file>

<file path=ppt/ink/ink19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1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35500.000 34650.000,'0.000'-50.000,"25.000"-25.000,0.000 0.000,-25.000 50.000,0.000 0.000,-25.000 0.000,0.000 0.000,0.000 25.000,0.000 0.000,-50.000 25.000,0.000 0.000,0.000 50.000,0.000 0.000,-50.000 25.000,0.000 0.000,50.000 25.000,0.000 0.000,-25.000 0.000,0.000 0.000,75.000 50.000,0.000 0.000,0.000 0.000,0.000 0.000,50.000-75.000,0.000 0.000,75.000-25.000,0.000 0.000,75.000-75.000,0.000 0.000,-25.000-75.000,0.000 0.000,-100.000 25.000</inkml:trace>
</inkml:ink>
</file>

<file path=ppt/ink/ink19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1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36900.000 34350.000,'0.000'-50.000,"-75.000"50.000,0.000 0.000,25.000 25.000,0.000 0.000,-25.000 50.000,0.000 0.000,0.000 25.000,0.000 0.000,0.000 0.000,0.000 0.000,25.000-25.000,0.000 0.000,25.000 25.000,0.000 0.000,25.000-25.000,0.000 0.000,50.000-25.000,0.000 0.000,0.000 0.000,0.000 0.000,-25.000 0.000,0.000 0.000,-25.000-25.000,0.000 0.000,-25.000 25.000,0.000 0.000,0.000-50.000</inkml:trace>
</inkml:ink>
</file>

<file path=ppt/ink/ink19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1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37300.000 34800.000,'-50.000'0.000,"-50.000"25.000,0.000 0.000,75.000 25.000,0.000 0.000,0.000 0.000,0.000 0.000,25.000 25.000,0.000 0.000,0.000-25.000,0.000 0.000,50.000 0.000,0.000 0.000,0.000 0.000,0.000 0.000,-25.000 25.000,0.000 0.000,-50.000 50.000,0.000 0.000,-50.000-25.000,0.000 0.000,25.000-50.000,0.000 0.000,25.000-50.000,0.000 0.000,25.000-25.000,0.000 0.000,0.000-25.000</inkml:trace>
</inkml:ink>
</file>

<file path=ppt/ink/ink19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1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37950.000 34700.000,'-50.000'150.000,"0.000"-25.000,0.000 0.000,25.000-50.000,0.000 0.000,25.000 50.000,0.000 0.000,0.000-75.000,0.000 0.000,50.000-75.000,0.000 0.000,75.000-100.000,0.000 0.000,-50.000-25.000,0.000 0.000,-25.000 25.000,0.000 0.000,-50.000 75.000,0.000 0.000,-50.000 25.000,0.000 0.000,-25.000 50.000,0.000 0.000,25.000 0.000,0.000 0.000,50.000 0.000,0.000 0.000,50.000 0.000,0.000 0.000,25.000-25.000,0.000 0.000,0.000 0.000,0.000 0.000,-25.000 0.000,0.000 0.000,-50.000 75.000,0.000 0.000,0.000 25.000,0.000 0.000,-25.000 0.000,0.000 0.000,25.000-25.000,0.000 0.000,0.000 0.000,0.000 0.000,75.000-75.000,0.000 0.000,50.000 0.000,0.000 0.000,25.000-75.000,0.000 0.000,-100.000 0.000,0.000 0.000,-25.000 50.000</inkml:trace>
</inkml:ink>
</file>

<file path=ppt/ink/ink19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1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39150.000 34750.000,'-50.000'0.000,"0.000"0.000,0.000 0.000,25.000 25.000,0.000 0.000,0.000 75.000,0.000 0.000,0.000 100.000,0.000 0.000,0.000 100.000,0.000 0.000,-25.000 0.000,0.000 0.000,0.000-175.000,0.000 0.000,25.000-75.000</inkml:trace>
</inkml:ink>
</file>

<file path=ppt/ink/ink19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1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39300.000 34400.000,'0.000'-100.000,"75.000"50.000,0.000 0.000,-25.000 50.000,0.000 0.000,25.000 25.000,0.000 0.000,-75.000 100.000,0.000 0.000,-75.000 0.000,0.000 0.000,-25.000-25.000,0.000 0.000,75.000-75.000,0.000 0.000,25.000 0.000,0.000 0.000,50.000-25.000,0.000 0.000,50.000-25.000,0.000 0.000,0.000 0.000,0.000 0.000,-75.000 0.000</inkml:trace>
</inkml:ink>
</file>

<file path=ppt/ink/ink19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1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39900.000 34550.000,'0.000'-50.000,"75.000"25.000,0.000 0.000,25.000 25.000,0.000 0.000,-25.000 0.000,0.000 0.000,-25.000 0.000,0.000 0.000,-50.000 25.000</inkml:trace>
</inkml:ink>
</file>

<file path=ppt/ink/ink19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1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40550.000 33850.000,'50.000'0.000,"25.000"-25.000,0.000 0.000,0.000 75.000,0.000 0.000,50.000 0.000,0.000 0.000,-25.000 50.000,0.000 0.000,25.000 0.000,0.000 0.000,-50.000 50.000,0.000 0.000,-50.000 0.000,0.000 0.000,-200.000 75.000,0.000 0.000,75.000-100.000,0.000 0.000,25.000-50.000</inkml:trace>
</inkml:ink>
</file>

<file path=ppt/ink/ink1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0:4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44400.000 23800.000,'-50.000'0.000,"-75.000"-25.000,0.000 0.000,75.000 25.000,0.000 0.000,25.000 0.000,0.000 0.000,100.000 25.000,0.000 0.000,150.000 50.000,0.000 0.000,75.000 0.000,0.000 0.000,25.000 25.000,0.000 0.000,-25.000-50.000,0.000 0.000,50.000-50.000,0.000 0.000,25.000-25.000,0.000 0.000,-50.000-50.000,0.000 0.000,-100.000 0.000,0.000 0.000,-25.000-25.000,0.000 0.000,-75.000 25.000,0.000 0.000,-50.000-25.000,0.000 0.000,-50.000-25.000,0.000 0.000,-25.000-75.000,0.000 0.000,-25.000-25.000,0.000 0.000,-75.000-25.000,0.000 0.000,-75.000 25.000,0.000 0.000,-75.000 25.000,0.000 0.000,-50.000 75.000,0.000 0.000,-75.000 75.000,0.000 0.000,-50.000 50.000,0.000 0.000,100.000 0.000,0.000 0.000,0.000 75.000,0.000 0.000,-25.000 75.000,0.000 0.000,50.000 25.000,0.000 0.000,100.000 0.000,0.000 0.000,50.000 0.000,0.000 0.000,100.000 50.000,0.000 0.000,75.000 50.000,0.000 0.000,150.000-25.000,0.000 0.000,300.000-50.000,0.000 0.000,-150.000-150.000,0.000 0.000,-150.000 0.000</inkml:trace>
</inkml:ink>
</file>

<file path=ppt/ink/ink19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2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42700.000 34300.000,'50.000'-50.000,"0.000"50.000,0.000 0.000,50.000 0.000,0.000 0.000,0.000 0.000,0.000 0.000,25.000 0.000,0.000 0.000,-50.000 0.000,0.000 0.000,-25.000 0.000,0.000 0.000,-50.000 25.000</inkml:trace>
</inkml:ink>
</file>

<file path=ppt/ink/ink19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2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42650.000 35050.000,'50.000'-50.000,"50.000"50.000,0.000 0.000,25.000 0.000,0.000 0.000,50.000 0.000,0.000 0.000,-100.000 0.000,0.000 0.000,-25.000 0.000</inkml:trace>
</inkml:ink>
</file>

<file path=ppt/ink/ink19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2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45100.000 33800.000,'-50.000'0.000,"25.000"25.000,0.000 0.000,-25.000 50.000,0.000 0.000,-25.000 50.000,0.000 0.000,0.000 25.000,0.000 0.000,-25.000 0.000,0.000 0.000,25.000 0.000,0.000 0.000,50.000-75.000,0.000 0.000,0.000-50.000</inkml:trace>
</inkml:ink>
</file>

<file path=ppt/ink/ink19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2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45000.000 34600.000,'100.000'-50.000,"-50.000"50.000,0.000 0.000,25.000 75.000,0.000 0.000,-25.000 25.000,0.000 0.000,-25.000-25.000,0.000 0.000,0.000-50.000</inkml:trace>
</inkml:ink>
</file>

<file path=ppt/ink/ink19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2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46350.000 34100.000,'0.000'-50.000,"0.000"75.000,0.000 0.000,0.000 50.000,0.000 0.000,-25.000 50.000,0.000 0.000,0.000-25.000,0.000 0.000,25.000 0.000,0.000 0.000,50.000-75.000,0.000 0.000,25.000-25.000,0.000 0.000,25.000-75.000,0.000 0.000,0.000-50.000,0.000 0.000,-25.000 50.000,0.000 0.000,-75.000 50.000,0.000 0.000,0.000 0.000,0.000 0.000,0.000-50.000,0.000 0.000,-25.000 50.000,0.000 0.000,-50.000 0.000,0.000 0.000,-50.000 100.000,0.000 0.000,75.000-50.000,0.000 0.000,25.000 0.000</inkml:trace>
</inkml:ink>
</file>

<file path=ppt/ink/ink19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2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48550.000 29500.000,'-50.000'0.000,"25.000"0.000,0.000 0.000,25.000 25.000,0.000 0.000,75.000 75.000,0.000 0.000,75.000 25.000,0.000 0.000,25.000 0.000,0.000 0.000,50.000 25.000,0.000 0.000,25.000-25.000,0.000 0.000,-125.000-25.000,0.000 0.000,-75.000-25.000,0.000 0.000,-25.000-25.000,0.000 0.000,-50.000 0.000,0.000 0.000,-50.000 25.000,0.000 0.000,-50.000 25.000,0.000 0.000,-50.000 50.000,0.000 0.000,-25.000 100.000,0.000 0.000,0.000 100.000,0.000 0.000,0.000 25.000,0.000 0.000,150.000-275.000,0.000 0.000,0.000-50.000</inkml:trace>
</inkml:ink>
</file>

<file path=ppt/ink/ink19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2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51800.000 27250.000,'50.000'-200.000,"-50.000"175.000,0.000 0.000,0.000-50.000,0.000 0.000,0.000 50.000,0.000 0.000,-25.000 0.000,0.000 0.000,0.000 25.000,0.000 0.000,-50.000 0.000,0.000 0.000,-25.000 50.000,0.000 0.000,-50.000 125.000,0.000 0.000,25.000 50.000,0.000 0.000,0.000 25.000,0.000 0.000,50.000 0.000,0.000 0.000,50.000-100.000,0.000 0.000,25.000-50.000,0.000 0.000,100.000-50.000,0.000 0.000,100.000-25.000,0.000 0.000,25.000-100.000,0.000 0.000,-175.000 50.000,0.000 0.000,25.000 0.000</inkml:trace>
</inkml:ink>
</file>

<file path=ppt/ink/ink19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2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52450.000 27950.000,'0.000'-100.000,"-25.000"75.000,0.000 0.000,-25.000 25.000,0.000 0.000,25.000 75.000,0.000 0.000,-25.000 75.000,0.000 0.000,0.000 0.000,0.000 0.000,25.000 0.000,0.000 0.000,25.000-25.000,0.000 0.000,0.000-25.000,0.000 0.000,75.000-75.000,0.000 0.000,-25.000-25.000</inkml:trace>
</inkml:ink>
</file>

<file path=ppt/ink/ink19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2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53350.000 27550.000,'-50.000'0.000,"25.000"25.000,0.000 0.000,-25.000 0.000,0.000 0.000,-25.000 50.000,0.000 0.000,50.000 50.000,0.000 0.000,-25.000-25.000,0.000 0.000,50.000 0.000,0.000 0.000,0.000-50.000,0.000 0.000,50.000 0.000,0.000 0.000,0.000 0.000,0.000 0.000,0.000-25.000,0.000 0.000,-25.000 25.000,0.000 0.000,-25.000 0.000,0.000 0.000,-50.000 25.000,0.000 0.000,-50.000 0.000,0.000 0.000,0.000 0.000,0.000 0.000,0.000-25.000,0.000 0.000,50.000-50.000,0.000 0.000,50.000-50.000</inkml:trace>
</inkml:ink>
</file>

<file path=ppt/ink/ink19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3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53550.000 28350.000,'50.000'50.000,"-50.000"75.000,0.000 0.000,0.000 0.000,0.000 0.000,-25.000 0.000,0.000 0.000,0.000-50.000,0.000 0.000,25.000-50.000,0.000 0.000,-25.000-25.000,0.000 0.000,25.000-50.000,0.000 0.000,100.000-100.000,0.000 0.000,25.000-25.000,0.000 0.000,0.000 0.000,0.000 0.000,-75.000 100.000,0.000 0.000,-50.000 50.000</inkml:trace>
</inkml:ink>
</file>

<file path=ppt/ink/ink1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0:4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71850.000 20550.000,'0.000'-100.000,"0.000"75.000,0.000 0.000,-25.000-100.000,0.000 0.000,0.000 75.000,0.000 0.000,0.000 0.000,0.000 0.000,0.000 25.000,0.000 0.000,-50.000-25.000,0.000 0.000,0.000 25.000,0.000 0.000,-25.000 25.000,0.000 0.000,0.000 100.000,0.000 0.000,-25.000 75.000,0.000 0.000,25.000 25.000,0.000 0.000,50.000-25.000,0.000 0.000,0.000 0.000,0.000 0.000,50.000-25.000,0.000 0.000,0.000-50.000,0.000 0.000,100.000-75.000,0.000 0.000,25.000-25.000,0.000 0.000,25.000-75.000,0.000 0.000,25.000-75.000,0.000 0.000,-25.000 0.000,0.000 0.000,-125.000 75.000,0.000 0.000,-75.000 75.000,0.000 0.000,-75.000 50.000,0.000 0.000,0.000 75.000,0.000 0.000,50.000-25.000,0.000 0.000,25.000-25.000,0.000 0.000,50.000-50.000,0.000 0.000,0.000 0.000,0.000 0.000,75.000-25.000,0.000 0.000,25.000-75.000,0.000 0.000,0.000 25.000,0.000 0.000,-50.000 0.000,0.000 0.000,-25.000 25.000,0.000 0.000,0.000 25.000,0.000 0.000,0.000 50.000,0.000 0.000,0.000 25.000,0.000 0.000,25.000-25.000,0.000 0.000,0.000 0.000,0.000 0.000,50.000-75.000,0.000 0.000,50.000-75.000,0.000 0.000,0.000-100.000,0.000 0.000,-50.000-25.000,0.000 0.000,-50.000 100.000,0.000 0.000,-50.000 75.000,0.000 0.000,-25.000 50.000,0.000 0.000,-75.000 125.000,0.000 0.000,25.000 25.000,0.000 0.000,0.000-25.000,0.000 0.000,50.000 0.000,0.000 0.000,25.000-75.000,0.000 0.000,50.000-50.000,0.000 0.000,75.000-50.000,0.000 0.000,0.000-75.000,0.000 0.000,0.000 0.000,0.000 0.000,-100.000 100.000,0.000 0.000,-50.000 50.000,0.000 0.000,-25.000 100.000,0.000 0.000,25.000-25.000,0.000 0.000,25.000-25.000,0.000 0.000,25.000-50.000,0.000 0.000,75.000-50.000,0.000 0.000,0.000-100.000,0.000 0.000,-25.000-25.000,0.000 0.000,-50.000 50.000,0.000 0.000,-50.000 25.000,0.000 0.000,0.000 75.000,0.000 0.000,-25.000 50.000,0.000 0.000,25.000 50.000,0.000 0.000,25.000-25.000,0.000 0.000,50.000 0.000,0.000 0.000,25.000 0.000,0.000 0.000,0.000 0.000,0.000 0.000,-50.000-25.000,0.000 0.000,-25.000 50.000,0.000 0.000,-50.000 25.000,0.000 0.000,-75.000 25.000,0.000 0.000,0.000-25.000,0.000 0.000,75.000-75.000,0.000 0.000,25.000-100.000</inkml:trace>
</inkml:ink>
</file>

<file path=ppt/ink/ink19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3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54400.000 27300.000,'100.000'-50.000,"-75.000"100.000,0.000 0.000,0.000 25.000,0.000 0.000,-75.000 50.000,0.000 0.000,-25.000 0.000,0.000 0.000,50.000-75.000,0.000 0.000,25.000-25.000,0.000 0.000,50.000-25.000,0.000 0.000,50.000-25.000,0.000 0.000,0.000-25.000,0.000 0.000,-100.000 25.000,0.000 0.000,25.000 0.000</inkml:trace>
</inkml:ink>
</file>

<file path=ppt/ink/ink19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3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54800.000 27700.000,'50.000'-50.000,"25.000"25.000,0.000 0.000,0.000 0.000,0.000 0.000,25.000 25.000,0.000 0.000,-25.000 0.000,0.000 0.000,-50.000-25.000</inkml:trace>
</inkml:ink>
</file>

<file path=ppt/ink/ink19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3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55200.000 26850.000,'0.000'50.000,"0.000"25.000,0.000 0.000,0.000 50.000,0.000 0.000,0.000 25.000,0.000 0.000,-25.000 25.000,0.000 0.000,0.000-100.000,0.000 0.000,0.000-50.000</inkml:trace>
</inkml:ink>
</file>

<file path=ppt/ink/ink19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3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55650.000 26950.000,'100.000'0.000,"-25.000"50.000,0.000 0.000,0.000 50.000,0.000 0.000,-50.000 25.000,0.000 0.000,0.000 75.000,0.000 0.000,-125.000 25.000,0.000 0.000,-50.000-50.000,0.000 0.000,0.000-50.000,0.000 0.000,100.000-100.000</inkml:trace>
</inkml:ink>
</file>

<file path=ppt/ink/ink19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3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55900.000 27750.000,'0.000'-50.000,"100.000"-25.000,0.000 0.000,25.000 25.000,0.000 0.000,25.000 25.000,0.000 0.000,-25.000 25.000,0.000 0.000,-50.000 25.000,0.000 0.000,-50.000 25.000,0.000 0.000,-25.000 0.000</inkml:trace>
</inkml:ink>
</file>

<file path=ppt/ink/ink19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3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56000.000 28450.000,'-50.000'50.000,"25.000"-50.000,0.000 0.000,50.000 0.000,0.000 0.000,150.000-25.000,0.000 0.000,-25.000 0.000,0.000 0.000,0.000 25.000,0.000 0.000,-100.000-25.000</inkml:trace>
</inkml:ink>
</file>

<file path=ppt/ink/ink19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3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58650.000 27400.000,'0.000'-50.000,"0.000"25.000,0.000 0.000,0.000-75.000,0.000 0.000,0.000 0.000,0.000 0.000,0.000 50.000,0.000 0.000,-50.000 25.000,0.000 0.000,-50.000 25.000,0.000 0.000,-25.000 100.000,0.000 0.000,0.000 75.000,0.000 0.000,50.000 0.000,0.000 0.000,50.000-25.000,0.000 0.000,50.000-100.000,0.000 0.000,50.000-25.000,0.000 0.000,75.000-125.000,0.000 0.000,-50.000-25.000,0.000 0.000,-50.000 50.000,0.000 0.000,-25.000 25.000,0.000 0.000,-25.000 75.000,0.000 0.000,25.000 75.000,0.000 0.000,25.000 50.000,0.000 0.000,0.000 25.000,0.000 0.000,0.000 0.000,0.000 0.000,-25.000-125.000</inkml:trace>
</inkml:ink>
</file>

<file path=ppt/ink/ink19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3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51800.000 31650.000,'-50.000'0.000,"25.000"0.000,0.000 0.000,25.000-50.000,0.000 0.000,25.000 50.000,0.000 0.000,75.000-50.000,0.000 0.000,50.000 25.000,0.000 0.000,75.000 25.000,0.000 0.000,-75.000 0.000,0.000 0.000,-100.000 25.000,0.000 0.000,-50.000 0.000,0.000 0.000,-25.000 0.000</inkml:trace>
</inkml:ink>
</file>

<file path=ppt/ink/ink19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3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51950.000 32050.000,'-150.000'50.000,"125.000"-50.000,0.000 0.000,125.000 0.000,0.000 0.000,50.000 0.000,0.000 0.000,100.000-25.000,0.000 0.000,-25.000 0.000,0.000 0.000,-75.000 0.000,0.000 0.000,-100.000 0.000</inkml:trace>
</inkml:ink>
</file>

<file path=ppt/ink/ink19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3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53950.000 30800.000,'0.000'-50.000,"-25.000"25.000,0.000 0.000,0.000 75.000,0.000 0.000,-25.000 150.000,0.000 0.000,0.000-25.000,0.000 0.000,0.000 25.000,0.000 0.000,0.000 25.000,0.000 0.000,25.000 0.000,0.000 0.000,25.000-175.000</inkml:trace>
</inkml:ink>
</file>

<file path=ppt/ink/ink1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0:4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74950.000 19150.000,'-100.000'0.000,"75.000"0.000,0.000 0.000,0.000 50.000,0.000 0.000,25.000 50.000,0.000 0.000,0.000 75.000,0.000 0.000,0.000 75.000,0.000 0.000,0.000 25.000,0.000 0.000,25.000-100.000,0.000 0.000,0.000 75.000,0.000 0.000,0.000-125.000,0.000 0.000,-25.000-50.000,0.000 0.000,0.000-50.000,0.000 0.000,0.000 0.000</inkml:trace>
</inkml:ink>
</file>

<file path=ppt/ink/ink19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3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54350.000 31350.000,'-50.000'50.000,"25.000"50.000,0.000 0.000,0.000 50.000,0.000 0.000,0.000 25.000,0.000 0.000,0.000-25.000,0.000 0.000,75.000-100.000,0.000 0.000,25.000-75.000,0.000 0.000,25.000-125.000,0.000 0.000,0.000 0.000,0.000 0.000,-75.000 25.000,0.000 0.000,-25.000 25.000,0.000 0.000,-50.000 25.000,0.000 0.000,-50.000 75.000,0.000 0.000,0.000 75.000,0.000 0.000,50.000-50.000</inkml:trace>
</inkml:ink>
</file>

<file path=ppt/ink/ink19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3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54850.000 30750.000,'0.000'-50.000,"100.000"25.000,0.000 0.000,50.000 25.000,0.000 0.000,-25.000 0.000,0.000 0.000,0.000 0.000,0.000 0.000,-100.000 0.000</inkml:trace>
</inkml:ink>
</file>

<file path=ppt/ink/ink19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3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56350.000 29650.000,'0.000'-50.000,"25.000"0.000,0.000 0.000,-50.000 100.000,0.000 0.000,-25.000 75.000,0.000 0.000,-25.000 75.000,0.000 0.000,0.000 25.000,0.000 0.000,25.000-25.000,0.000 0.000,25.000-75.000,0.000 0.000,50.000-100.000,0.000 0.000,50.000-50.000,0.000 0.000,25.000-75.000,0.000 0.000,-50.000-50.000,0.000 0.000,-50.000 75.000,0.000 0.000,-25.000 25.000,0.000 0.000,-50.000 75.000,0.000 0.000,-25.000 50.000,0.000 0.000,50.000 25.000,0.000 0.000,0.000-75.000</inkml:trace>
</inkml:ink>
</file>

<file path=ppt/ink/ink19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3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56450.000 30650.000,'50.000'0.000,"0.000"0.000,0.000 0.000,-25.000 0.000,0.000 0.000,50.000 25.000,0.000 0.000,-50.000 25.000,0.000 0.000,0.000 25.000,0.000 0.000,-25.000-50.000</inkml:trace>
</inkml:ink>
</file>

<file path=ppt/ink/ink19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3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57200.000 29500.000,'0.000'50.000,"0.000"25.000,0.000 0.000,25.000 25.000,0.000 0.000,0.000 25.000,0.000 0.000,0.000 0.000,0.000 0.000,25.000-25.000,0.000 0.000,-25.000 0.000,0.000 0.000,0.000-25.000,0.000 0.000,0.000 0.000,0.000 0.000,-25.000-25.000,0.000 0.000,-50.000 25.000,0.000 0.000,-50.000 0.000,0.000 0.000,-25.000 25.000,0.000 0.000,-25.000-50.000,0.000 0.000,125.000-25.000</inkml:trace>
</inkml:ink>
</file>

<file path=ppt/ink/ink19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2:3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57100.000 30000.000,'50.000'-50.000,"75.000"-25.000,0.000 0.000,0.000 50.000,0.000 0.000,25.000 25.000,0.000 0.000,-75.000-25.000,0.000 0.000,-25.000 25.000</inkml:trace>
</inkml:ink>
</file>

<file path=ppt/ink/ink19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3:1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61450.000 14300.000,'0.000'50.000,"25.000"-25.000,0.000 0.000,-25.000 25.000,0.000 0.000,50.000 0.000,0.000 0.000,-50.000 25.000,0.000 0.000,25.000 0.000,0.000 0.000,-25.000 0.000,0.000 0.000,25.000 0.000,0.000 0.000,-25.000 25.000,0.000 0.000,0.000-25.000,0.000 0.000,0.000 0.000,0.000 0.000,0.000-25.000,0.000 0.000,0.000 0.000,0.000 0.000,0.000 0.000,0.000 0.000,0.000 0.000,0.000 0.000,0.000-25.000,0.000 0.000,-25.000-25.000,0.000 0.000,0.000 0.000,0.000 0.000,0.000 0.000,0.000 0.000,0.000 0.000,0.000 0.000,-25.000-25.000,0.000 0.000,0.000-25.000,0.000 0.000,0.000-50.000,0.000 0.000,0.000 0.000,0.000 0.000,0.000 25.000,0.000 0.000,25.000 25.000</inkml:trace>
</inkml:ink>
</file>

<file path=ppt/ink/ink19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3:1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60700.000 15200.000,'-150.000'0.000,"125.000"-25.000,0.000 0.000,-25.000 25.000,0.000 0.000,25.000 0.000,0.000 0.000,25.000 25.000,0.000 0.000,0.000 50.000,0.000 0.000,0.000 50.000,0.000 0.000,0.000-50.000,0.000 0.000,0.000 50.000,0.000 0.000,50.000-100.000,0.000 0.000,0.000-25.000,0.000 0.000,0.000-25.000</inkml:trace>
</inkml:ink>
</file>

<file path=ppt/ink/ink19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3:1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62150.000 15200.000,'100.000'100.000,"-50.000"-50.000,0.000 0.000,0.000 50.000,0.000 0.000,0.000-25.000,0.000 0.000,-25.000-50.000,0.000 0.000,-25.000 0.000,0.000 0.000,0.000 0.000,0.000 0.000,-25.000-25.000</inkml:trace>
</inkml:ink>
</file>

<file path=ppt/ink/ink19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3:1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60300.000 35950.000,'-100.000'0.000,"150.000"0.000,0.000 0.000,125.000 0.000,0.000 0.000,25.000-25.000,0.000 0.000,0.000 0.000,0.000 0.000,-50.000-25.000,0.000 0.000,-75.000 25.000,0.000 0.000,0.000 0.000,0.000 0.000,-100.000 25.000,0.000 0.000,0.000 0.000</inkml:trace>
</inkml:ink>
</file>

<file path=ppt/ink/ink1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0: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74150.000 21650.000,'-50.000'-50.000,"0.000"-50.000,0.000 0.000,50.000 75.000,0.000 0.000,25.000 75.000,0.000 0.000,25.000 75.000,0.000 0.000,0.000 25.000,0.000 0.000,-25.000 0.000,0.000 0.000,0.000-25.000,0.000 0.000,25.000-50.000,0.000 0.000,0.000-75.000,0.000 0.000,-25.000 0.000,0.000 0.000,50.000-100.000,0.000 0.000,75.000-150.000,0.000 0.000,50.000-75.000,0.000 0.000,-150.000 225.000,0.000 0.000,0.000 0.000</inkml:trace>
</inkml:ink>
</file>

<file path=ppt/ink/ink19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3:1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61200.000 34850.000,'-50.000'-50.000,"25.000"25.000,0.000 0.000,50.000 75.000,0.000 0.000,0.000 50.000,0.000 0.000,0.000 75.000,0.000 0.000,-25.000 25.000,0.000 0.000,-100.000 25.000,0.000 0.000,-25.000 0.000,0.000 0.000,0.000-100.000,0.000 0.000,25.000-50.000,0.000 0.000,75.000-75.000,0.000 0.000,0.000 0.000</inkml:trace>
</inkml:ink>
</file>

<file path=ppt/ink/ink19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3:1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61600.000 36350.000,'150.000'200.000,"-100.000"-100.000,0.000 0.000,25.000 0.000,0.000 0.000,25.000-25.000,0.000 0.000,-25.000 0.000,0.000 0.000,-25.000-50.000,0.000 0.000,-25.000 0.000,0.000 0.000,-50.000-50.000,0.000 0.000,0.000 0.000</inkml:trace>
</inkml:ink>
</file>

<file path=ppt/ink/ink19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3:2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81500.000 9600.000,'0.000'-50.000,"25.000"25.000,0.000 0.000,-100.000 150.000,0.000 0.000,-50.000 25.000,0.000 0.000,0.000-25.000,0.000 0.000,75.000-75.000,0.000 0.000,50.000-25.000,0.000 0.000,25.000 0.000,0.000 0.000,25.000 25.000,0.000 0.000,0.000 50.000,0.000 0.000,-50.000 50.000,0.000 0.000,0.000 25.000,0.000 0.000,-25.000-25.000,0.000 0.000,25.000 0.000,0.000 0.000,-25.000-50.000,0.000 0.000,0.000-75.000,0.000 0.000,100.000-225.000,0.000 0.000,-50.000 125.000,0.000 0.000,0.000 0.000</inkml:trace>
</inkml:ink>
</file>

<file path=ppt/ink/ink19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3:2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81500.000 10600.000,'50.000'0.000,"-25.000"-50.000,0.000 0.000,0.000 50.000,0.000 0.000,50.000-50.000,0.000 0.000,50.000 0.000,0.000 0.000,0.000 0.000,0.000 0.000,-50.000 50.000,0.000 0.000,-50.000 0.000,0.000 0.000,-100.000 125.000,0.000 0.000,-100.000 25.000,0.000 0.000,25.000 25.000,0.000 0.000,0.000 25.000,0.000 0.000,50.000-75.000,0.000 0.000,50.000-25.000,0.000 0.000,50.000-75.000,0.000 0.000,75.000-25.000,0.000 0.000,125.000-125.000,0.000 0.000,25.000-50.000,0.000 0.000,-25.000 25.000,0.000 0.000,-75.000 75.000,0.000 0.000,-75.000-25.000,0.000 0.000,-75.000 0.000,0.000 0.000,-75.000 0.000,0.000 0.000,0.000-25.000,0.000 0.000,0.000 0.000,0.000 0.000,25.000 50.000,0.000 0.000,50.000 25.000,0.000 0.000,50.000 150.000,0.000 0.000,75.000 100.000,0.000 0.000,25.000 75.000,0.000 0.000,-25.000 150.000,0.000 0.000,0.000-50.000,0.000 0.000,-25.000-125.000,0.000 0.000,-50.000-100.000,0.000 0.000,0.000-100.000</inkml:trace>
</inkml:ink>
</file>

<file path=ppt/ink/ink19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3:2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83500.000 11050.000,'0.000'-50.000,"0.000"0.000,0.000 0.000,0.000 25.000,0.000 0.000,-25.000 125.000,0.000 0.000,-75.000 100.000,0.000 0.000,0.000-25.000,0.000 0.000,-125.000 75.000,0.000 0.000,50.000-125.000,0.000 0.000,75.000-100.000,0.000 0.000,75.000-25.000,0.000 0.000,25.000-25.000</inkml:trace>
</inkml:ink>
</file>

<file path=ppt/ink/ink19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3:2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82750.000 9050.000,'0.000'-50.000,"0.000"25.000,0.000 0.000,25.000 50.000,0.000 0.000,75.000 75.000,0.000 0.000,25.000 50.000,0.000 0.000,-75.000-75.000,0.000 0.000,0.000-50.000</inkml:trace>
</inkml:ink>
</file>

<file path=ppt/ink/ink19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3:2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84500.000 10100.000,'150.000'0.000,"0.000"-50.000,0.000 0.000,-50.000 50.000,0.000 0.000,-50.000 0.000,0.000 0.000,175.000-25.000,0.000 0.000,-125.000 25.000,0.000 0.000,-50.000 0.000,0.000 0.000,-100.000-25.000,0.000 0.000,25.000 0.000</inkml:trace>
</inkml:ink>
</file>

<file path=ppt/ink/ink19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3:2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85550.000 9450.000,'0.000'-50.000,"-25.000"25.000,0.000 0.000,25.000 0.000,0.000 0.000,-25.000 25.000,0.000 0.000,0.000 50.000,0.000 0.000,-25.000 50.000,0.000 0.000,-100.000 75.000,0.000 0.000,-25.000 50.000,0.000 0.000,0.000 125.000,0.000 0.000,25.000-25.000,0.000 0.000,125.000-275.000,0.000 0.000,0.000 0.000</inkml:trace>
</inkml:ink>
</file>

<file path=ppt/ink/ink19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3:2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84700.000 11000.000,'50.000'-50.000,"-25.000"125.000,0.000 0.000,0.000 75.000,0.000 0.000,-25.000 25.000,0.000 0.000,0.000 0.000,0.000 0.000,-25.000-75.000,0.000 0.000,0.000-50.000</inkml:trace>
</inkml:ink>
</file>

<file path=ppt/ink/ink19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3:2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85100.000 11100.000,'300.000'-200.000,"-150.000"175.000,0.000 0.000,0.000 25.000,0.000 0.000,-100.000 75.000,0.000 0.000,-75.000 75.000,0.000 0.000,-75.000 50.000,0.000 0.000,-50.000-25.000,0.000 0.000,50.000-75.000,0.000 0.000,50.000-50.000,0.000 0.000,25.000-50.000,0.000 0.000,75.000 0.000,0.000 0.000,50.000-50.000,0.000 0.000,75.000-50.000,0.000 0.000,-150.000 75.000,0.000 0.000,25.000-25.000</inkml:trace>
</inkml:ink>
</file>

<file path=ppt/ink/ink1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0: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55200.000 29800.000,'-50.000'-200.000,"50.000"175.000</inkml:trace>
</inkml:ink>
</file>

<file path=ppt/ink/ink19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3:2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87400.000 10250.000,'-50.000'0.000,"50.000"-25.000,0.000 0.000,100.000 0.000,0.000 0.000,75.000 0.000,0.000 0.000,-50.000 25.000,0.000 0.000,-75.000 0.000,0.000 0.000,-25.000 0.000,0.000 0.000,-100.000 0.000,0.000 0.000,50.000 0.000</inkml:trace>
</inkml:ink>
</file>

<file path=ppt/ink/ink19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3:2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87550.000 9700.000,'-100.000'-100.000,"75.000"100.000,0.000 0.000,25.000 75.000,0.000 0.000,25.000 75.000,0.000 0.000,0.000 0.000,0.000 0.000,0.000 0.000,0.000 0.000,-25.000 125.000,0.000 0.000,-25.000-125.000,0.000 0.000,0.000-100.000</inkml:trace>
</inkml:ink>
</file>

<file path=ppt/ink/ink19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3:2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86700.000 11800.000,'-100.000'0.000,"250.000"0.000,0.000 0.000,150.000-75.000,0.000 0.000,75.000 0.000,0.000 0.000,-100.000 50.000,0.000 0.000,-175.000 0.000,0.000 0.000,-75.000 0.000</inkml:trace>
</inkml:ink>
</file>

<file path=ppt/ink/ink19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3:2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89700.000 8350.000,'50.000'-100.000,"0.000"100.000,0.000 0.000,50.000 25.000,0.000 0.000,25.000 75.000,0.000 0.000,-50.000 0.000,0.000 0.000,-50.000 0.000,0.000 0.000,-100.000 25.000,0.000 0.000,0.000-75.000,0.000 0.000,-50.000 25.000,0.000 0.000,50.000-50.000,0.000 0.000,-25.000 25.000,0.000 0.000,0.000-25.000,0.000 0.000,75.000 0.000,0.000 0.000,50.000-25.000,0.000 0.000,100.000 0.000,0.000 0.000,25.000-50.000,0.000 0.000,0.000 0.000,0.000 0.000,-50.000 50.000,0.000 0.000,-50.000 25.000,0.000 0.000,-50.000 50.000,0.000 0.000,-75.000-25.000,0.000 0.000,-25.000 25.000,0.000 0.000,-25.000 25.000,0.000 0.000,-25.000-25.000,0.000 0.000,75.000-25.000,0.000 0.000,50.000-50.000,0.000 0.000,-50.000 50.000,0.000 0.000,125.000-50.000,0.000 0.000,0.000-25.000,0.000 0.000,-25.000 25.000,0.000 0.000,-25.000-25.000,0.000 0.000,-25.000 0.000,0.000 0.000,0.000 0.000</inkml:trace>
</inkml:ink>
</file>

<file path=ppt/ink/ink19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3:2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88950.000 10150.000,'-50.000'50.000,"-50.000"-50.000,0.000 0.000,50.000 25.000,0.000 0.000,100.000-50.000,0.000 0.000,0.000 0.000,0.000 0.000,0.000 0.000,0.000 0.000,-25.000 25.000,0.000 0.000,0.000 0.000,0.000 0.000,-25.000-25.000,0.000 0.000,25.000 25.000,0.000 0.000,50.000 0.000,0.000 0.000,50.000-25.000,0.000 0.000,50.000-25.000,0.000 0.000,25.000-25.000,0.000 0.000,-50.000 25.000,0.000 0.000,-50.000 50.000,0.000 0.000,-75.000-25.000,0.000 0.000,-125.000 75.000,0.000 0.000,0.000-25.000,0.000 0.000,-25.000 25.000,0.000 0.000,75.000-25.000,0.000 0.000,25.000 0.000,0.000 0.000,0.000-25.000,0.000 0.000,0.000 25.000,0.000 0.000,25.000 0.000,0.000 0.000,-25.000 25.000,0.000 0.000,-75.000 75.000,0.000 0.000,-25.000 50.000,0.000 0.000,-75.000 125.000,0.000 0.000,50.000-25.000,0.000 0.000,100.000-150.000,0.000 0.000,50.000-100.000,0.000 0.000,25.000-50.000</inkml:trace>
</inkml:ink>
</file>

<file path=ppt/ink/ink19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3:2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89950.000 10350.000,'50.000'0.000,"0.000"25.000,0.000 0.000,0.000 0.000,0.000 0.000,0.000 25.000,0.000 0.000,-25.000 0.000,0.000 0.000,0.000 25.000,0.000 0.000,-25.000 25.000,0.000 0.000,0.000 0.000,0.000 0.000,0.000 25.000,0.000 0.000,0.000-25.000,0.000 0.000,0.000 0.000,0.000 0.000,-25.000 0.000,0.000 0.000,-25.000-25.000,0.000 0.000,-25.000-25.000,0.000 0.000,-25.000-25.000,0.000 0.000,-25.000-25.000,0.000 0.000,50.000-25.000,0.000 0.000,75.000 0.000,0.000 0.000,-25.000-25.000</inkml:trace>
</inkml:ink>
</file>

<file path=ppt/ink/ink19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3:3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94350.000 9800.000,'0.000'-150.000,"-25.000"125.000,0.000 0.000,-25.000 25.000,0.000 0.000,-25.000 25.000,0.000 0.000,-25.000 75.000,0.000 0.000,-50.000 50.000,0.000 0.000,25.000 0.000,0.000 0.000,50.000 25.000,0.000 0.000,25.000 0.000,0.000 0.000,50.000-25.000,0.000 0.000,25.000-75.000,0.000 0.000,125.000-75.000,0.000 0.000,50.000-125.000,0.000 0.000,50.000-100.000,0.000 0.000,0.000-25.000,0.000 0.000,-25.000 0.000,0.000 0.000,-125.000 25.000,0.000 0.000,-75.000 75.000,0.000 0.000,-50.000 75.000,0.000 0.000,-75.000 75.000,0.000 0.000,-100.000 100.000,0.000 0.000,-25.000 50.000,0.000 0.000,50.000-25.000,0.000 0.000,75.000-25.000,0.000 0.000,75.000-25.000,0.000 0.000,0.000 0.000,0.000 0.000,75.000-25.000,0.000 0.000,50.000 25.000,0.000 0.000,50.000 0.000,0.000 0.000,0.000 25.000,0.000 0.000,-25.000 25.000,0.000 0.000,0.000 0.000,0.000 0.000,0.000-50.000,0.000 0.000,-50.000-50.000,0.000 0.000,-50.000-25.000,0.000 0.000,-25.000-25.000,0.000 0.000,0.000 0.000</inkml:trace>
</inkml:ink>
</file>

<file path=ppt/ink/ink19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3:3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96600.000 10650.000,'50.000'-100.000,"-100.000"100.000,0.000 0.000,-75.000 25.000,0.000 0.000,0.000 50.000,0.000 0.000,0.000 0.000,0.000 0.000,50.000 25.000,0.000 0.000,75.000 0.000,0.000 0.000,75.000-25.000,0.000 0.000,125.000-75.000,0.000 0.000,-25.000 0.000,0.000 0.000,-75.000-25.000,0.000 0.000,-50.000-25.000</inkml:trace>
</inkml:ink>
</file>

<file path=ppt/ink/ink19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3:3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99000.000 9700.000,'-200.000'50.000,"25.000"50.000,0.000 0.000,-25.000 0.000,0.000 0.000,25.000 25.000,0.000 0.000,50.000-25.000,0.000 0.000,75.000-50.000,0.000 0.000,50.000 0.000,0.000 0.000,150.000-50.000,0.000 0.000,100.000 0.000,0.000 0.000,0.000 0.000,0.000 0.000,-25.000 25.000,0.000 0.000,-150.000 0.000,0.000 0.000,-25.000-25.000</inkml:trace>
</inkml:ink>
</file>

<file path=ppt/ink/ink19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3:3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100400.000 8750.000,'0.000'-50.000,"25.000"0.000,0.000 0.000,-25.000 25.000,0.000 0.000,25.000 150.000,0.000 0.000,-25.000 50.000,0.000 0.000,0.000 50.000,0.000 0.000,-25.000 25.000,0.000 0.000,0.000-50.000,0.000 0.000,0.000 200.000,0.000 0.000,25.000-200.000,0.000 0.000,0.000-100.000</inkml:trace>
</inkml:ink>
</file>

<file path=ppt/ink/ink1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1:0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57150.000 27800.000,'-200.000'0.000,"175.000"0.000,0.000 0.000,0.000 0.000,0.000 0.000,75.000-25.000,0.000 0.000,50.000-25.000,0.000 0.000,25.000 25.000,0.000 0.000,0.000 25.000,0.000 0.000,-50.000 0.000,0.000 0.000,-25.000 0.000,0.000 0.000,-50.000 25.000,0.000 0.000,-25.000 0.000,0.000 0.000,-50.000 50.000,0.000 0.000,-25.000 50.000,0.000 0.000,-25.000 75.000,0.000 0.000,25.000-25.000,0.000 0.000,25.000-25.000,0.000 0.000,75.000-75.000,0.000 0.000,25.000-75.000,0.000 0.000,50.000-100.000,0.000 0.000,25.000-25.000,0.000 0.000,-25.000 25.000,0.000 0.000,-25.000 50.000,0.000 0.000,-25.000 25.000,0.000 0.000,0.000 25.000,0.000 0.000,0.000 0.000,0.000 0.000,0.000 75.000,0.000 0.000,-25.000 50.000,0.000 0.000,0.000 75.000,0.000 0.000,-25.000-25.000,0.000 0.000,25.000-100.000</inkml:trace>
</inkml:ink>
</file>

<file path=ppt/ink/ink19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3:3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101850.000 9600.000,'50.000'0.000,"-50.000"-75.000,0.000 0.000,25.000 75.000,0.000 0.000,-125.000 0.000,0.000 0.000,-75.000 100.000,0.000 0.000,0.000 0.000,0.000 0.000,0.000 25.000,0.000 0.000,100.000-25.000,0.000 0.000,50.000-50.000,0.000 0.000,75.000 25.000,0.000 0.000,75.000-50.000,0.000 0.000,50.000 25.000,0.000 0.000,-25.000-25.000,0.000 0.000,-75.000 0.000,0.000 0.000,-50.000-25.000,0.000 0.000,0.000 0.000</inkml:trace>
</inkml:ink>
</file>

<file path=ppt/ink/ink19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3:3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102900.000 9700.000,'100.000'-150.000,"-125.000"150.000,0.000 0.000,-100.000 75.000,0.000 0.000,0.000 25.000,0.000 0.000,25.000 0.000,0.000 0.000,75.000-25.000,0.000 0.000,25.000-25.000,0.000 0.000,125.000-25.000,0.000 0.000,0.000 0.000,0.000 0.000,-50.000 0.000,0.000 0.000,-50.000 25.000,0.000 0.000,-100.000 25.000,0.000 0.000,-50.000 0.000,0.000 0.000,0.000 25.000,0.000 0.000,-25.000 25.000,0.000 0.000,75.000-75.000,0.000 0.000,75.000-25.000,0.000 0.000,50.000-25.000,0.000 0.000,75.000-75.000,0.000 0.000,50.000-50.000,0.000 0.000,0.000 0.000,0.000 0.000,-50.000 25.000,0.000 0.000,-75.000 25.000,0.000 0.000,-50.000 50.000,0.000 0.000,0.000 0.000,0.000 0.000,-25.000 50.000,0.000 0.000,0.000 50.000,0.000 0.000,25.000 50.000,0.000 0.000,0.000 100.000,0.000 0.000,-25.000 75.000,0.000 0.000,0.000 25.000,0.000 0.000,0.000-25.000,0.000 0.000,0.000-50.000,0.000 0.000,25.000-200.000</inkml:trace>
</inkml:ink>
</file>

<file path=ppt/ink/ink19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3:3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103250.000 10400.000,'50.000'0.000,"-50.000"-50.000,0.000 0.000,50.000 50.000,0.000 0.000,0.000-25.000,0.000 0.000,50.000 25.000,0.000 0.000,25.000 25.000,0.000 0.000,-50.000 50.000,0.000 0.000,-50.000 25.000,0.000 0.000,-125.000 25.000,0.000 0.000,-100.000 25.000,0.000 0.000,-75.000 25.000,0.000 0.000,175.000-125.000</inkml:trace>
</inkml:ink>
</file>

<file path=ppt/ink/ink19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3:3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94350.000 12750.000,'50.000'-50.000,"25.000"50.000,0.000 0.000,100.000 25.000,0.000 0.000,-75.000 25.000,0.000 0.000,0.000 0.000,0.000 0.000,-75.000 25.000,0.000 0.000,-50.000-25.000,0.000 0.000,-25.000-25.000</inkml:trace>
</inkml:ink>
</file>

<file path=ppt/ink/ink19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3:3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93850.000 13800.000,'-50.000'0.000,"75.000"0.000,0.000 0.000,75.000 0.000,0.000 0.000,75.000 0.000,0.000 0.000,0.000 0.000,0.000 0.000,-75.000 0.000,0.000 0.000,-75.000 0.000,0.000 0.000,-50.000-25.000</inkml:trace>
</inkml:ink>
</file>

<file path=ppt/ink/ink19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3:3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94750.000 13350.000,'-50.000'50.000,"0.000"25.000,0.000 0.000,-25.000 75.000,0.000 0.000,-25.000 0.000,0.000 0.000,-75.000 50.000,0.000 0.000,25.000 0.000,0.000 0.000,100.000-125.000,0.000 0.000,100.000-75.000,0.000 0.000,25.000-50.000</inkml:trace>
</inkml:ink>
</file>

<file path=ppt/ink/ink19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3:3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94700.000 14300.000,'0.000'100.000,"-75.000"-25.000,0.000 0.000,50.000 50.000,0.000 0.000,25.000-25.000,0.000 0.000,50.000 0.000,0.000 0.000,25.000-75.000,0.000 0.000,150.000 0.000,0.000 0.000,0.000-125.000,0.000 0.000,-25.000 0.000,0.000 0.000,-150.000 50.000</inkml:trace>
</inkml:ink>
</file>

<file path=ppt/ink/ink19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3:3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97150.000 12550.000,'0.000'-50.000,"0.000"75.000,0.000 0.000,0.000 75.000,0.000 0.000,0.000-75.000,0.000 0.000,25.000 150.000,0.000 0.000,-25.000 50.000,0.000 0.000,0.000 100.000,0.000 0.000,-50.000-25.000,0.000 0.000,25.000-150.000,0.000 0.000,25.000-100.000,0.000 0.000,0.000-25.000</inkml:trace>
</inkml:ink>
</file>

<file path=ppt/ink/ink19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3:3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96550.000 14500.000,'0.000'-50.000,"0.000"25.000,0.000 0.000,25.000 100.000,0.000 0.000,25.000 75.000,0.000 0.000,-25.000 0.000,0.000 0.000,0.000-25.000,0.000 0.000,0.000-25.000,0.000 0.000,-25.000-75.000,0.000 0.000,50.000-25.000,0.000 0.000,75.000-100.000,0.000 0.000,125.000-125.000,0.000 0.000,25.000-100.000,0.000 0.000,-225.000 250.000,0.000 0.000,25.000 0.000</inkml:trace>
</inkml:ink>
</file>

<file path=ppt/ink/ink19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3:3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99350.000 13000.000,'50.000'0.000,"0.000"25.000,0.000 0.000,-25.000 50.000,0.000 0.000,-25.000 75.000,0.000 0.000,-25.000 25.000,0.000 0.000,-50.000 0.000,0.000 0.000,25.000-100.000,0.000 0.000,50.000-50.000,0.000 0.000,75.000-150.000,0.000 0.000,50.000 25.000,0.000 0.000,100.000 0.000,0.000 0.000,-100.000 50.000,0.000 0.000,-75.000 50.000,0.000 0.000,-25.000 0.000,0.000 0.000,-25.000-25.000,0.000 0.000,0.000-25.000,0.000 0.000,-50.000-25.000,0.000 0.000,0.000 0.000,0.000 0.000,0.000 0.000,0.000 0.000,-25.000 50.000,0.000 0.000,50.000 0.000,0.000 0.000,0.000 25.000,0.000 0.000,25.000 50.000,0.000 0.000,25.000 75.000,0.000 0.000,0.000 25.000,0.000 0.000,-25.000 50.000,0.000 0.000,0.000 0.000,0.000 0.000,-75.000-25.000,0.000 0.000,0.000-125.000,0.000 0.000,0.000-25.000,0.000 0.000,25.000-75.000,0.000 0.000,50.000-25.000,0.000 0.000,100.000-25.000,0.000 0.000,50.000 50.000,0.000 0.000,-50.000 50.000,0.000 0.000,-25.000 25.000,0.000 0.000,-75.000 50.000,0.000 0.000,-75.000 50.000,0.000 0.000,-50.000-50.000,0.000 0.000,-25.000 25.000,0.000 0.000,75.000-50.000,0.000 0.000,50.000-50.000,0.000 0.000,50.000 0.000,0.000 0.000,150.000-25.000,0.000 0.000,50.000-75.000,0.000 0.000,25.000-25.000,0.000 0.000,-150.000 50.000,0.000 0.000,-25.000 0.000</inkml:trace>
</inkml:ink>
</file>

<file path=ppt/ink/ink1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1:0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58100.000 28250.000,'0.000'-50.000,"50.000"0.000,0.000 0.000,-25.000 50.000,0.000 0.000,25.000-25.000,0.000 0.000,-25.000 75.000,0.000 0.000,25.000 50.000,0.000 0.000,-25.000-25.000,0.000 0.000,0.000-25.000,0.000 0.000,0.000-50.000,0.000 0.000,0.000 0.000</inkml:trace>
</inkml:ink>
</file>

<file path=ppt/ink/ink19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3:3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101200.000 13650.000,'-50.000'0.000,"0.000"0.000,0.000 0.000,200.000 0.000,0.000 0.000,75.000-50.000,0.000 0.000,-50.000-25.000,0.000 0.000,-100.000 75.000,0.000 0.000,-50.000-25.000,0.000 0.000,-50.000 50.000,0.000 0.000,-100.000 50.000,0.000 0.000,-75.000 100.000,0.000 0.000,-50.000 25.000,0.000 0.000,50.000-25.000,0.000 0.000,125.000-100.000,0.000 0.000,75.000-50.000,0.000 0.000,100.000-50.000,0.000 0.000,100.000-75.000,0.000 0.000,0.000 25.000,0.000 0.000,-100.000 50.000,0.000 0.000,-75.000 50.000,0.000 0.000,-125.000 50.000,0.000 0.000,-50.000 50.000,0.000 0.000,25.000-75.000,0.000 0.000,25.000 0.000,0.000 0.000,50.000-25.000,0.000 0.000,75.000-150.000,0.000 0.000,50.000-75.000,0.000 0.000,25.000-100.000,0.000 0.000,0.000 25.000,0.000 0.000,-50.000 125.000,0.000 0.000,0.000 100.000,0.000 0.000,0.000 50.000,0.000 0.000,25.000 0.000,0.000 0.000,0.000 100.000,0.000 0.000,25.000 100.000,0.000 0.000,0.000 125.000,0.000 0.000,0.000 75.000,0.000 0.000,0.000-25.000,0.000 0.000,-50.000-100.000,0.000 0.000,-50.000-200.000,0.000 0.000,25.000-50.000</inkml:trace>
</inkml:ink>
</file>

<file path=ppt/ink/ink19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3:3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103300.000 14050.000,'-50.000'100.000,"-50.000"25.000,0.000 0.000,-50.000 75.000,0.000 0.000,-50.000-25.000,0.000 0.000,0.000 0.000,0.000 0.000,0.000-50.000,0.000 0.000,125.000-100.000,0.000 0.000,75.000-50.000</inkml:trace>
</inkml:ink>
</file>

<file path=ppt/ink/ink19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3:3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102550.000 12650.000,'50.000'-100.000,"-25.000"100.000,0.000 0.000,25.000 0.000,0.000 0.000,50.000 75.000,0.000 0.000,0.000 50.000,0.000 0.000,-75.000-100.000,0.000 0.000,0.000 25.000</inkml:trace>
</inkml:ink>
</file>

<file path=ppt/ink/ink19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3:5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72650.000 15600.000,'-50.000'0.000,"25.000"-25.000,0.000 0.000,25.000 0.000,0.000 0.000,0.000 0.000,0.000 0.000,0.000 50.000,0.000 0.000,0.000 25.000,0.000 0.000,25.000-25.000,0.000 0.000,0.000 0.000,0.000 0.000,25.000 0.000,0.000 0.000,0.000 25.000,0.000 0.000,0.000 0.000,0.000 0.000,-25.000-25.000,0.000 0.000,25.000 50.000,0.000 0.000,0.000-50.000,0.000 0.000,0.000 0.000,0.000 0.000,-25.000-25.000,0.000 0.000,25.000 50.000,0.000 0.000,0.000 25.000,0.000 0.000,-25.000-25.000,0.000 0.000,0.000 0.000,0.000 0.000,25.000-25.000,0.000 0.000,-25.000 0.000,0.000 0.000,25.000 25.000,0.000 0.000,0.000 25.000,0.000 0.000,0.000-25.000,0.000 0.000,0.000 0.000,0.000 0.000,25.000-25.000,0.000 0.000,-25.000 25.000,0.000 0.000,25.000 0.000,0.000 0.000,0.000 0.000,0.000 0.000,-25.000-25.000,0.000 0.000,0.000 0.000,0.000 0.000,25.000 25.000,0.000 0.000,-25.000 25.000,0.000 0.000,0.000-25.000,0.000 0.000,25.000-25.000,0.000 0.000,-25.000 0.000,0.000 0.000,0.000 0.000,0.000 0.000,-25.000 0.000,0.000 0.000,25.000 25.000,0.000 0.000,25.000 25.000,0.000 0.000,-25.000-25.000,0.000 0.000,25.000-25.000,0.000 0.000,-25.000 25.000,0.000 0.000,0.000-25.000,0.000 0.000,0.000 25.000,0.000 0.000,0.000 25.000,0.000 0.000,25.000-25.000,0.000 0.000,-25.000 25.000,0.000 0.000,25.000-25.000,0.000 0.000,-25.000 0.000,0.000 0.000,25.000-25.000,0.000 0.000,-50.000 0.000,0.000 0.000,25.000 25.000,0.000 0.000,-50.000-25.000,0.000 0.000,50.000 25.000,0.000 0.000,-25.000 25.000,0.000 0.000,25.000-25.000,0.000 0.000,0.000 0.000,0.000 0.000,0.000 0.000,0.000 0.000,0.000 0.000,0.000 0.000,0.000 25.000,0.000 0.000,0.000-25.000,0.000 0.000,0.000-25.000,0.000 0.000,25.000 25.000,0.000 0.000,-25.000-25.000,0.000 0.000,0.000 25.000,0.000 0.000,0.000-25.000,0.000 0.000,0.000 25.000,0.000 0.000,0.000 25.000,0.000 0.000,0.000-25.000,0.000 0.000,25.000 25.000,0.000 0.000,0.000-25.000,0.000 0.000,0.000 25.000,0.000 0.000,-25.000 0.000,0.000 0.000,25.000 25.000,0.000 0.000,0.000 25.000,0.000 0.000,-25.000-50.000,0.000 0.000,25.000-25.000,0.000 0.000,0.000 0.000,0.000 0.000,-25.000 0.000,0.000 0.000,25.000 25.000,0.000 0.000,-25.000 0.000,0.000 0.000,25.000 0.000,0.000 0.000,-25.000-50.000,0.000 0.000,0.000 25.000,0.000 0.000,25.000 25.000,0.000 0.000,-50.000-25.000,0.000 0.000,50.000 25.000,0.000 0.000,-25.000 0.000,0.000 0.000,0.000-25.000,0.000 0.000,25.000-25.000,0.000 0.000,-25.000 25.000,0.000 0.000,0.000-25.000,0.000 0.000,0.000 50.000,0.000 0.000,-25.000 25.000,0.000 0.000,25.000-25.000,0.000 0.000,25.000 0.000,0.000 0.000,-25.000 0.000,0.000 0.000,0.000-25.000,0.000 0.000,25.000 25.000,0.000 0.000,-25.000-25.000,0.000 0.000,0.000 25.000,0.000 0.000,25.000 0.000,0.000 0.000,-25.000 0.000,0.000 0.000,25.000-25.000,0.000 0.000,0.000-25.000,0.000 0.000,0.000 25.000,0.000 0.000,0.000 0.000,0.000 0.000,-25.000 25.000,0.000 0.000,25.000 0.000,0.000 0.000,0.000 0.000,0.000 0.000,0.000-25.000,0.000 0.000,25.000 25.000,0.000 0.000,-50.000 0.000,0.000 0.000,25.000 0.000,0.000 0.000,-25.000 0.000,0.000 0.000,25.000-25.000,0.000 0.000,0.000 0.000,0.000 0.000,0.000-25.000,0.000 0.000,0.000 25.000,0.000 0.000,-25.000 0.000,0.000 0.000,0.000 0.000,0.000 0.000,0.000 0.000,0.000 0.000,0.000 0.000,0.000 0.000,0.000 0.000,0.000 0.000,25.000-25.000,0.000 0.000,-25.000 25.000,0.000 0.000,0.000 0.000,0.000 0.000,-25.000 0.000,0.000 0.000,25.000 0.000,0.000 0.000,0.000 0.000,0.000 0.000,0.000-25.000,0.000 0.000,0.000 25.000,0.000 0.000,0.000 0.000,0.000 0.000,25.000 0.000,0.000 0.000,-25.000 25.000,0.000 0.000,0.000-25.000,0.000 0.000,25.000 0.000,0.000 0.000,-25.000 0.000,0.000 0.000,25.000 0.000,0.000 0.000,-25.000 0.000,0.000 0.000,0.000 25.000,0.000 0.000,0.000 0.000,0.000 0.000,0.000-25.000,0.000 0.000,0.000 0.000,0.000 0.000,0.000 0.000,0.000 0.000,25.000 0.000,0.000 0.000,-25.000 0.000,0.000 0.000,0.000 25.000,0.000 0.000,0.000 0.000,0.000 0.000,0.000 0.000,0.000 0.000,0.000-25.000,0.000 0.000,25.000 0.000,0.000 0.000,-25.000 0.000,0.000 0.000,0.000-25.000,0.000 0.000,-25.000 50.000,0.000 0.000,25.000-25.000,0.000 0.000,-25.000 0.000,0.000 0.000,25.000 0.000,0.000 0.000,0.000 0.000,0.000 0.000,0.000 0.000,0.000 0.000,0.000-25.000,0.000 0.000,0.000 25.000,0.000 0.000,0.000 25.000,0.000 0.000,25.000-25.000,0.000 0.000,-25.000 0.000,0.000 0.000,25.000 25.000,0.000 0.000,-25.000-25.000,0.000 0.000,25.000 25.000,0.000 0.000,-25.000 0.000,0.000 0.000,0.000 0.000,0.000 0.000,25.000 0.000,0.000 0.000,-25.000-25.000,0.000 0.000,0.000-25.000,0.000 0.000,0.000 25.000,0.000 0.000,0.000 0.000,0.000 0.000,0.000 0.000,0.000 0.000,0.000 0.000,0.000 0.000,0.000-25.000,0.000 0.000,25.000 25.000,0.000 0.000,0.000-25.000,0.000 0.000,0.000 25.000,0.000 0.000,-25.000 0.000,0.000 0.000,25.000 25.000,0.000 0.000,-25.000-25.000,0.000 0.000,25.000 25.000,0.000 0.000,-25.000-25.000,0.000 0.000,25.000-25.000,0.000 0.000,-25.000 25.000,0.000 0.000,0.000-25.000,0.000 0.000,0.000 25.000,0.000 0.000,0.000 25.000,0.000 0.000,0.000-25.000,0.000 0.000,-25.000 25.000,0.000 0.000,25.000 0.000,0.000 0.000,0.000 0.000,0.000 0.000,0.000-25.000,0.000 0.000,0.000 50.000,0.000 0.000,-25.000-50.000,0.000 0.000,25.000 0.000,0.000 0.000,-25.000-25.000,0.000 0.000,0.000 0.000,0.000 0.000,0.000 0.000,0.000 0.000,25.000 0.000,0.000 0.000,-25.000 0.000,0.000 0.000,0.000 0.000,0.000 0.000,0.000 0.000,0.000 0.000,0.000 0.000,0.000 0.000,-50.000-50.000</inkml:trace>
</inkml:ink>
</file>

<file path=ppt/ink/ink19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3:58"/>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68450.000 21300.000,'-100.000'-150.000,"125.000"150.000,0.000 0.000,0.000 25.000,0.000 0.000,25.000 25.000,0.000 0.000,-25.000-25.000,0.000 0.000,25.000 25.000,0.000 0.000,0.000-25.000,0.000 0.000,25.000 25.000,0.000 0.000,0.000-25.000,0.000 0.000,25.000 25.000,0.000 0.000,-25.000 0.000,0.000 0.000,25.000 0.000,0.000 0.000,-25.000-25.000,0.000 0.000,0.000 25.000,0.000 0.000,0.000 0.000,0.000 0.000,0.000 25.000,0.000 0.000,25.000-25.000,0.000 0.000,0.000 0.000,0.000 0.000,0.000 0.000,0.000 0.000,-25.000 0.000,0.000 0.000,25.000-50.000,0.000 0.000,25.000 50.000,0.000 0.000,-25.000 0.000,0.000 0.000,0.000 0.000,0.000 0.000,0.000-25.000,0.000 0.000,0.000 0.000,0.000 0.000,0.000 0.000,0.000 0.000,0.000 25.000,0.000 0.000,25.000 0.000,0.000 0.000,-25.000 0.000,0.000 0.000,0.000-25.000,0.000 0.000,25.000 0.000,0.000 0.000,-25.000 0.000,0.000 0.000,-25.000 0.000,0.000 0.000,25.000 25.000,0.000 0.000,0.000-25.000,0.000 0.000,-25.000 25.000,0.000 0.000,0.000 0.000,0.000 0.000,0.000-25.000,0.000 0.000,0.000 25.000,0.000 0.000,0.000 25.000,0.000 0.000,25.000-50.000,0.000 0.000,-25.000 25.000,0.000 0.000,25.000-25.000,0.000 0.000,-25.000 0.000,0.000 0.000,-25.000 25.000,0.000 0.000,25.000 0.000,0.000 0.000,-25.000-25.000,0.000 0.000,50.000 25.000,0.000 0.000,-50.000 0.000,0.000 0.000,50.000 0.000,0.000 0.000,-25.000 0.000,0.000 0.000,0.000 0.000,0.000 0.000,50.000-25.000,0.000 0.000,-25.000 25.000,0.000 0.000,0.000-25.000,0.000 0.000,-25.000 25.000,0.000 0.000,25.000 0.000,0.000 0.000,0.000 0.000,0.000 0.000,-25.000 0.000,0.000 0.000,25.000 0.000,0.000 0.000,0.000-25.000,0.000 0.000,-25.000 25.000,0.000 0.000,25.000 0.000,0.000 0.000,-25.000 0.000,0.000 0.000,25.000 0.000,0.000 0.000,-25.000-25.000,0.000 0.000,25.000 0.000,0.000 0.000,0.000 0.000,0.000 0.000,0.000 0.000,0.000 0.000,0.000 0.000,0.000 0.000,-25.000 0.000,0.000 0.000,25.000 25.000,0.000 0.000,-25.000 0.000,0.000 0.000,25.000-25.000,0.000 0.000,0.000 0.000,0.000 0.000,-25.000-25.000,0.000 0.000,25.000 75.000,0.000 0.000,-25.000-25.000,0.000 0.000,0.000 25.000,0.000 0.000,25.000-25.000,0.000 0.000,-25.000 0.000,0.000 0.000,50.000 0.000,0.000 0.000,-25.000 0.000,0.000 0.000,25.000 25.000,0.000 0.000,0.000-25.000,0.000 0.000,-25.000 0.000,0.000 0.000,0.000 0.000,0.000 0.000,0.000 25.000,0.000 0.000,0.000-25.000,0.000 0.000,0.000-25.000,0.000 0.000,-25.000 25.000,0.000 0.000,0.000-25.000,0.000 0.000,50.000 25.000,0.000 0.000,-25.000-25.000,0.000 0.000,0.000 25.000,0.000 0.000,0.000-25.000,0.000 0.000,0.000 25.000,0.000 0.000,0.000-25.000,0.000 0.000,0.000 25.000,0.000 0.000,-25.000 0.000,0.000 0.000,0.000 0.000,0.000 0.000,25.000 25.000,0.000 0.000,0.000-25.000,0.000 0.000,0.000 25.000,0.000 0.000,0.000-25.000,0.000 0.000,0.000 25.000,0.000 0.000,-25.000 0.000,0.000 0.000,25.000-25.000,0.000 0.000,-25.000 25.000,0.000 0.000,50.000 0.000,0.000 0.000,-25.000-25.000,0.000 0.000,0.000 0.000,0.000 0.000,0.000 25.000,0.000 0.000,0.000 0.000,0.000 0.000,-25.000 0.000,0.000 0.000,25.000 0.000,0.000 0.000,0.000-25.000,0.000 0.000,-25.000-25.000,0.000 0.000,50.000 25.000,0.000 0.000,-25.000-25.000,0.000 0.000,0.000 25.000,0.000 0.000,-25.000-25.000,0.000 0.000,-25.000 25.000,0.000 0.000,0.000 0.000,0.000 0.000,75.000-25.000,0.000 0.000,-50.000 25.000,0.000 0.000,0.000-25.000,0.000 0.000,0.000 25.000,0.000 0.000,0.000 0.000,0.000 0.000,0.000 0.000,0.000 0.000,25.000 0.000,0.000 0.000,-25.000-25.000,0.000 0.000,0.000 25.000,0.000 0.000,0.000 0.000,0.000 0.000,-25.000-25.000,0.000 0.000,0.000 25.000,0.000 0.000,50.000 0.000,0.000 0.000,-25.000 0.000,0.000 0.000,0.000-25.000,0.000 0.000,0.000 25.000,0.000 0.000,0.000-25.000,0.000 0.000,0.000 25.000,0.000 0.000,0.000 0.000,0.000 0.000,0.000 0.000,0.000 0.000,0.000-25.000,0.000 0.000,0.000 25.000,0.000 0.000,0.000 0.000,0.000 0.000,25.000 0.000,0.000 0.000,0.000-25.000,0.000 0.000,25.000 25.000,0.000 0.000,-50.000-25.000,0.000 0.000,25.000 25.000,0.000 0.000,0.000-25.000,0.000 0.000,-25.000 25.000,0.000 0.000,25.000-25.000,0.000 0.000,-25.000 25.000,0.000 0.000,50.000 0.000,0.000 0.000,0.000-25.000,0.000 0.000,-25.000 25.000,0.000 0.000,0.000 0.000,0.000 0.000,-25.000 0.000,0.000 0.000,50.000 25.000,0.000 0.000,-25.000 25.000,0.000 0.000,25.000-25.000,0.000 0.000,0.000 0.000,0.000 0.000,0.000-25.000,0.000 0.000,0.000 0.000,0.000 0.000,0.000 0.000,0.000 0.000,-25.000 0.000,0.000 0.000,0.000 0.000,0.000 0.000,-25.000 0.000,0.000 0.000,0.000 0.000,0.000 0.000,-25.000-25.000,0.000 0.000,25.000 25.000,0.000 0.000,0.000 0.000,0.000 0.000,0.000 0.000,0.000 0.000,-25.000 0.000,0.000 0.000,0.000-25.000,0.000 0.000,0.000-25.000,0.000 0.000,-25.000 0.000,0.000 0.000,0.000 0.000,0.000 0.000,0.000 0.000,0.000 0.000,-50.000 0.000,0.000 0.000,0.000 0.000</inkml:trace>
</inkml:ink>
</file>

<file path=ppt/ink/ink19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4:0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71300.000 28850.000,'-100.000'0.000,"-50.000"50.000,0.000 0.000,-50.000 50.000,0.000 0.000,125.000-75.000,0.000 0.000,-75.000 25.000,0.000 0.000,-200.000 50.000,0.000 0.000,-75.000 50.000,0.000 0.000,25.000 0.000,0.000 0.000,-50.000 25.000,0.000 0.000,-50.000 25.000,0.000 0.000,-25.000 0.000,0.000 0.000,25.000-25.000,0.000 0.000,0.000 0.000,0.000 0.000,50.000-25.000,0.000 0.000,100.000 0.000,0.000 0.000,75.000-50.000,0.000 0.000,125.000-50.000,0.000 0.000,125.000-50.000,0.000 0.000,50.000-25.000</inkml:trace>
</inkml:ink>
</file>

<file path=ppt/ink/ink19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4:0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60050.000 31850.000,'0.000'-50.000,"0.000"25.000,0.000 0.000,-25.000 25.000,0.000 0.000,-25.000 75.000,0.000 0.000,-25.000 50.000,0.000 0.000,-75.000 50.000,0.000 0.000,50.000-25.000,0.000 0.000,-50.000 50.000,0.000 0.000,100.000-125.000,0.000 0.000,100.000-50.000,0.000 0.000,175.000-25.000,0.000 0.000,100.000 0.000,0.000 0.000,50.000 25.000,0.000 0.000,-225.000 0.000,0.000 0.000,-50.000 0.000</inkml:trace>
</inkml:ink>
</file>

<file path=ppt/ink/ink19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4:0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51050.000 32100.000,'-100.000'100.000,"50.000"50.000,0.000 0.000,-25.000 75.000,0.000 0.000,0.000 75.000,0.000 0.000,50.000-175.000,0.000 0.000,25.000 0.000,0.000 0.000,25.000-50.000,0.000 0.000,50.000-75.000,0.000 0.000,50.000 0.000,0.000 0.000,0.000-75.000,0.000 0.000,25.000-75.000,0.000 0.000,0.000-75.000,0.000 0.000,-25.000-25.000,0.000 0.000,-75.000 50.000,0.000 0.000,-25.000 50.000,0.000 0.000,-50.000 75.000,0.000 0.000,-25.000 25.000,0.000 0.000,-25.000 50.000,0.000 0.000,-25.000 25.000,0.000 0.000,-25.000 75.000,0.000 0.000,25.000 0.000,0.000 0.000,50.000-25.000,0.000 0.000,25.000 0.000,0.000 0.000,50.000 25.000,0.000 0.000,50.000 25.000,0.000 0.000,50.000 0.000,0.000 0.000,0.000 0.000,0.000 0.000,25.000-25.000,0.000 0.000,-25.000-25.000,0.000 0.000,-50.000 0.000,0.000 0.000,-25.000-50.000,0.000 0.000,-25.000 0.000</inkml:trace>
</inkml:ink>
</file>

<file path=ppt/ink/ink19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4:0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53550.000 32150.000,'-50.000'-50.000,"125.000"100.000,0.000 0.000,50.000 25.000,0.000 0.000,50.000 0.000,0.000 0.000,-25.000 0.000,0.000 0.000,-75.000-25.000,0.000 0.000,-25.000 25.000,0.000 0.000,-75.000 0.000,0.000 0.000,-75.000 75.000,0.000 0.000,-50.000-25.000,0.000 0.000,-25.000 0.000,0.000 0.000,0.000 0.000,0.000 0.000,75.000-50.000,0.000 0.000,75.000-50.000,0.000 0.000,50.000-25.000,0.000 0.000,0.000-25.000</inkml:trace>
</inkml:ink>
</file>

<file path=ppt/ink/ink19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4:1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55700.000 31600.000,'-200.000'0.000,"175.000"0.000,0.000 0.000,25.000 50.000,0.000 0.000,0.000 50.000,0.000 0.000,0.000 25.000,0.000 0.000,0.000 50.000,0.000 0.000,-50.000 250.000,0.000 0.000,0.000-100.000,0.000 0.000,50.000-150.000,0.000 0.000,25.000-150.000,0.000 0.000,25.000-25.000,0.000 0.000,-25.000 0.000</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5:04"/>
    </inkml:context>
    <inkml:brush xml:id="br0">
      <inkml:brushProperty name="width" value="0.0730158686637878" units="cm"/>
      <inkml:brushProperty name="height" value="0.0730158686637878" units="cm"/>
      <inkml:brushProperty name="color" value="#fdd405"/>
      <inkml:brushProperty name="ignorePressure" value="0"/>
    </inkml:brush>
  </inkml:definitions>
  <inkml:trace contextRef="#ctx0" brushRef="#br0">41300.000 29200.000,'0.000'50.000,"25.000"0.000,0.000 0.000,50.000 50.000,0.000 0.000,75.000-50.000,0.000 0.000,75.000 0.000,0.000 0.000,75.000-50.000,0.000 0.000,-50.000-50.000,0.000 0.000,250.000-100.000,0.000 0.000,-25.000 25.000,0.000 0.000,-25.000 75.000,0.000 0.000,-125.000 75.000,0.000 0.000,-100.000 25.000,0.000 0.000,-100.000 25.000,0.000 0.000,-50.000-50.000,0.000 0.000,25.000 0.000,0.000 0.000,50.000-25.000,0.000 0.000,75.000 0.000,0.000 0.000,50.000 50.000,0.000 0.000,0.000 0.000,0.000 0.000,0.000 0.000,0.000 0.000,0.000-50.000,0.000 0.000,25.000-100.000,0.000 0.000,0.000-25.000,0.000 0.000,-50.000 50.000,0.000 0.000,-25.000 50.000,0.000 0.000,-25.000-25.000,0.000 0.000,50.000 25.000,0.000 0.000,-150.000 0.000</inkml:trace>
</inkml:ink>
</file>

<file path=ppt/ink/ink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5:3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14650.000 27800.000,'-50.000'0.000,"25.000"-25.000,0.000 0.000,25.000 50.000,0.000 0.000,0.000 100.000,0.000 0.000,0.000 75.000,0.000 0.000,25.000-25.000,0.000 0.000,-25.000-25.000,0.000 0.000,25.000-75.000,0.000 0.000,0.000-25.000,0.000 0.000,75.000-100.000,0.000 0.000,100.000-150.000,0.000 0.000,75.000-100.000,0.000 0.000,-150.000 125.000,0.000 0.000,-50.000 75.000</inkml:trace>
</inkml:ink>
</file>

<file path=ppt/ink/ink2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1:0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59250.000 27000.000,'100.000'-150.000,"-75.000"125.000,0.000 0.000,0.000 25.000,0.000 0.000,0.000 25.000,0.000 0.000,0.000 75.000,0.000 0.000,-50.000 0.000,0.000 0.000,-25.000 0.000,0.000 0.000,-25.000 0.000,0.000 0.000,0.000-50.000,0.000 0.000,25.000-25.000,0.000 0.000,25.000-25.000,0.000 0.000,50.000-25.000,0.000 0.000,100.000-50.000,0.000 0.000,-25.000 25.000,0.000 0.000,0.000 25.000,0.000 0.000,-75.000 25.000,0.000 0.000,-25.000 75.000,0.000 0.000,-75.000 50.000,0.000 0.000,-25.000-50.000,0.000 0.000,25.000-25.000,0.000 0.000,50.000-25.000,0.000 0.000,50.000 0.000,0.000 0.000,75.000-50.000,0.000 0.000,0.000-25.000,0.000 0.000,25.000 25.000,0.000 0.000,-75.000 0.000,0.000 0.000,-50.000 50.000,0.000 0.000,-50.000 25.000,0.000 0.000,-25.000 50.000,0.000 0.000,-25.000 0.000,0.000 0.000,0.000 0.000,0.000 0.000,25.000-25.000,0.000 0.000,25.000-25.000,0.000 0.000,50.000-25.000,0.000 0.000,50.000-50.000,0.000 0.000,100.000-25.000,0.000 0.000,50.000-50.000,0.000 0.000,-25.000 50.000,0.000 0.000,-75.000 25.000,0.000 0.000,-100.000 75.000,0.000 0.000,-75.000 75.000,0.000 0.000,-50.000 0.000,0.000 0.000,0.000 0.000,0.000 0.000,0.000-25.000,0.000 0.000,25.000-75.000,0.000 0.000,0.000-25.000,0.000 0.000,50.000-100.000,0.000 0.000,0.000 25.000,0.000 0.000,25.000 25.000,0.000 0.000,25.000 25.000,0.000 0.000,25.000 25.000,0.000 0.000,125.000 0.000,0.000 0.000,175.000 150.000,0.000 0.000,375.000 75.000,0.000 0.000,-525.000-150.000</inkml:trace>
</inkml:ink>
</file>

<file path=ppt/ink/ink20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4:1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56500.000 32350.000,'50.000'-100.000,"-50.000"75.000,0.000 0.000,-25.000 25.000,0.000 0.000,-50.000 75.000,0.000 0.000,-75.000 100.000,0.000 0.000,0.000 25.000,0.000 0.000,50.000-25.000,0.000 0.000,50.000-25.000,0.000 0.000,75.000-50.000,0.000 0.000,125.000-75.000,0.000 0.000,0.000-25.000,0.000 0.000,0.000-25.000,0.000 0.000,-50.000 0.000,0.000 0.000,-75.000 25.000</inkml:trace>
</inkml:ink>
</file>

<file path=ppt/ink/ink20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4:1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56900.000 32900.000,'50.000'-100.000,"-50.000"75.000,0.000 0.000,25.000 25.000,0.000 0.000,-25.000 25.000,0.000 0.000,-50.000 125.000,0.000 0.000,0.000 0.000,0.000 0.000,25.000-75.000,0.000 0.000,25.000-25.000,0.000 0.000,50.000 0.000,0.000 0.000,0.000-25.000,0.000 0.000,-25.000 25.000,0.000 0.000,-50.000 50.000,0.000 0.000,-75.000 0.000,0.000 0.000,0.000 0.000,0.000 0.000,0.000-25.000,0.000 0.000,50.000-25.000,0.000 0.000,75.000-50.000,0.000 0.000,100.000-100.000,0.000 0.000,25.000-25.000,0.000 0.000,-25.000 25.000,0.000 0.000,-75.000 25.000,0.000 0.000,-25.000 25.000,0.000 0.000,-50.000 75.000,0.000 0.000,25.000 50.000,0.000 0.000,0.000 25.000,0.000 0.000,0.000 100.000,0.000 0.000,-50.000 75.000,0.000 0.000,25.000 50.000,0.000 0.000,0.000 50.000,0.000 0.000,25.000-250.000,0.000 0.000,-25.000-100.000</inkml:trace>
</inkml:ink>
</file>

<file path=ppt/ink/ink20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4:1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57250.000 33550.000,'0.000'-50.000,"50.000"-25.000,0.000 0.000,-25.000 75.000,0.000 0.000,75.000 50.000,0.000 0.000,-25.000 25.000,0.000 0.000,-25.000 0.000,0.000 0.000,-25.000 0.000,0.000 0.000,-100.000 50.000,0.000 0.000,-100.000 50.000,0.000 0.000,50.000-75.000,0.000 0.000,25.000-25.000</inkml:trace>
</inkml:ink>
</file>

<file path=ppt/ink/ink20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4:3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6900.000 15200.000,'-100.000'-50.000,"75.000"100.000,0.000 0.000,0.000 0.000,0.000 0.000,-25.000 50.000,0.000 0.000,-25.000 50.000,0.000 0.000,-50.000 50.000,0.000 0.000,25.000 0.000,0.000 0.000,25.000-50.000,0.000 0.000,50.000-50.000,0.000 0.000,50.000-150.000</inkml:trace>
</inkml:ink>
</file>

<file path=ppt/ink/ink20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4:3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6850.000 15400.000,'0.000'-50.000,"25.000"0.000,0.000 0.000,-25.000 25.000,0.000 0.000,25.000 25.000,0.000 0.000,-25.000 100.000,0.000 0.000,25.000 0.000,0.000 0.000,25.000 75.000,0.000 0.000,-25.000 25.000,0.000 0.000,0.000 25.000,0.000 0.000,-25.000-25.000,0.000 0.000,25.000-75.000,0.000 0.000,-25.000-100.000,0.000 0.000,-25.000-25.000</inkml:trace>
</inkml:ink>
</file>

<file path=ppt/ink/ink20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4:3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6300.000 16500.000,'-150.000'0.000,"125.000"0.000,0.000 0.000,50.000 0.000,0.000 0.000,100.000 25.000,0.000 0.000,50.000-25.000,0.000 0.000,-75.000-25.000,0.000 0.000,-50.000 0.000</inkml:trace>
</inkml:ink>
</file>

<file path=ppt/ink/ink20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4:3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8950.000 16200.000,'-50.000'0.000,"75.000"0.000,0.000 0.000,25.000 25.000,0.000 0.000,25.000 25.000,0.000 0.000,-50.000 0.000,0.000 0.000,0.000 0.000,0.000 0.000,-50.000-25.000</inkml:trace>
</inkml:ink>
</file>

<file path=ppt/ink/ink20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4:3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8850.000 17100.000,'-50.000'0.000,"50.000"25.000,0.000 0.000,0.000 0.000,0.000 0.000,50.000 25.000,0.000 0.000,50.000 0.000,0.000 0.000,-75.000-25.000</inkml:trace>
</inkml:ink>
</file>

<file path=ppt/ink/ink20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4:3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13900.000 16150.000,'0.000'-200.000,"0.000"175.000,0.000 0.000,25.000-50.000,0.000 0.000,-25.000 25.000,0.000 0.000,-25.000 0.000,0.000 0.000,-25.000 50.000,0.000 0.000,-50.000 25.000,0.000 0.000,25.000 50.000,0.000 0.000,50.000-75.000,0.000 0.000,-75.000 125.000,0.000 0.000,50.000 25.000,0.000 0.000,25.000-25.000,0.000 0.000,0.000-50.000,0.000 0.000,50.000-25.000,0.000 0.000,50.000-75.000,0.000 0.000,75.000-75.000,0.000 0.000,-25.000-25.000,0.000 0.000,-75.000 75.000,0.000 0.000,-25.000 25.000,0.000 0.000,0.000 0.000,0.000 0.000,-25.000 75.000,0.000 0.000,25.000 25.000,0.000 0.000,25.000 0.000,0.000 0.000,-25.000 25.000,0.000 0.000,50.000-50.000,0.000 0.000,-25.000 0.000,0.000 0.000,0.000-50.000,0.000 0.000,-25.000-25.000</inkml:trace>
</inkml:ink>
</file>

<file path=ppt/ink/ink20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4:3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15350.000 15150.000,'100.000'0.000,"0.000"0.000,0.000 0.000,-25.000-25.000,0.000 0.000,-25.000 25.000,0.000 0.000,-75.000 0.000,0.000 0.000,0.000-25.000</inkml:trace>
</inkml:ink>
</file>

<file path=ppt/ink/ink2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1: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45700.000 34500.000,'0.000'-50.000,"0.000"-75.000,0.000 0.000,0.000 100.000,0.000 0.000,0.000-25.000,0.000 0.000,0.000 25.000,0.000 0.000,0.000 50.000,0.000 0.000,-25.000 175.000,0.000 0.000,-25.000 75.000,0.000 0.000,0.000 50.000,0.000 0.000,-50.000-25.000,0.000 0.000,25.000 0.000,0.000 0.000,25.000-150.000,0.000 0.000,25.000-225.000,0.000 0.000,25.000-200.000,0.000 0.000,25.000 200.000</inkml:trace>
</inkml:ink>
</file>

<file path=ppt/ink/ink20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4:3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15650.000 14900.000,'-50.000'-50.000,"25.000"25.000,0.000 0.000,-25.000 50.000,0.000 0.000,-25.000 75.000,0.000 0.000,0.000 25.000,0.000 0.000,25.000-25.000,0.000 0.000,50.000 0.000,0.000 0.000,25.000-25.000,0.000 0.000,100.000 0.000,0.000 0.000,0.000-75.000,0.000 0.000,0.000 50.000,0.000 0.000,-75.000-25.000,0.000 0.000,-50.000 25.000,0.000 0.000,-75.000 25.000,0.000 0.000,-50.000 0.000,0.000 0.000,0.000 0.000,0.000 0.000,0.000-25.000,0.000 0.000,25.000 0.000,0.000 0.000,75.000-25.000,0.000 0.000,75.000-25.000,0.000 0.000,150.000-25.000,0.000 0.000,50.000-25.000,0.000 0.000,25.000 0.000,0.000 0.000,-125.000 25.000,0.000 0.000,-50.000-25.000</inkml:trace>
</inkml:ink>
</file>

<file path=ppt/ink/ink20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4:3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19250.000 15100.000,'-50.000'-100.000,"25.000"100.000,0.000 0.000,-25.000 0.000,0.000 0.000,0.000 50.000,0.000 0.000,-25.000 75.000,0.000 0.000,-25.000 25.000,0.000 0.000,25.000 25.000,0.000 0.000,0.000-25.000,0.000 0.000,50.000-50.000,0.000 0.000,50.000-50.000,0.000 0.000,0.000-50.000,0.000 0.000,100.000-50.000,0.000 0.000,75.000-75.000,0.000 0.000,-25.000-50.000,0.000 0.000,-25.000 0.000,0.000 0.000,-100.000 25.000,0.000 0.000,-50.000 25.000,0.000 0.000,-100.000 100.000,0.000 0.000,25.000 25.000,0.000 0.000,-25.000 50.000,0.000 0.000,25.000 50.000,0.000 0.000,50.000 0.000,0.000 0.000,25.000-50.000,0.000 0.000,0.000 0.000,0.000 0.000,50.000 25.000,0.000 0.000,25.000 25.000,0.000 0.000,25.000-25.000,0.000 0.000,50.000-25.000,0.000 0.000,0.000 0.000,0.000 0.000,-75.000-25.000</inkml:trace>
</inkml:ink>
</file>

<file path=ppt/ink/ink20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4:3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22750.000 14800.000,'-150.000'0.000,"100.000"0.000,0.000 0.000,-50.000 75.000,0.000 0.000,-25.000 25.000,0.000 0.000,-25.000 25.000,0.000 0.000,25.000-50.000,0.000 0.000,-25.000 50.000,0.000 0.000,125.000-75.000,0.000 0.000,0.000-50.000,0.000 0.000,125.000 25.000,0.000 0.000,100.000-25.000,0.000 0.000,0.000 50.000,0.000 0.000,25.000 0.000,0.000 0.000,-25.000-25.000,0.000 0.000,-175.000-25.000,0.000 0.000,25.000 0.000</inkml:trace>
</inkml:ink>
</file>

<file path=ppt/ink/ink20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4:3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23650.000 14450.000,'0.000'-50.000,"0.000"25.000,0.000 0.000,0.000 0.000,0.000 0.000,0.000 0.000,0.000 0.000,0.000 75.000,0.000 0.000,0.000 125.000,0.000 0.000,0.000 25.000,0.000 0.000,-25.000 50.000,0.000 0.000,-25.000 25.000,0.000 0.000,50.000-25.000,0.000 0.000,0.000-150.000,0.000 0.000,0.000-75.000</inkml:trace>
</inkml:ink>
</file>

<file path=ppt/ink/ink20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4:3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24750.000 14700.000,'0.000'-50.000,"0.000"25.000,0.000 0.000,-25.000 50.000,0.000 0.000,-75.000 75.000,0.000 0.000,-25.000 25.000,0.000 0.000,25.000 0.000,0.000 0.000,25.000-50.000,0.000 0.000,50.000-25.000,0.000 0.000,50.000 0.000,0.000 0.000,75.000 0.000,0.000 0.000,50.000-25.000,0.000 0.000,-50.000 25.000,0.000 0.000,0.000-25.000,0.000 0.000,-75.000-25.000,0.000 0.000,0.000 0.000</inkml:trace>
</inkml:ink>
</file>

<file path=ppt/ink/ink20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4:3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25550.000 15300.000,'50.000'-100.000,"-50.000"75.000,0.000 0.000,-50.000 100.000,0.000 0.000,25.000-25.000,0.000 0.000,25.000 0.000,0.000 0.000,25.000-25.000,0.000 0.000,50.000 0.000,0.000 0.000,-25.000 0.000,0.000 0.000,0.000 0.000,0.000 0.000,-100.000 25.000,0.000 0.000,-75.000 25.000,0.000 0.000,0.000 0.000,0.000 0.000,25.000-25.000,0.000 0.000,50.000 0.000,0.000 0.000,50.000-25.000,0.000 0.000,50.000-25.000,0.000 0.000,75.000-25.000,0.000 0.000,25.000-50.000,0.000 0.000,-75.000 25.000,0.000 0.000,50.000-50.000,0.000 0.000,-100.000 75.000,0.000 0.000,0.000 0.000,0.000 0.000,-50.000 100.000,0.000 0.000,25.000 25.000,0.000 0.000,-25.000 50.000,0.000 0.000,0.000 225.000,0.000 0.000,-25.000-25.000,0.000 0.000,0.000-125.000,0.000 0.000,50.000-150.000,0.000 0.000,-25.000-50.000</inkml:trace>
</inkml:ink>
</file>

<file path=ppt/ink/ink20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4:4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26250.000 15550.000,'50.000'-100.000,"0.000"100.000,0.000 0.000,50.000 25.000,0.000 0.000,-25.000 50.000,0.000 0.000,-50.000 0.000,0.000 0.000,-100.000 75.000,0.000 0.000,-100.000 0.000,0.000 0.000,125.000-100.000</inkml:trace>
</inkml:ink>
</file>

<file path=ppt/ink/ink20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4:4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31700.000 14350.000,'50.000'-100.000,"0.000"125.000,0.000 0.000,-25.000 0.000,0.000 0.000,75.000 75.000,0.000 0.000,0.000 50.000,0.000 0.000,-100.000-50.000,0.000 0.000,-50.000-50.000,0.000 0.000,0.000-25.000</inkml:trace>
</inkml:ink>
</file>

<file path=ppt/ink/ink20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4:4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31100.000 15500.000,'-350.000'100.000,"350.000"-75.000,0.000 0.000,100.000-25.000,0.000 0.000,125.000 0.000,0.000 0.000,0.000-25.000,0.000 0.000,-75.000 25.000,0.000 0.000,-100.000 0.000,0.000 0.000,-50.000-25.000,0.000 0.000,0.000 0.000</inkml:trace>
</inkml:ink>
</file>

<file path=ppt/ink/ink20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4:4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32000.000 15250.000,'0.000'-50.000,"-50.000"50.000,0.000 0.000,0.000 0.000,0.000 0.000,0.000 75.000,0.000 0.000,-25.000 50.000,0.000 0.000,-25.000 0.000,0.000 0.000,-25.000 25.000,0.000 0.000,25.000 0.000,0.000 0.000,75.000-75.000</inkml:trace>
</inkml:ink>
</file>

<file path=ppt/ink/ink2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1: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45650.000 34550.000,'0.000'-100.000,"-25.000"75.000,0.000 0.000,0.000 25.000,0.000 0.000,-25.000 50.000,0.000 0.000,0.000 50.000,0.000 0.000,-75.000 100.000,0.000 0.000,25.000-50.000,0.000 0.000,50.000-100.000,0.000 0.000,25.000-50.000</inkml:trace>
</inkml:ink>
</file>

<file path=ppt/ink/ink20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4:4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31750.000 15950.000,'-50.000'150.000,"25.000"-50.000,0.000 0.000,50.000 25.000,0.000 0.000,50.000-50.000,0.000 0.000,75.000-50.000,0.000 0.000,0.000-25.000,0.000 0.000,50.000-100.000,0.000 0.000,-125.000 50.000,0.000 0.000,0.000-25.000</inkml:trace>
</inkml:ink>
</file>

<file path=ppt/ink/ink20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4:4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34350.000 13700.000,'-50.000'-150.000,"50.000"275.000,0.000 0.000,0.000 125.000,0.000 0.000,0.000 0.000,0.000 0.000,0.000 50.000,0.000 0.000,0.000-50.000,0.000 0.000,0.000-25.000,0.000 0.000,0.000-75.000,0.000 0.000,0.000 0.000,0.000 0.000,-25.000-125.000</inkml:trace>
</inkml:ink>
</file>

<file path=ppt/ink/ink20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4:4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33500.000 16000.000,'-50.000'0.000,"125.000"50.000,0.000 0.000,0.000 100.000,0.000 0.000,-25.000 25.000,0.000 0.000,-25.000 50.000,0.000 0.000,25.000-75.000,0.000 0.000,-25.000-75.000,0.000 0.000,50.000-75.000,0.000 0.000,0.000-75.000,0.000 0.000,175.000-250.000,0.000 0.000,-75.000-25.000,0.000 0.000,-100.000 250.000</inkml:trace>
</inkml:ink>
</file>

<file path=ppt/ink/ink20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4:4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36100.000 14850.000,'50.000'0.000,"-25.000"50.000,0.000 0.000,-25.000 50.000,0.000 0.000,-25.000 0.000,0.000 0.000,-25.000 0.000,0.000 0.000,50.000-50.000,0.000 0.000,50.000-50.000,0.000 0.000,125.000 0.000,0.000 0.000,25.000-75.000,0.000 0.000,-50.000 25.000,0.000 0.000,-100.000 0.000,0.000 0.000,-50.000 0.000,0.000 0.000,-100.000-25.000,0.000 0.000,25.000 50.000,0.000 0.000,25.000-25.000,0.000 0.000,50.000 25.000,0.000 0.000,-25.000 25.000,0.000 0.000,25.000 25.000,0.000 0.000,0.000 50.000,0.000 0.000,0.000 75.000,0.000 0.000,0.000 0.000,0.000 0.000,0.000-25.000,0.000 0.000,-25.000 0.000,0.000 0.000,-25.000-50.000,0.000 0.000,-25.000 0.000,0.000 0.000,0.000-75.000,0.000 0.000,50.000-25.000,0.000 0.000,0.000-50.000,0.000 0.000,75.000 25.000,0.000 0.000,50.000 0.000,0.000 0.000,0.000 25.000,0.000 0.000,-25.000 25.000,0.000 0.000,-50.000 50.000,0.000 0.000,-25.000 25.000,0.000 0.000,-50.000 50.000,0.000 0.000,-75.000 0.000,0.000 0.000,-25.000 25.000,0.000 0.000,25.000-50.000,0.000 0.000,75.000-75.000,0.000 0.000,250.000-100.000,0.000 0.000,75.000-50.000,0.000 0.000,25.000 0.000,0.000 0.000,-75.000 50.000,0.000 0.000,-200.000 50.000,0.000 0.000,25.000-25.000</inkml:trace>
</inkml:ink>
</file>

<file path=ppt/ink/ink20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4:4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38100.000 15450.000,'50.000'-50.000,"50.000"0.000,0.000 0.000,25.000 0.000,0.000 0.000,25.000 0.000,0.000 0.000,-75.000 50.000,0.000 0.000,-150.000 50.000,0.000 0.000,-50.000 50.000,0.000 0.000,-100.000 75.000,0.000 0.000,50.000-25.000,0.000 0.000,100.000-75.000,0.000 0.000,50.000-25.000,0.000 0.000,75.000-50.000,0.000 0.000,75.000-75.000,0.000 0.000,25.000 50.000,0.000 0.000,-75.000 0.000,0.000 0.000,-50.000 50.000,0.000 0.000,-75.000 50.000,0.000 0.000,-50.000 25.000,0.000 0.000,0.000-50.000,0.000 0.000,50.000-25.000,0.000 0.000,25.000-50.000,0.000 0.000,25.000-75.000,0.000 0.000,50.000-75.000,0.000 0.000,0.000-50.000,0.000 0.000,-25.000 150.000</inkml:trace>
</inkml:ink>
</file>

<file path=ppt/ink/ink20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4:4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38200.000 14500.000,'50.000'-50.000,"-50.000"25.000,0.000 0.000,25.000 0.000,0.000 0.000,25.000 100.000,0.000 0.000,0.000 100.000,0.000 0.000,25.000 75.000,0.000 0.000,0.000 50.000,0.000 0.000,0.000 100.000,0.000 0.000,25.000-50.000,0.000 0.000,-25.000-125.000,0.000 0.000,-75.000-125.000,0.000 0.000,-25.000-100.000</inkml:trace>
</inkml:ink>
</file>

<file path=ppt/ink/ink20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4:4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39450.000 16200.000,'-50.000'-50.000,"0.000"50.000,0.000 0.000,-25.000 25.000,0.000 0.000,-50.000 100.000,0.000 0.000,-25.000 25.000,0.000 0.000,0.000 0.000,0.000 0.000,25.000-50.000,0.000 0.000,75.000-100.000,0.000 0.000,50.000-25.000</inkml:trace>
</inkml:ink>
</file>

<file path=ppt/ink/ink20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4:4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39100.000 13400.000,'50.000'0.000,"0.000"0.000,0.000 0.000,25.000 50.000,0.000 0.000,0.000 75.000,0.000 0.000,0.000 100.000,0.000 0.000,-50.000-125.000,0.000 0.000,0.000-50.000</inkml:trace>
</inkml:ink>
</file>

<file path=ppt/ink/ink20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8600.000 21400.000,'0.000'-100.000,"-50.000"125.000,0.000 0.000,25.000 50.000,0.000 0.000,-50.000 75.000,0.000 0.000,50.000-50.000,0.000 0.000,-50.000 150.000,0.000 0.000,50.000-50.000,0.000 0.000,25.000-50.000,0.000 0.000,50.000-25.000,0.000 0.000,50.000-75.000,0.000 0.000,0.000-50.000,0.000 0.000,-75.000 0.000</inkml:trace>
</inkml:ink>
</file>

<file path=ppt/ink/ink20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9700.000 21350.000,'0.000'-50.000,"-25.000"75.000,0.000 0.000,-25.000 50.000,0.000 0.000,-25.000 50.000,0.000 0.000,0.000 0.000,0.000 0.000,25.000 25.000,0.000 0.000,0.000-50.000,0.000 0.000,50.000-50.000,0.000 0.000,75.000-25.000,0.000 0.000,25.000-50.000,0.000 0.000,100.000-50.000,0.000 0.000,-100.000 25.000,0.000 0.000,-50.000 50.000,0.000 0.000,-75.000 0.000,0.000 0.000,0.000-25.000,0.000 0.000,0.000-25.000</inkml:trace>
</inkml:ink>
</file>

<file path=ppt/ink/ink2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1: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45600.000 34500.000,'50.000'100.000,"0.000"-50.000,0.000 0.000,0.000-25.000,0.000 0.000,25.000 25.000,0.000 0.000,-25.000-25.000,0.000 0.000,25.000 50.000,0.000 0.000,-50.000-50.000,0.000 0.000,-25.000 0.000</inkml:trace>
</inkml:ink>
</file>

<file path=ppt/ink/ink20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9850.000 21800.000,'0.000'-150.000,"0.000"75.000,0.000 0.000,0.000 50.000,0.000 0.000,0.000 0.000,0.000 0.000,-25.000 75.000,0.000 0.000,0.000 75.000,0.000 0.000,-25.000 50.000,0.000 0.000,0.000 50.000,0.000 0.000,-25.000-25.000,0.000 0.000,0.000 50.000,0.000 0.000,75.000-150.000,0.000 0.000,0.000-75.000,0.000 0.000,25.000-25.000</inkml:trace>
</inkml:ink>
</file>

<file path=ppt/ink/ink20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9850.000 22950.000,'0.000'100.000,"50.000"-25.000,0.000 0.000,-25.000 25.000,0.000 0.000,25.000-50.000,0.000 0.000,-25.000 0.000,0.000 0.000,-25.000-25.000</inkml:trace>
</inkml:ink>
</file>

<file path=ppt/ink/ink20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11550.000 21950.000,'0.000'-100.000,"0.000"75.000,0.000 0.000,0.000-25.000,0.000 0.000,0.000-25.000,0.000 0.000,0.000 0.000,0.000 0.000,0.000 25.000,0.000 0.000,-50.000 0.000,0.000 0.000,25.000 25.000,0.000 0.000,0.000 25.000,0.000 0.000,0.000 0.000,0.000 0.000,-25.000 25.000,0.000 0.000,0.000 25.000,0.000 0.000,0.000 25.000,0.000 0.000,50.000 0.000,0.000 0.000,0.000-25.000,0.000 0.000,0.000 25.000,0.000 0.000,75.000 0.000,0.000 0.000,-25.000 25.000,0.000 0.000,-25.000 25.000,0.000 0.000,0.000 0.000,0.000 0.000,-25.000 0.000,0.000 0.000,-25.000-25.000,0.000 0.000,-50.000-25.000,0.000 0.000,25.000-25.000,0.000 0.000,-25.000-50.000,0.000 0.000,25.000 0.000,0.000 0.000,25.000-75.000,0.000 0.000,25.000-75.000,0.000 0.000,75.000-25.000,0.000 0.000,25.000 0.000,0.000 0.000,-25.000 50.000,0.000 0.000,0.000 50.000,0.000 0.000,-25.000 75.000,0.000 0.000,-25.000-25.000</inkml:trace>
</inkml:ink>
</file>

<file path=ppt/ink/ink20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12000.000 22700.000,'50.000'50.000,"-25.000"-25.000,0.000 0.000,0.000 25.000,0.000 0.000,-25.000 25.000,0.000 0.000,-25.000 0.000,0.000 0.000,0.000-50.000,0.000 0.000,-25.000 0.000</inkml:trace>
</inkml:ink>
</file>

<file path=ppt/ink/ink20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13150.000 21600.000,'-50.000'50.000,"50.000"-25.000,0.000 0.000,0.000 75.000,0.000 0.000,0.000 0.000,0.000 0.000,0.000 50.000,0.000 0.000,25.000-25.000,0.000 0.000,0.000-25.000,0.000 0.000,25.000-50.000,0.000 0.000,-50.000 0.000,0.000 0.000,0.000-25.000,0.000 0.000,-25.000 25.000,0.000 0.000,-50.000 0.000,0.000 0.000,-25.000-25.000,0.000 0.000,25.000-50.000,0.000 0.000,50.000-25.000</inkml:trace>
</inkml:ink>
</file>

<file path=ppt/ink/ink20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13250.000 21700.000,'150.000'0.000,"-75.000"0.000,0.000 0.000,0.000 0.000,0.000 0.000,-25.000 25.000,0.000 0.000,-25.000 0.000</inkml:trace>
</inkml:ink>
</file>

<file path=ppt/ink/ink20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14150.000 21200.000,'50.000'0.000,"25.000"0.000,0.000 0.000,-25.000 25.000,0.000 0.000,75.000 25.000,0.000 0.000,0.000 25.000,0.000 0.000,-50.000 0.000,0.000 0.000,-25.000 50.000,0.000 0.000,-25.000 0.000,0.000 0.000,-50.000 75.000,0.000 0.000,-100.000 25.000,0.000 0.000,-125.000 0.000,0.000 0.000,150.000-125.000,0.000 0.000,0.000-50.000</inkml:trace>
</inkml:ink>
</file>

<file path=ppt/ink/ink20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2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17000.000 25700.000,'100.000'0.000,"-100.000"-25.000</inkml:trace>
</inkml:ink>
</file>

<file path=ppt/ink/ink20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2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19350.000 21550.000,'-50.000'-50.000,"25.000"50.000,0.000 0.000,0.000 0.000,0.000 0.000,-50.000 100.000,0.000 0.000,50.000-25.000,0.000 0.000,-25.000 100.000,0.000 0.000,50.000-25.000,0.000 0.000,0.000-50.000,0.000 0.000,0.000-25.000,0.000 0.000,50.000-25.000,0.000 0.000,25.000-50.000,0.000 0.000,25.000 0.000,0.000 0.000,-25.000-75.000,0.000 0.000,75.000-100.000,0.000 0.000,-75.000-25.000,0.000 0.000,0.000 50.000,0.000 0.000,-50.000 50.000,0.000 0.000,-25.000 25.000,0.000 0.000,0.000 25.000,0.000 0.000,0.000 100.000,0.000 0.000,0.000 75.000,0.000 0.000,0.000-25.000,0.000 0.000,25.000 50.000,0.000 0.000,-25.000-75.000,0.000 0.000,0.000-50.000,0.000 0.000,0.000 200.000,0.000 0.000,0.000-100.000,0.000 0.000,0.000-50.000,0.000 0.000,25.000-50.000</inkml:trace>
</inkml:ink>
</file>

<file path=ppt/ink/ink20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2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20800.000 21400.000,'50.000'0.000,"50.000"0.000,0.000 0.000,0.000 0.000,0.000 0.000,-25.000 0.000,0.000 0.000,-50.000-25.000</inkml:trace>
</inkml:ink>
</file>

<file path=ppt/ink/ink2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1:2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62400.000 35550.000,'50.000'0.000,"125.000"0.000,0.000 0.000,-125.000 0.000</inkml:trace>
</inkml:ink>
</file>

<file path=ppt/ink/ink20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2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18600.000 21050.000,'-100.000'-100.000,"75.000"75.000,0.000 0.000,0.000 25.000,0.000 0.000,-50.000 0.000,0.000 0.000,-25.000 50.000,0.000 0.000,-50.000 50.000,0.000 0.000,-25.000 50.000,0.000 0.000,25.000 25.000,0.000 0.000,100.000-25.000,0.000 0.000,0.000 100.000,0.000 0.000,50.000-75.000,0.000 0.000,100.000-50.000,0.000 0.000,50.000-50.000,0.000 0.000,0.000-75.000,0.000 0.000,-100.000 0.000</inkml:trace>
</inkml:ink>
</file>

<file path=ppt/ink/ink20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2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18650.000 21650.000,'-50.000'0.000,"0.000"0.000,0.000 0.000,-25.000 25.000,0.000 0.000,0.000 100.000,0.000 0.000,50.000-50.000,0.000 0.000,0.000 100.000,0.000 0.000,0.000 0.000,0.000 0.000,50.000-25.000,0.000 0.000,50.000-50.000,0.000 0.000,0.000-50.000,0.000 0.000,-25.000-25.000</inkml:trace>
</inkml:ink>
</file>

<file path=ppt/ink/ink20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2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21600.000 21950.000,'0.000'50.000,"75.000"25.000,0.000 0.000,0.000 25.000,0.000 0.000,-50.000 0.000,0.000 0.000,-25.000 25.000,0.000 0.000,-25.000 25.000,0.000 0.000,-100.000 0.000,0.000 0.000,-25.000-50.000,0.000 0.000,100.000-75.000</inkml:trace>
</inkml:ink>
</file>

<file path=ppt/ink/ink20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2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22700.000 21650.000,'100.000'0.000,"0.000"0.000,0.000 0.000,75.000-25.000,0.000 0.000,-25.000 25.000,0.000 0.000,-50.000 25.000,0.000 0.000,-75.000 0.000,0.000 0.000,-25.000 0.000</inkml:trace>
</inkml:ink>
</file>

<file path=ppt/ink/ink20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2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22650.000 22600.000,'100.000'-50.000,"100.000"50.000,0.000 0.000,-75.000 0.000,0.000 0.000,75.000 0.000,0.000 0.000,-75.000 0.000,0.000 0.000,-100.000 0.000</inkml:trace>
</inkml:ink>
</file>

<file path=ppt/ink/ink20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2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24800.000 21000.000,'-50.000'50.000,"25.000"50.000,0.000 0.000,-25.000 50.000,0.000 0.000,0.000 50.000,0.000 0.000,0.000 75.000,0.000 0.000,0.000 0.000,0.000 0.000,25.000-150.000,0.000 0.000,50.000-75.000,0.000 0.000,0.000-50.000</inkml:trace>
</inkml:ink>
</file>

<file path=ppt/ink/ink20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3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25400.000 21550.000,'0.000'50.000,"0.000"50.000,0.000 0.000,-50.000 125.000,0.000 0.000,0.000-50.000,0.000 0.000,50.000-50.000,0.000 0.000,0.000-75.000,0.000 0.000,100.000-50.000,0.000 0.000,0.000-100.000,0.000 0.000,50.000-75.000,0.000 0.000,-75.000 100.000,0.000 0.000,-50.000-25.000,0.000 0.000,-25.000 25.000,0.000 0.000,-50.000 25.000,0.000 0.000,-50.000 25.000,0.000 0.000,-25.000 0.000,0.000 0.000,75.000 0.000</inkml:trace>
</inkml:ink>
</file>

<file path=ppt/ink/ink20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3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26400.000 21000.000,'0.000'-50.000,"25.000"50.000,0.000 0.000,100.000 0.000,0.000 0.000,0.000 0.000,0.000 0.000,-25.000 0.000,0.000 0.000,-50.000 0.000,0.000 0.000,-25.000 0.000</inkml:trace>
</inkml:ink>
</file>

<file path=ppt/ink/ink20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3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27650.000 20150.000,'-50.000'150.000,"25.000"-50.000,0.000 0.000,0.000 0.000,0.000 0.000,25.000-25.000,0.000 0.000,50.000-25.000,0.000 0.000,50.000-50.000,0.000 0.000,25.000-25.000,0.000 0.000,0.000-25.000,0.000 0.000,-100.000 25.000</inkml:trace>
</inkml:ink>
</file>

<file path=ppt/ink/ink20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3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28550.000 20100.000,'-50.000'0.000,"25.000"0.000,0.000 0.000,-25.000 0.000,0.000 0.000,-25.000 50.000,0.000 0.000,0.000 75.000,0.000 0.000,-25.000 50.000,0.000 0.000,-25.000 0.000,0.000 0.000,0.000 25.000,0.000 0.000,75.000-100.000,0.000 0.000,25.000-75.000</inkml:trace>
</inkml:ink>
</file>

<file path=ppt/ink/ink2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1:2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61950.000 32550.000,'-100.000'-400.000,"100.000"300.000,0.000 0.000,0.000 0.000,0.000 0.000,25.000 75.000,0.000 0.000,0.000 50.000,0.000 0.000,0.000 175.000,0.000 0.000,0.000 25.000,0.000 0.000,0.000-125.000,0.000 0.000,0.000-25.000,0.000 0.000,25.000 25.000,0.000 0.000,25.000-100.000,0.000 0.000,125.000-75.000,0.000 0.000,475.000-300.000,0.000 0.000,-400.000 225.000,0.000 0.000,-150.000 75.000</inkml:trace>
</inkml:ink>
</file>

<file path=ppt/ink/ink20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3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27850.000 21300.000,'50.000'50.000,"-25.000"-25.000,0.000 0.000,50.000 25.000,0.000 0.000,0.000-25.000,0.000 0.000,-50.000 25.000</inkml:trace>
</inkml:ink>
</file>

<file path=ppt/ink/ink20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3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29200.000 20700.000,'0.000'-150.000,"0.000"50.000,0.000 0.000,0.000 25.000,0.000 0.000,-50.000 50.000,0.000 0.000,-25.000 25.000,0.000 0.000,0.000 75.000,0.000 0.000,25.000 25.000,0.000 0.000,25.000-25.000,0.000 0.000,50.000 25.000,0.000 0.000,50.000-25.000,0.000 0.000,-25.000 25.000,0.000 0.000,-25.000 0.000,0.000 0.000,-25.000 0.000,0.000 0.000,-75.000 0.000,0.000 0.000,0.000-100.000,0.000 0.000,0.000-25.000,0.000 0.000,75.000-75.000,0.000 0.000,50.000-50.000,0.000 0.000,125.000-25.000,0.000 0.000,-125.000 125.000</inkml:trace>
</inkml:ink>
</file>

<file path=ppt/ink/ink20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3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34950.000 20750.000,'0.000'-50.000,"-25.000"0.000,0.000 0.000,0.000 50.000,0.000 0.000,-25.000 0.000,0.000 0.000,-25.000 0.000,0.000 0.000,-25.000 75.000,0.000 0.000,-25.000 50.000,0.000 0.000,0.000 25.000,0.000 0.000,25.000 50.000,0.000 0.000,50.000 25.000,0.000 0.000,50.000-50.000,0.000 0.000,50.000-50.000,0.000 0.000,125.000-75.000,0.000 0.000,25.000-50.000,0.000 0.000,-100.000-50.000,0.000 0.000,-25.000 25.000</inkml:trace>
</inkml:ink>
</file>

<file path=ppt/ink/ink20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3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35900.000 21350.000,'-100.000'0.000,"50.000"25.000,0.000 0.000,-25.000 50.000,0.000 0.000,25.000 50.000,0.000 0.000,0.000 25.000,0.000 0.000,25.000 0.000,0.000 0.000,25.000 0.000,0.000 0.000,75.000-75.000,0.000 0.000,25.000-50.000,0.000 0.000,-25.000-50.000,0.000 0.000,-25.000-25.000</inkml:trace>
</inkml:ink>
</file>

<file path=ppt/ink/ink20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3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36900.000 21200.000,'-50.000'0.000,"25.000"25.000,0.000 0.000,-25.000 50.000,0.000 0.000,0.000 75.000,0.000 0.000,-25.000 25.000,0.000 0.000,-25.000 25.000,0.000 0.000,25.000-75.000,0.000 0.000,75.000-100.000,0.000 0.000,25.000-100.000,0.000 0.000,0.000 25.000</inkml:trace>
</inkml:ink>
</file>

<file path=ppt/ink/ink20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3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37050.000 20900.000,'100.000'-100.000,"-75.000"100.000,0.000 0.000,-25.000 100.000,0.000 0.000,25.000 25.000,0.000 0.000,-25.000 50.000,0.000 0.000,-25.000 25.000,0.000 0.000,0.000-25.000,0.000 0.000,0.000-75.000,0.000 0.000,0.000-75.000,0.000 0.000,0.000-75.000,0.000 0.000,-25.000-75.000,0.000 0.000,-25.000-25.000,0.000 0.000,50.000 75.000,0.000 0.000,0.000 75.000,0.000 0.000,50.000 0.000,0.000 0.000,100.000 0.000,0.000 0.000,25.000-25.000,0.000 0.000,0.000-50.000,0.000 0.000,0.000 25.000,0.000 0.000,-75.000-25.000,0.000 0.000,-50.000 25.000,0.000 0.000,-50.000 25.000,0.000 0.000,-50.000 25.000,0.000 0.000,0.000 25.000,0.000 0.000,25.000 75.000,0.000 0.000,25.000 0.000,0.000 0.000,25.000-25.000,0.000 0.000,0.000-25.000,0.000 0.000,50.000-25.000,0.000 0.000,25.000-50.000,0.000 0.000,-25.000-25.000,0.000 0.000,-25.000-25.000,0.000 0.000,-50.000 125.000,0.000 0.000,0.000 100.000,0.000 0.000,25.000 50.000,0.000 0.000,-50.000 50.000,0.000 0.000,0.000 0.000,0.000 0.000,25.000-50.000,0.000 0.000,-25.000-75.000,0.000 0.000,25.000-75.000,0.000 0.000,-25.000-50.000,0.000 0.000,0.000-25.000,0.000 0.000,25.000-125.000,0.000 0.000,50.000-25.000,0.000 0.000,75.000-75.000,0.000 0.000,50.000 25.000,0.000 0.000,-100.000 100.000,0.000 0.000,0.000 75.000</inkml:trace>
</inkml:ink>
</file>

<file path=ppt/ink/ink20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3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38100.000 21250.000,'50.000'-50.000,"0.000"25.000,0.000 0.000,50.000 0.000,0.000 0.000,25.000 25.000,0.000 0.000,-25.000 0.000,0.000 0.000,-50.000 0.000,0.000 0.000,-25.000 0.000,0.000 0.000,-25.000 25.000</inkml:trace>
</inkml:ink>
</file>

<file path=ppt/ink/ink20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3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38800.000 20700.000,'-50.000'0.000,"25.000"0.000,0.000 0.000,0.000 75.000,0.000 0.000,0.000 25.000,0.000 0.000,0.000 50.000,0.000 0.000,-25.000 0.000,0.000 0.000,25.000-100.000,0.000 0.000,0.000-25.000</inkml:trace>
</inkml:ink>
</file>

<file path=ppt/ink/ink20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3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39250.000 20700.000,'50.000'0.000,"25.000"25.000,0.000 0.000,-25.000 0.000,0.000 0.000,50.000 75.000,0.000 0.000,-25.000 25.000,0.000 0.000,-50.000 25.000,0.000 0.000,-75.000 50.000,0.000 0.000,-125.000 25.000,0.000 0.000,-25.000-25.000,0.000 0.000,125.000-150.000</inkml:trace>
</inkml:ink>
</file>

<file path=ppt/ink/ink20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3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40300.000 21250.000,'50.000'-50.000,"50.000"25.000,0.000 0.000,50.000 25.000,0.000 0.000,-25.000 0.000,0.000 0.000,-50.000 25.000,0.000 0.000,-75.000 25.000,0.000 0.000,-50.000 0.000,0.000 0.000,0.000-25.000</inkml:trace>
</inkml:ink>
</file>

<file path=ppt/ink/ink2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1:3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3350.000 39850.000,'-200.000'-250.000,"175.000"250.000,0.000 0.000,25.000-25.000,0.000 0.000,50.000 100.000,0.000 0.000,0.000 0.000,0.000 0.000,0.000 25.000,0.000 0.000,0.000-25.000,0.000 0.000,-25.000-50.000,0.000 0.000,75.000-25.000,0.000 0.000,175.000-150.000,0.000 0.000,200.000-325.000,0.000 0.000,-175.000 200.000,0.000 0.000,-150.000 150.000</inkml:trace>
</inkml:ink>
</file>

<file path=ppt/ink/ink20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3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40150.000 22000.000,'-50.000'0.000,"25.000"25.000,0.000 0.000,75.000-25.000,0.000 0.000,100.000 0.000,0.000 0.000,25.000 0.000,0.000 0.000,-50.000 0.000,0.000 0.000,-50.000 0.000,0.000 0.000,-50.000-25.000</inkml:trace>
</inkml:ink>
</file>

<file path=ppt/ink/ink20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3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42100.000 20600.000,'0.000'-50.000,"-25.000"50.000,0.000 0.000,25.000 100.000,0.000 0.000,-75.000 50.000,0.000 0.000,0.000 75.000,0.000 0.000,0.000 25.000,0.000 0.000,50.000-75.000,0.000 0.000,0.000-50.000</inkml:trace>
</inkml:ink>
</file>

<file path=ppt/ink/ink20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3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42800.000 20950.000,'50.000'0.000,"-50.000"-25.000,0.000 0.000,0.000 50.000,0.000 0.000,0.000 75.000,0.000 0.000,-50.000 75.000,0.000 0.000,0.000 25.000,0.000 0.000,25.000-50.000,0.000 0.000,25.000-75.000,0.000 0.000,50.000-50.000,0.000 0.000,75.000-150.000,0.000 0.000,0.000-50.000,0.000 0.000,-25.000 0.000,0.000 0.000,-75.000 50.000,0.000 0.000,-50.000 75.000,0.000 0.000,-50.000 25.000,0.000 0.000,-25.000 0.000,0.000 0.000,50.000 25.000,0.000 0.000,25.000 25.000</inkml:trace>
</inkml:ink>
</file>

<file path=ppt/ink/ink20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3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43550.000 20750.000,'0.000'-50.000,"50.000"50.000,0.000 0.000,-25.000-25.000,0.000 0.000,100.000 25.000,0.000 0.000,25.000 0.000,0.000 0.000,25.000-25.000,0.000 0.000,-100.000 25.000,0.000 0.000,-50.000 0.000</inkml:trace>
</inkml:ink>
</file>

<file path=ppt/ink/ink20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3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45000.000 19850.000,'0.000'-50.000,"0.000"75.000,0.000 0.000,0.000 75.000,0.000 0.000,0.000 25.000,0.000 0.000,0.000 0.000,0.000 0.000,0.000 0.000,0.000 0.000,25.000-50.000,0.000 0.000,0.000 0.000,0.000 0.000,-25.000-25.000,0.000 0.000,0.000 0.000,0.000 0.000,-100.000-25.000,0.000 0.000,-50.000 0.000,0.000 0.000,-25.000 0.000,0.000 0.000,125.000-25.000</inkml:trace>
</inkml:ink>
</file>

<file path=ppt/ink/ink20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3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45000.000 20150.000,'100.000'-100.000,"25.000"75.000,0.000 0.000,50.000 0.000,0.000 0.000,-50.000 25.000,0.000 0.000,-50.000 0.000</inkml:trace>
</inkml:ink>
</file>

<file path=ppt/ink/ink20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3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12400.000 25500.000,'-50.000'-50.000,"0.000"-25.000,0.000 0.000,50.000 50.000,0.000 0.000,0.000 50.000,0.000 0.000,0.000 125.000,0.000 0.000,0.000 75.000,0.000 0.000,0.000 25.000,0.000 0.000,-50.000 125.000,0.000 0.000,25.000 125.000,0.000 0.000,25.000-175.000,0.000 0.000,50.000-225.000,0.000 0.000,-25.000-100.000</inkml:trace>
</inkml:ink>
</file>

<file path=ppt/ink/ink20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3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13600.000 26350.000,'-150.000'0.000,"50.000"75.000,0.000 0.000,0.000 50.000,0.000 0.000,-50.000 25.000,0.000 0.000,25.000 0.000,0.000 0.000,25.000 25.000,0.000 0.000,75.000-75.000,0.000 0.000,50.000 0.000,0.000 0.000,100.000-25.000,0.000 0.000,50.000-25.000,0.000 0.000,-25.000-25.000,0.000 0.000,-100.000-25.000,0.000 0.000,0.000 25.000</inkml:trace>
</inkml:ink>
</file>

<file path=ppt/ink/ink20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3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14100.000 26900.000,'-50.000'50.000,"-25.000"25.000,0.000 0.000,25.000 75.000,0.000 0.000,-25.000-25.000,0.000 0.000,50.000-25.000,0.000 0.000,50.000-50.000,0.000 0.000,25.000-50.000,0.000 0.000,50.000 0.000,0.000 0.000,-50.000 0.000,0.000 0.000,-50.000 50.000,0.000 0.000,-50.000 50.000,0.000 0.000,0.000-25.000,0.000 0.000,-25.000 0.000,0.000 0.000,25.000-50.000,0.000 0.000,50.000 0.000,0.000 0.000,75.000-100.000,0.000 0.000,75.000-50.000,0.000 0.000,0.000-50.000,0.000 0.000,-25.000 75.000,0.000 0.000,-50.000 25.000,0.000 0.000,-75.000 100.000,0.000 0.000,0.000 25.000,0.000 0.000,-25.000 75.000,0.000 0.000,0.000 50.000,0.000 0.000,25.000 50.000,0.000 0.000,-50.000 50.000,0.000 0.000,25.000 25.000,0.000 0.000,0.000-100.000,0.000 0.000,25.000-125.000,0.000 0.000,0.000-25.000</inkml:trace>
</inkml:ink>
</file>

<file path=ppt/ink/ink20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3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14600.000 27500.000,'0.000'-50.000,"25.000"0.000,0.000 0.000,50.000 50.000,0.000 0.000,0.000 25.000,0.000 0.000,-25.000 100.000,0.000 0.000,-50.000 25.000,0.000 0.000,-50.000 0.000,0.000 0.000,-50.000 0.000,0.000 0.000,50.000-100.000,0.000 0.000,0.000-25.000</inkml:trace>
</inkml:ink>
</file>

<file path=ppt/ink/ink2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7:37"/>
    </inkml:context>
    <inkml:brush xml:id="br0">
      <inkml:brushProperty name="width" value="0.0730158686637878" units="cm"/>
      <inkml:brushProperty name="height" value="0.0730158686637878" units="cm"/>
      <inkml:brushProperty name="color" value="#fdd405"/>
      <inkml:brushProperty name="ignorePressure" value="0"/>
    </inkml:brush>
  </inkml:definitions>
  <inkml:trace contextRef="#ctx0" brushRef="#br0">8550.000 18600.000,'-50.000'0.000,"-50.000"0.000,0.000 0.000,50.000-25.000,0.000 0.000,25.000 25.000,0.000 0.000,75.000 0.000,0.000 0.000,50.000 0.000,0.000 0.000,25.000 0.000,0.000 0.000,0.000 0.000,0.000 0.000,50.000 0.000,0.000 0.000,25.000-50.000,0.000 0.000,25.000-50.000,0.000 0.000,0.000 50.000,0.000 0.000,-25.000 50.000,0.000 0.000,-50.000 0.000,0.000 0.000,-50.000 25.000,0.000 0.000,25.000 0.000,0.000 0.000,-25.000-25.000,0.000 0.000,50.000 0.000,0.000 0.000,-25.000 25.000,0.000 0.000,25.000 0.000,0.000 0.000,0.000 0.000,0.000 0.000,25.000-25.000,0.000 0.000,0.000 25.000,0.000 0.000,50.000-50.000,0.000 0.000,25.000 0.000,0.000 0.000,-25.000 25.000,0.000 0.000,-50.000 50.000,0.000 0.000,-50.000 0.000,0.000 0.000,-50.000-25.000,0.000 0.000,25.000 0.000,0.000 0.000,0.000-25.000,0.000 0.000,0.000 25.000,0.000 0.000,25.000-25.000,0.000 0.000,0.000 25.000,0.000 0.000,0.000-25.000,0.000 0.000,50.000-25.000,0.000 0.000,-25.000 0.000,0.000 0.000,0.000-25.000,0.000 0.000,-50.000 25.000,0.000 0.000,-75.000 0.000</inkml:trace>
</inkml:ink>
</file>

<file path=ppt/ink/ink20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4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16800.000 27150.000,'-50.000'0.000,"25.000"0.000,0.000 0.000,0.000 0.000,0.000 0.000,-25.000 50.000,0.000 0.000,-50.000 75.000,0.000 0.000,25.000 50.000,0.000 0.000,25.000 0.000,0.000 0.000,25.000-25.000,0.000 0.000,100.000-25.000,0.000 0.000,50.000-75.000,0.000 0.000,-75.000-25.000</inkml:trace>
</inkml:ink>
</file>

<file path=ppt/ink/ink20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4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18200.000 27000.000,'-50.000'0.000,"0.000"0.000,0.000 0.000,-25.000 50.000,0.000 0.000,0.000 75.000,0.000 0.000,0.000 50.000,0.000 0.000,25.000 0.000,0.000 0.000,0.000 25.000,0.000 0.000,0.000-75.000,0.000 0.000,50.000-100.000,0.000 0.000,50.000-75.000,0.000 0.000,-25.000 25.000,0.000 0.000,0.000-50.000</inkml:trace>
</inkml:ink>
</file>

<file path=ppt/ink/ink20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4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18050.000 27050.000,'0.000'-50.000,"25.000"25.000,0.000 0.000,-25.000 50.000,0.000 0.000,25.000 75.000,0.000 0.000,-25.000 50.000,0.000 0.000,0.000 50.000,0.000 0.000,-25.000-25.000,0.000 0.000,0.000-25.000,0.000 0.000,0.000-125.000,0.000 0.000,0.000-25.000,0.000 0.000,-25.000-50.000,0.000 0.000,25.000-100.000,0.000 0.000,25.000 25.000,0.000 0.000,0.000 75.000,0.000 0.000,75.000 25.000,0.000 0.000,25.000 25.000,0.000 0.000,25.000 0.000,0.000 0.000,0.000-50.000,0.000 0.000,-50.000-50.000,0.000 0.000,-50.000 25.000,0.000 0.000,0.000 25.000,0.000 0.000,-75.000 50.000,0.000 0.000,-25.000 25.000,0.000 0.000,0.000 100.000,0.000 0.000,25.000 0.000,0.000 0.000,25.000 0.000,0.000 0.000,25.000-75.000,0.000 0.000,50.000-25.000,0.000 0.000,50.000-75.000,0.000 0.000,-50.000-25.000,0.000 0.000,0.000 0.000,0.000 0.000,-50.000 50.000,0.000 0.000,0.000 50.000,0.000 0.000,-25.000 50.000,0.000 0.000,0.000 25.000,0.000 0.000,25.000 50.000,0.000 0.000,-25.000 50.000,0.000 0.000,-25.000 25.000,0.000 0.000,0.000 0.000,0.000 0.000,0.000-75.000,0.000 0.000,0.000-100.000,0.000 0.000,0.000-50.000,0.000 0.000,25.000-100.000,0.000 0.000,25.000-100.000,0.000 0.000,75.000-50.000,0.000 0.000,50.000 25.000,0.000 0.000,25.000 25.000,0.000 0.000,-25.000 50.000,0.000 0.000,-50.000 25.000,0.000 0.000,-25.000 50.000,0.000 0.000,-50.000 150.000,0.000 0.000,-50.000 50.000,0.000 0.000,0.000 0.000,0.000 0.000,25.000-25.000,0.000 0.000,25.000 0.000,0.000 0.000,25.000-75.000,0.000 0.000,75.000-75.000,0.000 0.000,25.000-125.000,0.000 0.000,-25.000 25.000,0.000 0.000,-50.000 25.000,0.000 0.000,-25.000 50.000,0.000 0.000,-25.000 50.000,0.000 0.000,0.000 75.000,0.000 0.000,-25.000 75.000,0.000 0.000,25.000 50.000,0.000 0.000,0.000-25.000,0.000 0.000,0.000-50.000,0.000 0.000,0.000-25.000,0.000 0.000,25.000-75.000,0.000 0.000,0.000 25.000</inkml:trace>
</inkml:ink>
</file>

<file path=ppt/ink/ink20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4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21000.000 26700.000,'50.000'-50.000,"25.000"75.000,0.000 0.000,50.000 75.000,0.000 0.000,-25.000 25.000,0.000 0.000,-50.000 25.000,0.000 0.000,-50.000 75.000,0.000 0.000,-125.000 0.000,0.000 0.000,50.000-100.000,0.000 0.000,0.000-75.000</inkml:trace>
</inkml:ink>
</file>

<file path=ppt/ink/ink20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4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22750.000 27000.000,'100.000'-100.000,"-25.000"75.000,0.000 0.000,100.000 0.000,0.000 0.000,0.000 0.000,0.000 0.000,-50.000 25.000,0.000 0.000,-75.000 50.000,0.000 0.000,-50.000-25.000,0.000 0.000,0.000 0.000</inkml:trace>
</inkml:ink>
</file>

<file path=ppt/ink/ink20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4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22800.000 27600.000,'-50.000'0.000,"0.000"25.000,0.000 0.000,100.000-25.000,0.000 0.000,150.000 0.000,0.000 0.000,0.000 0.000,0.000 0.000,0.000 25.000,0.000 0.000,0.000-25.000,0.000 0.000,-175.000 0.000,0.000 0.000,25.000-50.000</inkml:trace>
</inkml:ink>
</file>

<file path=ppt/ink/ink20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4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25400.000 26350.000,'-100.000'50.000,"75.000"25.000,0.000 0.000,0.000 25.000,0.000 0.000,-25.000 100.000,0.000 0.000,0.000 75.000,0.000 0.000,-25.000 25.000,0.000 0.000,25.000-100.000,0.000 0.000,50.000-150.000,0.000 0.000,25.000-50.000</inkml:trace>
</inkml:ink>
</file>

<file path=ppt/ink/ink20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4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26050.000 26900.000,'0.000'-50.000,"0.000"25.000,0.000 0.000,0.000 75.000,0.000 0.000,-25.000 75.000,0.000 0.000,-25.000 25.000,0.000 0.000,50.000 0.000,0.000 0.000,0.000-25.000,0.000 0.000,25.000-100.000,0.000 0.000,75.000-25.000,0.000 0.000,0.000-150.000,0.000 0.000,0.000 0.000,0.000 0.000,-75.000 0.000,0.000 0.000,0.000 50.000,0.000 0.000,-100.000 50.000,0.000 0.000,0.000 50.000,0.000 0.000,-25.000 25.000,0.000 0.000,75.000 0.000,0.000 0.000,0.000-25.000</inkml:trace>
</inkml:ink>
</file>

<file path=ppt/ink/ink20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4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27200.000 26400.000,'0.000'-50.000,"50.000"25.000,0.000 0.000,75.000 25.000,0.000 0.000,0.000-25.000,0.000 0.000,-25.000 25.000,0.000 0.000,-25.000 0.000,0.000 0.000,-75.000-25.000,0.000 0.000,25.000 25.000</inkml:trace>
</inkml:ink>
</file>

<file path=ppt/ink/ink20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4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28400.000 25750.000,'0.000'-50.000,"-25.000"125.000,0.000 0.000,25.000 25.000,0.000 0.000,0.000 0.000,0.000 0.000,0.000 0.000,0.000 0.000,50.000 0.000,0.000 0.000,-25.000-25.000,0.000 0.000,-25.000-25.000,0.000 0.000,0.000-25.000,0.000 0.000,-75.000 0.000,0.000 0.000,-50.000 0.000,0.000 0.000,0.000 0.000,0.000 0.000,50.000-25.000,0.000 0.000,25.000-25.000</inkml:trace>
</inkml:ink>
</file>

<file path=ppt/ink/ink2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7:4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68850.000 10800.000,'-150.000'-250.000,"200.000"250.000</inkml:trace>
</inkml:ink>
</file>

<file path=ppt/ink/ink20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4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28450.000 25850.000,'150.000'-100.000,"-75.000"50.000,0.000 0.000,50.000 0.000,0.000 0.000,0.000 50.000,0.000 0.000,-75.000 25.000,0.000 0.000,-25.000 0.000</inkml:trace>
</inkml:ink>
</file>

<file path=ppt/ink/ink20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30550.000 26600.000,'-50.000'0.000,"25.000"25.000,0.000 0.000,-50.000 50.000,0.000 0.000,0.000 50.000,0.000 0.000,-25.000 50.000,0.000 0.000,-25.000 0.000,0.000 0.000,50.000-25.000,0.000 0.000,25.000-100.000,0.000 0.000,25.000-50.000</inkml:trace>
</inkml:ink>
</file>

<file path=ppt/ink/ink20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29550.000 26950.000,'0.000'-50.000,"0.000"25.000,0.000 0.000,50.000 75.000,0.000 0.000,25.000 50.000,0.000 0.000,25.000 50.000,0.000 0.000,0.000 50.000,0.000 0.000,-25.000-25.000,0.000 0.000,-25.000-75.000,0.000 0.000,-25.000-75.000</inkml:trace>
</inkml:ink>
</file>

<file path=ppt/ink/ink20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31950.000 26400.000,'0.000'-50.000,"0.000"25.000,0.000 0.000,-25.000 75.000,0.000 0.000,-25.000 100.000,0.000 0.000,0.000 25.000,0.000 0.000,0.000 0.000,0.000 0.000,-25.000 100.000,0.000 0.000,75.000-175.000,0.000 0.000,0.000-75.000</inkml:trace>
</inkml:ink>
</file>

<file path=ppt/ink/ink20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32550.000 26600.000,'0.000'50.000,"0.000"50.000,0.000 0.000,0.000 25.000,0.000 0.000,-50.000 75.000,0.000 0.000,25.000-25.000,0.000 0.000,25.000-75.000,0.000 0.000,25.000-75.000,0.000 0.000,25.000-75.000,0.000 0.000,75.000-100.000,0.000 0.000,-50.000 25.000,0.000 0.000,-50.000 0.000,0.000 0.000,-25.000 50.000,0.000 0.000,0.000-25.000,0.000 0.000,-75.000 25.000,0.000 0.000,-25.000 75.000,0.000 0.000,50.000 0.000</inkml:trace>
</inkml:ink>
</file>

<file path=ppt/ink/ink20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4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32850.000 26350.000,'50.000'0.000,"25.000"-25.000,0.000 0.000,-50.000 25.000,0.000 0.000,0.000 0.000,0.000 0.000,100.000-25.000,0.000 0.000,0.000 25.000,0.000 0.000,-100.000 25.000</inkml:trace>
</inkml:ink>
</file>

<file path=ppt/ink/ink20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4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34350.000 25650.000,'-50.000'-50.000,"25.000"25.000,0.000 0.000,0.000 75.000,0.000 0.000,0.000 50.000,0.000 0.000,25.000 25.000,0.000 0.000,25.000-50.000,0.000 0.000,50.000-25.000,0.000 0.000,75.000-50.000,0.000 0.000,0.000-50.000,0.000 0.000,-75.000 0.000,0.000 0.000,-75.000 25.000</inkml:trace>
</inkml:ink>
</file>

<file path=ppt/ink/ink20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4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35050.000 25750.000,'-50.000'-50.000,"0.000"50.000,0.000 0.000,0.000 25.000,0.000 0.000,-25.000 50.000,0.000 0.000,-25.000 50.000,0.000 0.000,-25.000 25.000,0.000 0.000,25.000-25.000,0.000 0.000,0.000 25.000,0.000 0.000,75.000-125.000</inkml:trace>
</inkml:ink>
</file>

<file path=ppt/ink/ink20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4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34550.000 26600.000,'0.000'50.000,"50.000"0.000,0.000 0.000,0.000 25.000,0.000 0.000,25.000-25.000,0.000 0.000,0.000-50.000,0.000 0.000,-25.000-25.000,0.000 0.000,-25.000 0.000</inkml:trace>
</inkml:ink>
</file>

<file path=ppt/ink/ink20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4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35850.000 26150.000,'0.000'-50.000,"0.000"-125.000,0.000 0.000,-25.000 125.000,0.000 0.000,-25.000 50.000,0.000 0.000,25.000 0.000,0.000 0.000,-25.000 75.000,0.000 0.000,25.000 25.000,0.000 0.000,25.000 0.000,0.000 0.000,0.000 25.000,0.000 0.000,25.000 0.000,0.000 0.000,-25.000 0.000,0.000 0.000,-50.000-25.000,0.000 0.000,0.000-75.000,0.000 0.000,0.000-25.000,0.000 0.000,25.000-100.000,0.000 0.000,50.000-50.000,0.000 0.000,100.000 0.000,0.000 0.000,-50.000 75.000,0.000 0.000,-50.000 25.000</inkml:trace>
</inkml:ink>
</file>

<file path=ppt/ink/ink2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7:4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48250.000 9250.000,'-50.000'-50.000,"25.000"100.000,0.000 0.000,25.000 50.000,0.000 0.000,0.000 25.000,0.000 0.000,-25.000 25.000,0.000 0.000,0.000 0.000,0.000 0.000,0.000 50.000,0.000 0.000,25.000-50.000,0.000 0.000,-25.000-25.000,0.000 0.000,25.000-100.000,0.000 0.000,0.000-50.000,0.000 0.000,0.000-100.000,0.000 0.000,0.000 75.000,0.000 0.000,0.000-25.000</inkml:trace>
</inkml:ink>
</file>

<file path=ppt/ink/ink20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4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36600.000 27000.000,'150.000'-50.000,"-100.000"25.000,0.000 0.000,125.000 25.000,0.000 0.000,-25.000 0.000,0.000 0.000,-75.000 25.000,0.000 0.000,-75.000 0.000,0.000 0.000,0.000 0.000</inkml:trace>
</inkml:ink>
</file>

<file path=ppt/ink/ink20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4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36350.000 27600.000,'-150.000'100.000,"250.000"-100.000,0.000 0.000,100.000 25.000,0.000 0.000,0.000-25.000,0.000 0.000,0.000 0.000,0.000 0.000,-150.000 0.000,0.000 0.000,0.000-25.000</inkml:trace>
</inkml:ink>
</file>

<file path=ppt/ink/ink20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4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38700.000 26200.000,'50.000'0.000,"-50.000"-25.000,0.000 0.000,-25.000 50.000,0.000 0.000,-25.000 100.000,0.000 0.000,0.000 50.000,0.000 0.000,-25.000 75.000,0.000 0.000,-50.000 100.000,0.000 0.000,50.000-100.000,0.000 0.000,75.000-200.000,0.000 0.000,0.000-25.000</inkml:trace>
</inkml:ink>
</file>

<file path=ppt/ink/ink20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4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39550.000 26600.000,'0.000'-50.000,"0.000"75.000,0.000 0.000,-50.000 50.000,0.000 0.000,0.000 100.000,0.000 0.000,0.000 25.000,0.000 0.000,50.000-25.000,0.000 0.000,25.000-100.000,0.000 0.000,50.000-75.000,0.000 0.000,25.000-75.000,0.000 0.000,-25.000-75.000,0.000 0.000,-50.000-25.000,0.000 0.000,-25.000 50.000,0.000 0.000,-50.000 50.000,0.000 0.000,-50.000 25.000,0.000 0.000,25.000 25.000,0.000 0.000,25.000 25.000</inkml:trace>
</inkml:ink>
</file>

<file path=ppt/ink/ink20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4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40200.000 26150.000,'0.000'-50.000,"75.000"25.000,0.000 0.000,-25.000 25.000,0.000 0.000,75.000 0.000,0.000 0.000,25.000 0.000,0.000 0.000,-75.000 0.000,0.000 0.000,-25.000 0.000</inkml:trace>
</inkml:ink>
</file>

<file path=ppt/ink/ink20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4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42000.000 25300.000,'0.000'-100.000,"0.000"0.000,0.000 0.000,-25.000 75.000,0.000 0.000,-25.000 0.000,0.000 0.000,-25.000 50.000,0.000 0.000,0.000 75.000,0.000 0.000,0.000 25.000,0.000 0.000,50.000 0.000,0.000 0.000,25.000-75.000,0.000 0.000,50.000-25.000,0.000 0.000,50.000-25.000,0.000 0.000,-25.000-50.000,0.000 0.000,-50.000 25.000,0.000 0.000,-50.000 50.000,0.000 0.000,-25.000 50.000,0.000 0.000,0.000 50.000,0.000 0.000,-25.000 50.000,0.000 0.000,-25.000 25.000,0.000 0.000,25.000 0.000,0.000 0.000,25.000-150.000,0.000 0.000,25.000-25.000</inkml:trace>
</inkml:ink>
</file>

<file path=ppt/ink/ink20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4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41950.000 26300.000,'50.000'50.000,"-25.000"25.000,0.000 0.000,0.000-25.000,0.000 0.000,-25.000-25.000,0.000 0.000,25.000 0.000,0.000 0.000,0.000-25.000</inkml:trace>
</inkml:ink>
</file>

<file path=ppt/ink/ink20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5:4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43250.000 25650.000,'0.000'-50.000,"0.000"-100.000,0.000 0.000,0.000 50.000,0.000 0.000,-25.000 50.000,0.000 0.000,0.000 50.000,0.000 0.000,-50.000 50.000,0.000 0.000,50.000 50.000,0.000 0.000,25.000 25.000,0.000 0.000,0.000 25.000,0.000 0.000,25.000-25.000,0.000 0.000,-25.000 25.000,0.000 0.000,0.000-50.000,0.000 0.000,-100.000 0.000,0.000 0.000,25.000-75.000,0.000 0.000,25.000-25.000,0.000 0.000,25.000-100.000,0.000 0.000,75.000-25.000,0.000 0.000,100.000-75.000,0.000 0.000,75.000-25.000,0.000 0.000,-150.000 150.000</inkml:trace>
</inkml:ink>
</file>

<file path=ppt/ink/ink20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6:2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3450.000 32500.000,'0.000'-50.000,"0.000"25.000,0.000 0.000,50.000 25.000,0.000 0.000,-25.000 0.000,0.000 0.000,0.000 0.000,0.000 0.000,-25.000 50.000,0.000 0.000,0.000 25.000,0.000 0.000,-25.000-75.000</inkml:trace>
</inkml:ink>
</file>

<file path=ppt/ink/ink20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6:2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3800.000 32550.000,'0.000'50.000,"0.000"0.000,0.000 0.000,-50.000 50.000,0.000 0.000,0.000 50.000,0.000 0.000,25.000 25.000,0.000 0.000,0.000 25.000,0.000 0.000,25.000 0.000,0.000 0.000,-25.000 0.000,0.000 0.000,25.000-50.000,0.000 0.000,0.000-100.000,0.000 0.000,0.000-100.000,0.000 0.000,0.000 0.000</inkml:trace>
</inkml:ink>
</file>

<file path=ppt/ink/ink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5:3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17050.000 26300.000,'0.000'-50.000,"25.000"-25.000,0.000 0.000,-25.000 25.000,0.000 0.000,25.000 50.000,0.000 0.000,-25.000 50.000,0.000 0.000,25.000 75.000,0.000 0.000,-25.000 50.000,0.000 0.000,-25.000 50.000,0.000 0.000,0.000 25.000,0.000 0.000,0.000-75.000,0.000 0.000,50.000-150.000,0.000 0.000,25.000-75.000</inkml:trace>
</inkml:ink>
</file>

<file path=ppt/ink/ink2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7:4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48350.000 9200.000,'0.000'-100.000,"50.000"-25.000,0.000 0.000,-25.000 100.000,0.000 0.000,75.000 25.000,0.000 0.000,-25.000 25.000,0.000 0.000,0.000 100.000,0.000 0.000,-50.000 0.000,0.000 0.000,-50.000 50.000,0.000 0.000,-100.000 0.000,0.000 0.000,-25.000-25.000,0.000 0.000,25.000-100.000,0.000 0.000,75.000-25.000,0.000 0.000,25.000-50.000,0.000 0.000,100.000-50.000,0.000 0.000,50.000 25.000,0.000 0.000,25.000 50.000,0.000 0.000,-25.000 25.000,0.000 0.000,-75.000 75.000,0.000 0.000,-50.000 0.000,0.000 0.000,-25.000 75.000,0.000 0.000,-50.000 0.000,0.000 0.000,-25.000 0.000,0.000 0.000,25.000-75.000,0.000 0.000,25.000-50.000,0.000 0.000,75.000-75.000,0.000 0.000,0.000-25.000</inkml:trace>
</inkml:ink>
</file>

<file path=ppt/ink/ink21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6:2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3750.000 32550.000,'0.000'-50.000,"25.000"25.000,0.000 0.000,-25.000 0.000,0.000 0.000,50.000 0.000,0.000 0.000,25.000 25.000,0.000 0.000,75.000 0.000,0.000 0.000,-50.000 50.000,0.000 0.000,-25.000 25.000,0.000 0.000,-50.000 25.000,0.000 0.000,-50.000 50.000,0.000 0.000,-75.000 25.000,0.000 0.000,-25.000-25.000,0.000 0.000,0.000-75.000,0.000 0.000,0.000-25.000,0.000 0.000,75.000-25.000,0.000 0.000,25.000-25.000,0.000 0.000,50.000 0.000,0.000 0.000,100.000 25.000,0.000 0.000,25.000-25.000,0.000 0.000,0.000 25.000,0.000 0.000,-50.000 0.000,0.000 0.000,-50.000 25.000,0.000 0.000,-25.000 25.000,0.000 0.000,-75.000 25.000,0.000 0.000,-75.000 0.000,0.000 0.000,-25.000 25.000,0.000 0.000,-50.000 0.000,0.000 0.000,100.000-75.000,0.000 0.000,50.000-25.000,0.000 0.000,25.000-75.000</inkml:trace>
</inkml:ink>
</file>

<file path=ppt/ink/ink21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6:2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6200.000 34100.000,'50.000'0.000,"-25.000"0.000,0.000 0.000,-25.000 25.000,0.000 0.000,25.000 0.000,0.000 0.000,25.000 25.000,0.000 0.000,0.000-25.000,0.000 0.000,-25.000 50.000,0.000 0.000,-25.000-50.000,0.000 0.000,0.000 0.000</inkml:trace>
</inkml:ink>
</file>

<file path=ppt/ink/ink21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6:2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6000.000 34900.000,'-50.000'100.000,"50.000"-75.000,0.000 0.000,25.000 25.000,0.000 0.000,75.000-25.000,0.000 0.000,0.000 25.000,0.000 0.000,-75.000-25.000,0.000 0.000,0.000 0.000</inkml:trace>
</inkml:ink>
</file>

<file path=ppt/ink/ink21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6:4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10400.000 32700.000,'0.000'50.000,"50.000"-50.000,0.000 0.000,0.000 0.000,0.000 0.000,-25.000 0.000,0.000 0.000,50.000 0.000,0.000 0.000,-50.000 0.000,0.000 0.000,50.000-25.000,0.000 0.000,-25.000 25.000,0.000 0.000,0.000 0.000,0.000 0.000,-25.000 0.000,0.000 0.000,0.000-25.000,0.000 0.000,0.000 25.000,0.000 0.000,0.000 0.000,0.000 0.000,-50.000 0.000,0.000 0.000,0.000 0.000</inkml:trace>
</inkml:ink>
</file>

<file path=ppt/ink/ink21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6:4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10750.000 31500.000,'0.000'-50.000,"0.000"25.000,0.000 0.000,0.000-25.000,0.000 0.000,0.000 25.000,0.000 0.000,0.000 0.000,0.000 0.000,0.000 75.000,0.000 0.000,0.000 25.000,0.000 0.000,-25.000 0.000,0.000 0.000,25.000 50.000,0.000 0.000,-25.000 50.000,0.000 0.000,0.000 150.000,0.000 0.000,0.000 100.000,0.000 0.000,0.000-100.000,0.000 0.000,0.000-25.000,0.000 0.000,25.000-25.000,0.000 0.000,25.000-75.000,0.000 0.000,-25.000-125.000,0.000 0.000,25.000-100.000</inkml:trace>
</inkml:ink>
</file>

<file path=ppt/ink/ink21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6:4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11750.000 32450.000,'0.000'-50.000,"0.000"25.000,0.000 0.000,-50.000 50.000,0.000 0.000,-50.000 50.000,0.000 0.000,-50.000 50.000,0.000 0.000,0.000 0.000,0.000 0.000,25.000-25.000,0.000 0.000,50.000-25.000,0.000 0.000,75.000-50.000,0.000 0.000,0.000 0.000,0.000 0.000,75.000 75.000,0.000 0.000,100.000 25.000,0.000 0.000,-25.000 0.000,0.000 0.000,0.000 0.000,0.000 0.000,-25.000-50.000,0.000 0.000,-100.000-50.000</inkml:trace>
</inkml:ink>
</file>

<file path=ppt/ink/ink21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6:4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12800.000 33400.000,'-50.000'-50.000,"0.000"25.000,0.000 0.000,0.000 50.000,0.000 0.000,-25.000 75.000,0.000 0.000,25.000 25.000,0.000 0.000,0.000-25.000,0.000 0.000,50.000-75.000,0.000 0.000,50.000 0.000,0.000 0.000,50.000-25.000,0.000 0.000,-25.000 25.000,0.000 0.000,-50.000 25.000,0.000 0.000,-50.000 25.000,0.000 0.000,-50.000 50.000,0.000 0.000,-50.000-50.000,0.000 0.000,75.000-25.000,0.000 0.000,25.000-25.000,0.000 0.000,125.000-50.000,0.000 0.000,50.000-125.000,0.000 0.000,-25.000 25.000,0.000 0.000,-50.000 25.000,0.000 0.000,-25.000 75.000,0.000 0.000,-50.000 0.000,0.000 0.000,0.000 50.000,0.000 0.000,0.000 75.000,0.000 0.000,25.000 75.000,0.000 0.000,-25.000 75.000,0.000 0.000,0.000 125.000,0.000 0.000,-25.000-50.000,0.000 0.000,25.000-275.000</inkml:trace>
</inkml:ink>
</file>

<file path=ppt/ink/ink21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6:4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13300.000 33950.000,'0.000'-100.000,"50.000"75.000,0.000 0.000,25.000 25.000,0.000 0.000,0.000 0.000,0.000 0.000,-50.000 50.000,0.000 0.000,-25.000 75.000,0.000 0.000,-125.000 25.000,0.000 0.000,0.000 0.000,0.000 0.000,75.000-75.000,0.000 0.000,0.000-50.000</inkml:trace>
</inkml:ink>
</file>

<file path=ppt/ink/ink21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6:4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14950.000 33100.000,'-50.000'0.000,"25.000"25.000,0.000 0.000,100.000 0.000,0.000 0.000,50.000-25.000,0.000 0.000,0.000 0.000,0.000 0.000,-50.000-25.000,0.000 0.000,-50.000 75.000,0.000 0.000,-75.000 50.000,0.000 0.000,-75.000 50.000,0.000 0.000,25.000 0.000,0.000 0.000,-25.000 0.000,0.000 0.000,25.000-50.000,0.000 0.000,75.000-50.000,0.000 0.000,75.000-50.000,0.000 0.000,100.000-125.000,0.000 0.000,-25.000 50.000,0.000 0.000,-50.000 50.000,0.000 0.000,-50.000 50.000,0.000 0.000,0.000 50.000,0.000 0.000,-25.000 25.000,0.000 0.000,0.000 50.000,0.000 0.000,-25.000-25.000,0.000 0.000,25.000-50.000,0.000 0.000,-25.000-100.000</inkml:trace>
</inkml:ink>
</file>

<file path=ppt/ink/ink21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6:4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15850.000 34200.000,'50.000'-50.000,"-25.000"75.000,0.000 0.000,50.000 50.000,0.000 0.000,-50.000-25.000,0.000 0.000,0.000-25.000,0.000 0.000,0.000 25.000,0.000 0.000,0.000-25.000</inkml:trace>
</inkml:ink>
</file>

<file path=ppt/ink/ink2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7:4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49950.000 10750.000,'200.000'-150.000,"-150.000"100.000,0.000 0.000,0.000 0.000,0.000 0.000,-50.000 25.000,0.000 0.000,0.000 0.000,0.000 0.000,-50.000 0.000,0.000 0.000,0.000 25.000,0.000 0.000,-75.000 50.000,0.000 0.000,0.000 25.000,0.000 0.000,50.000 0.000,0.000 0.000,-25.000 100.000,0.000 0.000,50.000-25.000,0.000 0.000,50.000-50.000,0.000 0.000,25.000-25.000,0.000 0.000,50.000-75.000,0.000 0.000,50.000-125.000,0.000 0.000,0.000 0.000,0.000 0.000,-50.000 0.000,0.000 0.000,-25.000 75.000,0.000 0.000,-25.000 0.000,0.000 0.000,-25.000 125.000,0.000 0.000,25.000 25.000,0.000 0.000,-25.000 0.000,0.000 0.000,50.000 25.000,0.000 0.000,-25.000-75.000,0.000 0.000,50.000-50.000,0.000 0.000,50.000-75.000,0.000 0.000,25.000-125.000,0.000 0.000,0.000-25.000,0.000 0.000,-25.000 25.000,0.000 0.000,0.000 25.000,0.000 0.000,-75.000 75.000,0.000 0.000,-25.000 75.000,0.000 0.000,-50.000 0.000,0.000 0.000,-50.000 100.000,0.000 0.000,-25.000 75.000,0.000 0.000,-25.000 25.000,0.000 0.000,25.000-50.000,0.000 0.000,75.000 0.000,0.000 0.000,25.000-50.000,0.000 0.000,50.000-50.000,0.000 0.000,125.000-100.000,0.000 0.000,0.000-50.000,0.000 0.000,-25.000 25.000,0.000 0.000,-50.000 75.000,0.000 0.000,-75.000 25.000,0.000 0.000,-50.000 25.000,0.000 0.000,-25.000 100.000,0.000 0.000,0.000 0.000,0.000 0.000,50.000 25.000,0.000 0.000,0.000-25.000,0.000 0.000,0.000-50.000,0.000 0.000,75.000-75.000,0.000 0.000,50.000-125.000,0.000 0.000,25.000-100.000,0.000 0.000,-50.000 0.000,0.000 0.000,-75.000 75.000,0.000 0.000,-50.000 75.000,0.000 0.000,-25.000 25.000,0.000 0.000,-50.000 50.000,0.000 0.000,0.000 25.000,0.000 0.000,25.000 50.000,0.000 0.000,50.000 0.000,0.000 0.000,25.000-50.000,0.000 0.000,25.000-25.000</inkml:trace>
</inkml:ink>
</file>

<file path=ppt/ink/ink21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6:4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16850.000 33600.000,'150.000'0.000,"-25.000"0.000,0.000 0.000,0.000 0.000,0.000 0.000,0.000 0.000,0.000 0.000,-75.000 0.000</inkml:trace>
</inkml:ink>
</file>

<file path=ppt/ink/ink21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6:4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17650.000 33300.000,'100.000'-50.000,"-25.000"50.000,0.000 0.000,0.000-25.000,0.000 0.000,50.000 0.000,0.000 0.000,-25.000 0.000,0.000 0.000,0.000 0.000,0.000 0.000,-75.000 0.000,0.000 0.000,0.000 0.000</inkml:trace>
</inkml:ink>
</file>

<file path=ppt/ink/ink21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6:4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18600.000 32300.000,'-50.000'0.000,"25.000"-25.000,0.000 0.000,0.000 25.000,0.000 0.000,25.000 50.000,0.000 0.000,0.000 100.000,0.000 0.000,0.000 75.000,0.000 0.000,-25.000 125.000,0.000 0.000,0.000-25.000,0.000 0.000,0.000-125.000,0.000 0.000,25.000-125.000</inkml:trace>
</inkml:ink>
</file>

<file path=ppt/ink/ink21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6:4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18900.000 33550.000,'-50.000'-50.000,"-25.000"125.000,0.000 0.000,0.000 50.000,0.000 0.000,-75.000 25.000,0.000 0.000,0.000 25.000,0.000 0.000,75.000-75.000,0.000 0.000,50.000-50.000,0.000 0.000,75.000-50.000,0.000 0.000,150.000-150.000,0.000 0.000,-125.000 75.000,0.000 0.000,0.000 25.000</inkml:trace>
</inkml:ink>
</file>

<file path=ppt/ink/ink21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6:5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19750.000 32100.000,'0.000'-50.000,"0.000"25.000,0.000 0.000,25.000 25.000,0.000 0.000,-25.000 50.000,0.000 0.000,0.000 50.000,0.000 0.000,25.000-50.000,0.000 0.000,50.000-50.000,0.000 0.000,75.000-75.000,0.000 0.000,-75.000 25.000,0.000 0.000,-50.000 25.000,0.000 0.000,-100.000 125.000,0.000 0.000,-25.000 0.000,0.000 0.000,0.000 25.000,0.000 0.000,25.000-25.000,0.000 0.000,75.000-50.000,0.000 0.000,100.000-50.000,0.000 0.000,25.000-25.000,0.000 0.000,-50.000 25.000,0.000 0.000,-50.000 25.000,0.000 0.000,-125.000 75.000,0.000 0.000,-25.000 25.000,0.000 0.000,0.000-25.000,0.000 0.000,75.000-50.000,0.000 0.000,50.000-25.000,0.000 0.000,25.000 0.000,0.000 0.000,100.000-25.000,0.000 0.000,25.000-25.000,0.000 0.000,-50.000 0.000,0.000 0.000,-75.000 25.000,0.000 0.000,-25.000 50.000,0.000 0.000,-125.000 25.000,0.000 0.000,-50.000 25.000,0.000 0.000,0.000-25.000,0.000 0.000,25.000-25.000,0.000 0.000,100.000-25.000,0.000 0.000,50.000 0.000,0.000 0.000,75.000-25.000,0.000 0.000,100.000-25.000,0.000 0.000,50.000-25.000,0.000 0.000,-25.000 25.000,0.000 0.000,-75.000 0.000,0.000 0.000,-75.000 0.000,0.000 0.000,-50.000 0.000</inkml:trace>
</inkml:ink>
</file>

<file path=ppt/ink/ink21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6:5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20400.000 33250.000,'-50.000'0.000,"0.000"-25.000,0.000 0.000,25.000 25.000,0.000 0.000,25.000 100.000,0.000 0.000,0.000 125.000,0.000 0.000,0.000 50.000,0.000 0.000,0.000 50.000,0.000 0.000,-50.000 175.000,0.000 0.000,50.000-300.000,0.000 0.000,-25.000-100.000</inkml:trace>
</inkml:ink>
</file>

<file path=ppt/ink/ink21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6:5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21750.000 34925.000,'232.000'232.000,"1.000"1.000</inkml:trace>
</inkml:ink>
</file>

<file path=ppt/ink/ink21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6:5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25450.000 32250.000,'-50.000'-50.000,"100.000"50.000,0.000 0.000,75.000-25.000,0.000 0.000,200.000 0.000,0.000 0.000,-250.000 25.000,0.000 0.000,0.000-25.000,0.000 0.000,175.000 25.000,0.000 0.000,-225.000 0.000</inkml:trace>
</inkml:ink>
</file>

<file path=ppt/ink/ink21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6:5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26650.000 32300.000,'-150.000'0.000,"150.000"25.000,0.000 0.000,-50.000 0.000,0.000 0.000,25.000 25.000,0.000 0.000,0.000 175.000,0.000 0.000,25.000 125.000,0.000 0.000,0.000 25.000,0.000 0.000,0.000-75.000,0.000 0.000,0.000-225.000</inkml:trace>
</inkml:ink>
</file>

<file path=ppt/ink/ink21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6:5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27950.000 32250.000,'-50.000'0.000,"75.000"0.000,0.000 0.000,100.000 0.000,0.000 0.000,25.000 0.000,0.000 0.000,-25.000 0.000,0.000 0.000,-100.000 0.000,0.000 0.000,0.000 0.000,0.000 0.000,-100.000 25.000,0.000 0.000,-25.000 75.000,0.000 0.000,-25.000 25.000,0.000 0.000,-25.000 75.000,0.000 0.000,25.000 25.000,0.000 0.000,75.000-100.000,0.000 0.000,50.000-100.000,0.000 0.000,25.000-25.000,0.000 0.000,0.000-50.000</inkml:trace>
</inkml:ink>
</file>

<file path=ppt/ink/ink2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7:4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53400.000 10250.000,'200.000'-50.000,"0.000"25.000,0.000 0.000,-175.000 25.000,0.000 0.000,25.000 25.000,0.000 0.000,-50.000 100.000,0.000 0.000,-100.000 50.000,0.000 0.000,25.000-25.000,0.000 0.000,50.000-50.000,0.000 0.000,25.000-50.000,0.000 0.000,100.000 0.000,0.000 0.000,-25.000 0.000,0.000 0.000,-25.000 75.000,0.000 0.000,-25.000 25.000,0.000 0.000,-100.000 0.000,0.000 0.000,-50.000 0.000,0.000 0.000,0.000-50.000,0.000 0.000,75.000-75.000,0.000 0.000,50.000-50.000</inkml:trace>
</inkml:ink>
</file>

<file path=ppt/ink/ink21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6:5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28300.000 33200.000,'50.000'0.000,"-25.000"100.000,0.000 0.000,-25.000 25.000,0.000 0.000,25.000 0.000,0.000 0.000,-25.000 25.000,0.000 0.000,0.000-25.000,0.000 0.000,-25.000-75.000,0.000 0.000,0.000-50.000,0.000 0.000,50.000-25.000,0.000 0.000,0.000-25.000</inkml:trace>
</inkml:ink>
</file>

<file path=ppt/ink/ink21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6:5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28900.000 33450.000,'50.000'-50.000,"-25.000"0.000,0.000 0.000,25.000 50.000,0.000 0.000,0.000 75.000,0.000 0.000,0.000 0.000,0.000 0.000,-25.000 25.000,0.000 0.000,0.000-50.000,0.000 0.000,-25.000-25.000,0.000 0.000,-25.000 0.000</inkml:trace>
</inkml:ink>
</file>

<file path=ppt/ink/ink21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6:5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30300.000 31100.000,'0.000'-50.000,"25.000"25.000,0.000 0.000,50.000 75.000,0.000 0.000,25.000 25.000,0.000 0.000,-50.000 0.000,0.000 0.000,-25.000 0.000,0.000 0.000,-75.000 25.000,0.000 0.000,25.000-75.000</inkml:trace>
</inkml:ink>
</file>

<file path=ppt/ink/ink21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6:5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30000.000 32050.000,'-200.000'100.000,"200.000"-75.000,0.000 0.000,125.000-25.000,0.000 0.000,150.000-100.000,0.000 0.000,-100.000 75.000,0.000 0.000,-125.000 0.000,0.000 0.000,-25.000 25.000,0.000 0.000,-125.000 25.000,0.000 0.000,0.000 0.000,0.000 0.000,25.000 0.000,0.000 0.000,0.000 50.000,0.000 0.000,50.000 0.000,0.000 0.000,25.000 25.000,0.000 0.000,0.000 50.000,0.000 0.000,-25.000 25.000,0.000 0.000,-25.000-75.000,0.000 0.000,50.000-75.000,0.000 0.000,0.000-75.000,0.000 0.000,25.000-150.000,0.000 0.000,25.000 25.000,0.000 0.000,-25.000 100.000,0.000 0.000,-100.000 100.000,0.000 0.000,-25.000 100.000,0.000 0.000,-25.000 0.000,0.000 0.000,100.000-50.000,0.000 0.000,25.000-50.000,0.000 0.000,125.000-50.000,0.000 0.000,75.000-50.000,0.000 0.000,-25.000 25.000,0.000 0.000,-125.000 50.000,0.000 0.000,-75.000 50.000,0.000 0.000,-75.000 50.000,0.000 0.000,-25.000 25.000,0.000 0.000,0.000-25.000,0.000 0.000,50.000-25.000,0.000 0.000,25.000-25.000,0.000 0.000,150.000-75.000,0.000 0.000,75.000-100.000,0.000 0.000,25.000 25.000,0.000 0.000,-75.000 50.000,0.000 0.000,-50.000 50.000,0.000 0.000,-75.000 25.000,0.000 0.000,-75.000 100.000,0.000 0.000,-75.000 25.000,0.000 0.000,-50.000-25.000,0.000 0.000,25.000 0.000,0.000 0.000,25.000-75.000,0.000 0.000,150.000-25.000,0.000 0.000,-50.000-25.000</inkml:trace>
</inkml:ink>
</file>

<file path=ppt/ink/ink21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6:5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29500.000 33800.000,'150.000'100.000,"25.000"25.000,0.000 0.000,75.000 0.000,0.000 0.000,25.000-25.000,0.000 0.000,-175.000-75.000</inkml:trace>
</inkml:ink>
</file>

<file path=ppt/ink/ink21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6:5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34200.000 31350.000,'-50.000'-50.000,"0.000"0.000,0.000 0.000,25.000 75.000,0.000 0.000,25.000 75.000,0.000 0.000,-25.000 100.000,0.000 0.000,25.000 75.000,0.000 0.000,0.000 175.000,0.000 0.000,-50.000-75.000,0.000 0.000,50.000-150.000,0.000 0.000,25.000-125.000,0.000 0.000,0.000-100.000</inkml:trace>
</inkml:ink>
</file>

<file path=ppt/ink/ink21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6:5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35200.000 32150.000,'50.000'-50.000,"-25.000"0.000,0.000 0.000,-50.000 50.000,0.000 0.000,-75.000 75.000,0.000 0.000,-75.000 75.000,0.000 0.000,0.000 0.000,0.000 0.000,75.000-25.000,0.000 0.000,50.000-25.000,0.000 0.000,50.000-25.000,0.000 0.000,125.000 25.000,0.000 0.000,200.000 0.000,0.000 0.000,-125.000-50.000,0.000 0.000,75.000 50.000,0.000 0.000,-200.000-75.000</inkml:trace>
</inkml:ink>
</file>

<file path=ppt/ink/ink21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6:5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36350.000 32150.000,'0.000'50.000,"50.000"-50.000,0.000 0.000,75.000-25.000,0.000 0.000,25.000 0.000,0.000 0.000,-75.000 0.000,0.000 0.000,-25.000 25.000,0.000 0.000,-75.000 50.000,0.000 0.000,-50.000 50.000,0.000 0.000,-75.000 0.000,0.000 0.000,-25.000 25.000,0.000 0.000,25.000 50.000,0.000 0.000,75.000-25.000,0.000 0.000,50.000-100.000,0.000 0.000,50.000-50.000,0.000 0.000,0.000-25.000,0.000 0.000,25.000-25.000</inkml:trace>
</inkml:ink>
</file>

<file path=ppt/ink/ink21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6:5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36700.000 32850.000,'100.000'-50.000,"-75.000"100.000,0.000 0.000,25.000 75.000,0.000 0.000,-50.000 25.000,0.000 0.000,0.000-25.000,0.000 0.000,-25.000 25.000,0.000 0.000,-50.000-75.000,0.000 0.000,50.000-75.000</inkml:trace>
</inkml:ink>
</file>

<file path=ppt/ink/ink21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6:5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37300.000 32750.000,'100.000'0.000,"-25.000"0.000,0.000 0.000,0.000 100.000,0.000 0.000,-25.000 0.000,0.000 0.000,-50.000 0.000,0.000 0.000,0.000-75.000</inkml:trace>
</inkml:ink>
</file>

<file path=ppt/ink/ink2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7:4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56000.000 10400.000,'0.000'-100.000,"0.000"75.000,0.000 0.000,-75.000 50.000,0.000 0.000,-25.000 75.000,0.000 0.000,0.000 75.000,0.000 0.000,50.000 25.000,0.000 0.000,50.000 25.000,0.000 0.000,100.000-100.000,0.000 0.000,50.000-75.000,0.000 0.000,-100.000-75.000</inkml:trace>
</inkml:ink>
</file>

<file path=ppt/ink/ink21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6:5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38450.000 31400.000,'50.000'0.000,"-50.000"-50.000,0.000 0.000,50.000 50.000,0.000 0.000,50.000 50.000,0.000 0.000,-25.000 25.000,0.000 0.000,-75.000 25.000,0.000 0.000,-100.000 0.000,0.000 0.000,-25.000 0.000,0.000 0.000,0.000-50.000,0.000 0.000,50.000-25.000,0.000 0.000,50.000-25.000,0.000 0.000,50.000 0.000,0.000 0.000,75.000-50.000,0.000 0.000,25.000 0.000,0.000 0.000,-50.000 50.000,0.000 0.000,-50.000 0.000,0.000 0.000,-50.000 50.000,0.000 0.000,-50.000 25.000,0.000 0.000,-25.000 50.000,0.000 0.000,25.000-25.000,0.000 0.000,50.000-50.000,0.000 0.000,75.000-25.000,0.000 0.000,75.000-100.000,0.000 0.000,0.000 25.000,0.000 0.000,-50.000 25.000,0.000 0.000,-150.000 75.000,0.000 0.000,-25.000 25.000,0.000 0.000,25.000-25.000,0.000 0.000,125.000-50.000,0.000 0.000,-25.000-25.000,0.000 0.000,0.000 75.000,0.000 0.000,-50.000 50.000,0.000 0.000,-50.000 0.000,0.000 0.000,0.000-25.000,0.000 0.000,25.000-25.000,0.000 0.000,0.000-50.000,0.000 0.000,100.000-25.000,0.000 0.000,100.000-50.000,0.000 0.000,0.000 0.000,0.000 0.000,0.000 50.000,0.000 0.000,-75.000 25.000,0.000 0.000,-50.000 0.000,0.000 0.000,-25.000 50.000,0.000 0.000,-75.000 50.000,0.000 0.000,-75.000 0.000,0.000 0.000,0.000 25.000,0.000 0.000,-25.000-50.000,0.000 0.000,100.000-50.000,0.000 0.000,25.000 0.000</inkml:trace>
</inkml:ink>
</file>

<file path=ppt/ink/ink21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6:5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37850.000 33500.000,'50.000'0.000,"50.000"50.000,0.000 0.000,50.000 75.000,0.000 0.000,125.000 50.000,0.000 0.000,-100.000-100.000,0.000 0.000,-75.000-25.000</inkml:trace>
</inkml:ink>
</file>

<file path=ppt/ink/ink21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6:5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35200.000 33250.000,'-50.000'-50.000,"0.000"100.000,0.000 0.000,-25.000 25.000,0.000 0.000,50.000-25.000,0.000 0.000,0.000-25.000,0.000 0.000,50.000 0.000,0.000 0.000,50.000-25.000,0.000 0.000,-25.000 25.000,0.000 0.000,-25.000 0.000,0.000 0.000,-25.000 0.000,0.000 0.000,-75.000 50.000,0.000 0.000,0.000-25.000,0.000 0.000,0.000-25.000,0.000 0.000,50.000 0.000,0.000 0.000,50.000-25.000,0.000 0.000,50.000 0.000,0.000 0.000,50.000-50.000,0.000 0.000,-25.000-25.000,0.000 0.000,-50.000 25.000,0.000 0.000,-50.000 25.000,0.000 0.000,-25.000 75.000,0.000 0.000,25.000 50.000,0.000 0.000,0.000 0.000,0.000 0.000,0.000 50.000,0.000 0.000,0.000 50.000,0.000 0.000,0.000 0.000,0.000 0.000,0.000-50.000,0.000 0.000,-25.000-125.000</inkml:trace>
</inkml:ink>
</file>

<file path=ppt/ink/ink21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6:5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35250.000 33800.000,'50.000'-100.000,"-25.000"75.000,0.000 0.000,0.000 0.000,0.000 0.000,50.000 25.000,0.000 0.000,-50.000 25.000,0.000 0.000,50.000 25.000,0.000 0.000,-50.000 25.000,0.000 0.000,-25.000 0.000,0.000 0.000,-75.000 25.000,0.000 0.000,-75.000 0.000,0.000 0.000,50.000-25.000,0.000 0.000,25.000-50.000</inkml:trace>
</inkml:ink>
</file>

<file path=ppt/ink/ink21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0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5750.000 40600.000,'0.000'-50.000,"0.000"25.000,0.000 0.000,0.000-25.000,0.000 0.000,0.000 0.000,0.000 0.000,0.000 0.000,0.000 0.000,-50.000 25.000,0.000 0.000,-25.000 25.000,0.000 0.000,-25.000 75.000,0.000 0.000,-50.000 75.000,0.000 0.000,25.000 50.000,0.000 0.000,50.000 25.000,0.000 0.000,50.000-25.000,0.000 0.000,25.000-50.000,0.000 0.000,75.000-50.000,0.000 0.000,75.000-75.000,0.000 0.000,100.000-50.000,0.000 0.000,-175.000-25.000</inkml:trace>
</inkml:ink>
</file>

<file path=ppt/ink/ink21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0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7450.000 40800.000,'50.000'0.000,"0.000"25.000,0.000 0.000,0.000 50.000,0.000 0.000,-50.000 50.000,0.000 0.000,0.000-75.000</inkml:trace>
</inkml:ink>
</file>

<file path=ppt/ink/ink21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0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7250.000 41950.000,'-50.000'0.000,"25.000"0.000,0.000 0.000,25.000 25.000,0.000 0.000,25.000 25.000,0.000 0.000,50.000 25.000,0.000 0.000,0.000-25.000,0.000 0.000,-25.000-25.000,0.000 0.000,-25.000 0.000</inkml:trace>
</inkml:ink>
</file>

<file path=ppt/ink/ink21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1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10900.000 42000.000,'0.000'-50.000,"25.000"50.000,0.000 0.000,0.000 0.000,0.000 0.000,0.000 0.000,0.000 0.000,0.000 0.000,0.000 0.000,25.000 25.000,0.000 0.000,0.000-25.000,0.000 0.000,0.000 0.000,0.000 0.000,0.000 0.000,0.000 0.000,0.000 0.000,0.000 0.000,0.000 25.000,0.000 0.000,0.000-25.000,0.000 0.000,25.000 0.000,0.000 0.000,25.000 0.000,0.000 0.000,-25.000 0.000,0.000 0.000,25.000 0.000,0.000 0.000,0.000-25.000,0.000 0.000,25.000 25.000,0.000 0.000,-25.000 0.000,0.000 0.000,25.000 0.000,0.000 0.000,-25.000 0.000,0.000 0.000,0.000-25.000,0.000 0.000,25.000 25.000,0.000 0.000,-25.000 0.000,0.000 0.000,0.000 0.000,0.000 0.000,25.000 0.000,0.000 0.000,-25.000 0.000,0.000 0.000,25.000 0.000,0.000 0.000,25.000 25.000,0.000 0.000,25.000-25.000,0.000 0.000,-25.000 25.000,0.000 0.000,25.000 0.000,0.000 0.000,0.000 0.000,0.000 0.000,-25.000-25.000,0.000 0.000,0.000 0.000,0.000 0.000,25.000 0.000,0.000 0.000,-25.000 0.000,0.000 0.000,0.000 0.000,0.000 0.000,25.000 0.000,0.000 0.000,0.000 0.000,0.000 0.000,25.000 0.000,0.000 0.000,0.000 0.000,0.000 0.000,50.000 0.000,0.000 0.000,-25.000 0.000,0.000 0.000,-25.000 0.000,0.000 0.000,0.000-25.000,0.000 0.000,0.000 0.000,0.000 0.000,-25.000 0.000,0.000 0.000,-25.000 0.000,0.000 0.000,-25.000 25.000,0.000 0.000,-75.000 0.000,0.000 0.000,-25.000-25.000</inkml:trace>
</inkml:ink>
</file>

<file path=ppt/ink/ink21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1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13900.000 39500.000,'0.000'-150.000,"0.000"125.000,0.000 0.000,0.000-50.000,0.000 0.000,25.000 25.000,0.000 0.000,-25.000-50.000,0.000 0.000,0.000 25.000,0.000 0.000,-25.000 25.000,0.000 0.000,0.000 25.000,0.000 0.000,-25.000 0.000,0.000 0.000,0.000 25.000,0.000 0.000,-50.000 0.000,0.000 0.000,25.000 50.000,0.000 0.000,-75.000 50.000,0.000 0.000,50.000 0.000,0.000 0.000,0.000 0.000,0.000 0.000,50.000 0.000,0.000 0.000,-50.000 50.000,0.000 0.000,50.000-25.000,0.000 0.000,0.000 50.000,0.000 0.000,25.000 25.000,0.000 0.000,25.000 0.000,0.000 0.000,0.000 0.000,0.000 0.000,125.000-50.000,0.000 0.000,-25.000-100.000,0.000 0.000,25.000-25.000,0.000 0.000,-75.000-25.000,0.000 0.000,200.000-75.000,0.000 0.000,-200.000 50.000,0.000 0.000,25.000 0.000</inkml:trace>
</inkml:ink>
</file>

<file path=ppt/ink/ink21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1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14800.000 40300.000,'0.000'-50.000,"-25.000"50.000,0.000 0.000,0.000 0.000,0.000 0.000,-25.000 25.000,0.000 0.000,-25.000 75.000,0.000 0.000,0.000 25.000,0.000 0.000,0.000 25.000,0.000 0.000,50.000 25.000,0.000 0.000,25.000-50.000,0.000 0.000,75.000-75.000,0.000 0.000,75.000-50.000,0.000 0.000,-100.000 0.000</inkml:trace>
</inkml:ink>
</file>

<file path=ppt/ink/ink2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7:4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57450.000 10250.000,'-50.000'-150.000,"-25.000"150.000,0.000 0.000,-25.000 25.000,0.000 0.000,25.000 100.000,0.000 0.000,50.000-100.000,0.000 0.000,-25.000 75.000,0.000 0.000,50.000-75.000,0.000 0.000,0.000 0.000,0.000 0.000,25.000 25.000,0.000 0.000,50.000 0.000,0.000 0.000,50.000 0.000,0.000 0.000,-25.000 25.000,0.000 0.000,-75.000-25.000,0.000 0.000,-50.000 100.000,0.000 0.000,-50.000-75.000,0.000 0.000,-100.000 50.000,0.000 0.000,50.000-100.000,0.000 0.000,75.000-25.000,0.000 0.000,50.000-50.000,0.000 0.000,0.000 0.000</inkml:trace>
</inkml:ink>
</file>

<file path=ppt/ink/ink21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1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15900.000 40400.000,'-50.000'0.000,"50.000"-25.000,0.000 0.000,-25.000 25.000,0.000 0.000,-25.000 0.000,0.000 0.000,-25.000 75.000,0.000 0.000,0.000 0.000,0.000 0.000,0.000 0.000,0.000 0.000,25.000 25.000,0.000 0.000,50.000 0.000,0.000 0.000,0.000 0.000,0.000 0.000,25.000-50.000,0.000 0.000,25.000-50.000,0.000 0.000,50.000-25.000,0.000 0.000,0.000-25.000,0.000 0.000,-25.000 0.000,0.000 0.000,-25.000 0.000,0.000 0.000,-25.000 50.000,0.000 0.000,0.000 0.000,0.000 0.000,-25.000 25.000,0.000 0.000,0.000 50.000,0.000 0.000,0.000 25.000,0.000 0.000,-25.000-25.000,0.000 0.000,0.000-50.000,0.000 0.000,25.000-75.000,0.000 0.000,75.000-100.000,0.000 0.000,25.000 0.000,0.000 0.000,-25.000 75.000,0.000 0.000,-25.000 25.000</inkml:trace>
</inkml:ink>
</file>

<file path=ppt/ink/ink21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1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17050.000 40350.000,'50.000'0.000,"-100.000"75.000,0.000 0.000,0.000 25.000,0.000 0.000,-25.000 50.000,0.000 0.000,50.000 0.000,0.000 0.000,0.000 0.000,0.000 0.000,25.000-100.000,0.000 0.000,75.000-50.000,0.000 0.000,50.000-150.000,0.000 0.000,25.000-50.000,0.000 0.000,-75.000 50.000,0.000 0.000,-50.000 50.000,0.000 0.000,-25.000 50.000,0.000 0.000,-50.000 50.000,0.000 0.000,-50.000 0.000,0.000 0.000,25.000 75.000,0.000 0.000,50.000-50.000,0.000 0.000,50.000-25.000,0.000 0.000,50.000 0.000,0.000 0.000,-50.000-25.000</inkml:trace>
</inkml:ink>
</file>

<file path=ppt/ink/ink21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1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17850.000 40600.000,'0.000'50.000,"0.000"-25.000,0.000 0.000,0.000 25.000,0.000 0.000,-25.000 25.000,0.000 0.000,-25.000 25.000,0.000 0.000,0.000 0.000,0.000 0.000,50.000-25.000,0.000 0.000,25.000-25.000,0.000 0.000,75.000-50.000,0.000 0.000,50.000-50.000,0.000 0.000,-50.000 0.000,0.000 0.000,-50.000 50.000,0.000 0.000,-25.000-25.000</inkml:trace>
</inkml:ink>
</file>

<file path=ppt/ink/ink21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1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18250.000 40650.000,'-50.000'0.000,"25.000"0.000,0.000 0.000,0.000 25.000,0.000 0.000,25.000 125.000,0.000 0.000,-25.000 50.000,0.000 0.000,0.000 100.000,0.000 0.000,-25.000-50.000,0.000 0.000,50.000-125.000,0.000 0.000,-25.000-50.000</inkml:trace>
</inkml:ink>
</file>

<file path=ppt/ink/ink21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1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18450.000 40250.000,'0.000'-50.000,"75.000"0.000,0.000 0.000,-50.000 50.000,0.000 0.000,50.000 25.000,0.000 0.000,-50.000 75.000,0.000 0.000,-50.000 50.000,0.000 0.000,-100.000 0.000,0.000 0.000,75.000-75.000,0.000 0.000,25.000-50.000,0.000 0.000,50.000-25.000,0.000 0.000,50.000-25.000,0.000 0.000,50.000-50.000,0.000 0.000,-25.000 50.000,0.000 0.000,-50.000 0.000,0.000 0.000,-50.000 0.000</inkml:trace>
</inkml:ink>
</file>

<file path=ppt/ink/ink21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1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19100.000 40450.000,'100.000'-50.000,"-25.000"50.000,0.000 0.000,25.000-25.000,0.000 0.000,-50.000 25.000,0.000 0.000,-25.000 0.000</inkml:trace>
</inkml:ink>
</file>

<file path=ppt/ink/ink21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1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19800.000 39650.000,'50.000'0.000,"-50.000"-25.000,0.000 0.000,75.000 25.000,0.000 0.000,0.000 25.000,0.000 0.000,25.000 50.000,0.000 0.000,-50.000 75.000,0.000 0.000,-25.000 25.000,0.000 0.000,-50.000 50.000,0.000 0.000,-125.000 50.000,0.000 0.000,0.000-75.000,0.000 0.000,75.000-125.000</inkml:trace>
</inkml:ink>
</file>

<file path=ppt/ink/ink21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1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13450.000 43750.000,'0.000'-50.000,"0.000"0.000,0.000 0.000,25.000 25.000,0.000 0.000,-25.000 0.000,0.000 0.000,0.000 0.000,0.000 0.000,0.000-25.000,0.000 0.000,-25.000 25.000,0.000 0.000,-25.000 0.000,0.000 0.000,-25.000 0.000,0.000 0.000,0.000 25.000,0.000 0.000,-25.000 75.000,0.000 0.000,-50.000 50.000,0.000 0.000,25.000 50.000,0.000 0.000,25.000 0.000,0.000 0.000,50.000 0.000,0.000 0.000,25.000 0.000,0.000 0.000,50.000-25.000,0.000 0.000,75.000-50.000,0.000 0.000,50.000-75.000,0.000 0.000,0.000 0.000,0.000 0.000,0.000-75.000,0.000 0.000,-100.000 25.000</inkml:trace>
</inkml:ink>
</file>

<file path=ppt/ink/ink21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1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14150.000 42750.000,'0.000'-50.000,"75.000"25.000,0.000 0.000,25.000 100.000,0.000 0.000,-75.000 25.000,0.000 0.000,-50.000 0.000,0.000 0.000,-75.000 25.000,0.000 0.000,25.000-50.000,0.000 0.000,25.000-25.000,0.000 0.000,0.000-50.000,0.000 0.000,50.000-25.000,0.000 0.000,50.000 0.000,0.000 0.000,50.000-25.000,0.000 0.000,25.000 50.000,0.000 0.000,25.000 0.000,0.000 0.000,-100.000 0.000</inkml:trace>
</inkml:ink>
</file>

<file path=ppt/ink/ink21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1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15800.000 43500.000,'-50.000'0.000,"0.000"-25.000,0.000 0.000,0.000 50.000,0.000 0.000,-25.000 50.000,0.000 0.000,25.000 50.000,0.000 0.000,0.000 25.000,0.000 0.000,25.000 25.000,0.000 0.000,25.000-25.000,0.000 0.000,75.000-25.000,0.000 0.000,50.000-75.000,0.000 0.000,-25.000-25.000,0.000 0.000,-50.000 0.000</inkml:trace>
</inkml:ink>
</file>

<file path=ppt/ink/ink2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7:4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57750.000 10100.000,'300.000'-100.000,"-175.000"150.000,0.000 0.000,0.000 25.000,0.000 0.000,-50.000 75.000,0.000 0.000,-50.000 50.000,0.000 0.000,-125.000 75.000,0.000 0.000,-150.000 25.000,0.000 0.000,100.000-150.000,0.000 0.000,75.000-100.000</inkml:trace>
</inkml:ink>
</file>

<file path=ppt/ink/ink21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1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17000.000 44050.000,'0.000'-50.000,"0.000"25.000,0.000 0.000,-25.000 0.000,0.000 0.000,-25.000 25.000,0.000 0.000,0.000 50.000,0.000 0.000,0.000 50.000,0.000 0.000,0.000 0.000,0.000 0.000,25.000 25.000,0.000 0.000,0.000-25.000,0.000 0.000,25.000-25.000,0.000 0.000,50.000-25.000,0.000 0.000,25.000-50.000,0.000 0.000,50.000-50.000,0.000 0.000,25.000-75.000,0.000 0.000,-25.000-25.000,0.000 0.000,-50.000 0.000,0.000 0.000,-50.000 25.000,0.000 0.000,-25.000 100.000,0.000 0.000,0.000 50.000,0.000 0.000,-25.000 50.000,0.000 0.000,0.000 25.000,0.000 0.000,25.000 25.000,0.000 0.000,0.000-25.000,0.000 0.000,25.000-25.000,0.000 0.000,0.000-25.000,0.000 0.000,25.000 0.000,0.000 0.000,-25.000-50.000</inkml:trace>
</inkml:ink>
</file>

<file path=ppt/ink/ink21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1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18150.000 44100.000,'0.000'-50.000,"0.000"25.000,0.000 0.000,50.000 25.000,0.000 0.000,50.000 0.000,0.000 0.000,-25.000 0.000,0.000 0.000,-25.000 0.000,0.000 0.000,-25.000 25.000</inkml:trace>
</inkml:ink>
</file>

<file path=ppt/ink/ink21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1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18850.000 43300.000,'50.000'0.000,"0.000"0.000,0.000 0.000,0.000 0.000,0.000 0.000,25.000 75.000,0.000 0.000,0.000 25.000,0.000 0.000,-50.000 50.000,0.000 0.000,0.000 0.000,0.000 0.000,-50.000 25.000,0.000 0.000,-100.000 0.000,0.000 0.000,50.000-100.000,0.000 0.000,0.000-25.000</inkml:trace>
</inkml:ink>
</file>

<file path=ppt/ink/ink21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2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22850.000 39100.000,'0.000'-250.000,"-50.000"175.000,0.000 0.000,50.000 50.000,0.000 0.000,-50.000 25.000,0.000 0.000,-50.000 0.000,0.000 0.000,0.000 100.000,0.000 0.000,-75.000 125.000,0.000 0.000,50.000-25.000,0.000 0.000,25.000 0.000,0.000 0.000,25.000 0.000,0.000 0.000,75.000 0.000,0.000 0.000,0.000-25.000,0.000 0.000,100.000-50.000,0.000 0.000,75.000-125.000,0.000 0.000,25.000-50.000,0.000 0.000,-75.000-25.000,0.000 0.000,-75.000 25.000</inkml:trace>
</inkml:ink>
</file>

<file path=ppt/ink/ink21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2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24050.000 39750.000,'0.000'-50.000,"0.000"25.000,0.000 0.000,-25.000 100.000,0.000 0.000,-50.000 50.000,0.000 0.000,0.000 25.000,0.000 0.000,-25.000 25.000,0.000 0.000,50.000 0.000,0.000 0.000,50.000-50.000,0.000 0.000,50.000-175.000,0.000 0.000,0.000 0.000</inkml:trace>
</inkml:ink>
</file>

<file path=ppt/ink/ink21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2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24300.000 39700.000,'0.000'-100.000,"25.000"50.000,0.000 0.000,-25.000 25.000,0.000 0.000,25.000 25.000,0.000 0.000,-25.000 75.000,0.000 0.000,0.000 50.000,0.000 0.000,0.000 50.000,0.000 0.000,0.000 25.000,0.000 0.000,-50.000 0.000,0.000 0.000,0.000-75.000,0.000 0.000,25.000-75.000,0.000 0.000,-25.000-100.000,0.000 0.000,-25.000-100.000,0.000 0.000,25.000 0.000,0.000 0.000,25.000 75.000,0.000 0.000,25.000 50.000,0.000 0.000,75.000 0.000,0.000 0.000,25.000 25.000,0.000 0.000,25.000 0.000,0.000 0.000,25.000 0.000,0.000 0.000,-25.000-50.000,0.000 0.000,0.000 0.000,0.000 0.000,-50.000 0.000,0.000 0.000,-75.000 0.000,0.000 0.000,-25.000 25.000,0.000 0.000,-25.000 0.000,0.000 0.000,0.000 25.000,0.000 0.000,0.000 75.000,0.000 0.000,25.000 0.000,0.000 0.000,0.000 0.000,0.000 0.000,25.000-25.000,0.000 0.000,50.000-25.000,0.000 0.000,50.000-25.000,0.000 0.000,-25.000-75.000,0.000 0.000,-50.000 50.000,0.000 0.000,-25.000 0.000,0.000 0.000,-25.000 50.000,0.000 0.000,0.000 50.000,0.000 0.000,25.000 50.000,0.000 0.000,0.000 25.000,0.000 0.000,0.000 75.000,0.000 0.000,0.000 50.000,0.000 0.000,-25.000-50.000,0.000 0.000,-25.000-75.000,0.000 0.000,0.000-50.000,0.000 0.000,0.000-50.000,0.000 0.000,-25.000-50.000,0.000 0.000,25.000-50.000,0.000 0.000,25.000-50.000,0.000 0.000,25.000-75.000,0.000 0.000,100.000-25.000,0.000 0.000,25.000 0.000,0.000 0.000,25.000 0.000,0.000 0.000,-100.000 150.000,0.000 0.000,0.000-25.000</inkml:trace>
</inkml:ink>
</file>

<file path=ppt/ink/ink21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2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25700.000 40200.000,'50.000'0.000,"25.000"-25.000,0.000 0.000,50.000 25.000,0.000 0.000,-25.000-25.000,0.000 0.000,-25.000 25.000,0.000 0.000,-50.000 0.000,0.000 0.000,-25.000 25.000</inkml:trace>
</inkml:ink>
</file>

<file path=ppt/ink/ink21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2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26350.000 39800.000,'0.000'-50.000,"-25.000"25.000,0.000 0.000,25.000 100.000,0.000 0.000,-25.000 25.000,0.000 0.000,25.000 0.000,0.000 0.000,-25.000 0.000,0.000 0.000,25.000-75.000,0.000 0.000,-25.000 0.000</inkml:trace>
</inkml:ink>
</file>

<file path=ppt/ink/ink21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2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26850.000 39600.000,'0.000'-50.000,"75.000"50.000,0.000 0.000,-50.000 0.000,0.000 0.000,75.000 50.000,0.000 0.000,-25.000 50.000,0.000 0.000,-25.000 0.000,0.000 0.000,-25.000 50.000,0.000 0.000,-50.000 50.000,0.000 0.000,-100.000 50.000,0.000 0.000,-25.000-100.000,0.000 0.000,75.000-100.000</inkml:trace>
</inkml:ink>
</file>

<file path=ppt/ink/ink21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2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23450.000 40000.000,'-50.000'-50.000,"0.000"50.000,0.000 0.000,0.000 25.000,0.000 0.000,-25.000 50.000,0.000 0.000,-25.000 50.000,0.000 0.000,25.000 50.000,0.000 0.000,75.000 25.000,0.000 0.000,25.000 25.000,0.000 0.000,150.000-100.000,0.000 0.000,-75.000-100.000,0.000 0.000,-25.000-25.000</inkml:trace>
</inkml:ink>
</file>

<file path=ppt/ink/ink2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7:4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60350.000 10200.000,'50.000'0.000,"-25.000"-25.000,0.000 0.000,150.000 25.000,0.000 0.000,125.000-25.000,0.000 0.000,100.000 0.000,0.000 0.000,75.000 25.000,0.000 0.000,-75.000-25.000,0.000 0.000,-150.000 25.000,0.000 0.000,-175.000 0.000</inkml:trace>
</inkml:ink>
</file>

<file path=ppt/ink/ink21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2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23550.000 37450.000,'0.000'-50.000,"25.000"50.000,0.000 0.000,0.000 0.000,0.000 0.000,50.000 50.000,0.000 0.000,-50.000 25.000,0.000 0.000,-25.000 25.000,0.000 0.000,-50.000 0.000,0.000 0.000,0.000-25.000,0.000 0.000,25.000-75.000,0.000 0.000,50.000 0.000,0.000 0.000,125.000-25.000,0.000 0.000,50.000-25.000,0.000 0.000,-50.000 25.000,0.000 0.000,-125.000 50.000</inkml:trace>
</inkml:ink>
</file>

<file path=ppt/ink/ink21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2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22200.000 43800.000,'0.000'-150.000,"0.000"100.000,0.000 0.000,0.000 0.000,0.000 0.000,-25.000 0.000,0.000 0.000,-25.000 25.000,0.000 0.000,0.000 25.000,0.000 0.000,0.000 25.000,0.000 0.000,-25.000 25.000,0.000 0.000,-25.000 75.000,0.000 0.000,0.000 50.000,0.000 0.000,50.000 25.000,0.000 0.000,0.000-25.000,0.000 0.000,50.000-25.000,0.000 0.000,0.000-25.000,0.000 0.000,75.000-25.000,0.000 0.000,75.000-75.000,0.000 0.000,50.000-25.000,0.000 0.000,-100.000-50.000,0.000 0.000,-25.000 0.000</inkml:trace>
</inkml:ink>
</file>

<file path=ppt/ink/ink21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3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22600.000 42900.000,'50.000'-50.000,"0.000"25.000,0.000 0.000,0.000 25.000,0.000 0.000,25.000 0.000,0.000 0.000,-25.000 50.000,0.000 0.000,-25.000 25.000,0.000 0.000,-50.000 25.000,0.000 0.000,-100.000 25.000,0.000 0.000,25.000-50.000,0.000 0.000,50.000-50.000,0.000 0.000,125.000-25.000,0.000 0.000,50.000-50.000,0.000 0.000,25.000 50.000,0.000 0.000,-100.000-25.000</inkml:trace>
</inkml:ink>
</file>

<file path=ppt/ink/ink21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3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23950.000 44100.000,'-100.000'0.000,"75.000"25.000,0.000 0.000,-25.000 75.000,0.000 0.000,0.000 25.000,0.000 0.000,-25.000 25.000,0.000 0.000,50.000 0.000,0.000 0.000,0.000-25.000,0.000 0.000,75.000-25.000,0.000 0.000,75.000-100.000,0.000 0.000,-50.000 0.000,0.000 0.000,-25.000-25.000</inkml:trace>
</inkml:ink>
</file>

<file path=ppt/ink/ink21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25050.000 44000.000,'0.000'-50.000,"0.000"25.000,0.000 0.000,-50.000 25.000,0.000 0.000,25.000 125.000,0.000 0.000,-25.000 25.000,0.000 0.000,0.000 25.000,0.000 0.000,-25.000 0.000,0.000 0.000,25.000-50.000,0.000 0.000,50.000-75.000,0.000 0.000,25.000-50.000,0.000 0.000,0.000-50.000,0.000 0.000,0.000 25.000</inkml:trace>
</inkml:ink>
</file>

<file path=ppt/ink/ink21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25150.000 44050.000,'50.000'-150.000,"-25.000"200.000,0.000 0.000,0.000 125.000,0.000 0.000,0.000-25.000,0.000 0.000,-25.000 25.000,0.000 0.000,-25.000-50.000,0.000 0.000,0.000-25.000,0.000 0.000,-25.000-75.000,0.000 0.000,0.000-25.000,0.000 0.000,0.000-100.000,0.000 0.000,0.000-25.000,0.000 0.000,50.000 50.000,0.000 0.000,0.000 50.000,0.000 0.000,50.000 0.000,0.000 0.000,25.000 25.000,0.000 0.000,75.000 0.000,0.000 0.000,0.000-25.000,0.000 0.000,0.000-25.000,0.000 0.000,-75.000-25.000,0.000 0.000,-50.000 0.000,0.000 0.000,-50.000 50.000,0.000 0.000,-25.000 0.000,0.000 0.000,-25.000 50.000,0.000 0.000,0.000 75.000,0.000 0.000,0.000 0.000,0.000 0.000,75.000 0.000,0.000 0.000,0.000-50.000,0.000 0.000,50.000-25.000,0.000 0.000,50.000-25.000,0.000 0.000,-25.000-75.000,0.000 0.000,-25.000 25.000,0.000 0.000,-25.000 25.000,0.000 0.000,-75.000 50.000,0.000 0.000,25.000 75.000,0.000 0.000,25.000 0.000,0.000 0.000,0.000 50.000,0.000 0.000,-25.000 50.000,0.000 0.000,0.000 25.000,0.000 0.000,-25.000 50.000,0.000 0.000,0.000-75.000,0.000 0.000,0.000-100.000,0.000 0.000,-25.000-100.000,0.000 0.000,0.000-25.000,0.000 0.000,25.000-100.000,0.000 0.000,50.000-100.000,0.000 0.000,75.000-25.000,0.000 0.000,100.000 75.000,0.000 0.000,-50.000 50.000,0.000 0.000,-75.000 100.000,0.000 0.000,-25.000 0.000</inkml:trace>
</inkml:ink>
</file>

<file path=ppt/ink/ink21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3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26350.000 44600.000,'-50.000'-50.000,"50.000"25.000,0.000 0.000,25.000 0.000,0.000 0.000,75.000 25.000,0.000 0.000,25.000 0.000,0.000 0.000,-75.000 0.000,0.000 0.000,0.000 0.000</inkml:trace>
</inkml:ink>
</file>

<file path=ppt/ink/ink21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3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26800.000 44100.000,'0.000'-50.000,"-25.000"50.000,0.000 0.000,0.000 25.000,0.000 0.000,25.000 75.000,0.000 0.000,0.000 50.000,0.000 0.000,0.000 0.000,0.000 0.000,0.000-25.000,0.000 0.000,0.000-75.000,0.000 0.000,0.000-25.000</inkml:trace>
</inkml:ink>
</file>

<file path=ppt/ink/ink21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3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27450.000 43800.000,'100.000'0.000,"-75.000"0.000,0.000 0.000,125.000 100.000,0.000 0.000,-25.000 25.000,0.000 0.000,-75.000 50.000,0.000 0.000,-50.000 25.000,0.000 0.000,-125.000 0.000,0.000 0.000,-50.000 0.000,0.000 0.000,125.000-150.000,0.000 0.000,-25.000-25.000</inkml:trace>
</inkml:ink>
</file>

<file path=ppt/ink/ink21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3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23150.000 42050.000,'-50.000'0.000,"175.000"-25.000,0.000 0.000,25.000 25.000,0.000 0.000,50.000 0.000,0.000 0.000,75.000 0.000,0.000 0.000,0.000-25.000,0.000 0.000,75.000-25.000,0.000 0.000,-25.000 50.000,0.000 0.000,-75.000 0.000,0.000 0.000,-75.000 25.000,0.000 0.000,-75.000-25.000,0.000 0.000,-25.000-25.000,0.000 0.000,-25.000 0.000</inkml:trace>
</inkml:ink>
</file>

<file path=ppt/ink/ink2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7:4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63400.000 9350.000,'0.000'-50.000,"50.000"0.000,0.000 0.000,50.000 50.000,0.000 0.000,50.000 0.000,0.000 0.000,75.000 75.000,0.000 0.000,-50.000-25.000,0.000 0.000,75.000 50.000,0.000 0.000,-175.000-25.000,0.000 0.000,-100.000-25.000,0.000 0.000,-25.000-25.000</inkml:trace>
</inkml:ink>
</file>

<file path=ppt/ink/ink21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3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29000.000 40950.000,'-50.000'0.000,"75.000"-25.000,0.000 0.000,25.000 25.000,0.000 0.000,50.000 0.000,0.000 0.000,50.000 0.000,0.000 0.000,-25.000 25.000,0.000 0.000,-50.000 25.000,0.000 0.000,-25.000-25.000,0.000 0.000,-50.000 0.000,0.000 0.000,0.000 0.000</inkml:trace>
</inkml:ink>
</file>

<file path=ppt/ink/ink21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3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28750.000 42100.000,'-50.000'0.000,"150.000"0.000,0.000 0.000,25.000 0.000,0.000 0.000,25.000 0.000,0.000 0.000,0.000 25.000,0.000 0.000,0.000 0.000,0.000 0.000,-125.000-25.000</inkml:trace>
</inkml:ink>
</file>

<file path=ppt/ink/ink21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3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31200.000 42250.000,'50.000'0.000,"0.000"0.000,0.000 0.000,25.000 0.000,0.000 0.000,-25.000 0.000,0.000 0.000,75.000 0.000,0.000 0.000,25.000 0.000,0.000 0.000,25.000 0.000,0.000 0.000,25.000 0.000,0.000 0.000,25.000 0.000,0.000 0.000,25.000 0.000,0.000 0.000,0.000 0.000,0.000 0.000,-25.000 0.000,0.000 0.000,0.000 25.000,0.000 0.000,0.000-25.000,0.000 0.000,25.000 0.000,0.000 0.000,50.000 0.000,0.000 0.000,-25.000 0.000,0.000 0.000,0.000 0.000,0.000 0.000,-50.000 0.000,0.000 0.000,25.000 25.000,0.000 0.000,-25.000-25.000,0.000 0.000,25.000 0.000,0.000 0.000,-50.000 0.000,0.000 0.000,25.000 0.000,0.000 0.000,-50.000 0.000,0.000 0.000,-25.000 0.000,0.000 0.000,-125.000-25.000</inkml:trace>
</inkml:ink>
</file>

<file path=ppt/ink/ink21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3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33700.000 37550.000,'0.000'-50.000,"0.000"25.000,0.000 0.000,0.000 125.000,0.000 0.000,-25.000 125.000,0.000 0.000,-25.000 50.000,0.000 0.000,25.000 100.000,0.000 0.000,-25.000-25.000,0.000 0.000,50.000 25.000,0.000 0.000,0.000-100.000,0.000 0.000,25.000-125.000,0.000 0.000,0.000-150.000</inkml:trace>
</inkml:ink>
</file>

<file path=ppt/ink/ink21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3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34800.000 39200.000,'0.000'-50.000,"0.000"0.000,0.000 0.000,0.000 25.000,0.000 0.000,-25.000 25.000,0.000 0.000,-25.000 25.000,0.000 0.000,-75.000 75.000,0.000 0.000,-25.000 25.000,0.000 0.000,0.000 0.000,0.000 0.000,50.000-25.000,0.000 0.000,100.000-25.000,0.000 0.000,50.000 0.000,0.000 0.000,100.000-25.000,0.000 0.000,0.000-25.000,0.000 0.000,25.000-25.000,0.000 0.000,-75.000 0.000,0.000 0.000,-75.000 0.000</inkml:trace>
</inkml:ink>
</file>

<file path=ppt/ink/ink21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3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35350.000 39800.000,'0.000'-50.000,"0.000"25.000,0.000 0.000,-25.000 25.000,0.000 0.000,-25.000 75.000,0.000 0.000,0.000 25.000,0.000 0.000,25.000-50.000,0.000 0.000,25.000-25.000,0.000 0.000,25.000-25.000,0.000 0.000,50.000 0.000,0.000 0.000,0.000 25.000,0.000 0.000,-50.000 0.000,0.000 0.000,-50.000 50.000,0.000 0.000,-100.000 75.000,0.000 0.000,50.000-50.000,0.000 0.000,-25.000 25.000,0.000 0.000,50.000-75.000,0.000 0.000,25.000-25.000,0.000 0.000,75.000-75.000,0.000 0.000,75.000-75.000,0.000 0.000,25.000 0.000,0.000 0.000,-50.000 25.000,0.000 0.000,-25.000 50.000,0.000 0.000,-25.000 25.000,0.000 0.000,-50.000 0.000,0.000 0.000,0.000 50.000,0.000 0.000,0.000 25.000,0.000 0.000,-25.000 50.000,0.000 0.000,0.000 50.000,0.000 0.000,25.000 50.000,0.000 0.000,-25.000 25.000,0.000 0.000,-25.000-50.000,0.000 0.000,50.000-50.000,0.000 0.000,-25.000-75.000,0.000 0.000,25.000-25.000</inkml:trace>
</inkml:ink>
</file>

<file path=ppt/ink/ink21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3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35800.000 40450.000,'0.000'-50.000,"25.000"25.000,0.000 0.000,25.000 0.000,0.000 0.000,25.000 0.000,0.000 0.000,0.000 25.000,0.000 0.000,-25.000 75.000,0.000 0.000,-75.000 50.000,0.000 0.000,-50.000 50.000,0.000 0.000,-50.000-25.000,0.000 0.000,75.000-75.000,0.000 0.000,25.000-25.000</inkml:trace>
</inkml:ink>
</file>

<file path=ppt/ink/ink21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3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37600.000 40350.000,'0.000'-50.000,"-25.000"50.000</inkml:trace>
</inkml:ink>
</file>

<file path=ppt/ink/ink21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3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37650.000 40150.000,'0.000'-50.000,"0.000"25.000,0.000 0.000,-25.000 25.000,0.000 0.000,-25.000 25.000,0.000 0.000,50.000 0.000,0.000 0.000,-50.000 0.000,0.000 0.000,-25.000 75.000,0.000 0.000,0.000 25.000,0.000 0.000,25.000 25.000,0.000 0.000,50.000-125.000,0.000 0.000,-25.000 75.000,0.000 0.000,25.000 75.000,0.000 0.000,75.000-75.000,0.000 0.000,75.000-75.000,0.000 0.000,-125.000-25.000,0.000 0.000,25.000 0.000</inkml:trace>
</inkml:ink>
</file>

<file path=ppt/ink/ink21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3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38400.000 40050.000,'0.000'-50.000,"0.000"25.000,0.000 0.000,0.000 0.000,0.000 0.000,-25.000 50.000,0.000 0.000,0.000 75.000,0.000 0.000,-50.000 25.000,0.000 0.000,25.000 50.000,0.000 0.000,-25.000 25.000,0.000 0.000,25.000-25.000,0.000 0.000,50.000-100.000,0.000 0.000,25.000-75.000</inkml:trace>
</inkml:ink>
</file>

<file path=ppt/ink/ink2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7:4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61150.000 10850.000,'-50.000'50.000,"25.000"-50.000,0.000 0.000,150.000-25.000,0.000 0.000,150.000-50.000,0.000 0.000,200.000 25.000,0.000 0.000,50.000 25.000,0.000 0.000,-175.000 50.000,0.000 0.000,-175.000 25.000,0.000 0.000,-125.000 0.000,0.000 0.000,-50.000-25.000</inkml:trace>
</inkml:ink>
</file>

<file path=ppt/ink/ink21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4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38550.000 40050.000,'0.000'-50.000,"25.000"25.000,0.000 0.000,-25.000 75.000,0.000 0.000,0.000 50.000,0.000 0.000,0.000 25.000,0.000 0.000,0.000 0.000,0.000 0.000,0.000 50.000,0.000 0.000,0.000-25.000,0.000 0.000,-25.000-50.000,0.000 0.000,-25.000-100.000,0.000 0.000,0.000-50.000,0.000 0.000,0.000-50.000,0.000 0.000,25.000-25.000,0.000 0.000,0.000 75.000,0.000 0.000,50.000 0.000,0.000 0.000,50.000 50.000,0.000 0.000,25.000 0.000,0.000 0.000,25.000 0.000,0.000 0.000,25.000-50.000,0.000 0.000,0.000-25.000,0.000 0.000,-50.000 25.000,0.000 0.000,-100.000 0.000,0.000 0.000,-50.000 25.000,0.000 0.000,-25.000 25.000,0.000 0.000,0.000 25.000,0.000 0.000,0.000 25.000,0.000 0.000,50.000 25.000,0.000 0.000,25.000 0.000,0.000 0.000,0.000-50.000,0.000 0.000,50.000-25.000,0.000 0.000,25.000 0.000,0.000 0.000,-25.000-25.000,0.000 0.000,-25.000 0.000,0.000 0.000,-25.000 0.000,0.000 0.000,0.000 0.000,0.000 0.000,-25.000 25.000,0.000 0.000,25.000 50.000,0.000 0.000,-25.000 50.000,0.000 0.000,25.000 25.000,0.000 0.000,0.000 50.000,0.000 0.000,-25.000 0.000,0.000 0.000,25.000 25.000,0.000 0.000,-25.000-75.000,0.000 0.000,-25.000-25.000,0.000 0.000,25.000-50.000,0.000 0.000,-50.000-50.000,0.000 0.000,25.000-25.000,0.000 0.000,0.000-50.000,0.000 0.000,50.000-25.000,0.000 0.000,75.000-50.000,0.000 0.000,50.000-25.000,0.000 0.000,-25.000 25.000,0.000 0.000,-50.000 100.000</inkml:trace>
</inkml:ink>
</file>

<file path=ppt/ink/ink21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4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39750.000 40700.000,'50.000'0.000,"0.000"-25.000,0.000 0.000,0.000 25.000,0.000 0.000,0.000 25.000,0.000 0.000,-25.000 75.000,0.000 0.000,-50.000 25.000,0.000 0.000,-50.000 0.000,0.000 0.000,25.000-75.000,0.000 0.000,25.000 0.000,0.000 0.000,125.000-100.000,0.000 0.000,25.000-50.000,0.000 0.000,-75.000 50.000</inkml:trace>
</inkml:ink>
</file>

<file path=ppt/ink/ink21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4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41500.000 40200.000,'-100.000'-50.000,"25.000"50.000,0.000 0.000,0.000 25.000,0.000 0.000,25.000 0.000,0.000 0.000,0.000 25.000,0.000 0.000,25.000 25.000,0.000 0.000,-25.000 0.000,0.000 0.000,25.000 25.000,0.000 0.000,25.000 0.000,0.000 0.000,0.000-50.000,0.000 0.000,100.000-50.000,0.000 0.000,25.000-75.000,0.000 0.000,-50.000 25.000,0.000 0.000,-25.000 25.000,0.000 0.000,-50.000 100.000,0.000 0.000,-25.000 25.000,0.000 0.000,-25.000 0.000,0.000 0.000,25.000-50.000,0.000 0.000,25.000-75.000,0.000 0.000,75.000-100.000,0.000 0.000,25.000 25.000,0.000 0.000,0.000 0.000,0.000 0.000,-50.000 75.000,0.000 0.000,-25.000 0.000</inkml:trace>
</inkml:ink>
</file>

<file path=ppt/ink/ink21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4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42400.000 40350.000,'50.000'-50.000,"-100.000"125.000,0.000 0.000,0.000 50.000,0.000 0.000,0.000 25.000,0.000 0.000,50.000-50.000,0.000 0.000,0.000-25.000,0.000 0.000,50.000-75.000,0.000 0.000,25.000-50.000,0.000 0.000,25.000-75.000,0.000 0.000,-25.000-25.000,0.000 0.000,-25.000 25.000,0.000 0.000,-50.000 50.000,0.000 0.000,-25.000 50.000,0.000 0.000,-50.000 0.000,0.000 0.000,25.000 75.000,0.000 0.000,50.000-25.000,0.000 0.000,25.000 0.000,0.000 0.000,0.000-25.000</inkml:trace>
</inkml:ink>
</file>

<file path=ppt/ink/ink21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4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43050.000 40350.000,'100.000'50.000,"-100.000"-25.000,0.000 0.000,-25.000 75.000,0.000 0.000,25.000-75.000,0.000 0.000,-25.000 25.000,0.000 0.000,-25.000 50.000,0.000 0.000,25.000 0.000,0.000 0.000,25.000-50.000,0.000 0.000,50.000 0.000,0.000 0.000,25.000-50.000,0.000 0.000,50.000-25.000,0.000 0.000,-25.000-25.000,0.000 0.000,-50.000 25.000,0.000 0.000,-50.000 0.000,0.000 0.000,0.000 0.000</inkml:trace>
</inkml:ink>
</file>

<file path=ppt/ink/ink21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4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43600.000 40600.000,'-50.000'-50.000,"0.000"25.000,0.000 0.000,25.000 75.000,0.000 0.000,0.000 75.000,0.000 0.000,25.000 50.000,0.000 0.000,0.000 50.000,0.000 0.000,-25.000-25.000,0.000 0.000,25.000-100.000,0.000 0.000,-25.000-50.000</inkml:trace>
</inkml:ink>
</file>

<file path=ppt/ink/ink21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4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44000.000 39750.000,'50.000'0.000,"25.000"-25.000,0.000 0.000,0.000 100.000,0.000 0.000,0.000 50.000,0.000 0.000,-50.000 25.000,0.000 0.000,-75.000 50.000,0.000 0.000,-150.000 100.000,0.000 0.000,50.000-100.000,0.000 0.000,50.000-100.000</inkml:trace>
</inkml:ink>
</file>

<file path=ppt/ink/ink21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4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33750.000 43200.000,'0.000'-50.000,"0.000"0.000,0.000 0.000,0.000 75.000,0.000 0.000,0.000 0.000,0.000 0.000,0.000 125.000,0.000 0.000,-25.000 75.000,0.000 0.000,0.000 100.000,0.000 0.000,-25.000 50.000,0.000 0.000,50.000-50.000,0.000 0.000,0.000-50.000,0.000 0.000,0.000-75.000,0.000 0.000,0.000-150.000</inkml:trace>
</inkml:ink>
</file>

<file path=ppt/ink/ink21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4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35100.000 44200.000,'-50.000'-50.000,"-25.000"100.000,0.000 0.000,0.000 25.000,0.000 0.000,-50.000 25.000,0.000 0.000,0.000 25.000,0.000 0.000,25.000-25.000,0.000 0.000,50.000-25.000,0.000 0.000,50.000-25.000,0.000 0.000,25.000 0.000,0.000 0.000,75.000 0.000,0.000 0.000,25.000-25.000,0.000 0.000,0.000 25.000,0.000 0.000,0.000-25.000,0.000 0.000,-75.000-25.000</inkml:trace>
</inkml:ink>
</file>

<file path=ppt/ink/ink21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4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36000.000 44800.000,'-50.000'0.000,"0.000"-25.000,0.000 0.000,25.000 25.000,0.000 0.000,0.000 25.000,0.000 0.000,-25.000 50.000,0.000 0.000,0.000 0.000,0.000 0.000,50.000-25.000,0.000 0.000,0.000 0.000,0.000 0.000,75.000-25.000,0.000 0.000,-25.000 25.000,0.000 0.000,-25.000 0.000,0.000 0.000,-25.000 25.000,0.000 0.000,-75.000 0.000,0.000 0.000,0.000 0.000,0.000 0.000,0.000-25.000,0.000 0.000,0.000 0.000,0.000 0.000,75.000-25.000,0.000 0.000,100.000-50.000,0.000 0.000,50.000-75.000,0.000 0.000,0.000 0.000,0.000 0.000,-50.000 0.000,0.000 0.000,-75.000 75.000,0.000 0.000,0.000 25.000,0.000 0.000,-50.000 25.000,0.000 0.000,0.000 25.000,0.000 0.000,0.000 50.000,0.000 0.000,25.000 75.000,0.000 0.000,-25.000 25.000,0.000 0.000,0.000 75.000,0.000 0.000,0.000-100.000,0.000 0.000,25.000-50.000,0.000 0.000,0.000-100.000</inkml:trace>
</inkml:ink>
</file>

<file path=ppt/ink/ink2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7:4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61500.000 11000.000,'-100.000'0.000,"150.000"25.000,0.000 0.000,100.000 50.000,0.000 0.000,100.000 25.000,0.000 0.000,75.000 0.000,0.000 0.000,-225.000-50.000</inkml:trace>
</inkml:ink>
</file>

<file path=ppt/ink/ink21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4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36300.000 45300.000,'50.000'-100.000,"0.000"75.000,0.000 0.000,0.000 25.000,0.000 0.000,50.000 25.000,0.000 0.000,-50.000 50.000,0.000 0.000,-25.000 25.000,0.000 0.000,-75.000 0.000,0.000 0.000,-50.000 0.000,0.000 0.000,-25.000 0.000,0.000 0.000,75.000-75.000</inkml:trace>
</inkml:ink>
</file>

<file path=ppt/ink/ink21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4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38750.000 45000.000,'50.000'-50.000,"-50.000"25.000,0.000 0.000,-25.000 25.000,0.000 0.000,0.000 25.000,0.000 0.000,0.000 0.000,0.000 0.000,0.000 0.000,0.000 0.000,0.000-25.000,0.000 0.000,-25.000 75.000,0.000 0.000,0.000 0.000,0.000 0.000,0.000 25.000,0.000 0.000,0.000 25.000,0.000 0.000,50.000 0.000,0.000 0.000,0.000 25.000,0.000 0.000,100.000-25.000,0.000 0.000,25.000-25.000,0.000 0.000,-50.000-100.000,0.000 0.000,-25.000 0.000</inkml:trace>
</inkml:ink>
</file>

<file path=ppt/ink/ink21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4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39850.000 45100.000,'0.000'-100.000,"-25.000"100.000,0.000 0.000,-25.000 50.000,0.000 0.000,0.000 50.000,0.000 0.000,-25.000 50.000,0.000 0.000,-25.000 25.000,0.000 0.000,25.000 0.000,0.000 0.000,50.000-75.000,0.000 0.000,50.000-100.000,0.000 0.000,0.000-50.000</inkml:trace>
</inkml:ink>
</file>

<file path=ppt/ink/ink21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4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40100.000 44950.000,'50.000'-50.000,"-50.000"25.000,0.000 0.000,0.000 100.000,0.000 0.000,0.000 50.000,0.000 0.000,25.000 25.000,0.000 0.000,-25.000 25.000,0.000 0.000,-25.000-25.000,0.000 0.000,-25.000-75.000,0.000 0.000,25.000-50.000,0.000 0.000,-50.000-75.000,0.000 0.000,25.000-75.000,0.000 0.000,-25.000 25.000,0.000 0.000,50.000 50.000,0.000 0.000,25.000 25.000,0.000 0.000,100.000 25.000,0.000 0.000,50.000 0.000,0.000 0.000,0.000 0.000,0.000 0.000,0.000-50.000,0.000 0.000,-75.000-25.000,0.000 0.000,-25.000 25.000,0.000 0.000,-50.000 0.000,0.000 0.000,-25.000 25.000,0.000 0.000,-50.000 25.000,0.000 0.000,0.000 75.000,0.000 0.000,25.000 0.000,0.000 0.000,25.000 0.000,0.000 0.000,25.000 0.000,0.000 0.000,50.000-50.000,0.000 0.000,25.000-25.000,0.000 0.000,0.000-75.000,0.000 0.000,-25.000 25.000,0.000 0.000,-50.000 25.000,0.000 0.000,0.000 50.000,0.000 0.000,0.000 75.000,0.000 0.000,-25.000 25.000,0.000 0.000,25.000 75.000,0.000 0.000,-25.000 25.000,0.000 0.000,-25.000 25.000,0.000 0.000,0.000-75.000,0.000 0.000,0.000-100.000,0.000 0.000,-25.000-50.000,0.000 0.000,25.000-25.000,0.000 0.000,0.000-75.000,0.000 0.000,50.000-50.000,0.000 0.000,50.000-50.000,0.000 0.000,100.000-25.000,0.000 0.000,50.000-25.000,0.000 0.000,-25.000 25.000,0.000 0.000,-25.000 50.000,0.000 0.000,-25.000 50.000,0.000 0.000,-100.000 50.000,0.000 0.000,0.000 50.000,0.000 0.000,-100.000 25.000,0.000 0.000,0.000 50.000,0.000 0.000,0.000 50.000,0.000 0.000,50.000-25.000,0.000 0.000,0.000 25.000,0.000 0.000,25.000-50.000,0.000 0.000,75.000-50.000,0.000 0.000,50.000-75.000,0.000 0.000,0.000-100.000,0.000 0.000,0.000 0.000,0.000 0.000,-75.000 50.000,0.000 0.000,-50.000 25.000,0.000 0.000,0.000 50.000,0.000 0.000,0.000 100.000,0.000 0.000,0.000 50.000,0.000 0.000,0.000 25.000,0.000 0.000,0.000 75.000,0.000 0.000,0.000-150.000,0.000 0.000,0.000-25.000,0.000 0.000,25.000-25.000</inkml:trace>
</inkml:ink>
</file>

<file path=ppt/ink/ink21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4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43450.000 44750.000,'150.000'0.000,"-75.000"50.000,0.000 0.000,25.000 75.000,0.000 0.000,-25.000 25.000,0.000 0.000,-50.000 25.000,0.000 0.000,-50.000 25.000,0.000 0.000,-125.000 0.000,0.000 0.000,-100.000 25.000,0.000 0.000,150.000-150.000</inkml:trace>
</inkml:ink>
</file>

<file path=ppt/ink/ink21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4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41100.000 42400.000,'-100.000'0.000,"125.000"0.000,0.000 0.000,50.000 0.000,0.000 0.000,100.000 0.000,0.000 0.000,25.000 25.000,0.000 0.000,50.000 0.000,0.000 0.000,-25.000-25.000,0.000 0.000,250.000 0.000,0.000 0.000,-75.000 0.000,0.000 0.000,-75.000-25.000,0.000 0.000,-175.000 25.000,0.000 0.000,-125.000 0.000</inkml:trace>
</inkml:ink>
</file>

<file path=ppt/ink/ink21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5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46400.000 42100.000,'-100.000'-100.000,"175.000"125.000,0.000 0.000,0.000-25.000,0.000 0.000,75.000 0.000,0.000 0.000,50.000-25.000,0.000 0.000,-50.000 25.000,0.000 0.000,-75.000 50.000,0.000 0.000,-75.000 25.000,0.000 0.000,0.000-50.000,0.000 0.000,-50.000 25.000</inkml:trace>
</inkml:ink>
</file>

<file path=ppt/ink/ink21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5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46400.000 42950.000,'-150.000'50.000,"100.000"-50.000,0.000 0.000,25.000 0.000,0.000 0.000,25.000 25.000,0.000 0.000,0.000 0.000,0.000 0.000,25.000-25.000,0.000 0.000,75.000 0.000,0.000 0.000,50.000 0.000,0.000 0.000,75.000 0.000,0.000 0.000,-25.000 0.000,0.000 0.000,-25.000 50.000,0.000 0.000,-125.000-25.000,0.000 0.000,0.000 0.000</inkml:trace>
</inkml:ink>
</file>

<file path=ppt/ink/ink21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5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49700.000 42750.000,'50.000'0.000,"-50.000"25.000,0.000 0.000,25.000-25.000,0.000 0.000,0.000 0.000,0.000 0.000,-25.000 25.000,0.000 0.000,25.000-25.000,0.000 0.000,25.000 0.000,0.000 0.000,0.000 0.000,0.000 0.000,0.000 0.000,0.000 0.000,75.000 0.000,0.000 0.000,0.000 0.000,0.000 0.000,75.000 0.000,0.000 0.000,0.000 0.000,0.000 0.000,25.000-25.000,0.000 0.000,50.000 25.000,0.000 0.000,50.000 0.000,0.000 0.000,50.000 25.000,0.000 0.000,-25.000-25.000,0.000 0.000,0.000 0.000,0.000 0.000,-125.000 0.000,0.000 0.000,-125.000 0.000,0.000 0.000,-100.000-25.000</inkml:trace>
</inkml:ink>
</file>

<file path=ppt/ink/ink21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5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51700.000 40000.000,'-100.000'-100.000,"100.000"125.000,0.000 0.000,0.000 125.000,0.000 0.000,-25.000 50.000,0.000 0.000,-25.000 75.000,0.000 0.000,-50.000 25.000,0.000 0.000,50.000-100.000,0.000 0.000,50.000-150.000,0.000 0.000,0.000-25.000</inkml:trace>
</inkml:ink>
</file>

<file path=ppt/ink/ink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5:3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18100.000 26300.000,'0.000'-100.000,"-50.000"150.000,0.000 0.000,-25.000 50.000,0.000 0.000,-25.000 0.000,0.000 0.000,25.000-25.000,0.000 0.000,50.000-50.000,0.000 0.000,25.000 0.000,0.000 0.000,75.000 25.000,0.000 0.000,25.000-25.000,0.000 0.000,25.000-25.000,0.000 0.000,0.000 0.000,0.000 0.000,-25.000-50.000,0.000 0.000,-50.000 0.000,0.000 0.000,-25.000 0.000</inkml:trace>
</inkml:ink>
</file>

<file path=ppt/ink/ink2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7:4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68000.000 8300.000,'0.000'-150.000,"0.000"125.000,0.000 0.000,-25.000 75.000,0.000 0.000,25.000 150.000,0.000 0.000,0.000 50.000,0.000 0.000,-25.000 25.000,0.000 0.000,-25.000 0.000,0.000 0.000,-25.000 0.000,0.000 0.000,50.000-100.000,0.000 0.000,25.000-125.000,0.000 0.000,25.000-100.000</inkml:trace>
</inkml:ink>
</file>

<file path=ppt/ink/ink22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5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52500.000 40450.000,'0.000'-50.000,"-25.000"150.000,0.000 0.000,-25.000 50.000,0.000 0.000,-25.000 75.000,0.000 0.000,25.000-50.000,0.000 0.000,50.000-25.000,0.000 0.000,50.000-100.000,0.000 0.000,100.000-75.000,0.000 0.000,0.000-100.000,0.000 0.000,-25.000-25.000,0.000 0.000,-100.000-50.000,0.000 0.000,-25.000 75.000,0.000 0.000,-75.000 50.000,0.000 0.000,-25.000 50.000,0.000 0.000,50.000 25.000,0.000 0.000,25.000-25.000</inkml:trace>
</inkml:ink>
</file>

<file path=ppt/ink/ink22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5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53550.000 39950.000,'-50.000'0.000,"50.000"-25.000,0.000 0.000,25.000 25.000,0.000 0.000,75.000 0.000,0.000 0.000,25.000 25.000,0.000 0.000,-25.000-25.000,0.000 0.000,-75.000 25.000,0.000 0.000,0.000-25.000</inkml:trace>
</inkml:ink>
</file>

<file path=ppt/ink/ink22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5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54500.000 39400.000,'0.000'-50.000,"0.000"25.000,0.000 0.000,25.000 75.000,0.000 0.000,-50.000 25.000,0.000 0.000,0.000 50.000,0.000 0.000,0.000 0.000,0.000 0.000,0.000 25.000,0.000 0.000,25.000-100.000,0.000 0.000,-25.000-25.000</inkml:trace>
</inkml:ink>
</file>

<file path=ppt/ink/ink22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5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55150.000 39350.000,'0.000'-100.000,"0.000"150.000,0.000 0.000,0.000 50.000,0.000 0.000,-50.000 25.000,0.000 0.000,0.000 25.000,0.000 0.000,25.000 0.000,0.000 0.000,0.000-100.000,0.000 0.000,0.000-25.000</inkml:trace>
</inkml:ink>
</file>

<file path=ppt/ink/ink22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7:5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55350.000 40050.000,'50.000'0.000,"-25.000"25.000,0.000 0.000,25.000 25.000,0.000 0.000,-25.000 0.000,0.000 0.000,-25.000 0.000,0.000 0.000,0.000-25.000</inkml:trace>
</inkml:ink>
</file>

<file path=ppt/ink/ink22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8:0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56100.000 38950.000,'-50.000'0.000,"75.000"0.000,0.000 0.000,0.000 0.000,0.000 0.000,100.000 50.000,0.000 0.000,-100.000-50.000,0.000 0.000,75.000 0.000,0.000 0.000,-50.000 25.000,0.000 0.000,-50.000 25.000,0.000 0.000,-25.000 0.000,0.000 0.000,-25.000 50.000,0.000 0.000,25.000 0.000,0.000 0.000,-25.000 50.000,0.000 0.000,0.000 75.000,0.000 0.000,0.000-50.000,0.000 0.000,0.000-75.000</inkml:trace>
</inkml:ink>
</file>

<file path=ppt/ink/ink22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8:0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52250.000 43600.000,'0.000'-50.000,"-25.000"0.000,0.000 0.000,0.000 50.000,0.000 0.000,0.000 50.000,0.000 0.000,-25.000 175.000,0.000 0.000,-25.000 75.000,0.000 0.000,25.000-50.000,0.000 0.000,0.000-50.000,0.000 0.000,50.000-50.000,0.000 0.000,0.000-125.000,0.000 0.000,0.000 0.000</inkml:trace>
</inkml:ink>
</file>

<file path=ppt/ink/ink22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8:0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52550.000 44550.000,'50.000'-100.000,"-50.000"75.000,0.000 0.000,0.000 0.000,0.000 0.000,0.000 50.000,0.000 0.000,-25.000 75.000,0.000 0.000,-25.000 25.000,0.000 0.000,25.000 0.000,0.000 0.000,25.000-50.000,0.000 0.000,0.000-50.000,0.000 0.000,100.000-50.000,0.000 0.000,50.000-100.000,0.000 0.000,-75.000-25.000,0.000 0.000,-50.000 0.000,0.000 0.000,-25.000 50.000,0.000 0.000,-50.000 50.000,0.000 0.000,-25.000 50.000,0.000 0.000,50.000 25.000,0.000 0.000,0.000 0.000</inkml:trace>
</inkml:ink>
</file>

<file path=ppt/ink/ink22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8:0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53550.000 43950.000,'-50.000'-50.000,"125.000"75.000,0.000 0.000,50.000 0.000,0.000 0.000,-25.000 0.000,0.000 0.000,-75.000-25.000,0.000 0.000,25.000 0.000</inkml:trace>
</inkml:ink>
</file>

<file path=ppt/ink/ink22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8:0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54850.000 43700.000,'0.000'-50.000,"0.000"0.000,0.000 0.000,0.000 25.000,0.000 0.000,0.000-25.000,0.000 0.000,-25.000 50.000,0.000 0.000,-75.000 25.000,0.000 0.000,25.000 75.000,0.000 0.000,25.000 0.000,0.000 0.000,25.000-25.000,0.000 0.000,50.000-50.000,0.000 0.000,50.000-25.000,0.000 0.000,-25.000 0.000,0.000 0.000,0.000-25.000,0.000 0.000,-50.000 75.000,0.000 0.000,-25.000 25.000,0.000 0.000,0.000 50.000,0.000 0.000,-25.000 0.000,0.000 0.000,-25.000 50.000,0.000 0.000,-25.000 0.000,0.000 0.000,75.000-125.000</inkml:trace>
</inkml:ink>
</file>

<file path=ppt/ink/ink2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7:4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68050.000 8200.000,'50.000'-150.000,"50.000"50.000,0.000 0.000,0.000 100.000,0.000 0.000,50.000 25.000,0.000 0.000,-100.000 150.000,0.000 0.000,-175.000 100.000,0.000 0.000,-100.000 0.000,0.000 0.000,75.000-150.000,0.000 0.000,75.000-75.000,0.000 0.000,100.000-50.000,0.000 0.000,125.000-50.000,0.000 0.000,50.000 25.000,0.000 0.000,-50.000 75.000,0.000 0.000,-100.000 75.000,0.000 0.000,-100.000 25.000,0.000 0.000,-75.000 0.000,0.000 0.000,-25.000 25.000,0.000 0.000,50.000-25.000,0.000 0.000,75.000-100.000,0.000 0.000,125.000-125.000,0.000 0.000,-25.000 0.000</inkml:trace>
</inkml:ink>
</file>

<file path=ppt/ink/ink22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8:0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54800.000 44600.000,'0.000'-50.000,"50.000"50.000,0.000 0.000,0.000 25.000,0.000 0.000,-25.000 50.000,0.000 0.000,-25.000-25.000,0.000 0.000,25.000-25.000</inkml:trace>
</inkml:ink>
</file>

<file path=ppt/ink/ink22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8:0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55950.000 44100.000,'0.000'-50.000,"0.000"0.000,0.000 0.000,0.000-50.000,0.000 0.000,0.000 75.000,0.000 0.000,-25.000 0.000,0.000 0.000,-25.000 0.000,0.000 0.000,0.000 50.000,0.000 0.000,-25.000 25.000,0.000 0.000,75.000 25.000,0.000 0.000,-25.000 25.000,0.000 0.000,50.000 0.000,0.000 0.000,25.000 0.000,0.000 0.000,0.000 0.000,0.000 0.000,-50.000-25.000,0.000 0.000,-25.000 0.000,0.000 0.000,-50.000-50.000,0.000 0.000,0.000-25.000,0.000 0.000,25.000-25.000,0.000 0.000,50.000-50.000,0.000 0.000,100.000-75.000,0.000 0.000,0.000 25.000,0.000 0.000,-50.000 100.000</inkml:trace>
</inkml:ink>
</file>

<file path=ppt/ink/ink22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8:0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56450.000 43650.000,'50.000'50.000,"25.000"25.000,0.000 0.000,0.000 75.000,0.000 0.000,-25.000 25.000,0.000 0.000,-50.000 25.000,0.000 0.000,-50.000-25.000,0.000 0.000,-125.000 25.000,0.000 0.000,-75.000-25.000,0.000 0.000,175.000-125.000</inkml:trace>
</inkml:ink>
</file>

<file path=ppt/ink/ink22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8:0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55950.000 42800.000,'-50.000'0.000,"0.000"-25.000,0.000 0.000,100.000 25.000,0.000 0.000,25.000 0.000,0.000 0.000,100.000 0.000,0.000 0.000,25.000 25.000,0.000 0.000,50.000-25.000,0.000 0.000,-75.000 0.000,0.000 0.000,-125.000 0.000</inkml:trace>
</inkml:ink>
</file>

<file path=ppt/ink/ink22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8:0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51300.000 43550.000,'0.000'-50.000,"0.000"25.000,0.000 0.000,-75.000 0.000,0.000 0.000,25.000 75.000,0.000 0.000,-50.000 175.000,0.000 0.000,0.000 0.000,0.000 0.000,25.000 50.000,0.000 0.000,50.000-50.000,0.000 0.000,125.000-25.000,0.000 0.000,0.000-125.000,0.000 0.000,0.000-50.000</inkml:trace>
</inkml:ink>
</file>

<file path=ppt/ink/ink22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8:0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57350.000 43600.000,'0.000'-50.000,"75.000"25.000,0.000 0.000,0.000 50.000,0.000 0.000,-75.000 50.000,0.000 0.000,0.000 50.000,0.000 0.000,-75.000-25.000,0.000 0.000,0.000-50.000,0.000 0.000,75.000-25.000,0.000 0.000,25.000-25.000,0.000 0.000,100.000-25.000,0.000 0.000,-25.000 0.000,0.000 0.000,-25.000-25.000</inkml:trace>
</inkml:ink>
</file>

<file path=ppt/ink/ink22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8:0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58550.000 42850.000,'0.000'-50.000,"50.000"25.000,0.000 0.000,0.000 25.000,0.000 0.000,75.000 0.000,0.000 0.000,25.000 0.000,0.000 0.000,-25.000 0.000,0.000 0.000,-75.000 50.000,0.000 0.000,-50.000-25.000</inkml:trace>
</inkml:ink>
</file>

<file path=ppt/ink/ink22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8:0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58650.000 43400.000,'-50.000'0.000,"25.000"0.000,0.000 0.000,125.000 0.000,0.000 0.000,25.000 25.000,0.000 0.000,25.000-25.000,0.000 0.000,0.000 0.000,0.000 0.000,-125.000 25.000,0.000 0.000,25.000-25.000</inkml:trace>
</inkml:ink>
</file>

<file path=ppt/ink/ink22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8:0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60650.000 42250.000,'0.000'50.000,"-25.000"75.000,0.000 0.000,-25.000 25.000,0.000 0.000,0.000 50.000,0.000 0.000,-25.000 75.000,0.000 0.000,0.000-25.000,0.000 0.000,75.000-175.000,0.000 0.000,-25.000-25.000</inkml:trace>
</inkml:ink>
</file>

<file path=ppt/ink/ink22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8:0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61650.000 42800.000,'0.000'-50.000,"0.000"25.000,0.000 0.000,-25.000 75.000,0.000 0.000,-25.000 0.000,0.000 0.000,25.000 75.000,0.000 0.000,0.000 25.000,0.000 0.000,25.000-50.000,0.000 0.000,0.000-25.000,0.000 0.000,75.000-75.000,0.000 0.000,0.000-75.000,0.000 0.000,0.000-25.000,0.000 0.000,-75.000 75.000,0.000 0.000,50.000-125.000,0.000 0.000,-50.000 50.000,0.000 0.000,0.000 25.000,0.000 0.000,-75.000 50.000,0.000 0.000,25.000 0.000,0.000 0.000,25.000 25.000,0.000 0.000,0.000 0.000</inkml:trace>
</inkml:ink>
</file>

<file path=ppt/ink/ink2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7:4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69650.000 10150.000,'50.000'-50.000,"0.000"0.000,0.000 0.000,-25.000 25.000,0.000 0.000,-75.000 25.000,0.000 0.000,-75.000 50.000,0.000 0.000,25.000 50.000,0.000 0.000,-50.000 75.000,0.000 0.000,75.000 0.000,0.000 0.000,50.000-50.000,0.000 0.000,50.000-75.000,0.000 0.000,25.000-50.000,0.000 0.000,50.000-25.000,0.000 0.000,75.000-125.000,0.000 0.000,-75.000 0.000,0.000 0.000,-50.000 100.000,0.000 0.000,-50.000 25.000,0.000 0.000,-25.000 25.000,0.000 0.000,0.000 75.000,0.000 0.000,0.000 25.000,0.000 0.000,25.000 25.000,0.000 0.000,50.000-25.000,0.000 0.000,-25.000-75.000,0.000 0.000,25.000 75.000,0.000 0.000,25.000-75.000,0.000 0.000,-50.000-25.000,0.000 0.000,0.000-25.000</inkml:trace>
</inkml:ink>
</file>

<file path=ppt/ink/ink22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8:0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62450.000 41300.000,'0.000'-50.000,"50.000"-25.000,0.000 0.000,50.000 75.000,0.000 0.000,0.000 50.000,0.000 0.000,0.000 50.000,0.000 0.000,-75.000 0.000,0.000 0.000,-25.000 25.000,0.000 0.000,-100.000 0.000,0.000 0.000,0.000-25.000,0.000 0.000,25.000 25.000,0.000 0.000,0.000-25.000,0.000 0.000,50.000-50.000,0.000 0.000,0.000-25.000</inkml:trace>
</inkml:ink>
</file>

<file path=ppt/ink/ink22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8:0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63200.000 42350.000,'50.000'0.000,"0.000"25.000,0.000 0.000,-25.000 50.000,0.000 0.000,0.000-25.000,0.000 0.000,-25.000-25.000,0.000 0.000,25.000 0.000</inkml:trace>
</inkml:ink>
</file>

<file path=ppt/ink/ink22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8:0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64500.000 41500.000,'0.000'-50.000,"25.000"-100.000,0.000 0.000,0.000 50.000,0.000 0.000,-25.000 25.000,0.000 0.000,-50.000 50.000,0.000 0.000,-25.000 25.000,0.000 0.000,-25.000 125.000,0.000 0.000,50.000 0.000,0.000 0.000,25.000 0.000,0.000 0.000,50.000-25.000,0.000 0.000,50.000-75.000,0.000 0.000,0.000-25.000,0.000 0.000,0.000-50.000,0.000 0.000,-50.000 25.000,0.000 0.000,-25.000 75.000,0.000 0.000,-50.000 75.000,0.000 0.000,-25.000 75.000,0.000 0.000,0.000 125.000,0.000 0.000,50.000-225.000,0.000 0.000,-25.000 0.000</inkml:trace>
</inkml:ink>
</file>

<file path=ppt/ink/ink22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8:1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3100.000 50150.000,'0.000'-50.000,"0.000"125.000,0.000 0.000,25.000 50.000,0.000 0.000,0.000 50.000,0.000 0.000,-25.000 25.000,0.000 0.000,0.000 0.000,0.000 0.000,0.000 0.000,0.000 0.000,0.000-100.000,0.000 0.000,0.000-75.000</inkml:trace>
</inkml:ink>
</file>

<file path=ppt/ink/ink22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8:1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3250.000 49900.000,'0.000'-50.000,"0.000"25.000,0.000 0.000,75.000 0.000,0.000 0.000,75.000 50.000,0.000 0.000,25.000 50.000,0.000 0.000,-25.000 50.000,0.000 0.000,-50.000-25.000,0.000 0.000,-75.000 50.000,0.000 0.000,-25.000 0.000,0.000 0.000,-125.000 50.000,0.000 0.000,-50.000 25.000,0.000 0.000,0.000 0.000,0.000 0.000,25.000-100.000,0.000 0.000,25.000-50.000,0.000 0.000,100.000-25.000,0.000 0.000,0.000-50.000</inkml:trace>
</inkml:ink>
</file>

<file path=ppt/ink/ink22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8:1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5350.000 51650.000,'0.000'-50.000,"25.000"25.000,0.000 0.000,0.000 0.000,0.000 0.000,0.000 25.000</inkml:trace>
</inkml:ink>
</file>

<file path=ppt/ink/ink22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8:3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12400.000 50100.000,'0.000'-50.000,"0.000"25.000,0.000 0.000,0.000-50.000,0.000 0.000,0.000 100.000,0.000 0.000,-25.000 125.000,0.000 0.000,-25.000 0.000,0.000 0.000,-25.000 50.000,0.000 0.000,0.000 50.000,0.000 0.000,0.000 75.000,0.000 0.000,0.000 0.000,0.000 0.000,25.000-100.000,0.000 0.000,25.000-25.000,0.000 0.000,0.000-75.000,0.000 0.000,0.000-25.000,0.000 0.000,25.000-50.000,0.000 0.000,0.000-25.000,0.000 0.000,75.000-25.000,0.000 0.000,75.000 0.000,0.000 0.000,25.000 0.000,0.000 0.000,25.000 0.000,0.000 0.000,50.000-25.000,0.000 0.000,0.000 0.000,0.000 0.000,0.000 0.000,0.000 0.000,25.000 25.000,0.000 0.000,-50.000 0.000,0.000 0.000,-25.000 0.000,0.000 0.000,-25.000 50.000,0.000 0.000,-25.000-50.000,0.000 0.000,-25.000 0.000,0.000 0.000,-25.000 0.000,0.000 0.000,-25.000-25.000,0.000 0.000,-25.000-25.000,0.000 0.000,-25.000 0.000,0.000 0.000,-25.000-25.000,0.000 0.000,0.000 0.000,0.000 0.000,-25.000-50.000,0.000 0.000,25.000-25.000,0.000 0.000,0.000-75.000,0.000 0.000,-25.000-75.000,0.000 0.000,0.000 75.000,0.000 0.000,25.000-25.000,0.000 0.000,-25.000 50.000,0.000 0.000,25.000-25.000,0.000 0.000,0.000-25.000,0.000 0.000,0.000 75.000,0.000 0.000,0.000 50.000,0.000 0.000,0.000 100.000,0.000 0.000,-25.000 50.000,0.000 0.000,-25.000 0.000</inkml:trace>
</inkml:ink>
</file>

<file path=ppt/ink/ink22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8:3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15250.000 47350.000,'0.000'-50.000,"0.000"25.000,0.000 0.000,-25.000 75.000,0.000 0.000,0.000 125.000,0.000 0.000,0.000 50.000,0.000 0.000,0.000 50.000,0.000 0.000,0.000 75.000,0.000 0.000,0.000-50.000,0.000 0.000,0.000-100.000,0.000 0.000,0.000-125.000,0.000 0.000,25.000-25.000</inkml:trace>
</inkml:ink>
</file>

<file path=ppt/ink/ink22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8:3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14250.000 49800.000,'0.000'-50.000,"-25.000"50.000,0.000 0.000,0.000 0.000,0.000 0.000,25.000 50.000,0.000 0.000,0.000 100.000,0.000 0.000,25.000-25.000,0.000 0.000,0.000 25.000,0.000 0.000,0.000-75.000,0.000 0.000,0.000-25.000,0.000 0.000,25.000-50.000,0.000 0.000,75.000-100.000,0.000 0.000,75.000-75.000,0.000 0.000,0.000-75.000,0.000 0.000,-100.000 125.000,0.000 0.000,-50.000 50.000</inkml:trace>
</inkml:ink>
</file>

<file path=ppt/ink/ink22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8:3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17150.000 47050.000,'0.000'-100.000,"-25.000"50.000,0.000 0.000,0.000 50.000,0.000 0.000,-25.000 75.000,0.000 0.000,-25.000 125.000,0.000 0.000,0.000 0.000,0.000 0.000,0.000-25.000,0.000 0.000,25.000-50.000,0.000 0.000,25.000-50.000,0.000 0.000,50.000-100.000</inkml:trace>
</inkml:ink>
</file>

<file path=ppt/ink/ink2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7:4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70200.000 7550.000,'0.000'-50.000,"100.000"-25.000,0.000 0.000,-75.000 50.000,0.000 0.000,0.000 25.000,0.000 0.000,100.000 0.000,0.000 0.000,-25.000 100.000,0.000 0.000,-125.000 25.000,0.000 0.000,-150.000 75.000,0.000 0.000,-25.000-75.000,0.000 0.000,125.000-50.000,0.000 0.000,50.000-50.000,0.000 0.000,100.000-25.000,0.000 0.000,100.000 0.000,0.000 0.000,25.000 0.000,0.000 0.000,-125.000 25.000,0.000 0.000,-50.000-25.000,0.000 0.000,-25.000 25.000</inkml:trace>
</inkml:ink>
</file>

<file path=ppt/ink/ink22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8:3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17050.000 46900.000,'50.000'-100.000,"0.000"200.000,0.000 0.000,0.000 50.000,0.000 0.000,-50.000 25.000,0.000 0.000,-75.000 0.000,0.000 0.000,0.000 0.000,0.000 0.000,25.000-75.000,0.000 0.000,0.000-100.000,0.000 0.000,0.000-25.000,0.000 0.000,25.000-100.000,0.000 0.000,25.000 0.000,0.000 0.000,0.000 75.000,0.000 0.000,25.000 25.000,0.000 0.000,50.000 25.000,0.000 0.000,50.000 50.000,0.000 0.000,50.000-50.000,0.000 0.000,-25.000-25.000,0.000 0.000,-50.000-25.000,0.000 0.000,-75.000-25.000,0.000 0.000,-25.000 0.000,0.000 0.000,-50.000 25.000,0.000 0.000,0.000 50.000,0.000 0.000,0.000 25.000,0.000 0.000,0.000 50.000,0.000 0.000,50.000 25.000,0.000 0.000,-25.000-25.000,0.000 0.000,50.000-25.000,0.000 0.000,25.000-50.000,0.000 0.000,0.000 0.000,0.000 0.000,0.000-25.000,0.000 0.000,-50.000-25.000,0.000 0.000,0.000 25.000,0.000 0.000,0.000 125.000,0.000 0.000,0.000 25.000,0.000 0.000,0.000 50.000,0.000 0.000,0.000 50.000,0.000 0.000,-75.000 75.000,0.000 0.000,25.000-100.000,0.000 0.000,0.000-75.000,0.000 0.000,0.000-100.000,0.000 0.000,0.000-25.000,0.000 0.000,-25.000-75.000,0.000 0.000,75.000-100.000,0.000 0.000,50.000-75.000,0.000 0.000,100.000 0.000,0.000 0.000,25.000 50.000,0.000 0.000,-75.000 75.000,0.000 0.000,-50.000 75.000</inkml:trace>
</inkml:ink>
</file>

<file path=ppt/ink/ink22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8:3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18450.000 47100.000,'0.000'-100.000,"0.000"50.000,0.000 0.000,125.000 25.000,0.000 0.000,25.000 0.000,0.000 0.000,-50.000 25.000,0.000 0.000,-50.000 0.000,0.000 0.000,-50.000 25.000,0.000 0.000,-25.000 0.000</inkml:trace>
</inkml:ink>
</file>

<file path=ppt/ink/ink22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8:3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19050.000 46350.000,'-100.000'-100.000,"100.000"75.000,0.000 0.000,0.000 50.000,0.000 0.000,25.000 150.000,0.000 0.000,-25.000 150.000,0.000 0.000,-25.000 0.000,0.000 0.000,0.000-225.000</inkml:trace>
</inkml:ink>
</file>

<file path=ppt/ink/ink22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8:3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16500.000 52800.000,'-50.000'0.000,"25.000"0.000,0.000 0.000,0.000 0.000,0.000 0.000,-25.000 25.000,0.000 0.000,0.000-25.000,0.000 0.000,25.000 0.000,0.000 0.000,0.000 0.000,0.000 0.000,25.000-25.000,0.000 0.000,50.000 25.000,0.000 0.000,125.000-50.000,0.000 0.000,25.000 25.000,0.000 0.000,25.000 25.000,0.000 0.000,-25.000 0.000,0.000 0.000,-75.000 25.000,0.000 0.000,-75.000-25.000,0.000 0.000,0.000 25.000</inkml:trace>
</inkml:ink>
</file>

<file path=ppt/ink/ink22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8:3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19700.000 52150.000,'0.000'-50.000,"0.000"0.000,0.000 0.000,-25.000 25.000,0.000 0.000,0.000 0.000,0.000 0.000,0.000 25.000,0.000 0.000,-25.000 0.000,0.000 0.000,0.000 50.000,0.000 0.000,-25.000 25.000,0.000 0.000,25.000 50.000,0.000 0.000,0.000 25.000,0.000 0.000,50.000-25.000,0.000 0.000,25.000-50.000,0.000 0.000,50.000-50.000,0.000 0.000,25.000-25.000,0.000 0.000,50.000-50.000,0.000 0.000,0.000-75.000,0.000 0.000,-25.000-75.000,0.000 0.000,-50.000 25.000,0.000 0.000,-25.000 50.000,0.000 0.000,-50.000 75.000,0.000 0.000,0.000 125.000,0.000 0.000,0.000 75.000,0.000 0.000,-25.000 50.000,0.000 0.000,25.000-75.000,0.000 0.000,0.000 0.000,0.000 0.000,0.000-50.000,0.000 0.000,0.000-50.000,0.000 0.000,25.000 0.000</inkml:trace>
</inkml:ink>
</file>

<file path=ppt/ink/ink22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8:4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21250.000 51600.000,'0.000'-50.000,"50.000"25.000,0.000 0.000,75.000 25.000,0.000 0.000,0.000 0.000,0.000 0.000,-25.000 50.000,0.000 0.000,-75.000-25.000</inkml:trace>
</inkml:ink>
</file>

<file path=ppt/ink/ink22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8:4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18550.000 55100.000,'0.000'-50.000,"0.000"-75.000,0.000 0.000,0.000 75.000,0.000 0.000,-25.000 25.000,0.000 0.000,0.000 0.000,0.000 0.000,-50.000 25.000,0.000 0.000,0.000 50.000,0.000 0.000,0.000 25.000,0.000 0.000,0.000 25.000,0.000 0.000,0.000 0.000,0.000 0.000,25.000 25.000,0.000 0.000,50.000-25.000,0.000 0.000,0.000-50.000,0.000 0.000,100.000-25.000,0.000 0.000,25.000-75.000,0.000 0.000,25.000-50.000,0.000 0.000,-75.000 50.000,0.000 0.000,-25.000 25.000,0.000 0.000,-25.000 25.000,0.000 0.000,-25.000 75.000,0.000 0.000,-25.000 50.000,0.000 0.000,-25.000-25.000,0.000 0.000,25.000-25.000,0.000 0.000,0.000-75.000,0.000 0.000,50.000 0.000,0.000 0.000,75.000-125.000,0.000 0.000,50.000-50.000,0.000 0.000,-75.000 75.000,0.000 0.000,0.000 50.000,0.000 0.000,-50.000 50.000,0.000 0.000,0.000-25.000</inkml:trace>
</inkml:ink>
</file>

<file path=ppt/ink/ink22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8:4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19850.000 54700.000,'0.000'-50.000,"0.000"25.000,0.000 0.000,0.000 125.000,0.000 0.000,-50.000 50.000,0.000 0.000,-25.000 50.000,0.000 0.000,25.000-50.000,0.000 0.000,25.000-75.000,0.000 0.000,50.000-50.000,0.000 0.000,75.000-75.000,0.000 0.000,50.000-100.000,0.000 0.000,-25.000-50.000,0.000 0.000,-75.000 25.000,0.000 0.000,-25.000 75.000,0.000 0.000,-75.000 50.000,0.000 0.000,-50.000 75.000,0.000 0.000,25.000 50.000,0.000 0.000,50.000 0.000,0.000 0.000,25.000-50.000,0.000 0.000,0.000 0.000</inkml:trace>
</inkml:ink>
</file>

<file path=ppt/ink/ink22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8:4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20700.000 54700.000,'50.000'100.000,"-50.000"0.000,0.000 0.000,-50.000 50.000,0.000 0.000,-25.000 0.000,0.000 0.000,50.000-50.000,0.000 0.000,25.000-50.000,0.000 0.000,50.000-25.000,0.000 0.000,125.000-25.000,0.000 0.000,-25.000-50.000,0.000 0.000,-50.000 0.000,0.000 0.000,-75.000 50.000,0.000 0.000,0.000-25.000</inkml:trace>
</inkml:ink>
</file>

<file path=ppt/ink/ink22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8:4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21150.000 55100.000,'-50.000'0.000,"50.000"-25.000,0.000 0.000,-50.000 0.000,0.000 0.000,50.000 0.000,0.000 0.000,0.000 125.000,0.000 0.000,0.000 100.000,0.000 0.000,-50.000 75.000,0.000 0.000,-25.000 100.000,0.000 0.000,25.000 75.000,0.000 0.000,25.000-350.000</inkml:trace>
</inkml:ink>
</file>

<file path=ppt/ink/ink2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7: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70900.000 8050.000,'50.000'0.000,"25.000"-50.000,0.000 0.000,-50.000 25.000,0.000 0.000,125.000 0.000,0.000 0.000,50.000 25.000,0.000 0.000,-50.000 0.000,0.000 0.000,-75.000 0.000,0.000 0.000,-50.000 0.000</inkml:trace>
</inkml:ink>
</file>

<file path=ppt/ink/ink22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8:4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21550.000 54150.000,'0.000'-100.000,"0.000"75.000,0.000 0.000,25.000 25.000,0.000 0.000,50.000-25.000,0.000 0.000,0.000 50.000,0.000 0.000,-25.000 75.000,0.000 0.000,-75.000 50.000,0.000 0.000,-75.000 0.000,0.000 0.000,0.000-25.000,0.000 0.000,75.000-100.000,0.000 0.000,0.000 0.000,0.000 0.000,75.000-25.000,0.000 0.000,100.000-50.000,0.000 0.000,-25.000 0.000,0.000 0.000,-50.000 25.000,0.000 0.000,-50.000 0.000</inkml:trace>
</inkml:ink>
</file>

<file path=ppt/ink/ink22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8:4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22300.000 54200.000,'0.000'50.000,"25.000"-50.000,0.000 0.000,75.000 0.000,0.000 0.000,50.000 0.000,0.000 0.000,0.000 0.000,0.000 0.000,-125.000 0.000</inkml:trace>
</inkml:ink>
</file>

<file path=ppt/ink/ink22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8:4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25200.000 51450.000,'-50.000'0.000,"25.000"50.000,0.000 0.000,0.000 0.000,0.000 0.000,-25.000 125.000,0.000 0.000,0.000-25.000,0.000 0.000,25.000-50.000,0.000 0.000,25.000-75.000,0.000 0.000,50.000-25.000,0.000 0.000,75.000-75.000,0.000 0.000,-25.000-75.000,0.000 0.000,-75.000 50.000,0.000 0.000,-25.000 0.000,0.000 0.000,-75.000 50.000,0.000 0.000,25.000 25.000,0.000 0.000,-25.000 25.000,0.000 0.000,75.000 25.000,0.000 0.000,-25.000 0.000</inkml:trace>
</inkml:ink>
</file>

<file path=ppt/ink/ink22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8:4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25500.000 52000.000,'50.000'50.000,"25.000"0.000,0.000 0.000,-25.000 25.000,0.000 0.000,0.000 25.000,0.000 0.000,0.000-50.000,0.000 0.000,-50.000 0.000,0.000 0.000,0.000 0.000,0.000 0.000,0.000-25.000</inkml:trace>
</inkml:ink>
</file>

<file path=ppt/ink/ink22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8:4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26850.000 51100.000,'0.000'-50.000,"-25.000"25.000,0.000 0.000,25.000 75.000,0.000 0.000,0.000 100.000,0.000 0.000,0.000 100.000,0.000 0.000,-75.000 100.000,0.000 0.000,25.000 25.000,0.000 0.000,25.000-250.000,0.000 0.000,25.000-50.000</inkml:trace>
</inkml:ink>
</file>

<file path=ppt/ink/ink22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8:4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28000.000 52150.000,'0.000'-50.000,"25.000"25.000,0.000 0.000,-25.000 75.000,0.000 0.000,-75.000 100.000,0.000 0.000,-25.000-50.000,0.000 0.000,75.000-25.000,0.000 0.000,100.000-100.000,0.000 0.000,25.000-50.000,0.000 0.000,0.000 25.000,0.000 0.000,-75.000 25.000,0.000 0.000,-25.000 100.000,0.000 0.000,0.000-25.000,0.000 0.000,0.000-25.000,0.000 0.000,25.000-25.000,0.000 0.000,75.000-25.000,0.000 0.000,-25.000-50.000,0.000 0.000,-50.000 50.000,0.000 0.000,0.000 25.000,0.000 0.000,50.000-50.000,0.000 0.000,-50.000 0.000,0.000 0.000,25.000 25.000,0.000 0.000,-50.000 75.000,0.000 0.000,-25.000 25.000,0.000 0.000,25.000 0.000,0.000 0.000,0.000-50.000,0.000 0.000,50.000-25.000,0.000 0.000,0.000 0.000,0.000 0.000,-25.000-50.000,0.000 0.000,-25.000-50.000,0.000 0.000,-25.000 0.000,0.000 0.000,-25.000 50.000,0.000 0.000,25.000 25.000,0.000 0.000,0.000 50.000,0.000 0.000,0.000 25.000,0.000 0.000,50.000-25.000,0.000 0.000,25.000 0.000,0.000 0.000,0.000-25.000,0.000 0.000,0.000-25.000,0.000 0.000,0.000-25.000,0.000 0.000,-25.000 25.000,0.000 0.000,0.000 25.000,0.000 0.000,25.000 0.000,0.000 0.000,-25.000 75.000,0.000 0.000,-25.000 0.000,0.000 0.000,25.000 0.000,0.000 0.000,-25.000-25.000,0.000 0.000,25.000-25.000</inkml:trace>
</inkml:ink>
</file>

<file path=ppt/ink/ink22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8:4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30300.000 51400.000,'50.000'100.000,"-50.000"0.000,0.000 0.000,0.000 0.000,0.000 0.000,0.000-25.000,0.000 0.000,0.000-25.000</inkml:trace>
</inkml:ink>
</file>

<file path=ppt/ink/ink22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8:4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30950.000 51350.000,'50.000'50.000,"-50.000"50.000,0.000 0.000,0.000 25.000,0.000 0.000,-25.000 25.000,0.000 0.000,25.000 0.000,0.000 0.000,0.000-75.000,0.000 0.000,25.000-25.000,0.000 0.000,50.000-50.000,0.000 0.000,25.000 0.000,0.000 0.000,-50.000-25.000,0.000 0.000,-25.000 0.000</inkml:trace>
</inkml:ink>
</file>

<file path=ppt/ink/ink22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8:4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31700.000 51050.000,'0.000'-50.000,"0.000"25.000,0.000 0.000,50.000 0.000,0.000 0.000,25.000 25.000,0.000 0.000,25.000 0.000,0.000 0.000,-25.000 50.000,0.000 0.000,-50.000-50.000,0.000 0.000,0.000 0.000</inkml:trace>
</inkml:ink>
</file>

<file path=ppt/ink/ink22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8:4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32750.000 50350.000,'-50.000'0.000,"50.000"50.000,0.000 0.000,0.000 125.000,0.000 0.000,-75.000 75.000,0.000 0.000,25.000-150.000</inkml:trace>
</inkml:ink>
</file>

<file path=ppt/ink/ink2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7: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71900.000 7200.000,'-100.000'-50.000,"50.000"25.000,0.000 0.000,25.000 0.000,0.000 0.000,25.000 150.000,0.000 0.000,0.000 50.000,0.000 0.000,0.000 150.000,0.000 0.000,-25.000-75.000,0.000 0.000,0.000-150.000</inkml:trace>
</inkml:ink>
</file>

<file path=ppt/ink/ink22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8:4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24700.000 54950.000,'-50.000'0.000,"50.000"-25.000,0.000 0.000,-50.000 25.000,0.000 0.000,0.000 100.000,0.000 0.000,25.000 0.000,0.000 0.000,-25.000 50.000,0.000 0.000,50.000-75.000,0.000 0.000,25.000-25.000,0.000 0.000,100.000-75.000,0.000 0.000,25.000-100.000,0.000 0.000,-50.000-25.000,0.000 0.000,-100.000 25.000,0.000 0.000,0.000 50.000,0.000 0.000,-75.000 50.000,0.000 0.000,0.000 50.000,0.000 0.000,25.000 75.000,0.000 0.000,25.000-75.000</inkml:trace>
</inkml:ink>
</file>

<file path=ppt/ink/ink22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8:4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25300.000 55200.000,'50.000'0.000,"-25.000"0.000,0.000 0.000,75.000 50.000,0.000 0.000,0.000 25.000,0.000 0.000,-25.000 0.000,0.000 0.000,-50.000-25.000,0.000 0.000,0.000-50.000</inkml:trace>
</inkml:ink>
</file>

<file path=ppt/ink/ink22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8:4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26600.000 54600.000,'-50.000'0.000,"50.000"50.000,0.000 0.000,0.000 125.000,0.000 0.000,25.000 100.000,0.000 0.000,-50.000 50.000,0.000 0.000,25.000-225.000,0.000 0.000,-25.000-50.000</inkml:trace>
</inkml:ink>
</file>

<file path=ppt/ink/ink22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8:4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28000.000 54850.000,'0.000'-50.000,"0.000"25.000,0.000 0.000,-50.000 150.000,0.000 0.000,-25.000 25.000,0.000 0.000,25.000-75.000,0.000 0.000,50.000-50.000,0.000 0.000,50.000-25.000,0.000 0.000,100.000-75.000,0.000 0.000,-75.000 25.000,0.000 0.000,-25.000 50.000,0.000 0.000,-50.000 75.000,0.000 0.000,0.000 0.000,0.000 0.000,0.000-25.000,0.000 0.000,100.000-100.000,0.000 0.000,25.000-50.000,0.000 0.000,-50.000 50.000,0.000 0.000,-50.000 50.000,0.000 0.000,-25.000 50.000,0.000 0.000,-25.000 25.000,0.000 0.000,25.000-25.000,0.000 0.000,75.000-75.000,0.000 0.000,0.000-50.000,0.000 0.000,-25.000 25.000,0.000 0.000,-75.000 75.000,0.000 0.000,0.000 25.000,0.000 0.000,25.000 0.000,0.000 0.000,75.000-50.000,0.000 0.000,25.000-50.000,0.000 0.000,-50.000 25.000,0.000 0.000,-25.000 25.000,0.000 0.000,-50.000 0.000,0.000 0.000,0.000 0.000,0.000 0.000,25.000 50.000,0.000 0.000,0.000 0.000,0.000 0.000,0.000 0.000,0.000 0.000,0.000-25.000,0.000 0.000,25.000-25.000,0.000 0.000,-25.000 25.000</inkml:trace>
</inkml:ink>
</file>

<file path=ppt/ink/ink22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8:4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30050.000 54850.000,'0.000'-50.000,"0.000"150.000,0.000 0.000,0.000 50.000,0.000 0.000,-25.000 0.000,0.000 0.000,25.000 0.000,0.000 0.000,0.000-50.000,0.000 0.000,0.000-50.000,0.000 0.000,25.000-50.000,0.000 0.000,0.000 0.000,0.000 0.000,0.000-25.000</inkml:trace>
</inkml:ink>
</file>

<file path=ppt/ink/ink22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8:4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31150.000 54650.000,'-50.000'-150.000,"100.000"150.000,0.000 0.000,50.000 0.000,0.000 0.000,0.000 0.000,0.000 0.000,-25.000 50.000,0.000 0.000,-50.000-50.000</inkml:trace>
</inkml:ink>
</file>

<file path=ppt/ink/ink22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8:4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32200.000 54100.000,'-50.000'0.000,"25.000"0.000,0.000 0.000,25.000 25.000,0.000 0.000,0.000 125.000,0.000 0.000,25.000 100.000,0.000 0.000,-50.000 100.000,0.000 0.000,0.000-250.000,0.000 0.000,0.000 0.000</inkml:trace>
</inkml:ink>
</file>

<file path=ppt/ink/ink22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8:56"/>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36250.000 50350.000,'50.000'150.000,"150.000"-25.000,0.000 0.000,-125.000-75.000,0.000 0.000,-75.000 0.000,0.000 0.000,0.000-25.000</inkml:trace>
</inkml:ink>
</file>

<file path=ppt/ink/ink22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8:57"/>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37600.000 50350.000,'0.000'-50.000,"0.000"25.000,0.000 0.000,-25.000 125.000,0.000 0.000,-50.000 25.000,0.000 0.000,25.000 25.000,0.000 0.000,-25.000-50.000,0.000 0.000,50.000-25.000,0.000 0.000,25.000-50.000,0.000 0.000,0.000-50.000,0.000 0.000,25.000 0.000</inkml:trace>
</inkml:ink>
</file>

<file path=ppt/ink/ink22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8:58"/>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35950.000 51850.000,'-100.000'0.000,"75.000"-25.000,0.000 0.000,25.000 0.000,0.000 0.000,0.000 0.000,0.000 0.000,100.000 0.000,0.000 0.000,0.000 25.000,0.000 0.000,-25.000 0.000,0.000 0.000,-25.000 0.000,0.000 0.000,-25.000 0.000,0.000 0.000,-25.000 50.000,0.000 0.000,-75.000 75.000,0.000 0.000,25.000 25.000,0.000 0.000,25.000 0.000,0.000 0.000,0.000-50.000,0.000 0.000,25.000-75.000,0.000 0.000,25.000-25.000,0.000 0.000,100.000-150.000,0.000 0.000,25.000-25.000,0.000 0.000,0.000-25.000,0.000 0.000,-50.000 25.000,0.000 0.000,-50.000 100.000</inkml:trace>
</inkml:ink>
</file>

<file path=ppt/ink/ink2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7: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72250.000 9900.000,'-50.000'0.000,"175.000"-50.000,0.000 0.000,100.000 50.000,0.000 0.000,-25.000 0.000,0.000 0.000,25.000 0.000,0.000 0.000,-100.000 0.000,0.000 0.000,-100.000 25.000</inkml:trace>
</inkml:ink>
</file>

<file path=ppt/ink/ink22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8:58"/>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37500.000 50500.000,'0.000'-50.000,"0.000"25.000,0.000 0.000,0.000 50.000,0.000 0.000,0.000 50.000,0.000 0.000,-50.000 25.000,0.000 0.000,0.000 25.000,0.000 0.000,-25.000 0.000,0.000 0.000,25.000-25.000,0.000 0.000,50.000-75.000,0.000 0.000,25.000-50.000,0.000 0.000,0.000-50.000,0.000 0.000,0.000 25.000,0.000 0.000,-25.000 25.000,0.000 0.000,25.000 25.000,0.000 0.000,-25.000 75.000,0.000 0.000,0.000 50.000,0.000 0.000,0.000 100.000,0.000 0.000,0.000 75.000,0.000 0.000,-50.000 25.000,0.000 0.000,25.000-25.000,0.000 0.000,25.000-100.000,0.000 0.000,0.000-150.000,0.000 0.000,0.000-25.000</inkml:trace>
</inkml:ink>
</file>

<file path=ppt/ink/ink22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8:59"/>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38150.000 50350.000,'0.000'-100.000,"25.000"25.000,0.000 0.000,0.000 50.000,0.000 0.000,25.000 0.000,0.000 0.000,0.000 50.000,0.000 0.000,-25.000 75.000,0.000 0.000,-100.000 50.000,0.000 0.000,0.000-75.000,0.000 0.000,50.000-50.000,0.000 0.000,25.000 0.000,0.000 0.000,100.000-75.000,0.000 0.000,0.000 25.000,0.000 0.000,-25.000 25.000,0.000 0.000,-75.000 50.000,0.000 0.000,-50.000 50.000,0.000 0.000,-75.000 0.000,0.000 0.000,25.000-25.000,0.000 0.000,50.000-25.000,0.000 0.000,50.000-25.000,0.000 0.000,75.000-50.000,0.000 0.000,50.000-50.000,0.000 0.000,-50.000 25.000,0.000 0.000,-50.000 0.000,0.000 0.000,-25.000 25.000,0.000 0.000,-75.000 0.000,0.000 0.000,25.000 25.000,0.000 0.000,0.000 25.000,0.000 0.000,25.000 75.000,0.000 0.000,25.000 0.000,0.000 0.000,0.000 25.000,0.000 0.000,0.000 25.000,0.000 0.000,0.000 0.000,0.000 0.000,0.000-25.000,0.000 0.000,-25.000-100.000,0.000 0.000,-25.000-25.000,0.000 0.000,0.000-75.000,0.000 0.000,0.000-25.000,0.000 0.000,50.000 25.000,0.000 0.000,50.000 0.000,0.000 0.000,75.000 50.000,0.000 0.000,-50.000 0.000,0.000 0.000,-25.000 50.000,0.000 0.000,-50.000 75.000,0.000 0.000,-50.000 25.000,0.000 0.000,-75.000 0.000,0.000 0.000,0.000-50.000,0.000 0.000,-25.000-25.000,0.000 0.000,50.000 0.000,0.000 0.000,75.000-50.000,0.000 0.000,75.000 0.000,0.000 0.000,100.000 0.000,0.000 0.000,75.000 0.000,0.000 0.000,-25.000 0.000,0.000 0.000,0.000 25.000,0.000 0.000,-75.000-25.000,0.000 0.000,-75.000-25.000</inkml:trace>
</inkml:ink>
</file>

<file path=ppt/ink/ink22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00"/>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40300.000 49850.000,'50.000'-50.000,"25.000"25.000,0.000 0.000,75.000 25.000,0.000 0.000,-50.000 50.000,0.000 0.000,-75.000 25.000,0.000 0.000,-50.000 75.000,0.000 0.000,-100.000-25.000,0.000 0.000,-50.000-25.000,0.000 0.000,25.000-50.000,0.000 0.000,25.000-25.000,0.000 0.000,50.000-25.000,0.000 0.000,50.000 0.000,0.000 0.000,50.000 50.000,0.000 0.000,0.000 50.000,0.000 0.000,-25.000 50.000,0.000 0.000,-25.000 0.000,0.000 0.000,0.000-25.000,0.000 0.000,25.000-150.000,0.000 0.000,0.000 0.000</inkml:trace>
</inkml:ink>
</file>

<file path=ppt/ink/ink22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01"/>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39950.000 51100.000,'300.000'-150.000,"-125.000"100.000,0.000 0.000,50.000 25.000,0.000 0.000,-50.000 25.000,0.000 0.000,-75.000 25.000,0.000 0.000,-75.000 50.000,0.000 0.000,-75.000 0.000,0.000 0.000,-100.000 25.000,0.000 0.000,25.000-25.000,0.000 0.000,0.000-50.000,0.000 0.000,0.000-75.000,0.000 0.000,75.000-75.000,0.000 0.000,50.000-25.000,0.000 0.000,50.000 0.000,0.000 0.000,25.000 50.000,0.000 0.000,-50.000 75.000,0.000 0.000,0.000 25.000,0.000 0.000,-50.000 100.000,0.000 0.000,-25.000 50.000,0.000 0.000,-50.000 0.000,0.000 0.000,25.000-50.000,0.000 0.000,50.000-50.000,0.000 0.000,25.000-25.000,0.000 0.000,100.000-50.000,0.000 0.000,25.000 0.000,0.000 0.000,0.000 25.000,0.000 0.000,-75.000 0.000,0.000 0.000,-50.000 25.000,0.000 0.000,-75.000 25.000,0.000 0.000,-50.000 25.000,0.000 0.000,-25.000-25.000,0.000 0.000,0.000 25.000,0.000 0.000,25.000-25.000,0.000 0.000,75.000-25.000,0.000 0.000,25.000-25.000,0.000 0.000,25.000 25.000,0.000 0.000,0.000 25.000,0.000 0.000,-25.000 75.000,0.000 0.000,0.000 0.000,0.000 0.000,25.000-25.000,0.000 0.000,0.000-25.000,0.000 0.000,0.000-50.000,0.000 0.000,50.000-25.000,0.000 0.000,0.000-75.000,0.000 0.000,0.000-50.000,0.000 0.000,50.000-50.000,0.000 0.000,25.000 25.000,0.000 0.000,50.000 75.000,0.000 0.000,25.000 25.000,0.000 0.000,-75.000 50.000,0.000 0.000,-25.000 25.000,0.000 0.000,-100.000 25.000,0.000 0.000,-25.000 25.000,0.000 0.000,-100.000 25.000,0.000 0.000,0.000-25.000,0.000 0.000,-25.000-25.000,0.000 0.000,0.000-25.000,0.000 0.000,75.000-25.000,0.000 0.000,25.000 25.000,0.000 0.000,50.000 0.000,0.000 0.000,0.000 25.000,0.000 0.000,25.000-25.000,0.000 0.000,-25.000 25.000,0.000 0.000,25.000-50.000,0.000 0.000,0.000 0.000,0.000 0.000,0.000 0.000</inkml:trace>
</inkml:ink>
</file>

<file path=ppt/ink/ink22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01"/>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40700.000 52250.000,'50.000'0.000,"-50.000"-25.000,0.000 0.000,0.000 0.000,0.000 0.000,0.000 100.000,0.000 0.000,0.000 50.000,0.000 0.000,-25.000 50.000,0.000 0.000,25.000 50.000,0.000 0.000,-25.000 100.000,0.000 0.000,0.000 250.000,0.000 0.000,25.000-300.000,0.000 0.000,0.000-150.000</inkml:trace>
</inkml:ink>
</file>

<file path=ppt/ink/ink22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01"/>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42500.000 50400.000,'50.000'-100.000,"150.000"50.000,0.000 0.000,-100.000 50.000,0.000 0.000,-25.000 50.000,0.000 0.000,-75.000 25.000,0.000 0.000,-50.000-25.000</inkml:trace>
</inkml:ink>
</file>

<file path=ppt/ink/ink22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01"/>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42500.000 50750.000,'-150.000'50.000,"150.000"25.000,0.000 0.000,0.000 50.000,0.000 0.000,0.000 100.000,0.000 0.000,-50.000-25.000,0.000 0.000,50.000-75.000,0.000 0.000,-25.000-100.000,0.000 0.000,0.000-50.000</inkml:trace>
</inkml:ink>
</file>

<file path=ppt/ink/ink22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02"/>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42400.000 51500.000,'350.000'-200.000,"-150.000"125.000,0.000 0.000,-50.000 50.000,0.000 0.000,-50.000 25.000,0.000 0.000,-75.000 25.000,0.000 0.000,-50.000 75.000,0.000 0.000,-125.000 25.000,0.000 0.000,0.000 0.000,0.000 0.000,0.000-25.000,0.000 0.000,75.000-50.000,0.000 0.000,25.000-50.000,0.000 0.000,175.000-75.000,0.000 0.000,-25.000-25.000,0.000 0.000,25.000 0.000,0.000 0.000,-100.000 25.000,0.000 0.000,-25.000 50.000,0.000 0.000,0.000 0.000</inkml:trace>
</inkml:ink>
</file>

<file path=ppt/ink/ink22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02"/>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42900.000 50800.000,'-150.000'0.000,"150.000"100.000,0.000 0.000,0.000 25.000,0.000 0.000,0.000 75.000,0.000 0.000,-25.000-25.000,0.000 0.000,0.000-25.000,0.000 0.000,50.000-100.000,0.000 0.000,-25.000-75.000</inkml:trace>
</inkml:ink>
</file>

<file path=ppt/ink/ink22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02"/>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43300.000 50900.000,'0.000'200.000,"0.000"-25.000,0.000 0.000,-100.000 75.000,0.000 0.000,-25.000 75.000,0.000 0.000,-25.000-100.000,0.000 0.000,75.000-100.000,0.000 0.000,50.000-75.000,0.000 0.000,25.000-25.000,0.000 0.000,75.000 25.000,0.000 0.000,50.000-25.000,0.000 0.000,-25.000 0.000,0.000 0.000,-25.000 0.000,0.000 0.000,-50.000-25.000,0.000 0.000,0.000 0.000,0.000 0.000,-25.000-25.000,0.000 0.000,25.000 0.000</inkml:trace>
</inkml:ink>
</file>

<file path=ppt/ink/ink2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7:5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73350.000 9050.000,'-50.000'0.000,"0.000"-75.000,0.000 0.000,0.000 25.000,0.000 0.000,50.000 100.000,0.000 0.000,0.000 125.000,0.000 0.000,0.000-100.000,0.000 0.000,0.000 125.000,0.000 0.000,0.000 50.000,0.000 0.000,0.000 75.000,0.000 0.000,0.000-250.000</inkml:trace>
</inkml:ink>
</file>

<file path=ppt/ink/ink22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03"/>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43400.000 52550.000,'0.000'-50.000,"0.000"25.000,0.000 0.000,25.000 0.000,0.000 0.000,-25.000 100.000,0.000 0.000,0.000 50.000,0.000 0.000,-50.000-25.000,0.000 0.000,-25.000 25.000,0.000 0.000,-50.000 0.000,0.000 0.000,-25.000-25.000,0.000 0.000,0.000-75.000,0.000 0.000,100.000 0.000</inkml:trace>
</inkml:ink>
</file>

<file path=ppt/ink/ink22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03"/>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41500.000 53400.000,'0.000'-50.000,"0.000"0.000,0.000 0.000,100.000 0.000,0.000 0.000,100.000 25.000,0.000 0.000,75.000 0.000,0.000 0.000,50.000-25.000,0.000 0.000,-250.000 25.000</inkml:trace>
</inkml:ink>
</file>

<file path=ppt/ink/ink22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03"/>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44750.000 51150.000,'50.000'0.000,"50.000"-25.000,0.000 0.000,-25.000 100.000,0.000 0.000,0.000 0.000,0.000 0.000,-50.000 25.000,0.000 0.000,-75.000 25.000,0.000 0.000,-50.000-50.000,0.000 0.000,75.000-50.000</inkml:trace>
</inkml:ink>
</file>

<file path=ppt/ink/ink22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03"/>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44500.000 52400.000,'-50.000'50.000,"0.000"-25.000,0.000 0.000,0.000 25.000,0.000 0.000,100.000-25.000,0.000 0.000,125.000-25.000,0.000 0.000,50.000-25.000,0.000 0.000,-25.000 25.000,0.000 0.000,-75.000 0.000,0.000 0.000,-100.000 50.000,0.000 0.000,0.000-25.000</inkml:trace>
</inkml:ink>
</file>

<file path=ppt/ink/ink22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05"/>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47900.000 50450.000,'50.000'0.000,"-50.000"-25.000,0.000 0.000,-25.000 125.000,0.000 0.000,-25.000 50.000,0.000 0.000,-25.000 50.000,0.000 0.000,-50.000 0.000,0.000 0.000,0.000 50.000,0.000 0.000,50.000-50.000,0.000 0.000,50.000-125.000,0.000 0.000,100.000-175.000,0.000 0.000,-25.000-50.000,0.000 0.000,0.000 50.000</inkml:trace>
</inkml:ink>
</file>

<file path=ppt/ink/ink22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06"/>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48000.000 50750.000,'150.000'-250.000,"-150.000"225.000,0.000 0.000,0.000 50.000,0.000 0.000,25.000 100.000,0.000 0.000,-25.000 0.000,0.000 0.000,0.000 75.000,0.000 0.000,-25.000 75.000,0.000 0.000,-25.000 25.000,0.000 0.000,0.000-200.000,0.000 0.000,25.000-75.000,0.000 0.000,-50.000-75.000,0.000 0.000,0.000-175.000,0.000 0.000,0.000 25.000,0.000 0.000,50.000 25.000,0.000 0.000,50.000 125.000,0.000 0.000,100.000 50.000,0.000 0.000,75.000 25.000,0.000 0.000,0.000 0.000,0.000 0.000,0.000-75.000,0.000 0.000,-75.000-50.000,0.000 0.000,-100.000 25.000,0.000 0.000,-25.000 25.000,0.000 0.000,-75.000 50.000,0.000 0.000,0.000 50.000,0.000 0.000,0.000 75.000,0.000 0.000,25.000 25.000,0.000 0.000,25.000-50.000,0.000 0.000,50.000-25.000,0.000 0.000,25.000-50.000,0.000 0.000,50.000-100.000,0.000 0.000,-25.000-50.000,0.000 0.000,-50.000 50.000,0.000 0.000,-25.000 50.000,0.000 0.000,-50.000 50.000,0.000 0.000,25.000 50.000,0.000 0.000,0.000 75.000,0.000 0.000,25.000 75.000,0.000 0.000,0.000 25.000,0.000 0.000,0.000 0.000,0.000 0.000,-50.000-25.000,0.000 0.000,25.000-25.000,0.000 0.000,-25.000-125.000,0.000 0.000,-25.000-50.000,0.000 0.000,0.000-50.000,0.000 0.000,25.000-100.000,0.000 0.000,50.000-75.000,0.000 0.000,150.000-50.000,0.000 0.000,50.000 25.000,0.000 0.000,-50.000-50.000,0.000 0.000,-100.000 200.000</inkml:trace>
</inkml:ink>
</file>

<file path=ppt/ink/ink22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06"/>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49500.000 50750.000,'100.000'-100.000,"75.000"100.000,0.000 0.000,0.000-25.000,0.000 0.000,-75.000 25.000,0.000 0.000,-75.000 0.000</inkml:trace>
</inkml:ink>
</file>

<file path=ppt/ink/ink22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06"/>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50250.000 50100.000,'-100.000'-50.000,"50.000"50.000,0.000 0.000,25.000 25.000,0.000 0.000,0.000 125.000,0.000 0.000,25.000 25.000,0.000 0.000,-25.000 25.000,0.000 0.000,-25.000-50.000,0.000 0.000,25.000-100.000</inkml:trace>
</inkml:ink>
</file>

<file path=ppt/ink/ink22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07"/>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51300.000 51050.000,'0.000'-50.000,"25.000"75.000,0.000 0.000,25.000 75.000,0.000 0.000,-25.000 25.000,0.000 0.000,-25.000 75.000,0.000 0.000,0.000 0.000,0.000 0.000,-25.000-25.000,0.000 0.000,0.000-50.000,0.000 0.000,0.000-100.000,0.000 0.000,-50.000-25.000,0.000 0.000,-25.000-25.000,0.000 0.000,25.000-125.000,0.000 0.000,0.000-50.000,0.000 0.000,25.000 75.000,0.000 0.000,25.000 75.000,0.000 0.000,25.000 175.000,0.000 0.000,0.000 0.000,0.000 0.000,0.000 25.000,0.000 0.000,-25.000-75.000,0.000 0.000,25.000 25.000</inkml:trace>
</inkml:ink>
</file>

<file path=ppt/ink/ink22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07"/>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52150.000 51900.000,'50.000'0.000,"-25.000"25.000,0.000 0.000,50.000 50.000,0.000 0.000,0.000 25.000,0.000 0.000,-50.000-25.000,0.000 0.000,-25.000 25.000,0.000 0.000,-25.000-50.000,0.000 0.000,0.000-25.000,0.000 0.000,0.000 0.000</inkml:trace>
</inkml:ink>
</file>

<file path=ppt/ink/ink2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7:5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77800.000 8650.000,'0.000'-50.000,"0.000"-25.000,0.000 0.000,-25.000 25.000,0.000 0.000,0.000 50.000,0.000 0.000,-25.000 0.000,0.000 0.000,-50.000 50.000,0.000 0.000,-50.000 100.000,0.000 0.000,-25.000 50.000,0.000 0.000,50.000 25.000,0.000 0.000,75.000-50.000,0.000 0.000,50.000-75.000,0.000 0.000,75.000-75.000,0.000 0.000,100.000-50.000,0.000 0.000,75.000-75.000,0.000 0.000,-75.000 0.000,0.000 0.000,-50.000 25.000,0.000 0.000,-75.000 50.000,0.000 0.000,-25.000 25.000,0.000 0.000,-25.000 50.000,0.000 0.000,-25.000 100.000,0.000 0.000,-25.000-25.000,0.000 0.000,50.000-50.000,0.000 0.000,0.000-50.000,0.000 0.000,100.000-25.000,0.000 0.000,50.000-100.000,0.000 0.000,0.000-50.000,0.000 0.000,-25.000-25.000,0.000 0.000,-100.000 0.000,0.000 0.000,-75.000 50.000,0.000 0.000,-50.000 75.000,0.000 0.000,-25.000 50.000,0.000 0.000,-25.000 75.000,0.000 0.000,25.000 0.000,0.000 0.000,100.000 0.000,0.000 0.000,25.000-50.000,0.000 0.000,25.000 0.000</inkml:trace>
</inkml:ink>
</file>

<file path=ppt/ink/ink22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07"/>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53450.000 52900.000,'50.000'50.000,"-25.000"-50.000,0.000 0.000,-25.000 25.000,0.000 0.000,-25.000 0.000</inkml:trace>
</inkml:ink>
</file>

<file path=ppt/ink/ink22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08"/>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54600.000 50600.000,'50.000'0.000,"25.000"0.000,0.000 0.000,25.000 75.000,0.000 0.000,0.000 0.000,0.000 0.000,-75.000 50.000,0.000 0.000,-150.000 25.000,0.000 0.000,75.000-100.000,0.000 0.000,0.000 0.000</inkml:trace>
</inkml:ink>
</file>

<file path=ppt/ink/ink22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09"/>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54150.000 52000.000,'0.000'50.000,"50.000"-75.000,0.000 0.000,50.000 0.000,0.000 0.000,25.000 0.000,0.000 0.000,-50.000 100.000,0.000 0.000,-75.000 125.000,0.000 0.000,-50.000 25.000,0.000 0.000,-25.000-75.000,0.000 0.000,50.000-100.000,0.000 0.000,175.000-225.000,0.000 0.000,50.000-125.000,0.000 0.000,-50.000-50.000,0.000 0.000,-25.000 50.000,0.000 0.000,-75.000 150.000,0.000 0.000,-50.000 100.000,0.000 0.000,-50.000 125.000,0.000 0.000,-75.000 75.000,0.000 0.000,50.000-25.000,0.000 0.000,75.000-50.000,0.000 0.000,25.000-50.000,0.000 0.000,50.000-25.000,0.000 0.000,-25.000-25.000,0.000 0.000,-25.000 0.000,0.000 0.000,-25.000 100.000,0.000 0.000,0.000 150.000,0.000 0.000,-75.000 50.000,0.000 0.000,25.000 75.000,0.000 0.000,-25.000 25.000,0.000 0.000,25.000 25.000,0.000 0.000,50.000-200.000,0.000 0.000,0.000-175.000,0.000 0.000,25.000 0.000</inkml:trace>
</inkml:ink>
</file>

<file path=ppt/ink/ink22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10"/>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56800.000 50750.000,'50.000'-200.000,"25.000"150.000,0.000 0.000,-50.000 75.000,0.000 0.000,-50.000 100.000,0.000 0.000,-75.000 25.000,0.000 0.000,75.000-100.000,0.000 0.000,100.000-50.000,0.000 0.000,0.000 0.000,0.000 0.000,-75.000 75.000,0.000 0.000,-150.000 100.000,0.000 0.000,0.000-25.000,0.000 0.000,50.000-50.000,0.000 0.000,75.000-75.000,0.000 0.000,50.000-25.000,0.000 0.000,150.000-75.000,0.000 0.000,-50.000-25.000,0.000 0.000,-25.000 25.000,0.000 0.000,-100.000 25.000,0.000 0.000,-25.000 25.000,0.000 0.000,-50.000 25.000,0.000 0.000,50.000 0.000,0.000 0.000,0.000 75.000,0.000 0.000,25.000 25.000,0.000 0.000,-25.000 75.000,0.000 0.000,25.000 25.000,0.000 0.000,-50.000-50.000,0.000 0.000,25.000-75.000,0.000 0.000,0.000-25.000,0.000 0.000,0.000-75.000,0.000 0.000,0.000-75.000,0.000 0.000,100.000 0.000,0.000 0.000,50.000 50.000,0.000 0.000,-25.000 25.000,0.000 0.000,-25.000 25.000,0.000 0.000,-75.000 50.000,0.000 0.000,-75.000 75.000,0.000 0.000,-75.000-25.000,0.000 0.000,0.000-25.000,0.000 0.000,25.000-25.000,0.000 0.000,75.000-25.000,0.000 0.000,25.000 0.000,0.000 0.000,150.000 0.000,0.000 0.000,50.000-25.000,0.000 0.000,25.000 0.000,0.000 0.000,-25.000-25.000,0.000 0.000,-25.000 0.000,0.000 0.000,-100.000 0.000,0.000 0.000,0.000 0.000</inkml:trace>
</inkml:ink>
</file>

<file path=ppt/ink/ink22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11"/>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58650.000 50850.000,'50.000'-100.000,"-50.000"75.000,0.000 0.000,0.000 150.000,0.000 0.000,-50.000 25.000,0.000 0.000,25.000 0.000,0.000 0.000,25.000-75.000,0.000 0.000,100.000-50.000,0.000 0.000,50.000-25.000,0.000 0.000,-50.000 0.000,0.000 0.000,-100.000-25.000,0.000 0.000,-75.000 75.000,0.000 0.000,50.000-25.000,0.000 0.000,-100.000 75.000,0.000 0.000,-50.000 25.000,0.000 0.000,0.000-25.000,0.000 0.000,100.000-50.000,0.000 0.000,25.000-25.000,0.000 0.000,150.000 0.000,0.000 0.000,75.000-25.000,0.000 0.000,50.000-75.000,0.000 0.000,-50.000 0.000,0.000 0.000,-100.000 50.000,0.000 0.000,-50.000-25.000,0.000 0.000,-50.000-75.000,0.000 0.000,0.000 75.000</inkml:trace>
</inkml:ink>
</file>

<file path=ppt/ink/ink22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11"/>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59250.000 51100.000,'0.000'-50.000,"0.000"25.000,0.000 0.000,-25.000 50.000,0.000 0.000,-25.000 100.000,0.000 0.000,-50.000 75.000,0.000 0.000,-75.000 75.000,0.000 0.000,0.000-25.000,0.000 0.000,75.000-75.000,0.000 0.000,100.000-100.000</inkml:trace>
</inkml:ink>
</file>

<file path=ppt/ink/ink22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11"/>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58800.000 52850.000,'-50.000'200.000,"50.000"-100.000,0.000 0.000,25.000 0.000,0.000 0.000,25.000-25.000,0.000 0.000,50.000-75.000,0.000 0.000,50.000-25.000,0.000 0.000,50.000-100.000,0.000 0.000,0.000-25.000,0.000 0.000,-125.000 75.000</inkml:trace>
</inkml:ink>
</file>

<file path=ppt/ink/ink22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11"/>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61450.000 50900.000,'0.000'-50.000,"-25.000"25.000,0.000 0.000,0.000-25.000,0.000 0.000,25.000 0.000,0.000 0.000,-25.000 50.000,0.000 0.000,0.000 125.000,0.000 0.000,-25.000 25.000,0.000 0.000,25.000 100.000,0.000 0.000,25.000 100.000,0.000 0.000,-25.000-50.000,0.000 0.000,25.000-75.000,0.000 0.000,0.000-75.000,0.000 0.000,-25.000-75.000,0.000 0.000,0.000-75.000</inkml:trace>
</inkml:ink>
</file>

<file path=ppt/ink/ink22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12"/>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60200.000 53200.000,'0.000'-50.000,"50.000"125.000,0.000 0.000,-25.000 25.000,0.000 0.000,0.000 25.000,0.000 0.000,0.000 0.000,0.000 0.000,0.000-25.000,0.000 0.000,25.000-50.000,0.000 0.000,25.000-75.000,0.000 0.000,25.000-75.000,0.000 0.000,75.000-75.000,0.000 0.000,100.000-150.000,0.000 0.000,-175.000 200.000,0.000 0.000,-25.000 25.000</inkml:trace>
</inkml:ink>
</file>

<file path=ppt/ink/ink22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22"/>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70500.000 49850.000,'0.000'-100.000,"-25.000"100.000,0.000 0.000,-50.000 100.000,0.000 0.000,0.000 50.000,0.000 0.000,-25.000 25.000,0.000 0.000,-25.000 25.000,0.000 0.000,25.000 50.000,0.000 0.000,25.000 25.000,0.000 0.000,50.000-125.000,0.000 0.000,25.000-125.000,0.000 0.000,75.000-175.000,0.000 0.000,-25.000 50.000</inkml:trace>
</inkml:ink>
</file>

<file path=ppt/ink/ink2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7:5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79150.000 9400.000,'350.000'0.000,"-250.000"0.000,0.000 0.000,-25.000 75.000,0.000 0.000,-75.000 25.000,0.000 0.000,-100.000 50.000,0.000 0.000,0.000-75.000,0.000 0.000,50.000 0.000,0.000 0.000,50.000-25.000,0.000 0.000,100.000 25.000,0.000 0.000,25.000 25.000,0.000 0.000,-75.000 50.000,0.000 0.000,-50.000 75.000,0.000 0.000,-225.000 25.000,0.000 0.000,0.000-75.000,0.000 0.000,25.000-75.000,0.000 0.000,150.000-100.000,0.000 0.000,25.000-25.000</inkml:trace>
</inkml:ink>
</file>

<file path=ppt/ink/ink22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23"/>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70250.000 50250.000,'50.000'-150.000,"0.000"100.000,0.000 0.000,-25.000 25.000,0.000 0.000,-25.000 75.000,0.000 0.000,0.000 100.000,0.000 0.000,0.000 100.000,0.000 0.000,-25.000-75.000,0.000 0.000,0.000 75.000,0.000 0.000,0.000 0.000,0.000 0.000,25.000-100.000,0.000 0.000,-50.000-100.000,0.000 0.000,0.000-50.000,0.000 0.000,-50.000-150.000,0.000 0.000,0.000-75.000,0.000 0.000,50.000 50.000,0.000 0.000,25.000 125.000,0.000 0.000,150.000 25.000,0.000 0.000,50.000 0.000,0.000 0.000,25.000 0.000,0.000 0.000,-75.000 0.000,0.000 0.000,-25.000 0.000,0.000 0.000,-25.000 0.000,0.000 0.000,-50.000-25.000,0.000 0.000,-25.000 0.000,0.000 0.000,0.000 0.000,0.000 0.000,-25.000 25.000,0.000 0.000,-50.000 50.000,0.000 0.000,25.000 75.000,0.000 0.000,0.000 0.000,0.000 0.000,25.000-25.000,0.000 0.000,25.000-25.000,0.000 0.000,75.000-25.000,0.000 0.000,0.000-25.000,0.000 0.000,-25.000-50.000,0.000 0.000,-25.000-25.000,0.000 0.000,-25.000 0.000,0.000 0.000,0.000 50.000,0.000 0.000,-25.000 50.000,0.000 0.000,25.000 50.000,0.000 0.000,-25.000 50.000,0.000 0.000,25.000 50.000,0.000 0.000,0.000 75.000,0.000 0.000,-25.000 50.000,0.000 0.000,0.000-50.000,0.000 0.000,-25.000 0.000,0.000 0.000,25.000-25.000,0.000 0.000,-25.000-75.000,0.000 0.000,0.000-125.000,0.000 0.000,-25.000-75.000,0.000 0.000,25.000-175.000,0.000 0.000,75.000-25.000,0.000 0.000,100.000-50.000,0.000 0.000,75.000 0.000,0.000 0.000,-50.000 75.000,0.000 0.000,-100.000 150.000</inkml:trace>
</inkml:ink>
</file>

<file path=ppt/ink/ink22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25"/>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71900.000 50700.000,'-50.000'0.000,"100.000"-25.000,0.000 0.000,-25.000 25.000,0.000 0.000,75.000 0.000,0.000 0.000,0.000 0.000,0.000 0.000,-25.000 0.000,0.000 0.000,-25.000 0.000,0.000 0.000,-25.000 0.000,0.000 0.000,0.000 0.000,0.000 0.000,-50.000-25.000,0.000 0.000,-25.000 0.000</inkml:trace>
</inkml:ink>
</file>

<file path=ppt/ink/ink22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26"/>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72400.000 50200.000,'-50.000'0.000,"50.000"-25.000,0.000 0.000,0.000 0.000,0.000 0.000,-25.000 0.000,0.000 0.000,25.000 75.000,0.000 0.000,0.000 50.000,0.000 0.000,0.000 25.000,0.000 0.000,0.000 25.000,0.000 0.000,-25.000 25.000,0.000 0.000,0.000-100.000</inkml:trace>
</inkml:ink>
</file>

<file path=ppt/ink/ink22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26"/>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68200.000 50800.000,'0.000'-100.000,"0.000"75.000,0.000 0.000,0.000-75.000,0.000 0.000,0.000 75.000,0.000 0.000,0.000 0.000,0.000 0.000,-25.000 0.000,0.000 0.000,-75.000 50.000,0.000 0.000,-25.000 50.000,0.000 0.000,-25.000 25.000,0.000 0.000,0.000 25.000,0.000 0.000,25.000 50.000,0.000 0.000,50.000 50.000,0.000 0.000,75.000 25.000,0.000 0.000,75.000-75.000,0.000 0.000,75.000-75.000,0.000 0.000,50.000-75.000,0.000 0.000,-25.000-25.000,0.000 0.000,-125.000-25.000</inkml:trace>
</inkml:ink>
</file>

<file path=ppt/ink/ink22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27"/>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69100.000 51050.000,'-50.000'-50.000,"25.000"50.000,0.000 0.000,-25.000-25.000,0.000 0.000,25.000 75.000,0.000 0.000,-50.000 50.000,0.000 0.000,25.000 25.000,0.000 0.000,0.000 0.000,0.000 0.000,50.000 75.000,0.000 0.000,25.000-50.000,0.000 0.000,75.000-50.000,0.000 0.000,0.000-100.000,0.000 0.000,-25.000 25.000</inkml:trace>
</inkml:ink>
</file>

<file path=ppt/ink/ink22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27"/>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73150.000 51100.000,'0.000'-50.000,"25.000"25.000,0.000 0.000,25.000 25.000,0.000 0.000,25.000 100.000,0.000 0.000,-25.000 25.000,0.000 0.000,0.000 25.000,0.000 0.000,-50.000 50.000,0.000 0.000,-50.000 0.000,0.000 0.000,-100.000-25.000,0.000 0.000,-75.000-25.000,0.000 0.000,150.000-100.000</inkml:trace>
</inkml:ink>
</file>

<file path=ppt/ink/ink22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29"/>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75250.000 51150.000,'-50.000'0.000,"100.000"-25.000,0.000 0.000,25.000 25.000,0.000 0.000,125.000-25.000,0.000 0.000,-25.000 25.000,0.000 0.000,-25.000 0.000,0.000 0.000,-100.000 50.000,0.000 0.000,-50.000 25.000,0.000 0.000,-50.000-50.000,0.000 0.000,25.000 0.000</inkml:trace>
</inkml:ink>
</file>

<file path=ppt/ink/ink22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29"/>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75150.000 52150.000,'-50.000'0.000,"25.000"0.000,0.000 0.000,25.000 25.000,0.000 0.000,25.000-25.000,0.000 0.000,75.000 25.000,0.000 0.000,50.000 25.000,0.000 0.000,25.000 0.000,0.000 0.000,-25.000-25.000,0.000 0.000,-25.000 0.000,0.000 0.000,-75.000 0.000,0.000 0.000,-25.000-25.000</inkml:trace>
</inkml:ink>
</file>

<file path=ppt/ink/ink22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34"/>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74300.000 46900.000,'0.000'-50.000,"-75.000"50.000,0.000 0.000,50.000 50.000,0.000 0.000,-25.000 50.000,0.000 0.000,-25.000 50.000,0.000 0.000,-25.000 25.000,0.000 0.000,0.000 25.000,0.000 0.000,0.000-25.000,0.000 0.000,75.000-100.000,0.000 0.000,25.000-50.000,0.000 0.000,100.000-125.000,0.000 0.000,-50.000 0.000,0.000 0.000,-25.000 25.000</inkml:trace>
</inkml:ink>
</file>

<file path=ppt/ink/ink22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35"/>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74250.000 47050.000,'150.000'-150.000,"-150.000"275.000,0.000 0.000,0.000 75.000,0.000 0.000,0.000-50.000,0.000 0.000,0.000 0.000,0.000 0.000,0.000 0.000,0.000 0.000,-50.000-75.000,0.000 0.000,25.000-25.000,0.000 0.000,-50.000-50.000,0.000 0.000,0.000-100.000,0.000 0.000,0.000-25.000,0.000 0.000,25.000 50.000,0.000 0.000,50.000 25.000,0.000 0.000,75.000 50.000,0.000 0.000,25.000 0.000,0.000 0.000,125.000-25.000,0.000 0.000,-25.000-25.000,0.000 0.000,-75.000 25.000,0.000 0.000,-75.000 0.000,0.000 0.000,-50.000-25.000,0.000 0.000,-25.000 0.000,0.000 0.000,-50.000 25.000,0.000 0.000,25.000 25.000,0.000 0.000,0.000 25.000,0.000 0.000,25.000 50.000,0.000 0.000,25.000-25.000,0.000 0.000,0.000 0.000,0.000 0.000,25.000-25.000,0.000 0.000,50.000-25.000,0.000 0.000,0.000 0.000,0.000 0.000,-50.000-50.000,0.000 0.000,-25.000 0.000,0.000 0.000,0.000 25.000,0.000 0.000,0.000 75.000,0.000 0.000,0.000 25.000,0.000 0.000,0.000 50.000,0.000 0.000,0.000 25.000,0.000 0.000,-25.000 50.000,0.000 0.000,-25.000 25.000,0.000 0.000,0.000-25.000,0.000 0.000,0.000-75.000,0.000 0.000,0.000-75.000,0.000 0.000,0.000-50.000,0.000 0.000,-25.000-50.000,0.000 0.000,25.000-100.000,0.000 0.000,50.000-25.000,0.000 0.000,100.000-25.000,0.000 0.000,75.000 0.000,0.000 0.000,25.000 50.000,0.000 0.000,-150.000 125.000,0.000 0.000,0.000-25.000</inkml:trace>
</inkml:ink>
</file>

<file path=ppt/ink/ink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5:3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18650.000 25950.000,'0.000'-50.000,"0.000"0.000,0.000 0.000,75.000 25.000,0.000 0.000,25.000 25.000,0.000 0.000,-25.000 0.000,0.000 0.000,-50.000 25.000,0.000 0.000,-25.000 50.000,0.000 0.000,0.000-25.000,0.000 0.000,-25.000 25.000,0.000 0.000,0.000 50.000,0.000 0.000,25.000 0.000,0.000 0.000,0.000 0.000,0.000 0.000,0.000-25.000,0.000 0.000,0.000 25.000,0.000 0.000,-25.000-75.000,0.000 0.000,-50.000 25.000,0.000 0.000,-25.000-25.000,0.000 0.000,0.000 0.000,0.000 0.000,25.000-25.000,0.000 0.000,50.000-25.000,0.000 0.000,100.000-25.000,0.000 0.000,100.000-25.000,0.000 0.000,100.000 0.000,0.000 0.000,-100.000 25.000,0.000 0.000,-50.000 0.000</inkml:trace>
</inkml:ink>
</file>

<file path=ppt/ink/ink2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7: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80650.000 7400.000,'100.000'-100.000,"-75.000"100.000,0.000 0.000,25.000-25.000,0.000 0.000,25.000 50.000,0.000 0.000,-25.000 100.000,0.000 0.000,-100.000 25.000,0.000 0.000,-100.000 50.000,0.000 0.000,25.000-75.000,0.000 0.000,100.000-75.000,0.000 0.000,75.000-50.000,0.000 0.000,125.000-50.000,0.000 0.000,50.000-25.000,0.000 0.000,-100.000 25.000,0.000 0.000,-100.000 25.000</inkml:trace>
</inkml:ink>
</file>

<file path=ppt/ink/ink23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36"/>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75600.000 47250.000,'0.000'-50.000,"75.000"50.000,0.000 0.000,25.000 0.000,0.000 0.000,0.000 0.000,0.000 0.000,-25.000 0.000,0.000 0.000,-50.000 25.000,0.000 0.000,-25.000 0.000</inkml:trace>
</inkml:ink>
</file>

<file path=ppt/ink/ink23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36"/>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76150.000 46850.000,'0.000'-50.000,"-50.000"25.000,0.000 0.000,50.000 150.000,0.000 0.000,0.000 50.000,0.000 0.000,-25.000-25.000,0.000 0.000,0.000 0.000,0.000 0.000,0.000-125.000,0.000 0.000,0.000 25.000</inkml:trace>
</inkml:ink>
</file>

<file path=ppt/ink/ink23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36"/>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72950.000 47050.000,'-50.000'-50.000,"25.000"50.000,0.000 0.000,25.000-25.000,0.000 0.000,-25.000 0.000,0.000 0.000,-25.000 25.000,0.000 0.000,-25.000 75.000,0.000 0.000,-25.000 25.000,0.000 0.000,25.000 25.000,0.000 0.000,50.000-100.000,0.000 0.000,-50.000 125.000,0.000 0.000,25.000 25.000,0.000 0.000,50.000-50.000,0.000 0.000,100.000 0.000,0.000 0.000,75.000-75.000,0.000 0.000,-125.000-50.000,0.000 0.000,25.000 0.000</inkml:trace>
</inkml:ink>
</file>

<file path=ppt/ink/ink23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37"/>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76900.000 47000.000,'0.000'-50.000,"0.000"25.000,0.000 0.000,100.000 50.000,0.000 0.000,-50.000 25.000,0.000 0.000,75.000 100.000,0.000 0.000,-75.000-25.000,0.000 0.000,-25.000 0.000,0.000 0.000,-50.000 0.000,0.000 0.000,-100.000 25.000,0.000 0.000,-100.000 0.000,0.000 0.000,75.000-75.000,0.000 0.000,75.000-50.000</inkml:trace>
</inkml:ink>
</file>

<file path=ppt/ink/ink23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38"/>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71900.000 46650.000,'0.000'-50.000,"0.000"0.000,0.000 0.000,0.000-75.000,0.000 0.000,-25.000 100.000,0.000 0.000,-25.000 25.000,0.000 0.000,-50.000 0.000,0.000 0.000,-25.000 25.000,0.000 0.000,0.000 25.000,0.000 0.000,25.000 50.000,0.000 0.000,-25.000 150.000,0.000 0.000,25.000 0.000,0.000 0.000,50.000-25.000,0.000 0.000,75.000-50.000,0.000 0.000,75.000 0.000,0.000 0.000,100.000-125.000,0.000 0.000,-75.000-50.000,0.000 0.000,-50.000-25.000</inkml:trace>
</inkml:ink>
</file>

<file path=ppt/ink/ink23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38"/>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71950.000 45800.000,'50.000'-50.000,"0.000"50.000,0.000 0.000,25.000 25.000,0.000 0.000,0.000 50.000,0.000 0.000,-75.000 50.000,0.000 0.000,-50.000-25.000,0.000 0.000,-50.000 0.000,0.000 0.000,0.000-25.000,0.000 0.000,75.000-75.000,0.000 0.000,175.000 0.000,0.000 0.000,75.000-25.000,0.000 0.000,50.000 0.000,0.000 0.000,-200.000 0.000</inkml:trace>
</inkml:ink>
</file>

<file path=ppt/ink/ink23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40"/>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80150.000 47850.000,'0.000'-50.000,"0.000"0.000,0.000 0.000,25.000 0.000,0.000 0.000,-25.000 0.000,0.000 0.000,25.000 25.000,0.000 0.000,-25.000 0.000,0.000 0.000,-50.000 0.000,0.000 0.000,-25.000 25.000,0.000 0.000,-25.000 0.000,0.000 0.000,0.000 50.000,0.000 0.000,-25.000 50.000,0.000 0.000,-25.000 50.000,0.000 0.000,25.000 25.000,0.000 0.000,75.000 0.000,0.000 0.000,25.000-25.000,0.000 0.000,100.000-75.000,0.000 0.000,125.000-75.000,0.000 0.000,50.000-75.000,0.000 0.000,-75.000 25.000,0.000 0.000,-150.000 0.000</inkml:trace>
</inkml:ink>
</file>

<file path=ppt/ink/ink23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41"/>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81350.000 47850.000,'0.000'-50.000,"0.000"25.000,0.000 0.000,-25.000 25.000,0.000 0.000,-50.000 25.000,0.000 0.000,-50.000 75.000,0.000 0.000,25.000 25.000,0.000 0.000,50.000 0.000,0.000 0.000,25.000 0.000,0.000 0.000,75.000-25.000,0.000 0.000,75.000-75.000,0.000 0.000,50.000-100.000,0.000 0.000,-125.000 50.000</inkml:trace>
</inkml:ink>
</file>

<file path=ppt/ink/ink23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41"/>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82300.000 47900.000,'-50.000'0.000,"-25.000"0.000,0.000 0.000,50.000 0.000,0.000 0.000,0.000 25.000,0.000 0.000,0.000 0.000,0.000 0.000,-50.000 25.000,0.000 0.000,-25.000 0.000,0.000 0.000,25.000 0.000,0.000 0.000,50.000 0.000,0.000 0.000,25.000 0.000,0.000 0.000,75.000 0.000,0.000 0.000,25.000-50.000,0.000 0.000,0.000-25.000,0.000 0.000,-25.000-25.000,0.000 0.000,0.000 0.000,0.000 0.000,-25.000 50.000,0.000 0.000,0.000-25.000,0.000 0.000,-50.000 75.000,0.000 0.000,0.000 25.000,0.000 0.000,-75.000 0.000,0.000 0.000,0.000 0.000,0.000 0.000,25.000-25.000,0.000 0.000,25.000-50.000,0.000 0.000,50.000-50.000,0.000 0.000,125.000-75.000,0.000 0.000,0.000 25.000,0.000 0.000,-50.000 25.000,0.000 0.000,-25.000 50.000,0.000 0.000,-50.000 0.000,0.000 0.000,0.000 0.000</inkml:trace>
</inkml:ink>
</file>

<file path=ppt/ink/ink23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42"/>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83400.000 48000.000,'0.000'-50.000,"-25.000"100.000,0.000 0.000,-50.000 25.000,0.000 0.000,0.000 25.000,0.000 0.000,25.000 0.000,0.000 0.000,25.000-25.000,0.000 0.000,25.000-50.000,0.000 0.000,75.000-25.000,0.000 0.000,50.000-75.000,0.000 0.000,-25.000-25.000,0.000 0.000,-25.000 0.000,0.000 0.000,-75.000 25.000,0.000 0.000,-25.000 50.000,0.000 0.000,-50.000 0.000,0.000 0.000,25.000 25.000,0.000 0.000,0.000 25.000,0.000 0.000,50.000 0.000,0.000 0.000,50.000 0.000,0.000 0.000,-25.000-25.000,0.000 0.000,0.000 0.000,0.000 0.000,0.000 0.000,0.000 0.000,0.000-25.000</inkml:trace>
</inkml:ink>
</file>

<file path=ppt/ink/ink2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7: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81550.000 7550.000,'0.000'-100.000,"75.000"25.000,0.000 0.000,50.000 75.000,0.000 0.000,50.000-25.000,0.000 0.000,0.000 75.000,0.000 0.000,-150.000-25.000</inkml:trace>
</inkml:ink>
</file>

<file path=ppt/ink/ink23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42"/>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83900.000 48200.000,'-50.000'50.000,"25.000"-25.000,0.000 0.000,-25.000 75.000,0.000 0.000,0.000 0.000,0.000 0.000,50.000-50.000,0.000 0.000,0.000 0.000,0.000 0.000,75.000-50.000,0.000 0.000,50.000 0.000,0.000 0.000,-25.000-25.000,0.000 0.000,-25.000-25.000,0.000 0.000,-50.000 0.000,0.000 0.000,-25.000 25.000</inkml:trace>
</inkml:ink>
</file>

<file path=ppt/ink/ink23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42"/>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84350.000 48350.000,'-100.000'0.000,"50.000"25.000,0.000 0.000,25.000 25.000,0.000 0.000,25.000 50.000,0.000 0.000,-25.000 75.000,0.000 0.000,0.000 25.000,0.000 0.000,-25.000 25.000,0.000 0.000,0.000-75.000,0.000 0.000,25.000-100.000</inkml:trace>
</inkml:ink>
</file>

<file path=ppt/ink/ink23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43"/>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84400.000 47650.000,'0.000'-100.000,"25.000"50.000,0.000 0.000,50.000 25.000,0.000 0.000,0.000 75.000,0.000 0.000,-75.000 50.000,0.000 0.000,-100.000 25.000,0.000 0.000,0.000-25.000,0.000 0.000,50.000-50.000,0.000 0.000,50.000-25.000,0.000 0.000,50.000-25.000,0.000 0.000,50.000 0.000,0.000 0.000,0.000-25.000,0.000 0.000,-75.000 0.000,0.000 0.000,0.000 25.000,0.000 0.000,0.000-25.000</inkml:trace>
</inkml:ink>
</file>

<file path=ppt/ink/ink23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43"/>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85000.000 47850.000,'0.000'-50.000,"75.000"50.000,0.000 0.000,25.000 0.000,0.000 0.000,-25.000 0.000,0.000 0.000,-50.000 0.000,0.000 0.000,-25.000 25.000</inkml:trace>
</inkml:ink>
</file>

<file path=ppt/ink/ink23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43"/>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85650.000 47300.000,'50.000'-50.000,"0.000"50.000,0.000 0.000,50.000 75.000,0.000 0.000,-25.000 25.000,0.000 0.000,-50.000 25.000,0.000 0.000,-25.000 50.000,0.000 0.000,-25.000 0.000,0.000 0.000,-150.000 25.000,0.000 0.000,-25.000 0.000,0.000 0.000,125.000-150.000</inkml:trace>
</inkml:ink>
</file>

<file path=ppt/ink/ink23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44"/>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87200.000 47650.000,'0.000'-100.000,"150.000"75.000,0.000 0.000,-100.000 0.000,0.000 0.000,200.000 25.000,0.000 0.000,-50.000 25.000,0.000 0.000,-150.000 0.000,0.000 0.000,-50.000 50.000,0.000 0.000,-50.000-50.000,0.000 0.000,0.000 0.000</inkml:trace>
</inkml:ink>
</file>

<file path=ppt/ink/ink23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44"/>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87050.000 48300.000,'-50.000'0.000,"0.000"0.000,0.000 0.000,25.000 25.000,0.000 0.000,75.000-25.000,0.000 0.000,175.000 0.000,0.000 0.000,50.000-25.000,0.000 0.000,-25.000 25.000,0.000 0.000,-100.000-25.000,0.000 0.000,-100.000 25.000,0.000 0.000,-25.000-25.000</inkml:trace>
</inkml:ink>
</file>

<file path=ppt/ink/ink23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44"/>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89350.000 46600.000,'0.000'-100.000,"0.000"50.000,0.000 0.000,0.000 150.000,0.000 0.000,0.000 75.000,0.000 0.000,0.000 75.000,0.000 0.000,-50.000 25.000,0.000 0.000,0.000-25.000,0.000 0.000,25.000 0.000,0.000 0.000,25.000-75.000,0.000 0.000,0.000-125.000,0.000 0.000,25.000-25.000</inkml:trace>
</inkml:ink>
</file>

<file path=ppt/ink/ink23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45"/>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90650.000 47450.000,'0.000'-100.000,"0.000"75.000,0.000 0.000,-50.000 50.000,0.000 0.000,0.000 0.000,0.000 0.000,-100.000 100.000,0.000 0.000,-25.000 0.000,0.000 0.000,25.000-50.000,0.000 0.000,100.000-25.000,0.000 0.000,25.000 0.000,0.000 0.000,125.000 0.000,0.000 0.000,50.000-25.000,0.000 0.000,0.000 0.000,0.000 0.000,-50.000 0.000,0.000 0.000,-75.000-25.000,0.000 0.000,0.000-25.000</inkml:trace>
</inkml:ink>
</file>

<file path=ppt/ink/ink23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45"/>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91250.000 47800.000,'0.000'-100.000,"-50.000"100.000,0.000 0.000,0.000 25.000,0.000 0.000,0.000 25.000,0.000 0.000,25.000 25.000,0.000 0.000,75.000-50.000,0.000 0.000,25.000 0.000,0.000 0.000,0.000 0.000,0.000 0.000,-50.000 0.000,0.000 0.000,-75.000 50.000,0.000 0.000,-100.000 0.000,0.000 0.000,-25.000 25.000,0.000 0.000,50.000-25.000,0.000 0.000,50.000 0.000,0.000 0.000,75.000-50.000,0.000 0.000,100.000-25.000,0.000 0.000,100.000-100.000,0.000 0.000,-50.000 25.000,0.000 0.000,-25.000 0.000,0.000 0.000,-50.000 0.000,0.000 0.000,0.000 25.000,0.000 0.000,-50.000 0.000,0.000 0.000,-25.000 25.000,0.000 0.000,0.000 0.000,0.000 0.000,-25.000 50.000,0.000 0.000,25.000 75.000,0.000 0.000,-25.000 25.000,0.000 0.000,0.000 100.000,0.000 0.000,0.000 50.000,0.000 0.000,-25.000-25.000,0.000 0.000,0.000-125.000,0.000 0.000,25.000-75.000,0.000 0.000,0.000-25.000</inkml:trace>
</inkml:ink>
</file>

<file path=ppt/ink/ink2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7: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82750.000 9750.000,'0.000'-50.000,"-50.000"25.000,0.000 0.000,-25.000 25.000,0.000 0.000,0.000 25.000,0.000 0.000,25.000 25.000,0.000 0.000,25.000 25.000,0.000 0.000,-50.000 125.000,0.000 0.000,50.000-100.000,0.000 0.000,75.000 0.000,0.000 0.000,125.000-75.000,0.000 0.000,25.000-100.000,0.000 0.000,-150.000 50.000</inkml:trace>
</inkml:ink>
</file>

<file path=ppt/ink/ink23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45"/>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91950.000 48100.000,'50.000'-150.000,"100.000"75.000,0.000 0.000,-125.000 75.000,0.000 0.000,100.000 0.000,0.000 0.000,-75.000 75.000,0.000 0.000,-25.000 0.000,0.000 0.000,-125.000 50.000,0.000 0.000,-150.000 50.000,0.000 0.000,50.000-50.000,0.000 0.000,50.000-50.000</inkml:trace>
</inkml:ink>
</file>

<file path=ppt/ink/ink23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49"/>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77450.000 54600.000,'0.000'50.000,"0.000"-75.000,0.000 0.000,0.000 0.000,0.000 0.000,25.000 0.000,0.000 0.000,50.000-150.000,0.000 0.000,0.000 75.000,0.000 0.000,-25.000 0.000,0.000 0.000,-25.000 75.000,0.000 0.000,0.000 25.000,0.000 0.000,0.000 25.000,0.000 0.000,0.000 100.000,0.000 0.000,0.000 50.000,0.000 0.000,0.000 50.000,0.000 0.000,-25.000 0.000,0.000 0.000,25.000-50.000,0.000 0.000,-25.000-100.000,0.000 0.000,25.000-50.000,0.000 0.000,0.000-75.000,0.000 0.000,0.000-100.000,0.000 0.000,25.000-125.000,0.000 0.000,25.000-100.000,0.000 0.000,0.000 0.000,0.000 0.000,-25.000-25.000,0.000 0.000,0.000 25.000,0.000 0.000,0.000 75.000,0.000 0.000,-25.000 125.000,0.000 0.000,0.000 50.000,0.000 0.000,0.000 75.000,0.000 0.000,-25.000 25.000,0.000 0.000,25.000 25.000,0.000 0.000,-25.000-25.000,0.000 0.000,25.000 25.000,0.000 0.000,-25.000-25.000,0.000 0.000,0.000 0.000,0.000 0.000,25.000 25.000,0.000 0.000,0.000 0.000,0.000 0.000,50.000 0.000,0.000 0.000,25.000 25.000,0.000 0.000,50.000 0.000,0.000 0.000,25.000 0.000,0.000 0.000,50.000 25.000,0.000 0.000,25.000-25.000,0.000 0.000,50.000-25.000,0.000 0.000,25.000 0.000,0.000 0.000,-25.000-25.000,0.000 0.000,0.000-25.000,0.000 0.000,-25.000 25.000,0.000 0.000,25.000 0.000,0.000 0.000,-25.000 25.000,0.000 0.000,0.000-25.000,0.000 0.000,-25.000 25.000,0.000 0.000,-25.000 0.000,0.000 0.000,-50.000 0.000,0.000 0.000,-25.000 0.000,0.000 0.000,-50.000 25.000,0.000 0.000,-75.000 0.000,0.000 0.000,-75.000 0.000</inkml:trace>
</inkml:ink>
</file>

<file path=ppt/ink/ink23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50"/>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79650.000 53300.000,'-100.000'0.000,"75.000"0.000,0.000 0.000,0.000 0.000,0.000 0.000,50.000 0.000,0.000 0.000,75.000 0.000,0.000 0.000,50.000 0.000,0.000 0.000,50.000 0.000,0.000 0.000,100.000 0.000,0.000 0.000,50.000-25.000,0.000 0.000,75.000 0.000,0.000 0.000,50.000 25.000,0.000 0.000,0.000 0.000,0.000 0.000,-50.000 0.000,0.000 0.000,-125.000 0.000,0.000 0.000,-100.000 0.000,0.000 0.000,-150.000 25.000</inkml:trace>
</inkml:ink>
</file>

<file path=ppt/ink/ink23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52"/>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81950.000 51350.000,'0.000'-50.000,"0.000"125.000,0.000 0.000,0.000 125.000,0.000 0.000,-75.000 50.000,0.000 0.000,0.000 25.000,0.000 0.000,25.000-100.000,0.000 0.000,50.000-125.000</inkml:trace>
</inkml:ink>
</file>

<file path=ppt/ink/ink23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52"/>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82650.000 51900.000,'50.000'-50.000,"-50.000"0.000,0.000 0.000,0.000 75.000,0.000 0.000,-25.000 50.000,0.000 0.000,-25.000 75.000,0.000 0.000,-25.000 0.000,0.000 0.000,50.000-25.000,0.000 0.000,25.000-25.000,0.000 0.000,50.000-75.000,0.000 0.000,100.000-25.000,0.000 0.000,0.000-125.000,0.000 0.000,-75.000 0.000,0.000 0.000,-75.000-25.000,0.000 0.000,-25.000 50.000,0.000 0.000,-50.000 25.000,0.000 0.000,0.000 75.000,0.000 0.000,25.000 0.000,0.000 0.000,25.000 0.000</inkml:trace>
</inkml:ink>
</file>

<file path=ppt/ink/ink23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52"/>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83750.000 51450.000,'-50.000'0.000,"50.000"-25.000,0.000 0.000,100.000 25.000,0.000 0.000,50.000 0.000,0.000 0.000,0.000 0.000,0.000 0.000,-125.000 0.000,0.000 0.000,25.000 25.000</inkml:trace>
</inkml:ink>
</file>

<file path=ppt/ink/ink23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53"/>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84950.000 51100.000,'0.000'50.000,"-25.000"50.000,0.000 0.000,-25.000 0.000,0.000 0.000,0.000 50.000,0.000 0.000,25.000-25.000,0.000 0.000,25.000-50.000</inkml:trace>
</inkml:ink>
</file>

<file path=ppt/ink/ink23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54"/>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85550.000 51150.000,'50.000'-50.000,"-50.000"100.000,0.000 0.000,-25.000 25.000,0.000 0.000,-25.000 50.000,0.000 0.000,0.000 25.000,0.000 0.000,0.000-25.000,0.000 0.000,25.000 0.000,0.000 0.000,25.000-100.000</inkml:trace>
</inkml:ink>
</file>

<file path=ppt/ink/ink23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54"/>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85700.000 51800.000,'50.000'100.000,"0.000"-50.000,0.000 0.000,-50.000-25.000,0.000 0.000,25.000 0.000,0.000 0.000,0.000-25.000</inkml:trace>
</inkml:ink>
</file>

<file path=ppt/ink/ink23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54"/>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86350.000 51150.000,'-50.000'-50.000,"100.000"50.000,0.000 0.000,50.000 0.000,0.000 0.000,0.000 0.000,0.000 0.000,-75.000 0.000,0.000 0.000,0.000 25.000,0.000 0.000,-25.000 75.000,0.000 0.000,-50.000 25.000,0.000 0.000,0.000 25.000,0.000 0.000,0.000 100.000,0.000 0.000,0.000-50.000,0.000 0.000,25.000-125.000</inkml:trace>
</inkml:ink>
</file>

<file path=ppt/ink/ink2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7:5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83900.000 9800.000,'0.000'-100.000,"-25.000"50.000,0.000 0.000,-50.000 50.000,0.000 0.000,-25.000 25.000,0.000 0.000,-25.000 50.000,0.000 0.000,25.000 25.000,0.000 0.000,50.000-25.000,0.000 0.000,50.000-25.000,0.000 0.000,150.000-50.000,0.000 0.000,25.000-25.000,0.000 0.000,-25.000-25.000,0.000 0.000,-125.000 0.000,0.000 0.000,0.000 25.000,0.000 0.000,-75.000 25.000,0.000 0.000,-25.000 25.000,0.000 0.000,25.000 50.000,0.000 0.000,50.000 0.000,0.000 0.000,50.000-50.000,0.000 0.000,50.000 0.000,0.000 0.000,25.000-50.000,0.000 0.000,0.000-50.000,0.000 0.000,-25.000 0.000,0.000 0.000,-50.000 25.000,0.000 0.000,-25.000 25.000,0.000 0.000,-25.000 0.000,0.000 0.000,-50.000 25.000,0.000 0.000,-25.000 75.000,0.000 0.000,25.000 0.000,0.000 0.000,0.000 0.000,0.000 0.000,50.000-25.000,0.000 0.000,25.000-25.000,0.000 0.000,50.000-25.000,0.000 0.000,50.000-75.000,0.000 0.000,-50.000 0.000,0.000 0.000,-75.000 0.000,0.000 0.000,0.000 50.000,0.000 0.000,-50.000 25.000,0.000 0.000,25.000 0.000,0.000 0.000,0.000 100.000,0.000 0.000,0.000 0.000,0.000 0.000,-25.000 75.000,0.000 0.000,0.000 175.000,0.000 0.000,-50.000 75.000,0.000 0.000,0.000-50.000,0.000 0.000,50.000-75.000,0.000 0.000,50.000-225.000</inkml:trace>
</inkml:ink>
</file>

<file path=ppt/ink/ink23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55"/>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82900.000 54150.000,'-50.000'0.000,"25.000"-25.000,0.000 0.000,-50.000 75.000,0.000 0.000,50.000-25.000,0.000 0.000,-25.000 125.000,0.000 0.000,-25.000 25.000,0.000 0.000,75.000-75.000,0.000 0.000,0.000-25.000,0.000 0.000,75.000-75.000,0.000 0.000,75.000-75.000,0.000 0.000,-25.000-75.000,0.000 0.000,-100.000 25.000,0.000 0.000,-25.000 50.000,0.000 0.000,-100.000 25.000,0.000 0.000,25.000 50.000,0.000 0.000,0.000 25.000,0.000 0.000,75.000 0.000,0.000 0.000,0.000 0.000</inkml:trace>
</inkml:ink>
</file>

<file path=ppt/ink/ink23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55"/>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83450.000 54400.000,'50.000'0.000,"0.000"25.000,0.000 0.000,75.000 25.000,0.000 0.000,-25.000 25.000,0.000 0.000,-25.000 0.000,0.000 0.000,-50.000-25.000,0.000 0.000,0.000-25.000</inkml:trace>
</inkml:ink>
</file>

<file path=ppt/ink/ink23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55"/>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85050.000 53950.000,'0.000'150.000,"0.000"0.000,0.000 0.000,-50.000 125.000,0.000 0.000,0.000 75.000,0.000 0.000,0.000-225.000,0.000 0.000,25.000-50.000</inkml:trace>
</inkml:ink>
</file>

<file path=ppt/ink/ink23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56"/>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85900.000 53500.000,'-50.000'0.000,"50.000"-25.000,0.000 0.000,75.000 0.000,0.000 0.000,25.000 25.000,0.000 0.000,75.000 0.000,0.000 0.000,-25.000-25.000,0.000 0.000,25.000 25.000,0.000 0.000,0.000-25.000,0.000 0.000,-100.000 25.000,0.000 0.000,-50.000 0.000</inkml:trace>
</inkml:ink>
</file>

<file path=ppt/ink/ink23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56"/>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89400.000 53000.000,'0.000'-50.000,"25.000"25.000,0.000 0.000,25.000 25.000,0.000 0.000,100.000-25.000,0.000 0.000,50.000 25.000,0.000 0.000,-50.000 25.000,0.000 0.000,-125.000 25.000,0.000 0.000,-75.000 0.000,0.000 0.000,0.000 0.000</inkml:trace>
</inkml:ink>
</file>

<file path=ppt/ink/ink23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57"/>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89350.000 53500.000,'-50.000'0.000,"0.000"0.000,0.000 0.000,0.000 0.000,0.000 0.000,50.000 25.000,0.000 0.000,150.000 0.000,0.000 0.000,100.000 0.000,0.000 0.000,-25.000-25.000,0.000 0.000,0.000 0.000,0.000 0.000,-175.000 0.000</inkml:trace>
</inkml:ink>
</file>

<file path=ppt/ink/ink23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57"/>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91950.000 52350.000,'0.000'-100.000,"0.000"75.000,0.000 0.000,0.000 0.000,0.000 0.000,0.000 0.000,0.000 0.000,0.000 0.000,0.000 0.000,0.000 50.000,0.000 0.000,0.000 0.000,0.000 0.000,-25.000 25.000,0.000 0.000,25.000 25.000,0.000 0.000,-50.000 25.000,0.000 0.000,25.000 25.000,0.000 0.000,0.000-50.000,0.000 0.000,0.000 75.000,0.000 0.000,-50.000 100.000,0.000 0.000,0.000 25.000,0.000 0.000,50.000-225.000,0.000 0.000,25.000 0.000</inkml:trace>
</inkml:ink>
</file>

<file path=ppt/ink/ink23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58"/>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92750.000 52800.000,'0.000'-150.000,"0.000"100.000,0.000 0.000,0.000 75.000,0.000 0.000,0.000 75.000,0.000 0.000,-75.000 50.000,0.000 0.000,0.000 25.000,0.000 0.000,50.000-50.000,0.000 0.000,25.000-25.000,0.000 0.000,25.000-75.000,0.000 0.000,75.000 0.000,0.000 0.000,0.000-50.000,0.000 0.000,-25.000-50.000,0.000 0.000,25.000-100.000,0.000 0.000,-100.000 50.000,0.000 0.000,-50.000 25.000,0.000 0.000,-50.000 75.000,0.000 0.000,25.000 25.000,0.000 0.000,25.000 0.000,0.000 0.000,25.000 0.000</inkml:trace>
</inkml:ink>
</file>

<file path=ppt/ink/ink23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58"/>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94000.000 52100.000,'0.000'-100.000,"0.000"75.000,0.000 0.000,0.000 0.000,0.000 0.000,100.000 25.000,0.000 0.000,50.000 25.000,0.000 0.000,25.000-25.000,0.000 0.000,-75.000 25.000,0.000 0.000,-75.000-50.000</inkml:trace>
</inkml:ink>
</file>

<file path=ppt/ink/ink23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58"/>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95350.000 51350.000,'-50.000'0.000,"25.000"50.000,0.000 0.000,0.000 100.000,0.000 0.000,25.000 0.000,0.000 0.000,0.000 25.000,0.000 0.000,25.000-50.000,0.000 0.000,0.000-25.000,0.000 0.000,0.000-75.000,0.000 0.000,-50.000 0.000,0.000 0.000,-50.000 0.000,0.000 0.000,-75.000-25.000,0.000 0.000,25.000 0.000,0.000 0.000,75.000-25.000,0.000 0.000,25.000-25.000</inkml:trace>
</inkml:ink>
</file>

<file path=ppt/ink/ink2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7:5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86200.000 9300.000,'0.000'-50.000,"75.000"0.000,0.000 0.000,0.000 50.000,0.000 0.000,25.000 100.000,0.000 0.000,25.000 75.000,0.000 0.000,-50.000 50.000,0.000 0.000,-50.000 25.000,0.000 0.000,-175.000 25.000,0.000 0.000,-50.000-75.000,0.000 0.000,50.000-100.000</inkml:trace>
</inkml:ink>
</file>

<file path=ppt/ink/ink23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58"/>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95450.000 51700.000,'50.000'-50.000,"175.000"-25.000,0.000 0.000,-100.000 75.000,0.000 0.000,-50.000 50.000,0.000 0.000,-75.000 50.000,0.000 0.000,-25.000-50.000</inkml:trace>
</inkml:ink>
</file>

<file path=ppt/ink/ink23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59"/>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96000.000 52550.000,'0.000'50.000,"25.000"-25.000,0.000 0.000,25.000 50.000,0.000 0.000,0.000-25.000,0.000 0.000,-25.000 0.000,0.000 0.000,0.000-50.000,0.000 0.000,-25.000 25.000</inkml:trace>
</inkml:ink>
</file>

<file path=ppt/ink/ink23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59"/>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97250.000 51250.000,'50.000'-50.000,"0.000"25.000,0.000 0.000,-25.000 25.000,0.000 0.000,0.000 50.000,0.000 0.000,-75.000 75.000,0.000 0.000,-25.000 0.000,0.000 0.000,50.000-50.000,0.000 0.000,25.000-25.000,0.000 0.000,50.000 25.000,0.000 0.000,25.000-25.000,0.000 0.000,-50.000 25.000,0.000 0.000,-75.000 25.000,0.000 0.000,-100.000 0.000,0.000 0.000,25.000-25.000,0.000 0.000,50.000-25.000,0.000 0.000,75.000-25.000</inkml:trace>
</inkml:ink>
</file>

<file path=ppt/ink/ink23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59"/>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98200.000 51600.000,'0.000'-50.000,"50.000"25.000,0.000 0.000,0.000 50.000,0.000 0.000,0.000 75.000,0.000 0.000,-50.000 50.000,0.000 0.000,0.000 50.000,0.000 0.000,0.000-25.000,0.000 0.000,0.000-75.000,0.000 0.000,0.000-25.000,0.000 0.000,-50.000-50.000,0.000 0.000,-50.000 0.000,0.000 0.000,-75.000-25.000,0.000 0.000,0.000 0.000,0.000 0.000,150.000 0.000</inkml:trace>
</inkml:ink>
</file>

<file path=ppt/ink/ink23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39:59"/>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98650.000 51550.000,'200.000'-100.000,"-75.000"100.000,0.000 0.000,0.000 0.000,0.000 0.000,-25.000 25.000,0.000 0.000,-100.000 25.000</inkml:trace>
</inkml:ink>
</file>

<file path=ppt/ink/ink23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0:00"/>
    </inkml:context>
    <inkml:brush xml:id="br0">
      <inkml:brushProperty name="width" value="0.0730158686637878" units="cm"/>
      <inkml:brushProperty name="height" value="0.0730158686637878" units="cm"/>
      <inkml:brushProperty name="color" value="#6adcab"/>
      <inkml:brushProperty name="ignorePressure" value="0"/>
    </inkml:brush>
  </inkml:definitions>
  <inkml:trace contextRef="#ctx0" brushRef="#br0">90200.000 51950.000,'-50.000'-150.000,"50.000"250.000,0.000 0.000,25.000 25.000,0.000 0.000,25.000 125.000,0.000 0.000,-25.000-200.000</inkml:trace>
</inkml:ink>
</file>

<file path=ppt/ink/ink23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0:0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48050.000 56500.000,'0.000'-50.000,"0.000"25.000,0.000 0.000,-25.000 0.000,0.000 0.000,-50.000 25.000,0.000 0.000,25.000-25.000,0.000 0.000,-100.000 50.000,0.000 0.000,25.000 50.000,0.000 0.000,0.000 50.000,0.000 0.000,25.000 50.000,0.000 0.000,50.000 25.000,0.000 0.000,25.000 0.000,0.000 0.000,50.000-75.000,0.000 0.000,75.000-50.000,0.000 0.000,150.000-50.000,0.000 0.000,-50.000-75.000,0.000 0.000,-125.000 0.000</inkml:trace>
</inkml:ink>
</file>

<file path=ppt/ink/ink23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0:0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49050.000 56750.000,'-50.000'0.000,"25.000"-25.000,0.000 0.000,-50.000 100.000,0.000 0.000,0.000 25.000,0.000 0.000,0.000 50.000,0.000 0.000,0.000 25.000,0.000 0.000,50.000 0.000,0.000 0.000,25.000 0.000,0.000 0.000,75.000-100.000,0.000 0.000,75.000-75.000,0.000 0.000,25.000-75.000,0.000 0.000,-125.000 25.000</inkml:trace>
</inkml:ink>
</file>

<file path=ppt/ink/ink23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0:0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49950.000 56750.000,'-50.000'0.000,"25.000"0.000,0.000 0.000,0.000 50.000,0.000 0.000,-50.000 100.000,0.000 0.000,-25.000 50.000,0.000 0.000,0.000 25.000,0.000 0.000,50.000-50.000,0.000 0.000,25.000-75.000,0.000 0.000,50.000-100.000,0.000 0.000,0.000 0.000,0.000 0.000,0.000-50.000</inkml:trace>
</inkml:ink>
</file>

<file path=ppt/ink/ink23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0:0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50150.000 56550.000,'0.000'-50.000,"25.000"0.000,0.000 0.000,-25.000 75.000,0.000 0.000,0.000 75.000,0.000 0.000,0.000 75.000,0.000 0.000,0.000 50.000,0.000 0.000,-50.000 25.000,0.000 0.000,-25.000-50.000,0.000 0.000,50.000-100.000,0.000 0.000,-25.000-75.000,0.000 0.000,-25.000-50.000,0.000 0.000,0.000-125.000,0.000 0.000,50.000 0.000,0.000 0.000,25.000 75.000,0.000 0.000,25.000 50.000,0.000 0.000,100.000 25.000,0.000 0.000,25.000 25.000,0.000 0.000,0.000-25.000,0.000 0.000,-25.000-100.000,0.000 0.000,-75.000 25.000,0.000 0.000,-25.000-25.000,0.000 0.000,-25.000 50.000,0.000 0.000,-25.000 25.000,0.000 0.000,-50.000 125.000,0.000 0.000,0.000 25.000,0.000 0.000,25.000 0.000,0.000 0.000,50.000-50.000,0.000 0.000,0.000-25.000,0.000 0.000,75.000-50.000,0.000 0.000,0.000-50.000,0.000 0.000,-25.000-50.000,0.000 0.000,-25.000 25.000,0.000 0.000,-50.000 175.000,0.000 0.000,0.000 25.000,0.000 0.000,0.000 75.000,0.000 0.000,0.000-25.000,0.000 0.000,0.000 25.000,0.000 0.000,-25.000-25.000,0.000 0.000,0.000-25.000,0.000 0.000,0.000-100.000,0.000 0.000,25.000-50.000,0.000 0.000,-50.000-50.000,0.000 0.000,0.000-75.000,0.000 0.000,75.000-25.000,0.000 0.000,50.000 0.000,0.000 0.000,100.000 25.000,0.000 0.000,-25.000 0.000,0.000 0.000,-25.000 0.000,0.000 0.000,-75.000 75.000</inkml:trace>
</inkml:ink>
</file>

<file path=ppt/ink/ink2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7:5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70700.000 11500.000,'-50.000'0.000,"-50.000"0.000,0.000 0.000,50.000 75.000,0.000 0.000,0.000 0.000,0.000 0.000,25.000 75.000,0.000 0.000,25.000-25.000,0.000 0.000,100.000-50.000,0.000 0.000,-50.000-50.000</inkml:trace>
</inkml:ink>
</file>

<file path=ppt/ink/ink23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0:0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51050.000 57100.000,'-50.000'0.000,"25.000"0.000,0.000 0.000,50.000 0.000,0.000 0.000,50.000 0.000,0.000 0.000,50.000 0.000,0.000 0.000,0.000 0.000,0.000 0.000,-75.000-25.000,0.000 0.000,-25.000 25.000,0.000 0.000,-25.000-25.000</inkml:trace>
</inkml:ink>
</file>

<file path=ppt/ink/ink23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0:0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51650.000 56600.000,'-50.000'0.000,"25.000"0.000,0.000 0.000,0.000 25.000,0.000 0.000,25.000 125.000,0.000 0.000,-50.000 50.000,0.000 0.000,25.000 25.000,0.000 0.000,-25.000-25.000,0.000 0.000,50.000-175.000,0.000 0.000,-25.000 0.000</inkml:trace>
</inkml:ink>
</file>

<file path=ppt/ink/ink23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0:0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51800.000 56550.000,'50.000'0.000,"-25.000"0.000,0.000 0.000,100.000 25.000,0.000 0.000,-25.000 100.000,0.000 0.000,-25.000 50.000,0.000 0.000,-75.000 50.000,0.000 0.000,-50.000 25.000,0.000 0.000,-100.000-25.000,0.000 0.000,-25.000 0.000,0.000 0.000,100.000-150.000</inkml:trace>
</inkml:ink>
</file>

<file path=ppt/ink/ink23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0:0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54200.000 57150.000,'0.000'-50.000,"0.000"-25.000,0.000 0.000,0.000 50.000,0.000 0.000,0.000-25.000,0.000 0.000,-25.000 0.000,0.000 0.000,-25.000 25.000,0.000 0.000,-50.000 25.000,0.000 0.000,-25.000 100.000,0.000 0.000,-25.000 100.000,0.000 0.000,50.000 50.000,0.000 0.000,0.000 0.000,0.000 0.000,50.000-50.000,0.000 0.000,75.000-75.000,0.000 0.000,125.000-75.000,0.000 0.000,25.000-50.000,0.000 0.000,-25.000-50.000,0.000 0.000,-100.000 0.000</inkml:trace>
</inkml:ink>
</file>

<file path=ppt/ink/ink23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0:1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54750.000 57700.000,'0.000'-50.000,"0.000"25.000,0.000 0.000,-25.000 25.000,0.000 0.000,-25.000 50.000,0.000 0.000,-25.000 75.000,0.000 0.000,-25.000 25.000,0.000 0.000,25.000 0.000,0.000 0.000,75.000-25.000,0.000 0.000,0.000-50.000,0.000 0.000,125.000-25.000,0.000 0.000,-50.000-50.000,0.000 0.000,-25.000-25.000</inkml:trace>
</inkml:ink>
</file>

<file path=ppt/ink/ink23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0:1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56150.000 57850.000,'-50.000'-50.000,"25.000"25.000,0.000 0.000,0.000-25.000,0.000 0.000,0.000 50.000,0.000 0.000,0.000-25.000,0.000 0.000,-25.000 50.000,0.000 0.000,-50.000 75.000,0.000 0.000,25.000 50.000,0.000 0.000,25.000-25.000,0.000 0.000,50.000 0.000,0.000 0.000,0.000-75.000,0.000 0.000,75.000-25.000,0.000 0.000,75.000-25.000,0.000 0.000,-25.000-100.000,0.000 0.000,-25.000-75.000,0.000 0.000,-25.000-25.000,0.000 0.000,-50.000 75.000,0.000 0.000,0.000 50.000,0.000 0.000,-25.000 125.000,0.000 0.000,-25.000 100.000,0.000 0.000,0.000 0.000,0.000 0.000,25.000 25.000,0.000 0.000,0.000-50.000,0.000 0.000,0.000-50.000,0.000 0.000,25.000-25.000,0.000 0.000,0.000-75.000</inkml:trace>
</inkml:ink>
</file>

<file path=ppt/ink/ink23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0:1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56900.000 57850.000,'0.000'-100.000,"50.000"25.000,0.000 0.000,25.000 75.000,0.000 0.000,50.000 25.000,0.000 0.000,-50.000-25.000,0.000 0.000,-50.000 0.000,0.000 0.000,0.000 25.000</inkml:trace>
</inkml:ink>
</file>

<file path=ppt/ink/ink23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0:1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57650.000 56850.000,'50.000'0.000,"0.000"25.000,0.000 0.000,75.000 75.000,0.000 0.000,-50.000 50.000,0.000 0.000,-25.000 0.000,0.000 0.000,-50.000 50.000,0.000 0.000,-75.000-25.000,0.000 0.000,-125.000 50.000,0.000 0.000,150.000-175.000,0.000 0.000,-25.000-25.000</inkml:trace>
</inkml:ink>
</file>

<file path=ppt/ink/ink23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0:1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59200.000 57700.000,'-50.000'-50.000,"125.000"0.000,0.000 0.000,0.000 50.000,0.000 0.000,75.000 0.000,0.000 0.000,25.000 25.000,0.000 0.000,-25.000 25.000,0.000 0.000,-100.000 0.000,0.000 0.000,-50.000-25.000,0.000 0.000,-25.000 25.000</inkml:trace>
</inkml:ink>
</file>

<file path=ppt/ink/ink23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0:1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59000.000 58600.000,'-150.000'50.000,"175.000"-50.000,0.000 0.000,175.000 0.000,0.000 0.000,25.000 0.000,0.000 0.000,-25.000 25.000,0.000 0.000,-75.000 0.000,0.000 0.000,-100.000-25.000</inkml:trace>
</inkml:ink>
</file>

<file path=ppt/ink/ink2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7: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71700.000 11550.000,'-50.000'0.000,"-75.000"-25.000,0.000 0.000,25.000 50.000,0.000 0.000,25.000 75.000,0.000 0.000,0.000 25.000,0.000 0.000,25.000-25.000,0.000 0.000,50.000-50.000,0.000 0.000,25.000-50.000,0.000 0.000,75.000-25.000,0.000 0.000,25.000-50.000,0.000 0.000,-75.000 25.000,0.000 0.000,-75.000 50.000,0.000 0.000,-25.000 25.000,0.000 0.000,25.000 25.000,0.000 0.000,25.000 0.000,0.000 0.000,125.000-50.000,0.000 0.000,-50.000 0.000,0.000 0.000,-25.000-25.000,0.000 0.000,-25.000 0.000</inkml:trace>
</inkml:ink>
</file>

<file path=ppt/ink/ink23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0:1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62350.000 56700.000,'-50.000'-50.000,"25.000"25.000,0.000 0.000,0.000 25.000,0.000 0.000,0.000 50.000,0.000 0.000,-25.000 125.000,0.000 0.000,0.000 75.000,0.000 0.000,0.000 150.000,0.000 0.000,0.000-175.000,0.000 0.000,0.000 25.000,0.000 0.000,50.000-75.000,0.000 0.000,25.000-150.000,0.000 0.000,0.000 0.000</inkml:trace>
</inkml:ink>
</file>

<file path=ppt/ink/ink23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0:1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63450.000 57600.000,'50.000'-100.000,"-50.000"50.000,0.000 0.000,0.000 25.000,0.000 0.000,-125.000 125.000,0.000 0.000,-100.000 50.000,0.000 0.000,50.000-25.000,0.000 0.000,50.000-25.000,0.000 0.000,75.000 0.000,0.000 0.000,50.000-25.000,0.000 0.000,100.000-25.000,0.000 0.000,50.000-25.000,0.000 0.000,0.000 0.000,0.000 0.000,-75.000-25.000,0.000 0.000,-25.000 0.000,0.000 0.000,-25.000 0.000</inkml:trace>
</inkml:ink>
</file>

<file path=ppt/ink/ink23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0:1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64050.000 58050.000,'0.000'-150.000,"0.000"125.000,0.000 0.000,0.000 0.000,0.000 0.000,-50.000 100.000,0.000 0.000,-25.000 75.000,0.000 0.000,-25.000-50.000,0.000 0.000,100.000-50.000,0.000 0.000,50.000-25.000,0.000 0.000,75.000-25.000,0.000 0.000,-25.000 0.000,0.000 0.000,-50.000 0.000,0.000 0.000,-100.000 50.000,0.000 0.000,-100.000 25.000,0.000 0.000,-25.000 25.000,0.000 0.000,75.000-25.000,0.000 0.000,25.000-50.000,0.000 0.000,175.000-25.000,0.000 0.000,50.000-75.000,0.000 0.000,25.000-25.000,0.000 0.000,-25.000 0.000,0.000 0.000,-50.000 0.000,0.000 0.000,-75.000 50.000,0.000 0.000,0.000 25.000,0.000 0.000,-25.000 50.000,0.000 0.000,-25.000 75.000,0.000 0.000,25.000 75.000,0.000 0.000,-25.000 50.000,0.000 0.000,-25.000 75.000,0.000 0.000,25.000-25.000,0.000 0.000,0.000-225.000</inkml:trace>
</inkml:ink>
</file>

<file path=ppt/ink/ink23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0:1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64900.000 58300.000,'50.000'-100.000,"75.000"75.000,0.000 0.000,-25.000 50.000,0.000 0.000,-75.000 50.000,0.000 0.000,-25.000 25.000,0.000 0.000,-125.000 25.000,0.000 0.000,-75.000-25.000,0.000 0.000,100.000-50.000,0.000 0.000,50.000-25.000</inkml:trace>
</inkml:ink>
</file>

<file path=ppt/ink/ink23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0:1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66300.000 58050.000,'-100.000'-50.000,"75.000"25.000,0.000 0.000,100.000 25.000,0.000 0.000,50.000 0.000,0.000 0.000,25.000 0.000,0.000 0.000,-50.000 0.000,0.000 0.000,-50.000 25.000,0.000 0.000,-25.000 25.000,0.000 0.000,-25.000 0.000</inkml:trace>
</inkml:ink>
</file>

<file path=ppt/ink/ink23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0:1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66150.000 58600.000,'-50.000'0.000,"0.000"0.000,0.000 0.000,225.000 50.000,0.000 0.000,100.000-50.000,0.000 0.000,-50.000 25.000,0.000 0.000,-75.000-25.000,0.000 0.000,-75.000 0.000,0.000 0.000,-50.000 0.000</inkml:trace>
</inkml:ink>
</file>

<file path=ppt/ink/ink23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0:1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68300.000 57650.000,'0.000'-50.000,"0.000"25.000,0.000 0.000,0.000-50.000,0.000 0.000,0.000 50.000,0.000 0.000,0.000 75.000,0.000 0.000,0.000 100.000,0.000 0.000,-50.000 75.000,0.000 0.000,-50.000 25.000,0.000 0.000,0.000-25.000,0.000 0.000,75.000-25.000,0.000 0.000,25.000-100.000,0.000 0.000,25.000-100.000</inkml:trace>
</inkml:ink>
</file>

<file path=ppt/ink/ink23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0:1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69350.000 58100.000,'0.000'-50.000,"0.000"25.000,0.000 0.000,-25.000 25.000,0.000 0.000,0.000 150.000,0.000 0.000,-75.000 0.000,0.000 0.000,25.000 0.000,0.000 0.000,50.000-25.000,0.000 0.000,50.000-50.000,0.000 0.000,75.000-75.000,0.000 0.000,25.000-50.000,0.000 0.000,-25.000-75.000,0.000 0.000,-50.000 0.000,0.000 0.000,-50.000-25.000,0.000 0.000,-50.000 75.000,0.000 0.000,-25.000 50.000,0.000 0.000,25.000 25.000,0.000 0.000,25.000 0.000</inkml:trace>
</inkml:ink>
</file>

<file path=ppt/ink/ink23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0:1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69850.000 57650.000,'0.000'-50.000,"25.000"50.000,0.000 0.000,75.000-50.000,0.000 0.000,50.000 50.000,0.000 0.000,0.000 0.000,0.000 0.000,-75.000 25.000,0.000 0.000,-50.000 0.000,0.000 0.000,0.000 0.000</inkml:trace>
</inkml:ink>
</file>

<file path=ppt/ink/ink23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0:1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71700.000 56950.000,'0.000'-50.000,"50.000"-25.000,0.000 0.000,-25.000 0.000,0.000 0.000,0.000 0.000,0.000 0.000,0.000 50.000,0.000 0.000,-100.000 0.000,0.000 0.000,-50.000 25.000,0.000 0.000,25.000 75.000,0.000 0.000,25.000 25.000,0.000 0.000,75.000-25.000,0.000 0.000,25.000-25.000,0.000 0.000,75.000-50.000,0.000 0.000,-25.000 0.000,0.000 0.000,-50.000-25.000,0.000 0.000,0.000 0.000,0.000 0.000,-50.000 75.000,0.000 0.000,-50.000 50.000,0.000 0.000,0.000 100.000,0.000 0.000,-25.000 0.000,0.000 0.000,0.000 0.000,0.000 0.000,50.000-100.000,0.000 0.000,25.000-75.000</inkml:trace>
</inkml:ink>
</file>

<file path=ppt/ink/ink2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7: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72000.000 11850.000,'0.000'-50.000,"-25.000"50.000,0.000 0.000,25.000 25.000,0.000 0.000,-25.000 25.000,0.000 0.000,25.000-25.000,0.000 0.000,-25.000 0.000,0.000 0.000,0.000 25.000,0.000 0.000,0.000 0.000,0.000 0.000,0.000 0.000,0.000 0.000,0.000 75.000,0.000 0.000,-25.000-25.000,0.000 0.000,25.000 25.000,0.000 0.000,0.000-25.000,0.000 0.000,25.000 25.000,0.000 0.000,50.000-50.000,0.000 0.000,0.000-50.000,0.000 0.000,0.000 0.000,0.000 0.000,-25.000-25.000,0.000 0.000,0.000-50.000</inkml:trace>
</inkml:ink>
</file>

<file path=ppt/ink/ink23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0:1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71700.000 57600.000,'0.000'-50.000,"50.000"25.000,0.000 0.000,0.000 100.000,0.000 0.000,0.000 25.000,0.000 0.000,-50.000 0.000,0.000 0.000,25.000-100.000,0.000 0.000,-25.000 25.000</inkml:trace>
</inkml:ink>
</file>

<file path=ppt/ink/ink23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0:1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73100.000 56900.000,'50.000'-100.000,"-50.000"50.000,0.000 0.000,25.000-25.000,0.000 0.000,0.000 25.000,0.000 0.000,-50.000 25.000,0.000 0.000,-50.000 25.000,0.000 0.000,-50.000 100.000,0.000 0.000,50.000 25.000,0.000 0.000,50.000 25.000,0.000 0.000,50.000 0.000,0.000 0.000,25.000-50.000,0.000 0.000,-25.000 25.000,0.000 0.000,-50.000-25.000,0.000 0.000,-75.000 0.000,0.000 0.000,0.000-75.000,0.000 0.000,25.000-25.000,0.000 0.000,50.000-75.000,0.000 0.000,50.000-75.000,0.000 0.000,125.000-50.000,0.000 0.000,50.000-25.000,0.000 0.000,-125.000 150.000</inkml:trace>
</inkml:ink>
</file>

<file path=ppt/ink/ink23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0:1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78050.000 57200.000,'50.000'-100.000,"-50.000"75.000,0.000 0.000,25.000-25.000,0.000 0.000,-50.000 25.000,0.000 0.000,-75.000 25.000,0.000 0.000,-50.000 75.000,0.000 0.000,0.000 50.000,0.000 0.000,-50.000 50.000,0.000 0.000,50.000 75.000,0.000 0.000,75.000-50.000,0.000 0.000,75.000-50.000,0.000 0.000,175.000-75.000,0.000 0.000,75.000-75.000,0.000 0.000,-100.000 0.000,0.000 0.000,-75.000-50.000</inkml:trace>
</inkml:ink>
</file>

<file path=ppt/ink/ink23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0:1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79200.000 57600.000,'-100.000'-50.000,"25.000"50.000,0.000 0.000,25.000 0.000,0.000 0.000,-50.000 150.000,0.000 0.000,0.000 50.000,0.000 0.000,25.000-50.000,0.000 0.000,75.000 0.000,0.000 0.000,25.000-75.000,0.000 0.000,125.000-75.000,0.000 0.000,25.000-25.000,0.000 0.000,-125.000 0.000</inkml:trace>
</inkml:ink>
</file>

<file path=ppt/ink/ink23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0:1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80150.000 57500.000,'-50.000'-50.000,"25.000"25.000,0.000 0.000,-25.000 50.000,0.000 0.000,0.000 100.000,0.000 0.000,-50.000 75.000,0.000 0.000,25.000-25.000,0.000 0.000,-25.000 0.000,0.000 0.000,25.000-75.000,0.000 0.000,75.000-50.000</inkml:trace>
</inkml:ink>
</file>

<file path=ppt/ink/ink23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0:1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80250.000 57250.000,'0.000'-100.000,"25.000"100.000,0.000 0.000,-25.000 50.000,0.000 0.000,25.000 150.000,0.000 0.000,-25.000 25.000,0.000 0.000,-50.000-25.000,0.000 0.000,-25.000-25.000,0.000 0.000,0.000-75.000,0.000 0.000,25.000-75.000,0.000 0.000,-25.000-25.000,0.000 0.000,0.000-75.000,0.000 0.000,50.000-50.000,0.000 0.000,25.000 25.000,0.000 0.000,75.000 50.000,0.000 0.000,75.000 50.000,0.000 0.000,25.000-25.000,0.000 0.000,-25.000 0.000,0.000 0.000,-50.000-50.000,0.000 0.000,-50.000-25.000,0.000 0.000,-50.000 0.000,0.000 0.000,-50.000 75.000,0.000 0.000,-50.000 25.000,0.000 0.000,0.000 100.000,0.000 0.000,25.000 25.000,0.000 0.000,25.000 25.000,0.000 0.000,50.000-50.000,0.000 0.000,50.000-50.000,0.000 0.000,50.000-50.000,0.000 0.000,0.000-25.000,0.000 0.000,-75.000-75.000,0.000 0.000,0.000 25.000,0.000 0.000,-25.000 25.000,0.000 0.000,-25.000 100.000,0.000 0.000,-25.000 50.000,0.000 0.000,25.000 75.000,0.000 0.000,-25.000 25.000,0.000 0.000,0.000 25.000,0.000 0.000,-25.000 0.000,0.000 0.000,25.000-25.000,0.000 0.000,0.000-125.000,0.000 0.000,-50.000-75.000,0.000 0.000,25.000-75.000,0.000 0.000,25.000-100.000,0.000 0.000,50.000-25.000,0.000 0.000,100.000 50.000,0.000 0.000,100.000 0.000,0.000 0.000,-25.000 25.000,0.000 0.000,-100.000 50.000,0.000 0.000,0.000 25.000</inkml:trace>
</inkml:ink>
</file>

<file path=ppt/ink/ink23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0:2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80950.000 58100.000,'-50.000'-100.000,"75.000"50.000,0.000 0.000,50.000 50.000,0.000 0.000,100.000 0.000,0.000 0.000,-75.000-25.000,0.000 0.000,-75.000 25.000,0.000 0.000,0.000 0.000</inkml:trace>
</inkml:ink>
</file>

<file path=ppt/ink/ink23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0:2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81550.000 57300.000,'-100.000'0.000,"75.000"-25.000,0.000 0.000,0.000 175.000,0.000 0.000,0.000 25.000,0.000 0.000,-25.000 25.000,0.000 0.000,0.000-50.000,0.000 0.000,50.000-100.000,0.000 0.000,-25.000-25.000</inkml:trace>
</inkml:ink>
</file>

<file path=ppt/ink/ink23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0:2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82150.000 56850.000,'50.000'-50.000,"50.000"50.000,0.000 0.000,-25.000 125.000,0.000 0.000,0.000 75.000,0.000 0.000,-50.000 0.000,0.000 0.000,-75.000-25.000,0.000 0.000,-100.000 0.000,0.000 0.000,-75.000 0.000,0.000 0.000,150.000-125.000,0.000 0.000,0.000 0.000</inkml:trace>
</inkml:ink>
</file>

<file path=ppt/ink/ink23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0:2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82300.000 58350.000,'0.000'-50.000,"25.000"25.000,0.000 0.000,175.000 0.000,0.000 0.000,-25.000 50.000,0.000 0.000,-50.000 50.000,0.000 0.000,-100.000-25.000,0.000 0.000,-25.000-25.000</inkml:trace>
</inkml:ink>
</file>

<file path=ppt/ink/ink2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7: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72450.000 11600.000,'0.000'-50.000,"25.000"0.000,0.000 0.000,50.000 25.000,0.000 0.000,0.000 50.000,0.000 0.000,25.000 125.000,0.000 0.000,-25.000 50.000,0.000 0.000,-50.000 0.000,0.000 0.000,-200.000 75.000,0.000 0.000,75.000-200.000,0.000 0.000,-25.000 25.000</inkml:trace>
</inkml:ink>
</file>

<file path=ppt/ink/ink23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0:2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82200.000 58950.000,'-100.000'0.000,"125.000"0.000,0.000 0.000,150.000 25.000,0.000 0.000,75.000 0.000,0.000 0.000,-100.000-25.000,0.000 0.000,-50.000 0.000,0.000 0.000,-75.000 0.000</inkml:trace>
</inkml:ink>
</file>

<file path=ppt/ink/ink23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0:2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84300.000 58000.000,'0.000'-100.000,"0.000"25.000,0.000 0.000,0.000 175.000,0.000 0.000,-75.000 50.000,0.000 0.000,-25.000 50.000,0.000 0.000,-25.000 25.000,0.000 0.000,25.000 0.000,0.000 0.000,25.000-50.000,0.000 0.000,75.000-100.000,0.000 0.000,-25.000-50.000</inkml:trace>
</inkml:ink>
</file>

<file path=ppt/ink/ink23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0:2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84900.000 58550.000,'50.000'-100.000,"-25.000"75.000,0.000 0.000,0.000 0.000,0.000 0.000,-50.000 25.000,0.000 0.000,-50.000 100.000,0.000 0.000,0.000 25.000,0.000 0.000,0.000 0.000,0.000 0.000,25.000 0.000,0.000 0.000,50.000-25.000,0.000 0.000,0.000-50.000,0.000 0.000,50.000-50.000,0.000 0.000,50.000-25.000,0.000 0.000,0.000-100.000,0.000 0.000,25.000 0.000,0.000 0.000,-75.000 0.000,0.000 0.000,-50.000 25.000,0.000 0.000,-25.000 50.000,0.000 0.000,-100.000 50.000,0.000 0.000,25.000 25.000,0.000 0.000,50.000 0.000</inkml:trace>
</inkml:ink>
</file>

<file path=ppt/ink/ink23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0:2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85500.000 57600.000,'0.000'-50.000,"125.000"0.000,0.000 0.000,25.000 50.000,0.000 0.000,-75.000 0.000,0.000 0.000,50.000 0.000,0.000 0.000,-75.000 25.000,0.000 0.000,-25.000-25.000</inkml:trace>
</inkml:ink>
</file>

<file path=ppt/ink/ink23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0:2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87200.000 57400.000,'100.000'-50.000,"0.000"-50.000,0.000 0.000,-75.000 75.000,0.000 0.000,25.000-50.000,0.000 0.000,0.000 0.000,0.000 0.000,-50.000 0.000,0.000 0.000,-75.000 25.000,0.000 0.000,0.000 50.000,0.000 0.000,0.000 0.000,0.000 0.000,0.000 75.000,0.000 0.000,50.000 50.000,0.000 0.000,25.000 25.000,0.000 0.000,0.000 0.000,0.000 0.000,25.000-25.000,0.000 0.000,-25.000-25.000,0.000 0.000,0.000-25.000,0.000 0.000,-75.000-25.000,0.000 0.000,-50.000-25.000,0.000 0.000,25.000-25.000,0.000 0.000,25.000-25.000,0.000 0.000,75.000-50.000,0.000 0.000,125.000-75.000,0.000 0.000,75.000 0.000,0.000 0.000,0.000 75.000,0.000 0.000,-75.000 50.000,0.000 0.000,-100.000 25.000,0.000 0.000,0.000-25.000</inkml:trace>
</inkml:ink>
</file>

<file path=ppt/ink/ink23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0:2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87600.000 57850.000,'-50.000'0.000,"25.000"0.000,0.000 0.000,25.000 25.000,0.000 0.000,25.000 75.000,0.000 0.000,0.000-25.000,0.000 0.000,0.000 0.000,0.000 0.000,0.000-25.000,0.000 0.000,0.000-50.000,0.000 0.000,-25.000 25.000</inkml:trace>
</inkml:ink>
</file>

<file path=ppt/ink/ink23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0:2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88850.000 57350.000,'50.000'-100.000,"-25.000"25.000,0.000 0.000,25.000-25.000,0.000 0.000,-50.000 25.000,0.000 0.000,0.000 25.000,0.000 0.000,-50.000 0.000,0.000 0.000,-25.000 50.000,0.000 0.000,25.000 25.000,0.000 0.000,0.000 75.000,0.000 0.000,50.000 0.000,0.000 0.000,0.000 25.000,0.000 0.000,25.000 0.000,0.000 0.000,-25.000 0.000,0.000 0.000,0.000 0.000,0.000 0.000,-50.000-25.000,0.000 0.000,-25.000-25.000,0.000 0.000,-25.000-50.000,0.000 0.000,25.000-25.000,0.000 0.000,25.000-50.000,0.000 0.000,50.000-50.000,0.000 0.000,125.000-50.000,0.000 0.000,100.000-25.000,0.000 0.000,0.000 25.000,0.000 0.000,-100.000 75.000,0.000 0.000,-75.000 0.000</inkml:trace>
</inkml:ink>
</file>

<file path=ppt/ink/ink23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0:3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88800.000 59300.000,'-150.000'-50.000,"125.000"50.000,0.000 0.000,-200.000 300.000,0.000 0.000,225.000-150.000,0.000 0.000,0.000-125.000,0.000 0.000,25.000 0.000,0.000 0.000,100.000 50.000,0.000 0.000,25.000-25.000,0.000 0.000,-100.000-50.000</inkml:trace>
</inkml:ink>
</file>

<file path=ppt/ink/ink23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0:3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89750.000 59300.000,'50.000'0.000,"-50.000"50.000,0.000 0.000,25.000 25.000,0.000 0.000,-25.000 25.000,0.000 0.000,0.000 25.000,0.000 0.000,0.000 0.000,0.000 0.000,-25.000-50.000,0.000 0.000,0.000-25.000,0.000 0.000,0.000 0.000,0.000 0.000,0.000-50.000,0.000 0.000,0.000-25.000,0.000 0.000,0.000-50.000,0.000 0.000,-25.000-50.000,0.000 0.000,25.000-25.000,0.000 0.000,0.000 50.000,0.000 0.000,25.000 75.000,0.000 0.000,-25.000-25.000,0.000 0.000,25.000 25.000,0.000 0.000,-25.000 25.000,0.000 0.000,0.000 100.000,0.000 0.000,0.000 0.000,0.000 0.000,0.000 0.000,0.000 0.000,0.000-25.000,0.000 0.000,25.000 0.000,0.000 0.000,0.000-50.000,0.000 0.000,50.000-25.000</inkml:trace>
</inkml:ink>
</file>

<file path=ppt/ink/ink23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0:3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90650.000 59600.000,'100.000'0.000,"-50.000"50.000,0.000 0.000,-25.000 25.000,0.000 0.000,0.000 50.000,0.000 0.000,0.000 0.000,0.000 0.000,0.000-25.000,0.000 0.000,-25.000-50.000</inkml:trace>
</inkml:ink>
</file>

<file path=ppt/ink/ink2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0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79750.000 13000.000,'50.000'0.000,"-50.000"-25.000,0.000 0.000,25.000 75.000,0.000 0.000,75.000 400.000,0.000 0.000,-50.000-25.000,0.000 0.000,-50.000-175.000,0.000 0.000,-25.000 0.000,0.000 0.000,-50.000 25.000,0.000 0.000,-25.000-50.000,0.000 0.000,50.000-150.000,0.000 0.000,25.000-75.000</inkml:trace>
</inkml:ink>
</file>

<file path=ppt/ink/ink23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0:3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91700.000 59550.000,'50.000'0.000,"25.000"0.000,0.000 0.000,-25.000 0.000,0.000 0.000,25.000 25.000,0.000 0.000,25.000 75.000,0.000 0.000,-25.000 25.000,0.000 0.000,-50.000-25.000,0.000 0.000,0.000 0.000,0.000 0.000,-100.000 25.000,0.000 0.000,-175.000 50.000,0.000 0.000,175.000-125.000</inkml:trace>
</inkml:ink>
</file>

<file path=ppt/ink/ink23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0:3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101400.000 51250.000,'0.000'-50.000,"-25.000"25.000,0.000 0.000,-75.000 125.000,0.000 0.000,-25.000 125.000,0.000 0.000,25.000 25.000,0.000 0.000,50.000-25.000,0.000 0.000,50.000-50.000,0.000 0.000,100.000-50.000,0.000 0.000,50.000-100.000,0.000 0.000,50.000-25.000,0.000 0.000,-150.000-25.000</inkml:trace>
</inkml:ink>
</file>

<file path=ppt/ink/ink23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0:3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101650.000 52250.000,'-50.000'-50.000,"25.000"25.000,0.000 0.000,75.000-25.000,0.000 0.000,100.000 25.000,0.000 0.000,75.000 25.000,0.000 0.000,-50.000 25.000,0.000 0.000,-50.000 0.000,0.000 0.000,-75.000 0.000,0.000 0.000,-100.000-75.000,0.000 0.000,-50.000-50.000,0.000 0.000,25.000-25.000,0.000 0.000,0.000 25.000,0.000 0.000,25.000 25.000,0.000 0.000,25.000 50.000,0.000 0.000,25.000 125.000,0.000 0.000,25.000 100.000,0.000 0.000,-25.000 50.000,0.000 0.000,-50.000 0.000,0.000 0.000,-100.000-25.000,0.000 0.000,-50.000-50.000,0.000 0.000,25.000-75.000,0.000 0.000,150.000-75.000,0.000 0.000,-25.000-25.000</inkml:trace>
</inkml:ink>
</file>

<file path=ppt/ink/ink23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0:3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102700.000 53000.000,'100.000'50.000,"0.000"25.000,0.000 0.000,0.000 50.000,0.000 0.000,0.000 0.000,0.000 0.000,-75.000-50.000,0.000 0.000,0.000-50.000,0.000 0.000,-25.000 0.000</inkml:trace>
</inkml:ink>
</file>

<file path=ppt/ink/ink23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0:3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104400.000 50950.000,'100.000'0.000,"-75.000"0.000,0.000 0.000,125.000 0.000,0.000 0.000,-25.000 100.000,0.000 0.000,0.000 125.000,0.000 0.000,-25.000 50.000,0.000 0.000,-75.000-25.000,0.000 0.000,-125.000-25.000,0.000 0.000,-200.000 25.000,0.000 0.000,-275.000 25.000,0.000 0.000,375.000-175.000</inkml:trace>
</inkml:ink>
</file>

<file path=ppt/ink/ink23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9:37"/>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100550.000 40100.000,'50.000'0.000,"-50.000"25.000,0.000 0.000,25.000 25.000,0.000 0.000,0.000-25.000,0.000 0.000,-25.000 75.000,0.000 0.000,25.000-25.000,0.000 0.000,-25.000 25.000,0.000 0.000,25.000 0.000,0.000 0.000,-25.000 25.000,0.000 0.000,0.000 0.000,0.000 0.000,0.000-25.000,0.000 0.000,-25.000 0.000,0.000 0.000,25.000-25.000,0.000 0.000,-25.000-25.000,0.000 0.000,25.000 0.000,0.000 0.000,-25.000 0.000,0.000 0.000,25.000-25.000,0.000 0.000,-25.000 0.000,0.000 0.000,0.000-25.000,0.000 0.000,-25.000 0.000,0.000 0.000,0.000-50.000,0.000 0.000,-25.000-25.000,0.000 0.000,50.000-50.000,0.000 0.000,-25.000-25.000,0.000 0.000,25.000 25.000,0.000 0.000,25.000 100.000,0.000 0.000,-25.000-25.000</inkml:trace>
</inkml:ink>
</file>

<file path=ppt/ink/ink23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9:37"/>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99850.000 41100.000,'-200.000'-50.000,"150.000"50.000,0.000 0.000,25.000-25.000,0.000 0.000,-25.000 25.000,0.000 0.000,25.000 75.000,0.000 0.000,0.000 50.000,0.000 0.000,25.000-25.000,0.000 0.000,0.000-25.000,0.000 0.000,0.000-25.000,0.000 0.000,0.000-25.000,0.000 0.000,0.000 0.000,0.000 0.000,0.000 0.000</inkml:trace>
</inkml:ink>
</file>

<file path=ppt/ink/ink23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9:38"/>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101950.000 41250.000,'50.000'50.000,"0.000"0.000,0.000 0.000,0.000 0.000,0.000 0.000,25.000 50.000,0.000 0.000,-50.000-25.000,0.000 0.000,0.000-25.000,0.000 0.000,0.000 0.000,0.000 0.000,-25.000-25.000,0.000 0.000,0.000 0.000,0.000 0.000,-25.000 25.000,0.000 0.000,0.000-25.000</inkml:trace>
</inkml:ink>
</file>

<file path=ppt/ink/ink23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9:40"/>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67700.000 40650.000,'-100.000'-50.000,"100.000"25.000,0.000 0.000,25.000 0.000,0.000 0.000,75.000 0.000,0.000 0.000,25.000 25.000,0.000 0.000,25.000 0.000,0.000 0.000,0.000 0.000,0.000 0.000,100.000 0.000,0.000 0.000,-100.000 0.000,0.000 0.000,-75.000 0.000,0.000 0.000,-75.000-25.000,0.000 0.000,-25.000 0.000,0.000 0.000,-50.000-25.000,0.000 0.000,50.000 25.000</inkml:trace>
</inkml:ink>
</file>

<file path=ppt/ink/ink23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9:40"/>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68800.000 39700.000,'-50.000'-50.000,"0.000"25.000,0.000 0.000,50.000 0.000,0.000 0.000,0.000 0.000,0.000 0.000,50.000 100.000,0.000 0.000,-25.000 50.000,0.000 0.000,-25.000 25.000,0.000 0.000,-50.000 25.000,0.000 0.000,-50.000 75.000,0.000 0.000,-50.000 25.000,0.000 0.000,-25.000-75.000,0.000 0.000,50.000-100.000,0.000 0.000,50.000-100.000,0.000 0.000,50.000 0.000</inkml:trace>
</inkml:ink>
</file>

<file path=ppt/ink/ink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5:4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9250.000 45850.000,'0.000'-50.000,"0.000"25.000,0.000 0.000,75.000 25.000,0.000 0.000,25.000 0.000,0.000 0.000,0.000 25.000,0.000 0.000,-50.000 75.000,0.000 0.000,-50.000 50.000,0.000 0.000,-25.000 50.000,0.000 0.000,-50.000-25.000,0.000 0.000,0.000-75.000,0.000 0.000,0.000-75.000,0.000 0.000,0.000-75.000,0.000 0.000,25.000-125.000,0.000 0.000,50.000 0.000,0.000 0.000,0.000 50.000,0.000 0.000,0.000 75.000,0.000 0.000,0.000 125.000,0.000 0.000,0.000 75.000,0.000 0.000,0.000 50.000,0.000 0.000,25.000 125.000,0.000 0.000,-50.000 25.000,0.000 0.000,25.000-25.000,0.000 0.000,25.000-175.000,0.000 0.000,0.000-125.000,0.000 0.000,0.000-25.000</inkml:trace>
</inkml:ink>
</file>

<file path=ppt/ink/ink2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0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79800.000 12750.000,'-100.000'-50.000,"75.000"50.000,0.000 0.000,0.000 50.000,0.000 0.000,-25.000 25.000,0.000 0.000,-25.000 50.000,0.000 0.000,0.000 25.000,0.000 0.000,0.000 25.000,0.000 0.000,50.000-100.000</inkml:trace>
</inkml:ink>
</file>

<file path=ppt/ink/ink24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9:40"/>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68800.000 41350.000,'150.000'150.000,"-50.000"-75.000,0.000 0.000,0.000 25.000,0.000 0.000,25.000 0.000,0.000 0.000,0.000 0.000,0.000 0.000,-75.000-50.000,0.000 0.000,-25.000 0.000,0.000 0.000,0.000-50.000,0.000 0.000,-50.000 25.000,0.000 0.000,0.000-25.000</inkml:trace>
</inkml:ink>
</file>

<file path=ppt/ink/ink24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50:21"/>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2250.000 54700.000,'-50.000'0.000,"25.000"0.000,0.000 0.000,75.000-25.000,0.000 0.000,25.000 0.000,0.000 0.000,100.000-25.000,0.000 0.000,25.000-50.000,0.000 0.000,25.000 0.000,0.000 0.000,50.000-25.000,0.000 0.000,-75.000 75.000,0.000 0.000,-100.000 25.000,0.000 0.000,-75.000 25.000,0.000 0.000,0.000 25.000,0.000 0.000,-100.000 25.000,0.000 0.000,-25.000 50.000,0.000 0.000,0.000 0.000,0.000 0.000,-50.000 50.000,0.000 0.000,0.000 50.000,0.000 0.000,0.000 0.000,0.000 0.000,0.000-50.000,0.000 0.000,0.000 0.000,0.000 0.000,25.000-75.000,0.000 0.000,50.000-25.000,0.000 0.000,50.000-50.000,0.000 0.000,25.000-75.000,0.000 0.000,75.000-100.000,0.000 0.000,50.000-200.000,0.000 0.000,0.000 0.000,0.000 0.000,-50.000 75.000,0.000 0.000,-25.000 50.000,0.000 0.000,-25.000 75.000,0.000 0.000,0.000 25.000,0.000 0.000,-25.000 100.000,0.000 0.000,25.000 50.000,0.000 0.000,25.000 150.000,0.000 0.000,25.000 125.000,0.000 0.000,0.000-25.000,0.000 0.000,25.000-25.000,0.000 0.000,0.000 50.000,0.000 0.000,-50.000 0.000,0.000 0.000,0.000-75.000,0.000 0.000,-25.000-75.000,0.000 0.000,0.000-75.000,0.000 0.000,-25.000-25.000,0.000 0.000,-50.000-25.000,0.000 0.000,-50.000-50.000,0.000 0.000,-75.000-75.000,0.000 0.000,-25.000-75.000,0.000 0.000,25.000-25.000,0.000 0.000,25.000 50.000,0.000 0.000,0.000 100.000,0.000 0.000,25.000 25.000,0.000 0.000,25.000 25.000,0.000 0.000,100.000 0.000,0.000 0.000,25.000 25.000,0.000 0.000,25.000 0.000</inkml:trace>
</inkml:ink>
</file>

<file path=ppt/ink/ink24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50:23"/>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2600.000 54550.000,'-500.000'100.000,"400.000"-75.000,0.000 0.000,75.000 0.000,0.000 0.000,75.000-50.000,0.000 0.000,100.000-50.000,0.000 0.000,50.000-25.000,0.000 0.000,75.000 0.000,0.000 0.000,0.000 0.000,0.000 0.000,-50.000 25.000,0.000 0.000,-50.000 50.000,0.000 0.000,-50.000-25.000,0.000 0.000,-50.000 0.000,0.000 0.000,-25.000 0.000,0.000 0.000,-25.000 0.000,0.000 0.000,-75.000 100.000,0.000 0.000,-50.000 75.000,0.000 0.000,-25.000 0.000,0.000 0.000,-50.000 50.000,0.000 0.000,0.000 0.000,0.000 0.000,-50.000 100.000,0.000 0.000,0.000 0.000,0.000 0.000,0.000-75.000,0.000 0.000,25.000-75.000,0.000 0.000,50.000-75.000,0.000 0.000,100.000-25.000,0.000 0.000,25.000-25.000,0.000 0.000,75.000-75.000,0.000 0.000,75.000-50.000,0.000 0.000,-25.000 25.000,0.000 0.000,0.000-50.000,0.000 0.000,25.000-150.000,0.000 0.000,-50.000-25.000,0.000 0.000,0.000 0.000,0.000 0.000,0.000 50.000,0.000 0.000,-50.000 50.000,0.000 0.000,0.000 50.000,0.000 0.000,-25.000 75.000,0.000 0.000,0.000 50.000,0.000 0.000,25.000 150.000,0.000 0.000,75.000 100.000,0.000 0.000,50.000 50.000,0.000 0.000,0.000-25.000,0.000 0.000,-25.000 25.000,0.000 0.000,-50.000 50.000,0.000 0.000,0.000-25.000,0.000 0.000,-25.000-100.000,0.000 0.000,0.000-50.000,0.000 0.000,-25.000-25.000,0.000 0.000,-25.000-75.000,0.000 0.000,-25.000-25.000,0.000 0.000,-75.000-25.000,0.000 0.000,-25.000-25.000,0.000 0.000,-75.000-75.000,0.000 0.000,0.000 0.000,0.000 0.000,50.000 0.000,0.000 0.000,25.000 25.000,0.000 0.000,50.000 0.000,0.000 0.000,50.000-25.000,0.000 0.000,25.000 50.000</inkml:trace>
</inkml:ink>
</file>

<file path=ppt/ink/ink24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50:25"/>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13750.000 56100.000,'-150.000'100.000,"150.000"-75.000,0.000 0.000,50.000-50.000,0.000 0.000,-25.000 25.000,0.000 0.000,25.000 0.000,0.000 0.000,25.000 50.000,0.000 0.000,0.000-25.000,0.000 0.000,50.000-25.000,0.000 0.000,75.000 25.000,0.000 0.000,-25.000-25.000,0.000 0.000,0.000 25.000,0.000 0.000,0.000 25.000,0.000 0.000,75.000-50.000,0.000 0.000,25.000-25.000,0.000 0.000,25.000 0.000,0.000 0.000,0.000 0.000,0.000 0.000,-75.000 25.000,0.000 0.000,-25.000 25.000,0.000 0.000,-50.000 25.000,0.000 0.000,-25.000 0.000,0.000 0.000,-25.000 0.000,0.000 0.000,25.000-25.000,0.000 0.000,-25.000 0.000,0.000 0.000,75.000 0.000,0.000 0.000,25.000-25.000,0.000 0.000,50.000 0.000,0.000 0.000,25.000-25.000,0.000 0.000,25.000 0.000,0.000 0.000,0.000 0.000,0.000 0.000,-25.000 25.000,0.000 0.000,-75.000 0.000,0.000 0.000,-25.000 0.000,0.000 0.000,0.000 25.000,0.000 0.000,-25.000-25.000,0.000 0.000,25.000 0.000,0.000 0.000,25.000 0.000,0.000 0.000,0.000-25.000,0.000 0.000,0.000 25.000,0.000 0.000,0.000 0.000,0.000 0.000,0.000 0.000,0.000 0.000,-25.000 0.000,0.000 0.000,25.000 0.000,0.000 0.000,50.000 0.000,0.000 0.000,-25.000-25.000,0.000 0.000,0.000 25.000,0.000 0.000,-50.000 0.000,0.000 0.000,-25.000 0.000,0.000 0.000,-25.000 0.000,0.000 0.000,-50.000 0.000,0.000 0.000,0.000 25.000,0.000 0.000,-25.000-25.000,0.000 0.000,25.000 25.000,0.000 0.000,-25.000-25.000,0.000 0.000,25.000 25.000,0.000 0.000,-50.000-25.000,0.000 0.000,0.000 0.000,0.000 0.000,0.000 0.000,0.000 0.000,0.000 0.000,0.000 0.000,0.000 0.000,0.000 0.000,-25.000 25.000,0.000 0.000,25.000-25.000,0.000 0.000,0.000 0.000,0.000 0.000,0.000 0.000,0.000 0.000,50.000 0.000,0.000 0.000,25.000 0.000,0.000 0.000,0.000 0.000,0.000 0.000,0.000 0.000,0.000 0.000,-25.000-25.000,0.000 0.000,-50.000 25.000,0.000 0.000,-75.000 0.000,0.000 0.000,-25.000 0.000,0.000 0.000,25.000 0.000,0.000 0.000,25.000-50.000</inkml:trace>
</inkml:ink>
</file>

<file path=ppt/ink/ink24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50:28"/>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10700.000 46550.000,'-100.000'-100.000,"100.000"75.000,0.000 0.000,25.000 0.000,0.000 0.000,50.000 25.000,0.000 0.000,50.000 0.000,0.000 0.000,-25.000 50.000,0.000 0.000,25.000-50.000,0.000 0.000,75.000 0.000,0.000 0.000,50.000 0.000,0.000 0.000,-25.000 0.000,0.000 0.000,0.000 0.000,0.000 0.000,0.000-25.000,0.000 0.000,0.000 0.000,0.000 0.000,0.000 0.000,0.000 0.000,-25.000 25.000,0.000 0.000,25.000-25.000,0.000 0.000,-50.000 25.000,0.000 0.000,25.000 0.000,0.000 0.000,-25.000 0.000,0.000 0.000,75.000 0.000,0.000 0.000,50.000-25.000,0.000 0.000,0.000-50.000,0.000 0.000,-25.000 50.000,0.000 0.000,-25.000 0.000,0.000 0.000,-50.000 25.000,0.000 0.000,50.000 0.000,0.000 0.000,-50.000 25.000,0.000 0.000,0.000 0.000,0.000 0.000,-25.000 0.000,0.000 0.000,0.000 0.000,0.000 0.000,-25.000 0.000,0.000 0.000,0.000 25.000,0.000 0.000,-25.000-25.000,0.000 0.000,0.000 25.000,0.000 0.000,0.000-25.000,0.000 0.000,0.000 0.000,0.000 0.000,0.000 0.000,0.000 0.000,0.000 0.000,0.000 0.000,25.000 25.000,0.000 0.000,0.000-25.000,0.000 0.000,-25.000 25.000,0.000 0.000,25.000 0.000,0.000 0.000,25.000 0.000,0.000 0.000,50.000-25.000,0.000 0.000,0.000-25.000,0.000 0.000,0.000 0.000,0.000 0.000,0.000 25.000,0.000 0.000,0.000-25.000,0.000 0.000,25.000 0.000,0.000 0.000,25.000 0.000,0.000 0.000,25.000 0.000,0.000 0.000,25.000 0.000,0.000 0.000,-25.000 25.000,0.000 0.000,25.000 0.000,0.000 0.000,-25.000 50.000,0.000 0.000,-25.000-25.000,0.000 0.000,0.000-25.000,0.000 0.000,0.000 0.000,0.000 0.000,50.000-25.000,0.000 0.000,25.000 0.000,0.000 0.000,25.000 0.000,0.000 0.000,0.000 0.000,0.000 0.000,50.000 0.000,0.000 0.000,0.000 0.000,0.000 0.000,-25.000-25.000,0.000 0.000,0.000 0.000,0.000 0.000,-25.000 25.000,0.000 0.000,-50.000 0.000,0.000 0.000,0.000 0.000,0.000 0.000,25.000 0.000,0.000 0.000,0.000 0.000,0.000 0.000,-25.000-25.000,0.000 0.000,-75.000 25.000,0.000 0.000,0.000 25.000,0.000 0.000,-25.000 0.000,0.000 0.000,-25.000 0.000,0.000 0.000,-25.000-25.000,0.000 0.000,0.000 25.000,0.000 0.000,-25.000-25.000,0.000 0.000,0.000 0.000,0.000 0.000,0.000 0.000,0.000 0.000,25.000 0.000,0.000 0.000,-25.000 0.000,0.000 0.000,-25.000 0.000,0.000 0.000,-25.000 0.000,0.000 0.000,25.000 25.000,0.000 0.000,25.000 0.000,0.000 0.000,25.000-25.000,0.000 0.000,25.000 0.000,0.000 0.000,25.000 0.000,0.000 0.000,0.000 0.000,0.000 0.000,-25.000 0.000,0.000 0.000,-150.000 25.000</inkml:trace>
</inkml:ink>
</file>

<file path=ppt/ink/ink24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50:30"/>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36600.000 54250.000,'-50.000'0.000,"25.000"0.000,0.000 0.000,0.000-25.000,0.000 0.000,50.000 25.000,0.000 0.000,75.000 75.000,0.000 0.000,0.000 25.000,0.000 0.000,0.000-25.000,0.000 0.000,25.000-50.000,0.000 0.000,75.000-50.000,0.000 0.000,0.000-50.000,0.000 0.000,-50.000 50.000,0.000 0.000,-25.000 50.000,0.000 0.000,-50.000 25.000,0.000 0.000,0.000-25.000,0.000 0.000,25.000-25.000,0.000 0.000,0.000 0.000,0.000 0.000,25.000 0.000,0.000 0.000,0.000-25.000,0.000 0.000,0.000 50.000,0.000 0.000,25.000 25.000,0.000 0.000,0.000-25.000,0.000 0.000,0.000-25.000,0.000 0.000,50.000-75.000,0.000 0.000,-25.000 50.000,0.000 0.000,-50.000 50.000,0.000 0.000,0.000 75.000,0.000 0.000,25.000 25.000,0.000 0.000,-25.000-75.000,0.000 0.000,75.000-25.000,0.000 0.000,75.000-75.000,0.000 0.000,25.000-75.000,0.000 0.000,-25.000 25.000,0.000 0.000,-75.000 75.000,0.000 0.000,-50.000 25.000,0.000 0.000,-50.000 25.000,0.000 0.000,0.000 0.000,0.000 0.000,-25.000 25.000,0.000 0.000,75.000-50.000,0.000 0.000,75.000 0.000,0.000 0.000,50.000-50.000,0.000 0.000,0.000 0.000,0.000 0.000,-50.000 0.000,0.000 0.000,-25.000 50.000,0.000 0.000,-50.000 0.000,0.000 0.000,-25.000 0.000,0.000 0.000,-25.000 0.000,0.000 0.000,0.000 0.000,0.000 0.000,0.000 0.000,0.000 0.000,0.000 0.000,0.000 0.000,25.000 25.000,0.000 0.000,25.000-25.000,0.000 0.000,100.000 0.000,0.000 0.000,75.000-100.000,0.000 0.000,-50.000 25.000,0.000 0.000,-75.000 75.000,0.000 0.000,-50.000 50.000,0.000 0.000,-75.000 75.000,0.000 0.000,25.000-25.000,0.000 0.000,25.000-50.000,0.000 0.000,50.000-25.000,0.000 0.000,50.000-50.000,0.000 0.000,0.000-25.000,0.000 0.000,0.000 0.000,0.000 0.000,-75.000 25.000,0.000 0.000,-50.000 100.000,0.000 0.000,0.000 0.000,0.000 0.000,25.000-25.000,0.000 0.000,100.000-50.000,0.000 0.000,50.000-25.000,0.000 0.000,50.000-50.000,0.000 0.000,0.000-25.000,0.000 0.000,-100.000 75.000,0.000 0.000,0.000 50.000,0.000 0.000,25.000 75.000,0.000 0.000,25.000-25.000,0.000 0.000,25.000-75.000,0.000 0.000,-25.000 0.000,0.000 0.000,25.000 0.000,0.000 0.000,-175.000 0.000,0.000 0.000,-100.000 0.000,0.000 0.000,-50.000-25.000</inkml:trace>
</inkml:ink>
</file>

<file path=ppt/ink/ink24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1:5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59300.000 18700.000,'0.000'50.000,"25.000"25.000,0.000 0.000,0.000 0.000,0.000 0.000,-25.000-50.000,0.000 0.000,25.000 100.000,0.000 0.000,0.000 0.000,0.000 0.000,0.000 0.000,0.000 0.000,-25.000-25.000,0.000 0.000,0.000 75.000,0.000 0.000,-25.000-50.000,0.000 0.000,-25.000 25.000,0.000 0.000,25.000-75.000,0.000 0.000,0.000-50.000,0.000 0.000,0.000-25.000,0.000 0.000,-25.000-25.000,0.000 0.000,25.000-50.000,0.000 0.000,-25.000-25.000,0.000 0.000,50.000 50.000,0.000 0.000,-50.000-75.000,0.000 0.000,-25.000 0.000,0.000 0.000,50.000 100.000,0.000 0.000,-75.000-75.000,0.000 0.000,75.000 50.000,0.000 0.000,0.000 25.000,0.000 0.000,0.000 125.000,0.000 0.000,0.000 50.000,0.000 0.000,-25.000 0.000,0.000 0.000,50.000-25.000,0.000 0.000,0.000-25.000,0.000 0.000,75.000-75.000,0.000 0.000,-25.000 0.000</inkml:trace>
</inkml:ink>
</file>

<file path=ppt/ink/ink24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1:5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60400.000 19900.000,'50.000'50.000,"-25.000"25.000,0.000 0.000,25.000 25.000,0.000 0.000,0.000 0.000,0.000 0.000,0.000-25.000,0.000 0.000,-50.000-25.000,0.000 0.000,0.000 0.000,0.000 0.000,-25.000-25.000</inkml:trace>
</inkml:ink>
</file>

<file path=ppt/ink/ink24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1: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58900.000 39700.000,'0.000'-50.000,"-50.000"50.000,0.000 0.000,50.000-25.000,0.000 0.000,325.000-50.000,0.000 0.000,-150.000 50.000,0.000 0.000,125.000-50.000,0.000 0.000,-125.000 75.000,0.000 0.000,-100.000 25.000,0.000 0.000,-50.000 25.000,0.000 0.000,-100.000-25.000,0.000 0.000,50.000-25.000</inkml:trace>
</inkml:ink>
</file>

<file path=ppt/ink/ink24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1: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59900.000 38500.000,'-100.000'-50.000,"75.000"50.000,0.000 0.000,25.000 100.000,0.000 0.000,50.000 25.000,0.000 0.000,0.000 50.000,0.000 0.000,-50.000 0.000,0.000 0.000,-75.000 0.000,0.000 0.000,-50.000 25.000,0.000 0.000,-75.000 0.000,0.000 0.000,50.000-50.000,0.000 0.000,50.000-125.000,0.000 0.000,75.000-25.000,0.000 0.000,0.000-25.000</inkml:trace>
</inkml:ink>
</file>

<file path=ppt/ink/ink2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0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79750.000 12950.000,'100.000'-100.000,"-50.000"75.000,0.000 0.000,25.000 50.000,0.000 0.000,50.000 50.000,0.000 0.000,0.000 25.000,0.000 0.000,-25.000 25.000,0.000 0.000,-50.000-50.000,0.000 0.000,-50.000-50.000,0.000 0.000,-25.000 0.000,0.000 0.000,0.000-25.000</inkml:trace>
</inkml:ink>
</file>

<file path=ppt/ink/ink24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1: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60250.000 40300.000,'0.000'50.000,"50.000"-25.000,0.000 0.000,-25.000 25.000,0.000 0.000,50.000 50.000,0.000 0.000,0.000 0.000,0.000 0.000,0.000-25.000,0.000 0.000,-50.000-25.000,0.000 0.000,0.000-25.000,0.000 0.000,-50.000 0.000,0.000 0.000,0.000-25.000,0.000 0.000,-25.000-50.000</inkml:trace>
</inkml:ink>
</file>

<file path=ppt/ink/ink24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2:1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99550.000 33000.000,'0.000'-100.000,"-25.000"75.000,0.000 0.000,-25.000 25.000,0.000 0.000,-25.000 0.000,0.000 0.000,0.000 50.000,0.000 0.000,0.000 0.000,0.000 0.000,0.000 0.000,0.000 0.000,25.000 25.000,0.000 0.000,25.000 0.000,0.000 0.000,25.000 25.000,0.000 0.000,50.000-25.000,0.000 0.000,25.000 0.000,0.000 0.000,25.000 25.000,0.000 0.000,-75.000 0.000,0.000 0.000,0.000-25.000,0.000 0.000,-25.000 0.000,0.000 0.000,-25.000 0.000,0.000 0.000,-50.000 0.000,0.000 0.000,-50.000 0.000,0.000 0.000,-50.000-25.000,0.000 0.000,25.000 0.000,0.000 0.000,0.000-25.000,0.000 0.000,50.000-50.000,0.000 0.000,100.000-75.000,0.000 0.000,0.000 50.000,0.000 0.000,0.000 0.000</inkml:trace>
</inkml:ink>
</file>

<file path=ppt/ink/ink24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2:1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100000.000 32250.000,'150.000'0.000,"-50.000"0.000,0.000 0.000,-50.000 75.000,0.000 0.000,-25.000 0.000,0.000 0.000,-25.000 25.000,0.000 0.000,-125.000 50.000,0.000 0.000,-25.000-25.000,0.000 0.000,0.000-50.000,0.000 0.000,100.000-50.000,0.000 0.000,50.000 0.000,0.000 0.000,50.000-25.000,0.000 0.000,150.000-25.000,0.000 0.000,-25.000-25.000,0.000 0.000,-25.000 0.000,0.000 0.000,-125.000 25.000</inkml:trace>
</inkml:ink>
</file>

<file path=ppt/ink/ink24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2:1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100950.000 32550.000,'-50.000'-50.000,"75.000"25.000,0.000 0.000,25.000 25.000,0.000 0.000,150.000 25.000,0.000 0.000,-100.000-25.000,0.000 0.000,-50.000 25.000</inkml:trace>
</inkml:ink>
</file>

<file path=ppt/ink/ink24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2: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101500.000 33800.000,'50.000'-50.000,"-25.000"0.000,0.000 0.000,-25.000 25.000,0.000 0.000,25.000 25.000,0.000 0.000,-25.000 75.000,0.000 0.000,0.000 25.000,0.000 0.000,-25.000-25.000,0.000 0.000,25.000 25.000,0.000 0.000,-50.000 0.000,0.000 0.000,50.000-25.000,0.000 0.000,-25.000-25.000,0.000 0.000,0.000-50.000,0.000 0.000,-25.000 0.000,0.000 0.000,-25.000-50.000,0.000 0.000,25.000-25.000,0.000 0.000,0.000-25.000,0.000 0.000,0.000 50.000,0.000 0.000,25.000 50.000,0.000 0.000,0.000 0.000,0.000 0.000,-25.000 100.000,0.000 0.000,-25.000-25.000,0.000 0.000,25.000 25.000,0.000 0.000,25.000-75.000,0.000 0.000,75.000 0.000,0.000 0.000,0.000-75.000</inkml:trace>
</inkml:ink>
</file>

<file path=ppt/ink/ink24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2: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102300.000 33950.000,'50.000'0.000,"-25.000"0.000,0.000 0.000,0.000 25.000,0.000 0.000,50.000 25.000,0.000 0.000,0.000 25.000,0.000 0.000,-75.000 0.000,0.000 0.000,-25.000-50.000</inkml:trace>
</inkml:ink>
</file>

<file path=ppt/ink/ink24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2: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102050.000 34600.000,'0.000'150.000,"-25.000"-50.000,0.000 0.000,-75.000 75.000,0.000 0.000,-100.000 50.000,0.000 0.000,-50.000 50.000,0.000 0.000,0.000-75.000,0.000 0.000,175.000-125.000,0.000 0.000,25.000-50.000</inkml:trace>
</inkml:ink>
</file>

<file path=ppt/ink/ink24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2: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102250.000 34750.000,'-100.000'0.000,"200.000"0.000,0.000 0.000,50.000 0.000,0.000 0.000,25.000 0.000,0.000 0.000,-50.000 0.000,0.000 0.000,-25.000 0.000,0.000 0.000,-75.000 0.000,0.000 0.000,-25.000-25.000,0.000 0.000,25.000 0.000</inkml:trace>
</inkml:ink>
</file>

<file path=ppt/ink/ink24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2: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103750.000 34250.000,'50.000'-100.000,"-50.000"75.000,0.000 0.000,25.000 0.000,0.000 0.000,25.000 0.000,0.000 0.000,0.000 0.000,0.000 0.000,0.000 0.000,0.000 0.000,-25.000 25.000,0.000 0.000,-25.000 25.000,0.000 0.000,0.000 25.000,0.000 0.000,0.000-25.000,0.000 0.000,0.000 25.000,0.000 0.000,-125.000 50.000,0.000 0.000,-25.000 0.000,0.000 0.000,-25.000 0.000,0.000 0.000,50.000-25.000,0.000 0.000,75.000-25.000,0.000 0.000,175.000-50.000,0.000 0.000,75.000-75.000,0.000 0.000,-25.000 25.000,0.000 0.000,75.000-75.000,0.000 0.000,-150.000 25.000,0.000 0.000,-25.000 50.000,0.000 0.000,-75.000 0.000,0.000 0.000,-25.000 75.000,0.000 0.000,0.000 50.000,0.000 0.000,0.000 25.000,0.000 0.000,25.000-50.000,0.000 0.000,0.000 0.000,0.000 0.000,100.000-50.000,0.000 0.000,25.000-25.000,0.000 0.000,-75.000-25.000,0.000 0.000,-25.000 50.000,0.000 0.000,-75.000 0.000,0.000 0.000,-75.000 25.000,0.000 0.000,-25.000 50.000,0.000 0.000,25.000 0.000,0.000 0.000,50.000-25.000,0.000 0.000,75.000-25.000,0.000 0.000,100.000 25.000,0.000 0.000,25.000-50.000,0.000 0.000,0.000 0.000,0.000 0.000,-100.000 0.000,0.000 0.000,-50.000 50.000,0.000 0.000,-125.000 0.000,0.000 0.000,-50.000 25.000,0.000 0.000,25.000 0.000,0.000 0.000,25.000-25.000,0.000 0.000,125.000-25.000,0.000 0.000,50.000 25.000,0.000 0.000,150.000-50.000,0.000 0.000,75.000 0.000,0.000 0.000,0.000 25.000,0.000 0.000,-100.000 25.000,0.000 0.000,-100.000-25.000,0.000 0.000,-25.000 25.000</inkml:trace>
</inkml:ink>
</file>

<file path=ppt/ink/ink24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2: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97500.000 40300.000,'0.000'-50.000,"-25.000"125.000,0.000 0.000,0.000 0.000,0.000 0.000,0.000 100.000,0.000 0.000,-25.000-50.000,0.000 0.000,25.000-25.000,0.000 0.000,0.000-75.000,0.000 0.000,50.000-25.000,0.000 0.000,-25.000-50.000,0.000 0.000,25.000 0.000</inkml:trace>
</inkml:ink>
</file>

<file path=ppt/ink/ink2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0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74500.000 14750.000,'-50.000'0.000,"-50.000"-25.000,0.000 0.000,0.000 25.000,0.000 0.000,75.000-25.000,0.000 0.000,-50.000 25.000,0.000 0.000,-25.000-25.000,0.000 0.000,-75.000 25.000,0.000 0.000,-100.000-25.000,0.000 0.000,-100.000 25.000,0.000 0.000,-100.000 50.000,0.000 0.000,50.000 0.000,0.000 0.000,-25.000-25.000,0.000 0.000,25.000 0.000,0.000 0.000,100.000-25.000,0.000 0.000,25.000-25.000,0.000 0.000,75.000 0.000,0.000 0.000,25.000 0.000,0.000 0.000,75.000 0.000,0.000 0.000,50.000 0.000,0.000 0.000,100.000 50.000,0.000 0.000,50.000 0.000,0.000 0.000,-25.000 0.000</inkml:trace>
</inkml:ink>
</file>

<file path=ppt/ink/ink24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2: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97350.000 40650.000,'50.000'0.000,"25.000"0.000,0.000 0.000,25.000 0.000,0.000 0.000,0.000 0.000,0.000 0.000,-50.000 25.000,0.000 0.000,-50.000-50.000,0.000 0.000,-25.000 25.000,0.000 0.000,25.000-25.000</inkml:trace>
</inkml:ink>
</file>

<file path=ppt/ink/ink24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2: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98050.000 40250.000,'0.000'-100.000,"25.000"75.000,0.000 0.000,-25.000 50.000,0.000 0.000,0.000 50.000,0.000 0.000,0.000 25.000,0.000 0.000,-50.000 100.000,0.000 0.000,25.000 0.000,0.000 0.000,0.000-25.000,0.000 0.000,25.000-75.000,0.000 0.000,25.000-75.000,0.000 0.000,25.000-50.000,0.000 0.000,-25.000 0.000</inkml:trace>
</inkml:ink>
</file>

<file path=ppt/ink/ink24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2: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99550.000 40400.000,'0.000'-100.000,"0.000"75.000,0.000 0.000,-25.000 25.000,0.000 0.000,-25.000 0.000,0.000 0.000,-25.000 50.000,0.000 0.000,-25.000 50.000,0.000 0.000,25.000 75.000,0.000 0.000,75.000-75.000,0.000 0.000,75.000 25.000,0.000 0.000,50.000-25.000,0.000 0.000,-25.000-25.000,0.000 0.000,-25.000 0.000,0.000 0.000,-75.000 0.000,0.000 0.000,-75.000 0.000,0.000 0.000,-50.000 0.000,0.000 0.000,-25.000-50.000,0.000 0.000,-100.000 25.000,0.000 0.000,150.000-50.000,0.000 0.000,75.000-50.000,0.000 0.000,50.000 0.000</inkml:trace>
</inkml:ink>
</file>

<file path=ppt/ink/ink24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2: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100200.000 39900.000,'0.000'-50.000,"0.000"0.000,0.000 0.000,75.000 50.000,0.000 0.000,75.000 0.000,0.000 0.000,25.000 0.000,0.000 0.000,-50.000 25.000,0.000 0.000,-75.000 0.000</inkml:trace>
</inkml:ink>
</file>

<file path=ppt/ink/ink24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2: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102900.000 40000.000,'-100.000'0.000,"75.000"0.000,0.000 0.000,-50.000 50.000,0.000 0.000,50.000 75.000,0.000 0.000,0.000-50.000,0.000 0.000,0.000 50.000,0.000 0.000,25.000-50.000,0.000 0.000,50.000-50.000,0.000 0.000,0.000 0.000,0.000 0.000,-50.000 0.000,0.000 0.000,-100.000 75.000,0.000 0.000,-75.000 0.000,0.000 0.000,0.000-25.000,0.000 0.000,75.000-75.000,0.000 0.000,25.000-25.000,0.000 0.000,100.000-100.000,0.000 0.000,100.000 25.000,0.000 0.000,-25.000 75.000,0.000 0.000,-50.000 25.000,0.000 0.000,-25.000 25.000,0.000 0.000,0.000 50.000,0.000 0.000,-25.000 0.000,0.000 0.000,0.000-50.000,0.000 0.000,100.000-25.000,0.000 0.000,50.000-50.000,0.000 0.000,0.000 25.000,0.000 0.000,-75.000 25.000,0.000 0.000,-125.000 75.000,0.000 0.000,-75.000 0.000,0.000 0.000,0.000 0.000,0.000 0.000,0.000 0.000,0.000 0.000,50.000-25.000,0.000 0.000,50.000-25.000,0.000 0.000,75.000-25.000,0.000 0.000,100.000 0.000,0.000 0.000,0.000-25.000,0.000 0.000,-25.000 0.000,0.000 0.000,-75.000 25.000,0.000 0.000,-50.000 50.000,0.000 0.000,-75.000 0.000,0.000 0.000,-75.000 25.000,0.000 0.000,-25.000 25.000,0.000 0.000,-25.000 25.000,0.000 0.000,-25.000-25.000,0.000 0.000,50.000-25.000,0.000 0.000,75.000-75.000,0.000 0.000,75.000-50.000</inkml:trace>
</inkml:ink>
</file>

<file path=ppt/ink/ink24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2: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101150.000 42250.000,'100.000'0.000,"0.000"50.000,0.000 0.000,50.000 25.000,0.000 0.000,0.000 0.000,0.000 0.000,-50.000-25.000,0.000 0.000,-75.000-50.000</inkml:trace>
</inkml:ink>
</file>

<file path=ppt/ink/ink24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2: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103100.000 41800.000,'50.000'-50.000,"0.000"50.000,0.000 0.000,50.000-25.000,0.000 0.000,0.000 25.000,0.000 0.000,25.000 0.000,0.000 0.000,-50.000 0.000,0.000 0.000,-50.000 0.000</inkml:trace>
</inkml:ink>
</file>

<file path=ppt/ink/ink24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2: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104800.000 40700.000,'50.000'0.000,"-25.000"0.000,0.000 0.000,-50.000 0.000,0.000 0.000,-25.000 25.000,0.000 0.000,25.000 0.000,0.000 0.000,0.000 0.000,0.000 0.000,0.000-25.000,0.000 0.000,0.000 0.000,0.000 0.000,25.000 25.000</inkml:trace>
</inkml:ink>
</file>

<file path=ppt/ink/ink24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2:2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104650.000 40700.000,'50.000'0.000,"-25.000"0.000,0.000 0.000,0.000 0.000,0.000 0.000,0.000 0.000,0.000 0.000,-25.000 75.000,0.000 0.000,-25.000 50.000,0.000 0.000,25.000 25.000,0.000 0.000,0.000-50.000,0.000 0.000,0.000-75.000,0.000 0.000,50.000-125.000,0.000 0.000,0.000-25.000,0.000 0.000,-25.000 50.000,0.000 0.000,0.000 50.000,0.000 0.000,-75.000 75.000,0.000 0.000,-50.000 50.000,0.000 0.000,0.000 25.000,0.000 0.000,0.000-25.000,0.000 0.000,25.000 0.000,0.000 0.000,75.000-75.000,0.000 0.000,75.000 0.000,0.000 0.000,50.000-100.000,0.000 0.000,25.000-25.000,0.000 0.000,-25.000-50.000,0.000 0.000,0.000 0.000,0.000 0.000,-50.000 50.000,0.000 0.000,-50.000 50.000,0.000 0.000,-50.000 100.000,0.000 0.000,-25.000 75.000,0.000 0.000,25.000 25.000,0.000 0.000,25.000-25.000,0.000 0.000,25.000-75.000,0.000 0.000,75.000-50.000,0.000 0.000,-25.000-25.000,0.000 0.000,50.000-75.000,0.000 0.000,-50.000 25.000,0.000 0.000,-75.000 25.000,0.000 0.000,-50.000 50.000,0.000 0.000,-75.000 25.000,0.000 0.000,-50.000 100.000,0.000 0.000,0.000 0.000,0.000 0.000,50.000-25.000,0.000 0.000,75.000-25.000,0.000 0.000,50.000-50.000,0.000 0.000,100.000-25.000,0.000 0.000,50.000 0.000,0.000 0.000,-25.000 0.000,0.000 0.000,-75.000 0.000,0.000 0.000,-100.000 0.000,0.000 0.000,-75.000 50.000,0.000 0.000,-25.000 25.000,0.000 0.000,-50.000 0.000,0.000 0.000,25.000-25.000,0.000 0.000,75.000 0.000,0.000 0.000,75.000-25.000,0.000 0.000,100.000 0.000,0.000 0.000,100.000-25.000,0.000 0.000,50.000 0.000,0.000 0.000,25.000 25.000,0.000 0.000,-25.000-25.000,0.000 0.000,-75.000 25.000,0.000 0.000,-75.000 0.000</inkml:trace>
</inkml:ink>
</file>

<file path=ppt/ink/ink24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2:3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72550.000 47000.000,'-50.000'-50.000,"50.000"150.000,0.000 0.000,0.000 50.000,0.000 0.000,0.000 50.000,0.000 0.000,0.000 0.000,0.000 0.000,0.000 75.000,0.000 0.000,0.000 50.000,0.000 0.000,0.000-25.000,0.000 0.000,0.000 0.000,0.000 0.000,25.000-50.000,0.000 0.000,-25.000 50.000,0.000 0.000,25.000 50.000,0.000 0.000,-25.000-50.000,0.000 0.000,0.000-50.000,0.000 0.000,0.000 0.000,0.000 0.000,0.000-25.000,0.000 0.000,0.000 25.000,0.000 0.000,0.000-50.000,0.000 0.000,-25.000-25.000,0.000 0.000,25.000-50.000,0.000 0.000,0.000-75.000,0.000 0.000,0.000-25.000,0.000 0.000,25.000-50.000</inkml:trace>
</inkml:ink>
</file>

<file path=ppt/ink/ink2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0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66900.000 13600.000,'0.000'-50.000,"-25.000"25.000,0.000 0.000,0.000 25.000,0.000 0.000,-50.000 50.000,0.000 0.000,-75.000 50.000,0.000 0.000,-50.000 25.000,0.000 0.000,0.000 25.000,0.000 0.000,50.000-25.000,0.000 0.000,25.000-25.000,0.000 0.000,50.000-25.000,0.000 0.000,50.000-50.000,0.000 0.000,75.000 25.000,0.000 0.000,25.000 0.000,0.000 0.000,100.000 50.000,0.000 0.000,0.000 0.000,0.000 0.000,100.000 25.000,0.000 0.000,-25.000-25.000,0.000 0.000,-150.000-75.000</inkml:trace>
</inkml:ink>
</file>

<file path=ppt/ink/ink24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2:3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72700.000 46600.000,'-50.000'0.000,"0.000"-50.000,0.000 0.000,25.000 75.000,0.000 0.000,0.000 50.000,0.000 0.000,0.000 75.000,0.000 0.000,-75.000 25.000,0.000 0.000,-25.000-25.000,0.000 0.000,-25.000 25.000,0.000 0.000,50.000-25.000,0.000 0.000,75.000-50.000</inkml:trace>
</inkml:ink>
</file>

<file path=ppt/ink/ink24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2:3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72500.000 46900.000,'50.000'-50.000,"-50.000"-25.000,0.000 0.000,50.000 125.000,0.000 0.000,50.000 75.000,0.000 0.000,0.000 50.000,0.000 0.000,25.000 25.000,0.000 0.000,0.000-50.000,0.000 0.000,-100.000-100.000</inkml:trace>
</inkml:ink>
</file>

<file path=ppt/ink/ink24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2:3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72450.000 55600.000,'0.000'-50.000,"0.000"100.000,0.000 0.000,0.000 125.000,0.000 0.000,-25.000-25.000,0.000 0.000,25.000 0.000,0.000 0.000,0.000 0.000,0.000 0.000,0.000-75.000,0.000 0.000,0.000 25.000,0.000 0.000,0.000-75.000</inkml:trace>
</inkml:ink>
</file>

<file path=ppt/ink/ink24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2:3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72200.000 57550.000,'0.000'50.000,"75.000"-50.000,0.000 0.000,25.000 25.000,0.000 0.000,50.000-25.000,0.000 0.000,25.000-50.000,0.000 0.000,25.000 25.000,0.000 0.000,25.000 0.000,0.000 0.000,25.000 25.000,0.000 0.000,25.000 0.000,0.000 0.000,0.000 0.000,0.000 0.000,25.000-50.000,0.000 0.000,25.000 0.000,0.000 0.000,25.000 25.000,0.000 0.000,-50.000 25.000,0.000 0.000,25.000-25.000,0.000 0.000,0.000 25.000,0.000 0.000,-75.000-25.000,0.000 0.000,125.000 25.000,0.000 0.000,-50.000 0.000,0.000 0.000,-50.000 0.000,0.000 0.000,50.000 0.000,0.000 0.000,0.000-25.000,0.000 0.000,-50.000 25.000,0.000 0.000,50.000 0.000,0.000 0.000,25.000 0.000,0.000 0.000,0.000-25.000,0.000 0.000,0.000 25.000,0.000 0.000,-75.000 0.000,0.000 0.000,0.000 0.000,0.000 0.000,25.000 0.000,0.000 0.000,-25.000 0.000,0.000 0.000,-25.000 0.000,0.000 0.000,0.000 0.000,0.000 0.000,0.000 0.000,0.000 0.000,0.000 0.000,0.000 0.000,0.000-25.000,0.000 0.000,0.000 25.000,0.000 0.000,-50.000 0.000,0.000 0.000,-25.000 0.000,0.000 0.000,-50.000 0.000,0.000 0.000,-50.000 0.000,0.000 0.000,-50.000 0.000</inkml:trace>
</inkml:ink>
</file>

<file path=ppt/ink/ink24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2:3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92300.000 55700.000,'50.000'0.000,"0.000"75.000,0.000 0.000,100.000-25.000,0.000 0.000,0.000 0.000,0.000 0.000,25.000 0.000,0.000 0.000,-75.000 0.000,0.000 0.000,0.000 0.000,0.000 0.000,-50.000 0.000,0.000 0.000,-25.000-25.000,0.000 0.000,-25.000 0.000,0.000 0.000,0.000 0.000,0.000 0.000,-25.000 25.000,0.000 0.000,-75.000 75.000,0.000 0.000,-225.000 100.000,0.000 0.000,-225.000 150.000,0.000 0.000,350.000-275.000</inkml:trace>
</inkml:ink>
</file>

<file path=ppt/ink/ink24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2:4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76300.000 55400.000,'0.000'-50.000,"0.000"0.000,0.000 0.000,0.000 25.000,0.000 0.000,25.000-25.000,0.000 0.000,25.000-25.000,0.000 0.000,-25.000 25.000,0.000 0.000,25.000-25.000,0.000 0.000,0.000 0.000,0.000 0.000,-25.000 25.000,0.000 0.000,0.000 0.000,0.000 0.000,50.000-25.000,0.000 0.000,50.000-75.000,0.000 0.000,-25.000 75.000,0.000 0.000,-50.000 25.000,0.000 0.000,0.000 25.000,0.000 0.000,0.000-25.000,0.000 0.000,0.000-25.000,0.000 0.000,25.000 25.000,0.000 0.000,-25.000 25.000,0.000 0.000,25.000-50.000,0.000 0.000,0.000 25.000,0.000 0.000,-25.000 0.000,0.000 0.000,25.000 0.000,0.000 0.000,0.000-25.000,0.000 0.000,0.000 0.000,0.000 0.000,0.000 0.000,0.000 0.000,0.000 25.000,0.000 0.000,0.000-25.000,0.000 0.000,0.000 0.000,0.000 0.000,0.000 25.000,0.000 0.000,-25.000 0.000,0.000 0.000,25.000 25.000,0.000 0.000,25.000-25.000,0.000 0.000,-50.000 25.000,0.000 0.000,25.000 0.000,0.000 0.000,0.000 0.000,0.000 0.000,0.000-25.000,0.000 0.000,0.000 25.000,0.000 0.000,0.000 0.000,0.000 0.000,0.000 0.000,0.000 0.000,0.000 25.000,0.000 0.000,-25.000-25.000,0.000 0.000,0.000 25.000,0.000 0.000,0.000-25.000,0.000 0.000,0.000 25.000,0.000 0.000,0.000 0.000,0.000 0.000,25.000 0.000,0.000 0.000,-25.000 0.000,0.000 0.000,25.000 0.000,0.000 0.000,0.000 0.000,0.000 0.000,25.000 0.000,0.000 0.000,0.000 25.000,0.000 0.000,0.000-25.000,0.000 0.000,-25.000 0.000,0.000 0.000,0.000 0.000,0.000 0.000,0.000 25.000,0.000 0.000,0.000 0.000,0.000 0.000,-25.000 0.000,0.000 0.000,25.000 0.000,0.000 0.000,0.000 0.000,0.000 0.000,-25.000 25.000,0.000 0.000,25.000 0.000,0.000 0.000,0.000 0.000,0.000 0.000,0.000 25.000,0.000 0.000,0.000 0.000,0.000 0.000,0.000 0.000,0.000 0.000,-25.000 25.000,0.000 0.000,25.000-25.000,0.000 0.000,0.000 50.000,0.000 0.000,0.000-25.000,0.000 0.000,25.000 0.000,0.000 0.000,0.000 25.000,0.000 0.000,25.000 0.000,0.000 0.000,-25.000-50.000,0.000 0.000,0.000 0.000,0.000 0.000,0.000 50.000,0.000 0.000,-25.000 0.000,0.000 0.000,0.000 75.000,0.000 0.000,0.000-50.000,0.000 0.000,50.000-25.000,0.000 0.000,0.000 0.000,0.000 0.000,0.000-25.000,0.000 0.000,-50.000 0.000,0.000 0.000,0.000-25.000,0.000 0.000,-25.000-50.000,0.000 0.000,-25.000 0.000,0.000 0.000,-25.000-50.000</inkml:trace>
</inkml:ink>
</file>

<file path=ppt/ink/ink24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2:4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75100.000 50600.000,'-50.000'0.000,"100.000"0.000,0.000 0.000,0.000 25.000,0.000 0.000,75.000 25.000,0.000 0.000,25.000 0.000,0.000 0.000,25.000 0.000,0.000 0.000,0.000 25.000,0.000 0.000,-25.000 25.000,0.000 0.000,-75.000-50.000,0.000 0.000,-25.000 0.000,0.000 0.000,125.000 125.000,0.000 0.000,-25.000-50.000,0.000 0.000,-25.000 25.000,0.000 0.000,0.000 0.000,0.000 0.000,0.000-25.000,0.000 0.000,0.000-25.000,0.000 0.000,-25.000 0.000,0.000 0.000,0.000 0.000,0.000 0.000,0.000 0.000,0.000 0.000,0.000-50.000,0.000 0.000,0.000 50.000,0.000 0.000,-25.000-50.000,0.000 0.000,25.000 25.000,0.000 0.000,-25.000 25.000,0.000 0.000,0.000-25.000,0.000 0.000,0.000 25.000,0.000 0.000,0.000-25.000,0.000 0.000,-25.000-25.000,0.000 0.000,25.000 25.000,0.000 0.000,-25.000-25.000,0.000 0.000,0.000 0.000,0.000 0.000,-25.000 0.000,0.000 0.000,0.000-25.000,0.000 0.000,25.000 50.000,0.000 0.000,25.000-25.000,0.000 0.000,-25.000-25.000,0.000 0.000,0.000 25.000,0.000 0.000,0.000 0.000,0.000 0.000,0.000-25.000,0.000 0.000,-25.000 25.000,0.000 0.000,0.000 0.000,0.000 0.000,0.000-25.000,0.000 0.000,0.000-25.000,0.000 0.000,-25.000 25.000,0.000 0.000,-25.000-25.000,0.000 0.000,-25.000-50.000</inkml:trace>
</inkml:ink>
</file>

<file path=ppt/ink/ink24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2:5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82950.000 56450.000,'-50.000'0.000,"50.000"-25.000,0.000 0.000,0.000 0.000,0.000 0.000,0.000-25.000,0.000 0.000,25.000-25.000,0.000 0.000,75.000-50.000,0.000 0.000,25.000-25.000,0.000 0.000,25.000-50.000,0.000 0.000,25.000-25.000,0.000 0.000,0.000 25.000,0.000 0.000,0.000 0.000,0.000 0.000,100.000-25.000,0.000 0.000,0.000 50.000,0.000 0.000,-25.000-50.000,0.000 0.000,0.000 0.000,0.000 0.000,25.000-25.000,0.000 0.000,0.000 50.000,0.000 0.000,-50.000 100.000,0.000 0.000,-50.000 25.000,0.000 0.000,-25.000 25.000,0.000 0.000,-50.000 25.000,0.000 0.000,0.000 0.000,0.000 0.000,-50.000 0.000,0.000 0.000,-25.000 25.000,0.000 0.000,0.000 0.000,0.000 0.000,-25.000 25.000,0.000 0.000,-25.000-25.000</inkml:trace>
</inkml:ink>
</file>

<file path=ppt/ink/ink24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2:5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92150.000 49350.000,'0.000'-50.000,"0.000"25.000,0.000 0.000,-25.000 25.000,0.000 0.000,-50.000 25.000,0.000 0.000,0.000 25.000,0.000 0.000,-25.000 75.000,0.000 0.000,25.000-25.000,0.000 0.000,75.000-25.000,0.000 0.000,25.000 25.000,0.000 0.000,75.000 0.000,0.000 0.000,-25.000 0.000,0.000 0.000,0.000-25.000,0.000 0.000,-50.000-25.000,0.000 0.000,-25.000-25.000,0.000 0.000,-75.000 50.000,0.000 0.000,-75.000 0.000,0.000 0.000,0.000 0.000,0.000 0.000,25.000 25.000,0.000 0.000,50.000-50.000,0.000 0.000,100.000-50.000</inkml:trace>
</inkml:ink>
</file>

<file path=ppt/ink/ink24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2:5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92750.000 49400.000,'50.000'0.000,"-25.000"-75.000,0.000 0.000,50.000 50.000,0.000 0.000,0.000 25.000,0.000 0.000,-25.000 75.000,0.000 0.000,-25.000 50.000,0.000 0.000,-75.000 0.000,0.000 0.000,-100.000 0.000,0.000 0.000,50.000-50.000,0.000 0.000,50.000-25.000,0.000 0.000,150.000-25.000,0.000 0.000,75.000-50.000,0.000 0.000,0.000 0.000,0.000 0.000,-75.000 25.000,0.000 0.000,-75.000 0.000,0.000 0.000,-25.000-25.000</inkml:trace>
</inkml:ink>
</file>

<file path=ppt/ink/ink2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1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15150.000 34450.000,'-50.000'0.000,"-125.000"75.000,0.000 0.000,100.000 100.000,0.000 0.000,75.000 0.000,0.000 0.000,-50.000 150.000,0.000 0.000,50.000 50.000,0.000 0.000,-25.000-125.000,0.000 0.000,25.000-75.000,0.000 0.000,25.000-125.000,0.000 0.000,0.000-50.000,0.000 0.000,0.000 0.000</inkml:trace>
</inkml:ink>
</file>

<file path=ppt/ink/ink24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2:5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93750.000 49800.000,'0.000'-50.000,"75.000"-25.000,0.000 0.000,25.000 75.000,0.000 0.000,50.000 0.000,0.000 0.000,25.000 0.000,0.000 0.000,-125.000 25.000,0.000 0.000,-25.000 0.000</inkml:trace>
</inkml:ink>
</file>

<file path=ppt/ink/ink24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2:5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78950.000 50750.000,'50.000'-50.000,"-50.000"0.000,0.000 0.000,50.000 25.000,0.000 0.000,25.000 0.000,0.000 0.000,25.000 0.000,0.000 0.000,-25.000 25.000,0.000 0.000,0.000 0.000,0.000 0.000,-50.000 0.000</inkml:trace>
</inkml:ink>
</file>

<file path=ppt/ink/ink24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2:5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79200.000 49600.000,'-150.000'-100.000,"150.000"75.000,0.000 0.000,-25.000 100.000,0.000 0.000,0.000 100.000,0.000 0.000,0.000-25.000,0.000 0.000,0.000 25.000,0.000 0.000,25.000-25.000,0.000 0.000,0.000-50.000,0.000 0.000,0.000-75.000,0.000 0.000,25.000-50.000</inkml:trace>
</inkml:ink>
</file>

<file path=ppt/ink/ink24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2:5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79000.000 50550.000,'0.000'-50.000,"0.000"25.000,0.000 0.000,0.000 0.000,0.000 0.000,50.000 25.000,0.000 0.000,25.000 0.000,0.000 0.000,0.000 0.000,0.000 0.000,0.000 25.000,0.000 0.000,-25.000-25.000,0.000 0.000,0.000-25.000,0.000 0.000,-25.000 0.000,0.000 0.000,-25.000 0.000</inkml:trace>
</inkml:ink>
</file>

<file path=ppt/ink/ink24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2:5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79900.000 49550.000,'0.000'-200.000,"0.000"175.000,0.000 0.000,0.000 150.000,0.000 0.000,0.000 50.000,0.000 0.000,0.000 0.000,0.000 0.000,0.000 25.000,0.000 0.000,-25.000-50.000,0.000 0.000,25.000-25.000,0.000 0.000,25.000-125.000</inkml:trace>
</inkml:ink>
</file>

<file path=ppt/ink/ink24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2: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81300.000 49350.000,'-50.000'-50.000,"0.000"-25.000,0.000 0.000,25.000 75.000,0.000 0.000,-25.000-25.000,0.000 0.000,0.000 75.000,0.000 0.000,-25.000 50.000,0.000 0.000,50.000 25.000,0.000 0.000,0.000 25.000,0.000 0.000,50.000-50.000,0.000 0.000,50.000 0.000,0.000 0.000,25.000-50.000,0.000 0.000,-25.000 0.000,0.000 0.000,-25.000 0.000,0.000 0.000,-50.000 0.000,0.000 0.000,-75.000 50.000,0.000 0.000,-50.000-25.000,0.000 0.000,-25.000 25.000,0.000 0.000,75.000-100.000,0.000 0.000,50.000 0.000,0.000 0.000,0.000-50.000</inkml:trace>
</inkml:ink>
</file>

<file path=ppt/ink/ink24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2: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81600.000 48800.000,'0.000'-50.000,"25.000"25.000,0.000 0.000,50.000 0.000,0.000 0.000,-25.000 25.000,0.000 0.000,100.000-25.000,0.000 0.000,-25.000 25.000,0.000 0.000,-25.000-25.000,0.000 0.000,-75.000 25.000,0.000 0.000,0.000 0.000</inkml:trace>
</inkml:ink>
</file>

<file path=ppt/ink/ink24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3:0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82700.000 49300.000,'-50.000'50.000,"25.000"0.000,0.000 0.000,25.000 25.000,0.000 0.000,0.000 25.000,0.000 0.000,0.000-25.000,0.000 0.000,-25.000 50.000,0.000 0.000,25.000 25.000,0.000 0.000,-25.000-25.000,0.000 0.000,0.000 0.000,0.000 0.000,25.000-50.000,0.000 0.000,0.000 0.000,0.000 0.000,0.000-25.000,0.000 0.000,-25.000-50.000,0.000 0.000,25.000 50.000,0.000 0.000,-25.000 0.000,0.000 0.000,25.000 25.000,0.000 0.000,-25.000 0.000,0.000 0.000,25.000 0.000,0.000 0.000,0.000 25.000,0.000 0.000,0.000-25.000,0.000 0.000,0.000 0.000,0.000 0.000,0.000-25.000,0.000 0.000,0.000 0.000,0.000 0.000,0.000 25.000,0.000 0.000,0.000-25.000,0.000 0.000,-25.000 0.000,0.000 0.000,0.000 25.000,0.000 0.000,0.000-25.000,0.000 0.000,25.000 25.000,0.000 0.000,0.000 0.000,0.000 0.000,0.000-25.000,0.000 0.000,0.000 0.000,0.000 0.000,0.000 25.000,0.000 0.000,-25.000 0.000,0.000 0.000,25.000 0.000,0.000 0.000,0.000 0.000,0.000 0.000,0.000 0.000,0.000 0.000,0.000-25.000,0.000 0.000,-25.000 25.000,0.000 0.000,25.000 0.000,0.000 0.000,-25.000 0.000,0.000 0.000,25.000 0.000,0.000 0.000,0.000-50.000,0.000 0.000,-25.000 75.000,0.000 0.000,25.000 0.000,0.000 0.000,0.000-50.000,0.000 0.000,0.000 25.000,0.000 0.000,0.000-50.000,0.000 0.000,0.000 25.000,0.000 0.000,0.000 0.000,0.000 0.000,0.000 0.000,0.000 0.000,-25.000 0.000,0.000 0.000,25.000-25.000,0.000 0.000,0.000 25.000,0.000 0.000,-25.000 25.000,0.000 0.000,25.000-25.000,0.000 0.000,-25.000 50.000,0.000 0.000,25.000-25.000,0.000 0.000,0.000 25.000,0.000 0.000,-25.000 0.000,0.000 0.000,25.000-25.000,0.000 0.000,0.000-25.000,0.000 0.000,0.000 0.000,0.000 0.000,0.000 0.000,0.000 0.000,0.000 0.000,0.000 0.000,0.000-100.000</inkml:trace>
</inkml:ink>
</file>

<file path=ppt/ink/ink24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3:0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77850.000 54200.000,'-50.000'0.000,"-150.000"225.000,0.000 0.000,175.000-200.000,0.000 0.000,-100.000 100.000,0.000 0.000,25.000-25.000,0.000 0.000,50.000-25.000,0.000 0.000,50.000-50.000,0.000 0.000,-25.000 0.000</inkml:trace>
</inkml:ink>
</file>

<file path=ppt/ink/ink24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3:0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75900.000 56150.000,'-50.000'0.000,"0.000"50.000,0.000 0.000,-25.000-25.000,0.000 0.000,25.000 0.000,0.000 0.000,0.000 0.000,0.000 0.000,-25.000 0.000,0.000 0.000,25.000 0.000,0.000 0.000,50.000 0.000,0.000 0.000,25.000-75.000,0.000 0.000,75.000-75.000,0.000 0.000,50.000-50.000,0.000 0.000,25.000-25.000,0.000 0.000,25.000-25.000,0.000 0.000,-50.000 50.000,0.000 0.000,0.000 25.000,0.000 0.000,-50.000 0.000,0.000 0.000,0.000 50.000,0.000 0.000,-25.000 0.000,0.000 0.000,0.000 0.000,0.000 0.000,50.000 0.000,0.000 0.000,25.000 25.000,0.000 0.000,0.000-25.000,0.000 0.000,0.000 0.000,0.000 0.000,-25.000 0.000,0.000 0.000,-50.000 25.000,0.000 0.000,0.000 0.000,0.000 0.000,25.000 0.000,0.000 0.000,25.000-25.000,0.000 0.000,0.000 25.000,0.000 0.000,-25.000 25.000,0.000 0.000,0.000 0.000,0.000 0.000,0.000 25.000,0.000 0.000,0.000-25.000,0.000 0.000,-25.000 0.000,0.000 0.000,0.000 25.000,0.000 0.000,-50.000 25.000,0.000 0.000,0.000 0.000,0.000 0.000,-50.000 0.000,0.000 0.000,-50.000 0.000,0.000 0.000,0.000 50.000,0.000 0.000,-50.000 25.000,0.000 0.000,0.000 25.000,0.000 0.000,0.000-25.000,0.000 0.000,0.000 25.000,0.000 0.000,0.000-25.000,0.000 0.000,0.000 25.000,0.000 0.000,-25.000 25.000,0.000 0.000,25.000 0.000,0.000 0.000,-25.000-50.000,0.000 0.000,0.000 25.000,0.000 0.000,-25.000 0.000,0.000 0.000,50.000 0.000,0.000 0.000,0.000 0.000,0.000 0.000,25.000 0.000,0.000 0.000,0.000 25.000,0.000 0.000,0.000 25.000,0.000 0.000,0.000 0.000,0.000 0.000,0.000-50.000,0.000 0.000,25.000 25.000,0.000 0.000,25.000-25.000,0.000 0.000,0.000-25.000,0.000 0.000,25.000 0.000,0.000 0.000,25.000-50.000,0.000 0.000,-25.000 25.000,0.000 0.000,0.000 0.000,0.000 0.000,0.000-25.000,0.000 0.000,0.000 25.000,0.000 0.000,50.000-75.000,0.000 0.000,25.000-50.000,0.000 0.000,50.000-50.000,0.000 0.000,-50.000 50.000,0.000 0.000,50.000-75.000,0.000 0.000,0.000 25.000,0.000 0.000,0.000-25.000,0.000 0.000,0.000 0.000,0.000 0.000,0.000 0.000,0.000 0.000,25.000 25.000,0.000 0.000,0.000 25.000,0.000 0.000,0.000-25.000,0.000 0.000,25.000 0.000,0.000 0.000,-50.000 25.000,0.000 0.000,25.000 25.000,0.000 0.000,-25.000 25.000,0.000 0.000,0.000-50.000,0.000 0.000,0.000 25.000,0.000 0.000,25.000 0.000,0.000 0.000,0.000 0.000,0.000 0.000,-50.000 0.000,0.000 0.000,-25.000 50.000,0.000 0.000,75.000-50.000,0.000 0.000,-25.000 0.000,0.000 0.000,-25.000 25.000,0.000 0.000,0.000 0.000,0.000 0.000,-25.000 25.000,0.000 0.000,25.000-25.000,0.000 0.000,-25.000 25.000,0.000 0.000,0.000 0.000,0.000 0.000,-25.000 0.000,0.000 0.000,0.000 25.000,0.000 0.000,0.000 0.000,0.000 0.000,0.000-25.000,0.000 0.000,0.000 25.000,0.000 0.000,-50.000 0.000,0.000 0.000,-25.000 25.000,0.000 0.000,-75.000 50.000,0.000 0.000,0.000 0.000,0.000 0.000,0.000 0.000,0.000 0.000,-25.000 25.000,0.000 0.000,0.000 25.000,0.000 0.000,-50.000 0.000,0.000 0.000,0.000 25.000,0.000 0.000,25.000-25.000,0.000 0.000,-25.000 0.000,0.000 0.000,25.000-25.000,0.000 0.000,25.000 25.000,0.000 0.000,-25.000 0.000,0.000 0.000,50.000-25.000,0.000 0.000,0.000 25.000,0.000 0.000,25.000 0.000,0.000 0.000,0.000 0.000,0.000 0.000,25.000 0.000,0.000 0.000,0.000 0.000,0.000 0.000,0.000-50.000,0.000 0.000,50.000-25.000,0.000 0.000,0.000-25.000,0.000 0.000,25.000 0.000,0.000 0.000,50.000-25.000,0.000 0.000,0.000 0.000,0.000 0.000,25.000-50.000</inkml:trace>
</inkml:ink>
</file>

<file path=ppt/ink/ink2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1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14850.000 34950.000,'50.000'-50.000,"0.000"-25.000,0.000 0.000,25.000 50.000,0.000 0.000,0.000 25.000,0.000 0.000,0.000 100.000,0.000 0.000,-50.000 50.000,0.000 0.000,-100.000 75.000,0.000 0.000,-75.000 0.000,0.000 0.000,25.000-75.000,0.000 0.000,25.000-75.000,0.000 0.000,50.000-75.000,0.000 0.000,150.000-50.000,0.000 0.000,50.000 25.000,0.000 0.000,-25.000 50.000,0.000 0.000,-75.000 75.000,0.000 0.000,-50.000 25.000,0.000 0.000,-125.000 75.000,0.000 0.000,-25.000-25.000,0.000 0.000,50.000-25.000,0.000 0.000,25.000-50.000,0.000 0.000,100.000-125.000</inkml:trace>
</inkml:ink>
</file>

<file path=ppt/ink/ink24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3:0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83000.000 56000.000,'-50.000'0.000,"25.000"25.000,0.000 0.000,0.000-25.000,0.000 0.000,0.000 0.000,0.000 0.000,50.000 0.000,0.000 0.000,0.000-25.000,0.000 0.000,0.000 0.000</inkml:trace>
</inkml:ink>
</file>

<file path=ppt/ink/ink24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3:1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83200.000 56150.000,'-200.000'0.000,"175.000"25.000,0.000 0.000,25.000-50.000,0.000 0.000,0.000-75.000,0.000 0.000,75.000-50.000,0.000 0.000,0.000 0.000,0.000 0.000,25.000-50.000,0.000 0.000,0.000 50.000,0.000 0.000,0.000 25.000,0.000 0.000,25.000 0.000,0.000 0.000,25.000 25.000,0.000 0.000,25.000 0.000,0.000 0.000,25.000 25.000,0.000 0.000,0.000-50.000,0.000 0.000,-25.000 25.000,0.000 0.000,0.000-50.000,0.000 0.000,-25.000-25.000,0.000 0.000,25.000 25.000,0.000 0.000,-50.000 0.000,0.000 0.000,25.000 50.000,0.000 0.000,0.000 0.000,0.000 0.000,25.000 50.000,0.000 0.000,-25.000-25.000,0.000 0.000,0.000 0.000,0.000 0.000,0.000 0.000,0.000 0.000,-25.000 25.000,0.000 0.000,-25.000 0.000,0.000 0.000,-50.000 25.000,0.000 0.000,-50.000 0.000,0.000 0.000,25.000 25.000,0.000 0.000,0.000 0.000,0.000 0.000,0.000-25.000,0.000 0.000,-100.000 50.000,0.000 0.000,-25.000 50.000,0.000 0.000,-50.000-25.000,0.000 0.000,0.000 50.000,0.000 0.000,-25.000 25.000,0.000 0.000,25.000 0.000,0.000 0.000,0.000 25.000,0.000 0.000,0.000 0.000,0.000 0.000,0.000-25.000,0.000 0.000,-25.000 0.000,0.000 0.000,50.000-50.000,0.000 0.000,75.000-50.000,0.000 0.000,-125.000 100.000,0.000 0.000,25.000 0.000,0.000 0.000,0.000-25.000,0.000 0.000,-25.000 25.000,0.000 0.000,25.000-50.000,0.000 0.000,100.000-25.000,0.000 0.000,-50.000 50.000,0.000 0.000,-50.000 75.000,0.000 0.000,0.000 0.000,0.000 0.000,50.000-50.000,0.000 0.000,75.000-75.000,0.000 0.000,-75.000 75.000,0.000 0.000,25.000 0.000,0.000 0.000,0.000 0.000,0.000 0.000,0.000-25.000,0.000 0.000,25.000-25.000,0.000 0.000,25.000 0.000,0.000 0.000,0.000-50.000,0.000 0.000,25.000 0.000,0.000 0.000,-25.000-25.000,0.000 0.000,25.000-25.000,0.000 0.000,0.000 0.000,0.000 0.000,25.000-25.000,0.000 0.000,25.000 0.000,0.000 0.000,25.000-50.000,0.000 0.000,25.000-25.000,0.000 0.000,25.000 0.000,0.000 0.000,0.000-50.000,0.000 0.000,0.000-25.000,0.000 0.000,25.000 25.000,0.000 0.000,-25.000 0.000,0.000 0.000,50.000 25.000,0.000 0.000,0.000 25.000,0.000 0.000,25.000 0.000,0.000 0.000,-25.000-25.000,0.000 0.000,25.000 25.000,0.000 0.000,-25.000-25.000,0.000 0.000,25.000-25.000,0.000 0.000,25.000 0.000,0.000 0.000,-50.000 50.000,0.000 0.000,-25.000 50.000,0.000 0.000,-25.000 25.000,0.000 0.000,-25.000 0.000,0.000 0.000,-25.000 25.000,0.000 0.000,-25.000 0.000,0.000 0.000,0.000 0.000,0.000 0.000,-25.000 0.000,0.000 0.000,-25.000 0.000</inkml:trace>
</inkml:ink>
</file>

<file path=ppt/ink/ink24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4:1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99600.000 25350.000,'50.000'-150.000,"-25.000"75.000,0.000 0.000,-25.000 25.000,0.000 0.000,0.000 0.000,0.000 0.000,0.000 25.000,0.000 0.000,-25.000 25.000,0.000 0.000,25.000-25.000,0.000 0.000,-25.000 25.000,0.000 0.000,25.000-25.000,0.000 0.000,0.000 0.000,0.000 0.000,0.000 0.000,0.000 0.000,-25.000 25.000</inkml:trace>
</inkml:ink>
</file>

<file path=ppt/ink/ink24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4:2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98800.000 18000.000,'0.000'-50.000,"0.000"25.000,0.000 0.000,0.000 0.000,0.000 0.000,25.000 0.000,0.000 0.000,-25.000-25.000,0.000 0.000,-25.000 0.000,0.000 0.000,0.000-25.000,0.000 0.000,0.000 0.000,0.000 0.000,-25.000 25.000,0.000 0.000,0.000 25.000,0.000 0.000,-50.000 0.000,0.000 0.000,25.000 50.000,0.000 0.000,-25.000 75.000,0.000 0.000,0.000 25.000,0.000 0.000,-25.000 25.000,0.000 0.000,25.000 25.000,0.000 0.000,25.000 0.000,0.000 0.000,25.000 50.000,0.000 0.000,25.000 0.000,0.000 0.000,50.000-75.000,0.000 0.000,75.000-75.000,0.000 0.000,75.000-75.000,0.000 0.000,50.000-100.000,0.000 0.000,25.000-25.000,0.000 0.000,-25.000 0.000,0.000 0.000,-75.000 0.000,0.000 0.000,-75.000 25.000,0.000 0.000,-50.000 0.000,0.000 0.000,-25.000 0.000,0.000 0.000,0.000 25.000,0.000 0.000,0.000 50.000,0.000 0.000,0.000 0.000,0.000 0.000,-25.000 25.000,0.000 0.000,-50.000 50.000,0.000 0.000,-25.000 25.000,0.000 0.000,0.000 25.000,0.000 0.000,0.000 25.000,0.000 0.000,25.000 0.000,0.000 0.000,50.000-25.000,0.000 0.000,25.000-25.000,0.000 0.000,50.000-25.000,0.000 0.000,50.000-50.000,0.000 0.000,50.000-100.000,0.000 0.000,0.000-100.000,0.000 0.000,-25.000-25.000,0.000 0.000,-25.000 0.000,0.000 0.000,-50.000 0.000,0.000 0.000,-25.000 75.000,0.000 0.000,0.000 75.000,0.000 0.000,-50.000 200.000,0.000 0.000,-25.000 50.000,0.000 0.000,25.000 0.000,0.000 0.000,25.000 0.000,0.000 0.000,50.000 25.000,0.000 0.000,0.000 0.000,0.000 0.000,25.000-75.000,0.000 0.000,-50.000-75.000,0.000 0.000,25.000-50.000</inkml:trace>
</inkml:ink>
</file>

<file path=ppt/ink/ink24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4:2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100900.000 16400.000,'0.000'-200.000,"50.000"175.000,0.000 0.000,25.000 50.000,0.000 0.000,-25.000 75.000,0.000 0.000,-25.000 25.000,0.000 0.000,-75.000 75.000,0.000 0.000,-100.000-50.000,0.000 0.000,0.000-75.000,0.000 0.000,100.000-75.000,0.000 0.000,25.000 0.000,0.000 0.000,150.000-25.000,0.000 0.000,100.000-25.000,0.000 0.000,0.000 0.000,0.000 0.000,-100.000 50.000,0.000 0.000,-75.000 0.000,0.000 0.000,-50.000-25.000</inkml:trace>
</inkml:ink>
</file>

<file path=ppt/ink/ink24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4:2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101450.000 16700.000,'0.000'-100.000,"75.000"50.000,0.000 0.000,50.000 25.000,0.000 0.000,-50.000 25.000,0.000 0.000,75.000 0.000,0.000 0.000,-50.000 25.000,0.000 0.000,-75.000-25.000,0.000 0.000,0.000 0.000</inkml:trace>
</inkml:ink>
</file>

<file path=ppt/ink/ink24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4:2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102400.000 15650.000,'-50.000'0.000,"-25.000"-50.000,0.000 0.000,25.000 25.000,0.000 0.000,50.000 100.000,0.000 0.000,-25.000 200.000,0.000 0.000,25.000 200.000,0.000 0.000,-25.000-200.000,0.000 0.000,0.000-125.000</inkml:trace>
</inkml:ink>
</file>

<file path=ppt/ink/ink24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4:2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99500.000 24450.000,'0.000'-50.000,"25.000"50.000,0.000 0.000,-25.000 125.000,0.000 0.000,0.000 125.000,0.000 0.000,-75.000 0.000,0.000 0.000,-25.000-25.000,0.000 0.000,25.000-25.000,0.000 0.000,25.000-125.000,0.000 0.000,50.000-50.000,0.000 0.000,50.000-150.000,0.000 0.000,-25.000 75.000,0.000 0.000,0.000-25.000</inkml:trace>
</inkml:ink>
</file>

<file path=ppt/ink/ink24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4:2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99600.000 25050.000,'50.000'-300.000,"0.000"225.000,0.000 0.000,-25.000 75.000,0.000 0.000,25.000 50.000,0.000 0.000,0.000 100.000,0.000 0.000,-25.000 75.000,0.000 0.000,0.000-75.000,0.000 0.000,-25.000 25.000,0.000 0.000,0.000-125.000,0.000 0.000,25.000-50.000,0.000 0.000,0.000 0.000,0.000 0.000,50.000-150.000,0.000 0.000,50.000-125.000,0.000 0.000,-50.000-75.000,0.000 0.000,-25.000 125.000,0.000 0.000,-50.000 175.000,0.000 0.000,-50.000 125.000,0.000 0.000,25.000-50.000</inkml:trace>
</inkml:ink>
</file>

<file path=ppt/ink/ink24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4:2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100850.000 25300.000,'50.000'0.000,"-25.000"25.000,0.000 0.000,-25.000 25.000,0.000 0.000,25.000 50.000,0.000 0.000,-50.000 50.000,0.000 0.000,-25.000 0.000,0.000 0.000,25.000 0.000,0.000 0.000,25.000-75.000,0.000 0.000,25.000-100.000,0.000 0.000,0.000-25.000</inkml:trace>
</inkml:ink>
</file>

<file path=ppt/ink/ink2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1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16400.000 37200.000,'50.000'-100.000,"-25.000"50.000,0.000 0.000,0.000-25.000,0.000 0.000,0.000-25.000,0.000 0.000,-75.000 100.000,0.000 0.000,-50.000 25.000,0.000 0.000,-50.000 100.000,0.000 0.000,0.000 50.000,0.000 0.000,25.000 0.000,0.000 0.000,75.000-50.000,0.000 0.000,50.000-75.000,0.000 0.000,75.000-50.000,0.000 0.000,100.000-125.000,0.000 0.000,0.000 0.000,0.000 0.000,-75.000 25.000,0.000 0.000,-75.000 75.000,0.000 0.000,-25.000 50.000,0.000 0.000,0.000 50.000,0.000 0.000,25.000 0.000,0.000 0.000,0.000-25.000,0.000 0.000,0.000-25.000,0.000 0.000,25.000 50.000,0.000 0.000,25.000-25.000,0.000 0.000,0.000-50.000,0.000 0.000,-50.000 0.000,0.000 0.000,0.000-25.000</inkml:trace>
</inkml:ink>
</file>

<file path=ppt/ink/ink24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4:2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101650.000 24050.000,'0.000'-50.000,"-25.000"25.000,0.000 0.000,25.000 150.000,0.000 0.000,-25.000 75.000,0.000 0.000,25.000-25.000,0.000 0.000,25.000-100.000,0.000 0.000,-25.000-25.000</inkml:trace>
</inkml:ink>
</file>

<file path=ppt/ink/ink24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4:2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102200.000 23200.000,'-50.000'-100.000,"150.000"100.000,0.000 0.000,0.000 0.000,0.000 0.000,0.000 100.000,0.000 0.000,-75.000 0.000,0.000 0.000,-50.000 25.000,0.000 0.000,-125.000-25.000,0.000 0.000,25.000-50.000,0.000 0.000,75.000-25.000,0.000 0.000,25.000 0.000,0.000 0.000,150.000-50.000,0.000 0.000,100.000-25.000,0.000 0.000,-25.000 0.000,0.000 0.000,-100.000 25.000,0.000 0.000,-50.000 0.000</inkml:trace>
</inkml:ink>
</file>

<file path=ppt/ink/ink24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4:2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102850.000 23300.000,'100.000'-100.000,"-25.000"100.000,0.000 0.000,75.000-25.000,0.000 0.000,0.000 25.000,0.000 0.000,-75.000 0.000,0.000 0.000,-25.000 0.000,0.000 0.000,-25.000 0.000</inkml:trace>
</inkml:ink>
</file>

<file path=ppt/ink/ink24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4:2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91100.000 30300.000,'0.000'50.000,"-25.000"0.000,0.000 0.000,-25.000 50.000,0.000 0.000,0.000 0.000,0.000 0.000,-50.000 50.000,0.000 0.000,0.000 50.000,0.000 0.000,0.000 0.000,0.000 0.000,0.000-25.000,0.000 0.000,25.000 0.000,0.000 0.000,50.000-50.000,0.000 0.000,25.000-100.000,0.000 0.000,75.000-125.000,0.000 0.000,-50.000-50.000,0.000 0.000,25.000 75.000</inkml:trace>
</inkml:ink>
</file>

<file path=ppt/ink/ink24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4:2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91100.000 30750.000,'50.000'-100.000,"-50.000"75.000,0.000 0.000,0.000 0.000,0.000 0.000,25.000 100.000,0.000 0.000,0.000-25.000,0.000 0.000,25.000 100.000,0.000 0.000,0.000 0.000,0.000 0.000,-25.000 50.000,0.000 0.000,0.000-25.000,0.000 0.000,0.000 0.000,0.000 0.000,-25.000 0.000,0.000 0.000,0.000-100.000,0.000 0.000,0.000-100.000,0.000 0.000,-25.000-25.000</inkml:trace>
</inkml:ink>
</file>

<file path=ppt/ink/ink24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4:2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90500.000 31900.000,'-50.000'0.000,"25.000"0.000,0.000 0.000,25.000-25.000,0.000 0.000,175.000 25.000,0.000 0.000,50.000-25.000,0.000 0.000,0.000 0.000,0.000 0.000,-100.000 0.000,0.000 0.000,-100.000 25.000,0.000 0.000,-25.000-25.000</inkml:trace>
</inkml:ink>
</file>

<file path=ppt/ink/ink24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4:3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82300.000 26900.000,'-100.000'0.000,"100.000"25.000,0.000 0.000,-25.000 125.000,0.000 0.000,25.000 25.000,0.000 0.000,0.000-25.000,0.000 0.000,-25.000 25.000,0.000 0.000,25.000-25.000,0.000 0.000,0.000-100.000,0.000 0.000,0.000-25.000,0.000 0.000,25.000-50.000,0.000 0.000,0.000-25.000</inkml:trace>
</inkml:ink>
</file>

<file path=ppt/ink/ink24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4:3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82550.000 26850.000,'50.000'-50.000,"-25.000"25.000,0.000 0.000,25.000 0.000,0.000 0.000,50.000 0.000,0.000 0.000,0.000 25.000,0.000 0.000,-25.000 50.000,0.000 0.000,-75.000 50.000,0.000 0.000,-50.000 25.000,0.000 0.000,-50.000 25.000,0.000 0.000,0.000-50.000,0.000 0.000,25.000-50.000,0.000 0.000,50.000-25.000,0.000 0.000,75.000 0.000,0.000 0.000,100.000-25.000,0.000 0.000,25.000 50.000,0.000 0.000,-25.000 25.000,0.000 0.000,-75.000 0.000,0.000 0.000,-75.000 0.000,0.000 0.000,-100.000 50.000,0.000 0.000,-75.000 50.000,0.000 0.000,-75.000 0.000,0.000 0.000,-25.000 25.000,0.000 0.000,175.000-125.000</inkml:trace>
</inkml:ink>
</file>

<file path=ppt/ink/ink24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4:3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80000.000 35250.000,'-50.000'-200.000,"50.000"125.000,0.000 0.000,-25.000 0.000,0.000 0.000,-50.000 50.000,0.000 0.000,-25.000 25.000,0.000 0.000,-25.000 25.000,0.000 0.000,0.000 50.000,0.000 0.000,-50.000 100.000,0.000 0.000,50.000 25.000,0.000 0.000,50.000 50.000,0.000 0.000,50.000-75.000,0.000 0.000,125.000-50.000,0.000 0.000,225.000-100.000,0.000 0.000,250.000-250.000,0.000 0.000,-375.000 125.000,0.000 0.000,-25.000 0.000</inkml:trace>
</inkml:ink>
</file>

<file path=ppt/ink/ink24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6:3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2400.000 41700.000,'-50.000'-100.000,"0.000"-50.000,0.000 0.000,50.000 125.000,0.000 0.000,125.000 150.000,0.000 0.000,0.000 125.000,0.000 0.000,-50.000 50.000,0.000 0.000,0.000 0.000,0.000 0.000,-25.000-50.000,0.000 0.000,0.000-125.000,0.000 0.000,0.000-75.000,0.000 0.000,100.000-200.000,0.000 0.000,125.000-200.000,0.000 0.000,100.000-25.000,0.000 0.000,25.000-50.000,0.000 0.000,-50.000 100.000,0.000 0.000,-200.000 250.000,0.000 0.000,-50.000 0.000</inkml:trace>
</inkml:ink>
</file>

<file path=ppt/ink/ink2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1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18050.000 36850.000,'0.000'-50.000,"0.000"-25.000,0.000 0.000,0.000-25.000,0.000 0.000,0.000 50.000,0.000 0.000,-25.000 25.000,0.000 0.000,-75.000 125.000,0.000 0.000,0.000 75.000,0.000 0.000,0.000 0.000,0.000 0.000,50.000-25.000,0.000 0.000,50.000-75.000,0.000 0.000,125.000 50.000,0.000 0.000,0.000-100.000,0.000 0.000,50.000-100.000,0.000 0.000,0.000-100.000,0.000 0.000,-25.000 0.000,0.000 0.000,-50.000-50.000,0.000 0.000,-75.000-25.000,0.000 0.000,-25.000 50.000,0.000 0.000,0.000 125.000,0.000 0.000,0.000 50.000,0.000 0.000,0.000 50.000,0.000 0.000,0.000 100.000,0.000 0.000,-25.000 125.000,0.000 0.000,0.000 0.000,0.000 0.000,25.000 0.000,0.000 0.000,0.000 0.000,0.000 0.000,25.000-25.000,0.000 0.000,-25.000-175.000</inkml:trace>
</inkml:ink>
</file>

<file path=ppt/ink/ink24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9:2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64575.000 33100.000,'232.000'232.000,"1.000"1.000</inkml:trace>
</inkml:ink>
</file>

<file path=ppt/ink/ink24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9:2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66450.000 32650.000,'50.000'50.000,"-25.000"-25.000,0.000 0.000,25.000-25.000,0.000 0.000,50.000 0.000,0.000 0.000,0.000 25.000,0.000 0.000,25.000-25.000,0.000 0.000,-100.000 0.000,0.000 0.000,25.000 0.000</inkml:trace>
</inkml:ink>
</file>

<file path=ppt/ink/ink24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49:4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63850.000 2400.000,'-100.000'-50.000,"-100.000"-100.000,0.000 0.000,200.000 175.000</inkml:trace>
</inkml:ink>
</file>

<file path=ppt/ink/ink24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0:3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8150.000 31950.000,'-250.000'0.000,"200.000"25.000,0.000 0.000,25.000-25.000,0.000 0.000,25.000 25.000,0.000 0.000,75.000-25.000,0.000 0.000,50.000-25.000,0.000 0.000,25.000 25.000,0.000 0.000,25.000 0.000,0.000 0.000,50.000 0.000,0.000 0.000,50.000 50.000,0.000 0.000,0.000-50.000,0.000 0.000,0.000 25.000,0.000 0.000,-25.000-25.000,0.000 0.000,50.000-25.000,0.000 0.000,-25.000 25.000,0.000 0.000,-25.000 0.000,0.000 0.000,-75.000 0.000,0.000 0.000,-50.000 25.000,0.000 0.000,-75.000-25.000,0.000 0.000,-25.000 25.000,0.000 0.000,-25.000-75.000,0.000 0.000,-50.000-25.000</inkml:trace>
</inkml:ink>
</file>

<file path=ppt/ink/ink24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0:3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9850.000 26650.000,'0.000'-50.000,"-25.000"25.000,0.000 0.000,25.000 75.000,0.000 0.000,-50.000 150.000,0.000 0.000,0.000 100.000,0.000 0.000,-25.000 25.000,0.000 0.000,0.000-75.000,0.000 0.000,50.000-125.000,0.000 0.000,75.000-225.000,0.000 0.000,-25.000 25.000</inkml:trace>
</inkml:ink>
</file>

<file path=ppt/ink/ink24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0:3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9800.000 27150.000,'0.000'-100.000,"25.000"200.000,0.000 0.000,0.000 125.000,0.000 0.000,-25.000 25.000,0.000 0.000,50.000-50.000,0.000 0.000,-25.000-50.000,0.000 0.000,0.000-100.000,0.000 0.000,0.000-50.000,0.000 0.000,25.000-75.000,0.000 0.000,50.000-175.000,0.000 0.000,25.000-150.000,0.000 0.000,-50.000 150.000,0.000 0.000,-50.000 150.000,0.000 0.000,-25.000 75.000,0.000 0.000,0.000 75.000,0.000 0.000,-25.000 0.000</inkml:trace>
</inkml:ink>
</file>

<file path=ppt/ink/ink24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0:3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11150.000 28050.000,'50.000'50.000,"-50.000"75.000,0.000 0.000,0.000 0.000,0.000 0.000,0.000 0.000,0.000 0.000,0.000-25.000,0.000 0.000,-25.000-50.000,0.000 0.000,25.000-25.000,0.000 0.000,0.000-75.000,0.000 0.000,25.000 0.000</inkml:trace>
</inkml:ink>
</file>

<file path=ppt/ink/ink24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0:3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11400.000 26950.000,'0.000'-50.000,"0.000"25.000,0.000 0.000,25.000 50.000,0.000 0.000,0.000 100.000,0.000 0.000,0.000 25.000,0.000 0.000,0.000 50.000,0.000 0.000,-25.000-125.000,0.000 0.000,0.000-25.000</inkml:trace>
</inkml:ink>
</file>

<file path=ppt/ink/ink24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0:3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12700.000 26850.000,'0.000'-200.000,"25.000"150.000,0.000 0.000,0.000 25.000,0.000 0.000,-50.000 25.000,0.000 0.000,-50.000 75.000,0.000 0.000,-25.000 25.000,0.000 0.000,25.000 0.000,0.000 0.000,25.000 75.000,0.000 0.000,50.000-75.000,0.000 0.000,75.000 0.000,0.000 0.000,50.000 0.000,0.000 0.000,25.000-25.000,0.000 0.000,-50.000 25.000,0.000 0.000,-25.000-25.000,0.000 0.000,-75.000 0.000,0.000 0.000,-25.000 0.000,0.000 0.000,-75.000 0.000,0.000 0.000,-50.000-25.000,0.000 0.000,-25.000-25.000,0.000 0.000,75.000-25.000,0.000 0.000,75.000 0.000</inkml:trace>
</inkml:ink>
</file>

<file path=ppt/ink/ink24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0:5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59050.000 15050.000,'0.000'-50.000,"0.000"100.000,0.000 0.000,0.000-25.000,0.000 0.000,0.000 75.000,0.000 0.000,0.000-25.000,0.000 0.000,-50.000 50.000,0.000 0.000,0.000 0.000,0.000 0.000,0.000 0.000,0.000 0.000,0.000-25.000,0.000 0.000,50.000-25.000,0.000 0.000,-25.000-25.000,0.000 0.000,0.000 0.000,0.000 0.000,0.000-50.000,0.000 0.000,0.000 0.000,0.000 0.000,25.000-25.000,0.000 0.000,0.000-25.000,0.000 0.000,25.000-25.000,0.000 0.000,0.000-50.000,0.000 0.000,25.000 75.000</inkml:trace>
</inkml:ink>
</file>

<file path=ppt/ink/ink2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1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19950.000 37100.000,'-50.000'-50.000,"75.000"25.000,0.000 0.000,50.000 25.000,0.000 0.000,0.000 25.000,0.000 0.000,-25.000 0.000,0.000 0.000,0.000 50.000,0.000 0.000,-25.000 0.000,0.000 0.000,-125.000 75.000,0.000 0.000,0.000-50.000,0.000 0.000,25.000-50.000,0.000 0.000,0.000 0.000,0.000 0.000,50.000-50.000,0.000 0.000,75.000-25.000,0.000 0.000,50.000 0.000,0.000 0.000,150.000 25.000,0.000 0.000,-50.000 25.000,0.000 0.000,-25.000-25.000,0.000 0.000,-125.000 0.000</inkml:trace>
</inkml:ink>
</file>

<file path=ppt/ink/ink24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0:5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59300.000 14950.000,'50.000'-50.000,"-75.000"75.000,0.000 0.000,-25.000 25.000,0.000 0.000,-50.000 25.000,0.000 0.000,25.000 25.000,0.000 0.000,-50.000-25.000,0.000 0.000,50.000-25.000,0.000 0.000,0.000-25.000,0.000 0.000,100.000-50.000,0.000 0.000,25.000-25.000</inkml:trace>
</inkml:ink>
</file>

<file path=ppt/ink/ink24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0:5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59100.000 15150.000,'100.000'0.000,"-50.000"0.000,0.000 0.000,25.000 25.000,0.000 0.000,0.000 50.000,0.000 0.000,0.000 25.000,0.000 0.000,-25.000-25.000,0.000 0.000,0.000 0.000,0.000 0.000,-25.000-50.000,0.000 0.000,-25.000-100.000,0.000 0.000,-25.000 25.000</inkml:trace>
</inkml:ink>
</file>

<file path=ppt/ink/ink24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0:5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66800.000 14750.000,'0.000'-50.000,"75.000"150.000,0.000 0.000,-25.000 25.000,0.000 0.000,-25.000-25.000,0.000 0.000,25.000 25.000,0.000 0.000,-25.000-50.000,0.000 0.000,0.000 0.000,0.000 0.000,-50.000 25.000,0.000 0.000,-25.000 0.000,0.000 0.000,-25.000-25.000,0.000 0.000,50.000-75.000,0.000 0.000,0.000-25.000,0.000 0.000,0.000-25.000</inkml:trace>
</inkml:ink>
</file>

<file path=ppt/ink/ink24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0:5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66600.000 15800.000,'-50.000'-50.000,"50.000"75.000,0.000 0.000,50.000 50.000,0.000 0.000,0.000 25.000,0.000 0.000,-25.000 0.000,0.000 0.000,0.000 0.000,0.000 0.000,0.000-25.000,0.000 0.000,-25.000-25.000,0.000 0.000,25.000-50.000,0.000 0.000,-25.000 25.000,0.000 0.000,50.000-75.000,0.000 0.000,50.000-75.000,0.000 0.000,125.000-100.000,0.000 0.000,100.000-75.000,0.000 0.000,-250.000 225.000</inkml:trace>
</inkml:ink>
</file>

<file path=ppt/ink/ink24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0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71650.000 14600.000,'50.000'0.000,"-25.000"0.000,0.000 0.000,0.000 125.000,0.000 0.000,0.000-75.000,0.000 0.000,25.000 75.000,0.000 0.000,-25.000 0.000,0.000 0.000,25.000-25.000,0.000 0.000,-50.000 0.000,0.000 0.000,25.000-50.000,0.000 0.000,-25.000 50.000,0.000 0.000,-25.000-50.000,0.000 0.000,-25.000 0.000,0.000 0.000,0.000-50.000,0.000 0.000,25.000 0.000,0.000 0.000,0.000-25.000</inkml:trace>
</inkml:ink>
</file>

<file path=ppt/ink/ink24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0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71450.000 15900.000,'-50.000'0.000,"50.000"75.000,0.000 0.000,50.000 0.000,0.000 0.000,0.000 25.000,0.000 0.000,0.000-25.000,0.000 0.000,-25.000 25.000,0.000 0.000,0.000-25.000,0.000 0.000,-25.000-50.000,0.000 0.000,25.000-25.000,0.000 0.000,50.000-50.000,0.000 0.000,50.000-125.000,0.000 0.000,150.000-150.000,0.000 0.000,175.000-100.000,0.000 0.000,-250.000 175.000,0.000 0.000,-75.000 75.000</inkml:trace>
</inkml:ink>
</file>

<file path=ppt/ink/ink24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1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11500.000 21000.000,'0.000'-100.000,"-25.000"125.000,0.000 0.000,-50.000 75.000,0.000 0.000,-25.000 75.000,0.000 0.000,0.000 50.000,0.000 0.000,0.000 0.000,0.000 0.000,50.000-25.000,0.000 0.000,25.000-75.000,0.000 0.000,50.000-200.000</inkml:trace>
</inkml:ink>
</file>

<file path=ppt/ink/ink24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1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11500.000 20850.000,'0.000'-50.000,"25.000"25.000,0.000 0.000,0.000 25.000,0.000 0.000,25.000 75.000,0.000 0.000,-25.000 75.000,0.000 0.000,0.000 25.000,0.000 0.000,0.000 75.000,0.000 0.000,-25.000 50.000,0.000 0.000,25.000-75.000,0.000 0.000,0.000-100.000,0.000 0.000,0.000-100.000,0.000 0.000,-25.000-50.000,0.000 0.000,-25.000-25.000</inkml:trace>
</inkml:ink>
</file>

<file path=ppt/ink/ink24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1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11050.000 22150.000,'-50.000'0.000,"0.000"0.000,0.000 0.000,125.000 0.000,0.000 0.000,75.000 0.000,0.000 0.000,50.000-50.000,0.000 0.000,-125.000 25.000</inkml:trace>
</inkml:ink>
</file>

<file path=ppt/ink/ink24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13100.000 21150.000,'50.000'0.000,"0.000"0.000,0.000 0.000,25.000 0.000,0.000 0.000,25.000-25.000,0.000 0.000,-75.000 0.000,0.000 0.000,-50.000 25.000</inkml:trace>
</inkml:ink>
</file>

<file path=ppt/ink/ink2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1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22950.000 36450.000,'-50.000'0.000,"0.000"0.000,0.000 0.000,25.000 0.000,0.000 0.000,25.000 25.000</inkml:trace>
</inkml:ink>
</file>

<file path=ppt/ink/ink24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13450.000 20600.000,'-100.000'-100.000,"50.000"100.000,0.000 0.000,0.000 100.000,0.000 0.000,0.000 50.000,0.000 0.000,0.000-25.000,0.000 0.000,0.000 0.000,0.000 0.000,50.000-25.000,0.000 0.000,0.000-50.000,0.000 0.000,100.000-25.000,0.000 0.000,25.000-25.000,0.000 0.000,-25.000-25.000,0.000 0.000,-50.000 50.000,0.000 0.000,-50.000 25.000,0.000 0.000,-25.000 0.000,0.000 0.000,-25.000 25.000,0.000 0.000,0.000-25.000,0.000 0.000,-25.000 0.000,0.000 0.000,-25.000-25.000,0.000 0.000,0.000 25.000,0.000 0.000,-25.000-25.000,0.000 0.000,50.000 0.000,0.000 0.000,50.000 0.000,0.000 0.000,100.000-25.000,0.000 0.000,75.000 0.000,0.000 0.000,50.000 0.000,0.000 0.000,50.000 0.000,0.000 0.000,-175.000 0.000,0.000 0.000,-50.000-25.000</inkml:trace>
</inkml:ink>
</file>

<file path=ppt/ink/ink24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15150.000 21600.000,'50.000'50.000,"0.000"-25.000,0.000 0.000,-25.000 50.000,0.000 0.000,-25.000 0.000,0.000 0.000,0.000-25.000</inkml:trace>
</inkml:ink>
</file>

<file path=ppt/ink/ink24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14950.000 22300.000,'-50.000'0.000,"25.000"0.000,0.000 0.000,25.000 25.000,0.000 0.000,50.000 25.000,0.000 0.000,25.000 0.000,0.000 0.000,-25.000 0.000,0.000 0.000,-50.000 0.000,0.000 0.000,25.000 0.000</inkml:trace>
</inkml:ink>
</file>

<file path=ppt/ink/ink24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21000.000 20750.000,'-100.000'-50.000,"75.000"50.000,0.000 0.000,0.000 0.000,0.000 0.000,25.000-25.000</inkml:trace>
</inkml:ink>
</file>

<file path=ppt/ink/ink24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21150.000 21000.000,'0.000'-50.000,"0.000"0.000,0.000 0.000,0.000 25.000,0.000 0.000,0.000-25.000,0.000 0.000,0.000-25.000,0.000 0.000,0.000 25.000,0.000 0.000,0.000 25.000,0.000 0.000,-25.000 0.000,0.000 0.000,-25.000 25.000,0.000 0.000,0.000 0.000,0.000 0.000,-25.000 25.000,0.000 0.000,0.000 50.000,0.000 0.000,0.000 0.000,0.000 0.000,-25.000 25.000,0.000 0.000,25.000 25.000,0.000 0.000,25.000 25.000,0.000 0.000,0.000-25.000,0.000 0.000,25.000 25.000,0.000 0.000,25.000-25.000,0.000 0.000,25.000-25.000,0.000 0.000,75.000-25.000,0.000 0.000,50.000-50.000,0.000 0.000,25.000-50.000,0.000 0.000,-100.000-25.000,0.000 0.000,-25.000 0.000</inkml:trace>
</inkml:ink>
</file>

<file path=ppt/ink/ink24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21950.000 21250.000,'50.000'0.000,"-50.000"-25.000,0.000 0.000,-50.000 25.000,0.000 0.000,0.000 50.000,0.000 0.000,-25.000 25.000,0.000 0.000,25.000 25.000,0.000 0.000,0.000 0.000,0.000 0.000,50.000 50.000,0.000 0.000,0.000-50.000,0.000 0.000,75.000 0.000,0.000 0.000,25.000-75.000,0.000 0.000,-25.000-50.000,0.000 0.000,-50.000 0.000</inkml:trace>
</inkml:ink>
</file>

<file path=ppt/ink/ink24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22650.000 21150.000,'-100.000'-50.000,"75.000"50.000,0.000 0.000,-25.000 50.000,0.000 0.000,25.000 50.000,0.000 0.000,0.000-25.000,0.000 0.000,25.000-25.000,0.000 0.000,25.000 25.000,0.000 0.000,25.000-25.000,0.000 0.000,0.000-25.000,0.000 0.000,0.000 25.000,0.000 0.000,-50.000 0.000,0.000 0.000,-25.000 50.000,0.000 0.000,-50.000-25.000,0.000 0.000,-25.000 0.000,0.000 0.000,25.000-25.000,0.000 0.000,25.000-75.000,0.000 0.000,50.000-25.000</inkml:trace>
</inkml:ink>
</file>

<file path=ppt/ink/ink24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23050.000 20700.000,'50.000'0.000,"0.000"-25.000,0.000 0.000,0.000 25.000,0.000 0.000,0.000 0.000,0.000 0.000,-25.000 50.000,0.000 0.000,-25.000 50.000,0.000 0.000,-50.000 0.000,0.000 0.000,0.000-25.000,0.000 0.000,25.000-25.000,0.000 0.000,0.000-25.000,0.000 0.000,50.000 0.000,0.000 0.000,50.000-25.000,0.000 0.000,25.000-25.000,0.000 0.000,-50.000 0.000,0.000 0.000,-25.000 0.000</inkml:trace>
</inkml:ink>
</file>

<file path=ppt/ink/ink24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23750.000 20950.000,'0.000'-50.000,"50.000"25.000,0.000 0.000,25.000 25.000,0.000 0.000,25.000 0.000,0.000 0.000,-25.000 0.000,0.000 0.000,-50.000 0.000</inkml:trace>
</inkml:ink>
</file>

<file path=ppt/ink/ink24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24450.000 20400.000,'50.000'0.000,"0.000"25.000,0.000 0.000,25.000 50.000,0.000 0.000,25.000 25.000,0.000 0.000,-25.000-25.000,0.000 0.000,-50.000 50.000,0.000 0.000,-25.000 25.000,0.000 0.000,-175.000 125.000,0.000 0.000,0.000-75.000,0.000 0.000,125.000-150.000</inkml:trace>
</inkml:ink>
</file>

<file path=ppt/ink/ink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5:4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10300.000 44900.000,'-50.000'-50.000,"0.000"50.000,0.000 0.000,50.000 25.000,0.000 0.000,0.000 50.000,0.000 0.000,0.000 75.000,0.000 0.000,0.000 75.000,0.000 0.000,0.000 100.000,0.000 0.000,0.000 50.000,0.000 0.000,0.000-175.000,0.000 0.000,0.000-150.000,0.000 0.000,-25.000 25.000,0.000 0.000,25.000-50.000,0.000 0.000,0.000-150.000,0.000 0.000,25.000-75.000,0.000 0.000,75.000-25.000,0.000 0.000,0.000 125.000,0.000 0.000,-25.000 75.000,0.000 0.000,-25.000 100.000,0.000 0.000,-50.000 75.000,0.000 0.000,-25.000 25.000,0.000 0.000,-50.000-50.000,0.000 0.000,-25.000 25.000,0.000 0.000,50.000-75.000,0.000 0.000,0.000-75.000,0.000 0.000,50.000-50.000</inkml:trace>
</inkml:ink>
</file>

<file path=ppt/ink/ink2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1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22500.000 36650.000,'-50.000'0.000,"50.000"-25.000,0.000 0.000,150.000 25.000,0.000 0.000,25.000 0.000,0.000 0.000,100.000 0.000,0.000 0.000,-50.000 0.000,0.000 0.000,-100.000 0.000,0.000 0.000,-50.000 25.000,0.000 0.000,-75.000 25.000</inkml:trace>
</inkml:ink>
</file>

<file path=ppt/ink/ink25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25700.000 21000.000,'50.000'0.000,"125.000"-50.000,0.000 0.000,-25.000 50.000,0.000 0.000,-50.000 0.000,0.000 0.000,-100.000 25.000,0.000 0.000,0.000 0.000</inkml:trace>
</inkml:ink>
</file>

<file path=ppt/ink/ink25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25550.000 21650.000,'-50.000'0.000,"50.000"25.000,0.000 0.000,25.000-25.000,0.000 0.000,100.000 0.000,0.000 0.000,50.000 0.000,0.000 0.000,-25.000 0.000,0.000 0.000,-100.000 0.000,0.000 0.000,0.000 0.000</inkml:trace>
</inkml:ink>
</file>

<file path=ppt/ink/ink25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28050.000 20450.000,'-50.000'0.000,"25.000"0.000,0.000 0.000,-25.000 75.000,0.000 0.000,25.000 25.000,0.000 0.000,0.000 75.000,0.000 0.000,-25.000 25.000,0.000 0.000,0.000 25.000,0.000 0.000,50.000-100.000,0.000 0.000,50.000-100.000,0.000 0.000,-25.000-50.000</inkml:trace>
</inkml:ink>
</file>

<file path=ppt/ink/ink25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28850.000 21000.000,'0.000'-50.000,"0.000"25.000,0.000 0.000,-25.000 100.000,0.000 0.000,-25.000 50.000,0.000 0.000,0.000 0.000,0.000 0.000,50.000-25.000,0.000 0.000,0.000-25.000,0.000 0.000,75.000-50.000,0.000 0.000,25.000-50.000,0.000 0.000,0.000-75.000,0.000 0.000,-25.000-50.000,0.000 0.000,-25.000 25.000,0.000 0.000,-50.000 25.000,0.000 0.000,-50.000 50.000,0.000 0.000,-50.000 25.000,0.000 0.000,25.000 50.000,0.000 0.000,50.000-25.000,0.000 0.000,0.000 25.000</inkml:trace>
</inkml:ink>
</file>

<file path=ppt/ink/ink25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29400.000 20400.000,'0.000'-50.000,"25.000"50.000,0.000 0.000,50.000 0.000,0.000 0.000,25.000 25.000,0.000 0.000,0.000-25.000,0.000 0.000,-75.000 0.000,0.000 0.000,0.000 25.000</inkml:trace>
</inkml:ink>
</file>

<file path=ppt/ink/ink25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30900.000 19850.000,'50.000'-300.000,"-50.000"225.000,0.000 0.000,0.000 0.000,0.000 0.000,-25.000 75.000,0.000 0.000,-50.000 25.000,0.000 0.000,-25.000 75.000,0.000 0.000,0.000 25.000,0.000 0.000,75.000 0.000,0.000 0.000,25.000-50.000,0.000 0.000,50.000-75.000,0.000 0.000,100.000-25.000,0.000 0.000,-25.000-50.000,0.000 0.000,-75.000 25.000,0.000 0.000,-25.000 50.000,0.000 0.000,-50.000 50.000,0.000 0.000,0.000 50.000,0.000 0.000,-25.000 25.000,0.000 0.000,0.000 0.000,0.000 0.000,0.000 25.000,0.000 0.000,50.000-75.000,0.000 0.000,-25.000-50.000</inkml:trace>
</inkml:ink>
</file>

<file path=ppt/ink/ink25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2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31200.000 20600.000,'50.000'0.000,"-50.000"-25.000,0.000 0.000,0.000 50.000,0.000 0.000,25.000 50.000,0.000 0.000,0.000-25.000,0.000 0.000,0.000 0.000,0.000 0.000,-25.000 0.000</inkml:trace>
</inkml:ink>
</file>

<file path=ppt/ink/ink25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2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31950.000 19800.000,'0.000'-50.000,"75.000"-25.000,0.000 0.000,-50.000 50.000,0.000 0.000,50.000 25.000,0.000 0.000,-25.000 25.000,0.000 0.000,-25.000 100.000,0.000 0.000,-75.000 25.000,0.000 0.000,-25.000-25.000,0.000 0.000,25.000-50.000,0.000 0.000,50.000-50.000,0.000 0.000,75.000-25.000,0.000 0.000,50.000-25.000,0.000 0.000,-75.000 25.000,0.000 0.000,0.000-25.000</inkml:trace>
</inkml:ink>
</file>

<file path=ppt/ink/ink25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2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36350.000 20450.000,'50.000'-50.000,"0.000"-50.000,0.000 0.000,-50.000 75.000,0.000 0.000,0.000-25.000,0.000 0.000,0.000 0.000,0.000 0.000,0.000 25.000,0.000 0.000,-50.000 0.000,0.000 0.000,-50.000 50.000,0.000 0.000,0.000 25.000,0.000 0.000,0.000 75.000,0.000 0.000,0.000 25.000,0.000 0.000,0.000 25.000,0.000 0.000,0.000 0.000,0.000 0.000,75.000 0.000,0.000 0.000,50.000-75.000,0.000 0.000,125.000-75.000,0.000 0.000,50.000-50.000,0.000 0.000,25.000-75.000,0.000 0.000,-175.000 75.000</inkml:trace>
</inkml:ink>
</file>

<file path=ppt/ink/ink25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2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37700.000 20300.000,'0.000'-50.000,"-25.000"50.000,0.000 0.000,-50.000 75.000,0.000 0.000,0.000 25.000,0.000 0.000,0.000 0.000,0.000 0.000,25.000 0.000,0.000 0.000,25.000 75.000,0.000 0.000,25.000-50.000,0.000 0.000,25.000-50.000,0.000 0.000,75.000-75.000,0.000 0.000,50.000-50.000,0.000 0.000,-100.000 25.000</inkml:trace>
</inkml:ink>
</file>

<file path=ppt/ink/ink2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1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22750.000 37400.000,'-100.000'0.000,"25.000"0.000,0.000 0.000,50.000-25.000,0.000 0.000,75.000 25.000,0.000 0.000,100.000-25.000,0.000 0.000,75.000 25.000,0.000 0.000,50.000 0.000,0.000 0.000,25.000 0.000,0.000 0.000,-175.000 0.000,0.000 0.000,-50.000-25.000</inkml:trace>
</inkml:ink>
</file>

<file path=ppt/ink/ink25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2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38650.000 20200.000,'0.000'-50.000,"25.000"50.000,0.000 0.000,-25.000-50.000,0.000 0.000,-50.000 100.000,0.000 0.000,25.000 0.000,0.000 0.000,0.000-25.000,0.000 0.000,0.000-25.000,0.000 0.000,25.000 25.000,0.000 0.000,-25.000-25.000,0.000 0.000,25.000 25.000</inkml:trace>
</inkml:ink>
</file>

<file path=ppt/ink/ink25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2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38600.000 20100.000,'0.000'50.000,"-50.000"25.000,0.000 0.000,-25.000 50.000,0.000 0.000,0.000 25.000,0.000 0.000,-25.000 25.000,0.000 0.000,0.000 0.000,0.000 0.000,50.000-75.000,0.000 0.000,50.000-75.000</inkml:trace>
</inkml:ink>
</file>

<file path=ppt/ink/ink25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2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38550.000 20500.000,'50.000'-50.000,"-50.000"75.000,0.000 0.000,0.000 25.000,0.000 0.000,25.000 0.000,0.000 0.000,0.000 25.000,0.000 0.000,-25.000-50.000,0.000 0.000,25.000-25.000,0.000 0.000,25.000 0.000,0.000 0.000,25.000-25.000,0.000 0.000,25.000-75.000,0.000 0.000,0.000 0.000,0.000 0.000,-25.000 0.000,0.000 0.000,-50.000 50.000,0.000 0.000,-25.000 75.000,0.000 0.000,0.000 50.000,0.000 0.000,0.000 25.000,0.000 0.000,-25.000 25.000,0.000 0.000,-25.000 25.000,0.000 0.000,25.000 0.000,0.000 0.000,0.000-50.000,0.000 0.000,25.000-50.000,0.000 0.000,-25.000-25.000</inkml:trace>
</inkml:ink>
</file>

<file path=ppt/ink/ink25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2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40100.000 19650.000,'50.000'-100.000,"0.000"100.000,0.000 0.000,-25.000 50.000,0.000 0.000,25.000 75.000,0.000 0.000,-50.000-50.000,0.000 0.000,-25.000 25.000,0.000 0.000,-50.000-50.000,0.000 0.000,0.000-25.000,0.000 0.000,50.000-25.000,0.000 0.000,50.000 25.000,0.000 0.000,75.000-25.000,0.000 0.000,0.000 0.000,0.000 0.000,0.000 0.000,0.000 0.000,-75.000 0.000,0.000 0.000,0.000 0.000</inkml:trace>
</inkml:ink>
</file>

<file path=ppt/ink/ink25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2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40650.000 20000.000,'50.000'-50.000,"25.000"50.000,0.000 0.000,25.000 0.000,0.000 0.000,-25.000 0.000,0.000 0.000,0.000 0.000</inkml:trace>
</inkml:ink>
</file>

<file path=ppt/ink/ink25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2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41100.000 19450.000,'-50.000'100.000,"50.000"0.000,0.000 0.000,0.000 50.000,0.000 0.000,-25.000 25.000,0.000 0.000,0.000-75.000,0.000 0.000,25.000-75.000</inkml:trace>
</inkml:ink>
</file>

<file path=ppt/ink/ink25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3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41600.000 19300.000,'50.000'0.000,"-25.000"0.000,0.000 0.000,50.000 50.000,0.000 0.000,25.000 25.000,0.000 0.000,-25.000 50.000,0.000 0.000,-25.000 25.000,0.000 0.000,-25.000 0.000,0.000 0.000,-50.000 0.000,0.000 0.000,-125.000 25.000,0.000 0.000,-25.000 0.000,0.000 0.000,125.000-150.000</inkml:trace>
</inkml:ink>
</file>

<file path=ppt/ink/ink25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3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42650.000 20050.000,'150.000'-100.000,"-50.000"75.000,0.000 0.000,0.000 25.000,0.000 0.000,75.000 0.000,0.000 0.000,-100.000 25.000,0.000 0.000,-75.000 25.000,0.000 0.000,0.000-25.000,0.000 0.000,-25.000 0.000</inkml:trace>
</inkml:ink>
</file>

<file path=ppt/ink/ink25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3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42650.000 20600.000,'150.000'0.000,"-25.000"0.000,0.000 0.000,0.000 25.000,0.000 0.000,-25.000 0.000,0.000 0.000,-25.000-25.000,0.000 0.000,-50.000 0.000</inkml:trace>
</inkml:ink>
</file>

<file path=ppt/ink/ink25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44900.000 19250.000,'-50.000'-50.000,"50.000"100.000,0.000 0.000,-25.000 50.000,0.000 0.000,0.000 75.000,0.000 0.000,-25.000 75.000,0.000 0.000,-25.000 0.000,0.000 0.000,0.000-50.000,0.000 0.000,25.000-50.000,0.000 0.000,50.000-125.000,0.000 0.000,25.000 0.000</inkml:trace>
</inkml:ink>
</file>

<file path=ppt/ink/ink2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1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26400.000 35650.000,'-50.000'-50.000,"0.000"-25.000,0.000 0.000,0.000 75.000,0.000 0.000,25.000 0.000,0.000 0.000,25.000 100.000,0.000 0.000,0.000 100.000,0.000 0.000,0.000 25.000,0.000 0.000,-25.000 50.000,0.000 0.000,0.000-25.000,0.000 0.000,0.000-25.000,0.000 0.000,25.000-150.000,0.000 0.000,0.000-150.000,0.000 0.000,0.000 25.000</inkml:trace>
</inkml:ink>
</file>

<file path=ppt/ink/ink25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45950.000 19850.000,'0.000'-50.000,"-25.000"50.000,0.000 0.000,0.000 25.000,0.000 0.000,-25.000 50.000,0.000 0.000,0.000 50.000,0.000 0.000,0.000 0.000,0.000 0.000,25.000-25.000,0.000 0.000,25.000-50.000,0.000 0.000,0.000 0.000,0.000 0.000,50.000-50.000,0.000 0.000,50.000-25.000,0.000 0.000,0.000-75.000,0.000 0.000,-25.000 0.000,0.000 0.000,-50.000-25.000,0.000 0.000,-25.000 25.000,0.000 0.000,-25.000 25.000,0.000 0.000,-50.000 50.000,0.000 0.000,-25.000 25.000,0.000 0.000,50.000 0.000,0.000 0.000,25.000 0.000</inkml:trace>
</inkml:ink>
</file>

<file path=ppt/ink/ink25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3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46500.000 19250.000,'50.000'0.000,"0.000"0.000,0.000 0.000,0.000 0.000,0.000 0.000,0.000 0.000,0.000 0.000,0.000 0.000,0.000 0.000,-25.000 0.000,0.000 0.000,-25.000 25.000,0.000 0.000,25.000-25.000,0.000 0.000,0.000 0.000,0.000 0.000,0.000 0.000,0.000 0.000,-50.000 0.000</inkml:trace>
</inkml:ink>
</file>

<file path=ppt/ink/ink25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3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48100.000 19050.000,'50.000'-100.000,"-25.000"75.000,0.000 0.000,-25.000-25.000,0.000 0.000,25.000 0.000,0.000 0.000,-25.000 25.000,0.000 0.000,-25.000 0.000,0.000 0.000,-25.000 25.000,0.000 0.000,-50.000 25.000,0.000 0.000,50.000 25.000,0.000 0.000,0.000 25.000,0.000 0.000,25.000-25.000,0.000 0.000,25.000 0.000,0.000 0.000,75.000-50.000,0.000 0.000,25.000 0.000,0.000 0.000,0.000-25.000,0.000 0.000,-75.000 0.000,0.000 0.000,-25.000 50.000,0.000 0.000,-50.000 25.000,0.000 0.000,0.000 0.000,0.000 0.000,0.000 50.000,0.000 0.000,0.000 0.000,0.000 0.000,-25.000 25.000,0.000 0.000,25.000-25.000,0.000 0.000,0.000-25.000,0.000 0.000,50.000-50.000,0.000 0.000,25.000-25.000,0.000 0.000,0.000 0.000</inkml:trace>
</inkml:ink>
</file>

<file path=ppt/ink/ink25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3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48200.000 19750.000,'50.000'0.000,"-25.000"25.000,0.000 0.000,0.000 50.000,0.000 0.000,0.000 0.000,0.000 0.000,-25.000-25.000,0.000 0.000,0.000 0.000</inkml:trace>
</inkml:ink>
</file>

<file path=ppt/ink/ink25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3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49100.000 19050.000,'50.000'0.000,"50.000"-75.000,0.000 0.000,-50.000 75.000,0.000 0.000,0.000-25.000,0.000 0.000,-25.000 50.000,0.000 0.000,0.000 25.000,0.000 0.000,-50.000 50.000,0.000 0.000,-25.000 0.000,0.000 0.000,0.000 0.000,0.000 0.000,50.000-25.000,0.000 0.000,0.000-50.000,0.000 0.000,25.000 0.000,0.000 0.000,75.000-25.000,0.000 0.000,0.000 0.000,0.000 0.000,25.000-25.000,0.000 0.000,-75.000 0.000,0.000 0.000,-50.000 0.000</inkml:trace>
</inkml:ink>
</file>

<file path=ppt/ink/ink25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4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23950.000 23300.000,'0.000'-50.000,"0.000"25.000,0.000 0.000,0.000 0.000,0.000 0.000,0.000 50.000,0.000 0.000,0.000 100.000,0.000 0.000,-25.000 0.000,0.000 0.000,0.000 50.000,0.000 0.000,0.000 100.000,0.000 0.000,-25.000 100.000,0.000 0.000,25.000-75.000,0.000 0.000,25.000-125.000,0.000 0.000,0.000-75.000,0.000 0.000,0.000-75.000,0.000 0.000,25.000 0.000</inkml:trace>
</inkml:ink>
</file>

<file path=ppt/ink/ink25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4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25300.000 23950.000,'50.000'0.000,"-50.000"-25.000,0.000 0.000,-75.000 25.000,0.000 0.000,0.000 75.000,0.000 0.000,-50.000 0.000,0.000 0.000,0.000 25.000,0.000 0.000,0.000 0.000,0.000 0.000,75.000-50.000,0.000 0.000,50.000 25.000,0.000 0.000,50.000 0.000,0.000 0.000,75.000 25.000,0.000 0.000,25.000 0.000,0.000 0.000,-50.000-25.000,0.000 0.000,-50.000 0.000,0.000 0.000,0.000-50.000,0.000 0.000,-25.000-25.000</inkml:trace>
</inkml:ink>
</file>

<file path=ppt/ink/ink25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4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26300.000 24350.000,'50.000'0.000,"-25.000"-50.000,0.000 0.000,-75.000 100.000,0.000 0.000,-25.000 75.000,0.000 0.000,-25.000-25.000,0.000 0.000,75.000-50.000,0.000 0.000,25.000-25.000,0.000 0.000,75.000 0.000,0.000 0.000,50.000-25.000,0.000 0.000,-25.000 25.000,0.000 0.000,-75.000 25.000,0.000 0.000,-50.000 50.000,0.000 0.000,-75.000 0.000,0.000 0.000,25.000 0.000,0.000 0.000,0.000-50.000,0.000 0.000,50.000-25.000,0.000 0.000,100.000-75.000,0.000 0.000,50.000-75.000,0.000 0.000,0.000 0.000,0.000 0.000,0.000 25.000,0.000 0.000,-75.000 25.000,0.000 0.000,-50.000 50.000,0.000 0.000,0.000 0.000,0.000 0.000,0.000 100.000,0.000 0.000,-25.000 75.000,0.000 0.000,0.000 25.000,0.000 0.000,0.000 25.000,0.000 0.000,-25.000 75.000,0.000 0.000,25.000 0.000,0.000 0.000,0.000-75.000,0.000 0.000,25.000-175.000,0.000 0.000,0.000 0.000</inkml:trace>
</inkml:ink>
</file>

<file path=ppt/ink/ink25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4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27050.000 24750.000,'0.000'-50.000,"25.000"25.000,0.000 0.000,75.000 25.000,0.000 0.000,-25.000 50.000,0.000 0.000,-25.000 50.000,0.000 0.000,-50.000 25.000,0.000 0.000,-75.000 50.000,0.000 0.000,-50.000-50.000,0.000 0.000,50.000-50.000,0.000 0.000,25.000-75.000</inkml:trace>
</inkml:ink>
</file>

<file path=ppt/ink/ink25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4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28250.000 24550.000,'-50.000'0.000,"150.000"0.000,0.000 0.000,75.000-25.000,0.000 0.000,-50.000 25.000,0.000 0.000,-75.000 25.000,0.000 0.000,-50.000 50.000,0.000 0.000,-50.000-50.000</inkml:trace>
</inkml:ink>
</file>

<file path=ppt/ink/ink2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1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26250.000 35200.000,'0.000'-100.000,"100.000"0.000,0.000 0.000,0.000 50.000,0.000 0.000,-25.000 75.000,0.000 0.000,-25.000 50.000,0.000 0.000,-50.000-25.000,0.000 0.000,-50.000 175.000,0.000 0.000,-125.000 50.000,0.000 0.000,25.000-100.000,0.000 0.000,75.000-100.000,0.000 0.000,50.000-50.000,0.000 0.000,50.000-50.000,0.000 0.000,100.000-50.000,0.000 0.000,25.000 50.000,0.000 0.000,-25.000 75.000,0.000 0.000,-75.000 50.000,0.000 0.000,-75.000 50.000,0.000 0.000,-75.000 0.000,0.000 0.000,-25.000 25.000,0.000 0.000,50.000-50.000,0.000 0.000,75.000-75.000,0.000 0.000,25.000-75.000,0.000 0.000,25.000 0.000</inkml:trace>
</inkml:ink>
</file>

<file path=ppt/ink/ink25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4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28200.000 25350.000,'-100.000'50.000,"125.000"-50.000,0.000 0.000,125.000 0.000,0.000 0.000,0.000 25.000,0.000 0.000,0.000 0.000,0.000 0.000,-25.000 0.000,0.000 0.000,-100.000-25.000</inkml:trace>
</inkml:ink>
</file>

<file path=ppt/ink/ink25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4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30250.000 23950.000,'0.000'-50.000,"0.000"150.000,0.000 0.000,-25.000 50.000,0.000 0.000,0.000 75.000,0.000 0.000,0.000 50.000,0.000 0.000,0.000-125.000,0.000 0.000,25.000-125.000</inkml:trace>
</inkml:ink>
</file>

<file path=ppt/ink/ink25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4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31350.000 24150.000,'0.000'-50.000,"0.000"25.000,0.000 0.000,0.000 75.000,0.000 0.000,-50.000 75.000,0.000 0.000,-25.000 75.000,0.000 0.000,75.000-100.000,0.000 0.000,0.000 50.000,0.000 0.000,25.000-75.000,0.000 0.000,75.000-75.000,0.000 0.000,0.000-75.000,0.000 0.000,0.000-75.000,0.000 0.000,-25.000-50.000,0.000 0.000,-50.000 100.000,0.000 0.000,-25.000 0.000,0.000 0.000,-50.000 50.000,0.000 0.000,-50.000 50.000,0.000 0.000,0.000 50.000,0.000 0.000,75.000-25.000</inkml:trace>
</inkml:ink>
</file>

<file path=ppt/ink/ink25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4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32400.000 23750.000,'50.000'0.000,"25.000"0.000,0.000 0.000,50.000 0.000,0.000 0.000,0.000 0.000,0.000 0.000,0.000 25.000,0.000 0.000,-75.000 0.000</inkml:trace>
</inkml:ink>
</file>

<file path=ppt/ink/ink25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4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34200.000 23300.000,'0.000'-50.000,"-25.000"25.000,0.000 0.000,0.000 125.000,0.000 0.000,0.000 25.000,0.000 0.000,-25.000 0.000,0.000 0.000,0.000 25.000,0.000 0.000,50.000-100.000,0.000 0.000,0.000-25.000</inkml:trace>
</inkml:ink>
</file>

<file path=ppt/ink/ink25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4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35100.000 23400.000,'0.000'-50.000,"0.000"-50.000,0.000 0.000,0.000 25.000,0.000 0.000,0.000 25.000,0.000 0.000,-50.000 25.000,0.000 0.000,0.000 25.000,0.000 0.000,-25.000 75.000,0.000 0.000,50.000 0.000,0.000 0.000,25.000 25.000,0.000 0.000,25.000-25.000,0.000 0.000,25.000 0.000,0.000 0.000,-25.000 0.000,0.000 0.000,-25.000-25.000,0.000 0.000,-25.000 0.000,0.000 0.000,-75.000 0.000,0.000 0.000,25.000-50.000,0.000 0.000,25.000-25.000,0.000 0.000,50.000-50.000,0.000 0.000,100.000-25.000,0.000 0.000,50.000 0.000,0.000 0.000,-75.000 75.000,0.000 0.000,-25.000 0.000</inkml:trace>
</inkml:ink>
</file>

<file path=ppt/ink/ink25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4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35200.000 23600.000,'0.000'100.000,"25.000"-50.000,0.000 0.000,0.000 0.000,0.000 0.000,0.000-25.000,0.000 0.000,0.000-25.000,0.000 0.000,0.000 25.000</inkml:trace>
</inkml:ink>
</file>

<file path=ppt/ink/ink25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4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36600.000 23000.000,'0.000'-50.000,"-25.000"0.000,0.000 0.000,0.000 50.000,0.000 0.000,-25.000 50.000,0.000 0.000,0.000 50.000,0.000 0.000,25.000 0.000,0.000 0.000,0.000-50.000,0.000 0.000,25.000 25.000,0.000 0.000,25.000-25.000,0.000 0.000,100.000-50.000,0.000 0.000,0.000 0.000,0.000 0.000,-50.000 0.000,0.000 0.000,-50.000 0.000</inkml:trace>
</inkml:ink>
</file>

<file path=ppt/ink/ink25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4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36900.000 23050.000,'-50.000'-100.000,"25.000"100.000,0.000 0.000,0.000 75.000,0.000 0.000,0.000 75.000,0.000 0.000,-50.000 125.000,0.000 0.000,25.000-75.000,0.000 0.000,-25.000-75.000</inkml:trace>
</inkml:ink>
</file>

<file path=ppt/ink/ink25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4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22600.000 29300.000,'0.000'-50.000,"0.000"25.000</inkml:trace>
</inkml:ink>
</file>

<file path=ppt/ink/ink2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1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27450.000 37200.000,'50.000'-50.000,"0.000"-25.000,0.000 0.000,0.000-25.000,0.000 0.000,-50.000 50.000,0.000 0.000,0.000 25.000,0.000 0.000,-75.000 25.000,0.000 0.000,-50.000 75.000,0.000 0.000,0.000 75.000,0.000 0.000,0.000 0.000,0.000 0.000,50.000 0.000,0.000 0.000,50.000-25.000,0.000 0.000,75.000-100.000,0.000 0.000,75.000-50.000,0.000 0.000,25.000-100.000,0.000 0.000,-25.000 0.000,0.000 0.000,-75.000 75.000,0.000 0.000,-25.000 50.000,0.000 0.000,-25.000 100.000,0.000 0.000,25.000-25.000,0.000 0.000,50.000 25.000,0.000 0.000,-25.000-50.000,0.000 0.000,0.000-25.000,0.000 0.000,-25.000-25.000</inkml:trace>
</inkml:ink>
</file>

<file path=ppt/ink/ink25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22000.000 28150.000,'0.000'-50.000,"0.000"150.000,0.000 0.000,0.000 0.000,0.000 0.000,0.000 100.000,0.000 0.000,0.000-25.000,0.000 0.000,0.000 25.000,0.000 0.000,-25.000 0.000,0.000 0.000,25.000-125.000,0.000 0.000,0.000-50.000,0.000 0.000,0.000-50.000,0.000 0.000,0.000 0.000</inkml:trace>
</inkml:ink>
</file>

<file path=ppt/ink/ink25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5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22000.000 28350.000,'50.000'-200.000,"0.000"125.000,0.000 0.000,75.000 50.000,0.000 0.000,25.000 50.000,0.000 0.000,-25.000 75.000,0.000 0.000,-75.000 50.000,0.000 0.000,-100.000 0.000,0.000 0.000,-100.000 0.000,0.000 0.000,25.000-25.000,0.000 0.000,25.000-100.000,0.000 0.000,50.000-25.000,0.000 0.000,100.000-25.000,0.000 0.000,75.000 0.000,0.000 0.000,25.000 25.000,0.000 0.000,-50.000 50.000,0.000 0.000,-50.000 25.000,0.000 0.000,-50.000 50.000,0.000 0.000,-75.000 50.000,0.000 0.000,-50.000 0.000,0.000 0.000,-25.000-25.000,0.000 0.000,75.000-75.000,0.000 0.000,25.000-75.000,0.000 0.000,50.000-25.000</inkml:trace>
</inkml:ink>
</file>

<file path=ppt/ink/ink25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5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24050.000 28650.000,'50.000'0.000,"25.000"-50.000,0.000 0.000,-25.000 25.000,0.000 0.000,25.000 0.000,0.000 0.000,0.000 25.000,0.000 0.000,-25.000 0.000,0.000 0.000,-50.000 25.000,0.000 0.000,0.000 0.000,0.000 0.000,-25.000-25.000</inkml:trace>
</inkml:ink>
</file>

<file path=ppt/ink/ink25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5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24450.000 28000.000,'-50.000'-50.000,"0.000"50.000,0.000 0.000,25.000 25.000,0.000 0.000,-50.000 75.000,0.000 0.000,25.000 25.000,0.000 0.000,25.000-25.000,0.000 0.000,0.000 25.000,0.000 0.000,25.000-50.000,0.000 0.000,50.000 0.000,0.000 0.000,25.000-25.000,0.000 0.000,-50.000-25.000,0.000 0.000,50.000-25.000,0.000 0.000,0.000 0.000,0.000 0.000,-25.000-25.000,0.000 0.000,0.000 25.000,0.000 0.000,-50.000 25.000,0.000 0.000,0.000 50.000,0.000 0.000,-75.000 25.000,0.000 0.000,-25.000-25.000,0.000 0.000,-25.000 25.000,0.000 0.000,-25.000-50.000,0.000 0.000,25.000 0.000,0.000 0.000,25.000 0.000,0.000 0.000,50.000-25.000,0.000 0.000,25.000-25.000,0.000 0.000,50.000 0.000,0.000 0.000,100.000 0.000,0.000 0.000,75.000 25.000,0.000 0.000,25.000 0.000,0.000 0.000,0.000 0.000,0.000 0.000,-50.000-25.000,0.000 0.000,-125.000 0.000</inkml:trace>
</inkml:ink>
</file>

<file path=ppt/ink/ink25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5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8850.000 29300.000,'-100.000'0.000,"-100.000"-25.000,0.000 0.000,150.000 0.000,0.000 0.000,0.000 25.000,0.000 0.000,0.000 0.000,0.000 0.000,200.000 50.000,0.000 0.000,125.000 25.000,0.000 0.000,125.000 0.000,0.000 0.000,-25.000 25.000,0.000 0.000,-100.000 0.000,0.000 0.000,-50.000 25.000,0.000 0.000,-50.000 25.000,0.000 0.000,-100.000-50.000,0.000 0.000,-25.000-25.000,0.000 0.000,-100.000-25.000,0.000 0.000,25.000-25.000</inkml:trace>
</inkml:ink>
</file>

<file path=ppt/ink/ink25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5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8650.000 30650.000,'-50.000'0.000,"0.000"0.000,0.000 0.000,-50.000-50.000,0.000 0.000,75.000 25.000,0.000 0.000,25.000-25.000,0.000 0.000,0.000 0.000,0.000 0.000,75.000 50.000,0.000 0.000,150.000 75.000,0.000 0.000,125.000 75.000,0.000 0.000,25.000 25.000,0.000 0.000,0.000-25.000,0.000 0.000,-200.000-100.000,0.000 0.000,-75.000 0.000</inkml:trace>
</inkml:ink>
</file>

<file path=ppt/ink/ink25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27150.000 29300.000,'50.000'0.000,"0.000"0.000,0.000 0.000,-25.000 50.000,0.000 0.000,0.000-25.000</inkml:trace>
</inkml:ink>
</file>

<file path=ppt/ink/ink25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27150.000 29700.000,'0.000'50.000,"0.000"-25.000,0.000 0.000,50.000 0.000,0.000 0.000,25.000 25.000,0.000 0.000,-25.000-50.000</inkml:trace>
</inkml:ink>
</file>

<file path=ppt/ink/ink25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5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31900.000 28150.000,'0.000'-50.000,"25.000"0.000,0.000 0.000,0.000 25.000,0.000 0.000,-25.000-25.000,0.000 0.000,0.000 0.000,0.000 0.000,-25.000 25.000,0.000 0.000,-50.000 0.000,0.000 0.000,25.000 25.000,0.000 0.000,-50.000 50.000,0.000 0.000,0.000 50.000,0.000 0.000,25.000 50.000,0.000 0.000,-25.000 25.000,0.000 0.000,25.000 0.000,0.000 0.000,75.000-25.000,0.000 0.000,0.000-25.000,0.000 0.000,100.000-75.000,0.000 0.000,75.000-50.000,0.000 0.000,25.000-50.000,0.000 0.000,-175.000 25.000,0.000 0.000,25.000 0.000</inkml:trace>
</inkml:ink>
</file>

<file path=ppt/ink/ink25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5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32800.000 28400.000,'0.000'-50.000,"-25.000"75.000,0.000 0.000,-25.000 50.000,0.000 0.000,0.000 0.000,0.000 0.000,-25.000 0.000,0.000 0.000,50.000 25.000,0.000 0.000,0.000 0.000,0.000 0.000,25.000 25.000,0.000 0.000,75.000-50.000,0.000 0.000,0.000-75.000,0.000 0.000,0.000-25.000,0.000 0.000,-50.000-25.000</inkml:trace>
</inkml:ink>
</file>

<file path=ppt/ink/ink2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1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28250.000 34800.000,'150.000'-150.000,"-100.000"100.000,0.000 0.000,50.000 50.000,0.000 0.000,-50.000 75.000,0.000 0.000,-100.000 75.000,0.000 0.000,-75.000 50.000,0.000 0.000,50.000-100.000,0.000 0.000,50.000-25.000,0.000 0.000,50.000-50.000,0.000 0.000,125.000-25.000,0.000 0.000,0.000-75.000,0.000 0.000,-25.000 50.000,0.000 0.000,-75.000 0.000,0.000 0.000,-25.000 0.000</inkml:trace>
</inkml:ink>
</file>

<file path=ppt/ink/ink25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5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33450.000 28400.000,'-50.000'-50.000,"25.000"50.000,0.000 0.000,25.000 75.000,0.000 0.000,-25.000 0.000,0.000 0.000,0.000 0.000,0.000 0.000,25.000 0.000,0.000 0.000,25.000 0.000,0.000 0.000,50.000-50.000,0.000 0.000,-25.000 25.000,0.000 0.000,-25.000-25.000,0.000 0.000,-25.000 50.000,0.000 0.000,-50.000 0.000,0.000 0.000,-50.000 25.000,0.000 0.000,25.000-50.000,0.000 0.000,0.000-25.000,0.000 0.000,75.000-50.000,0.000 0.000,-25.000-25.000</inkml:trace>
</inkml:ink>
</file>

<file path=ppt/ink/ink25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5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34200.000 27600.000,'50.000'-100.000,"0.000"50.000,0.000 0.000,-25.000 50.000,0.000 0.000,25.000 0.000,0.000 0.000,0.000 75.000,0.000 0.000,-50.000 75.000,0.000 0.000,-75.000 25.000,0.000 0.000,0.000-25.000,0.000 0.000,50.000-75.000,0.000 0.000,25.000-50.000,0.000 0.000,25.000-25.000,0.000 0.000,75.000 0.000,0.000 0.000,0.000-25.000,0.000 0.000,-75.000 0.000,0.000 0.000,0.000 25.000</inkml:trace>
</inkml:ink>
</file>

<file path=ppt/ink/ink25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5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34900.000 28000.000,'50.000'0.000,"-25.000"0.000,0.000 0.000,25.000-25.000,0.000 0.000,50.000 25.000,0.000 0.000,-25.000 0.000,0.000 0.000,-50.000 0.000</inkml:trace>
</inkml:ink>
</file>

<file path=ppt/ink/ink25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5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35550.000 27250.000,'50.000'0.000,"0.000"25.000,0.000 0.000,50.000 75.000,0.000 0.000,-50.000 0.000,0.000 0.000,0.000 75.000,0.000 0.000,-50.000 25.000,0.000 0.000,-50.000 0.000,0.000 0.000,-100.000-25.000,0.000 0.000,75.000-75.000,0.000 0.000,0.000-75.000</inkml:trace>
</inkml:ink>
</file>

<file path=ppt/ink/ink25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5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36650.000 28400.000,'50.000'-50.000,"25.000"25.000,0.000 0.000,25.000 0.000,0.000 0.000,50.000 25.000,0.000 0.000,-50.000 25.000,0.000 0.000,-50.000 25.000,0.000 0.000,-50.000-25.000,0.000 0.000,-25.000 0.000</inkml:trace>
</inkml:ink>
</file>

<file path=ppt/ink/ink25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36500.000 29050.000,'-50.000'50.000,"25.000"-50.000,0.000 0.000,75.000 0.000,0.000 0.000,100.000 25.000,0.000 0.000,50.000-25.000,0.000 0.000,-25.000 0.000,0.000 0.000,-50.000 0.000,0.000 0.000,-100.000 0.000</inkml:trace>
</inkml:ink>
</file>

<file path=ppt/ink/ink25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38600.000 27700.000,'0.000'-50.000,"0.000"75.000,0.000 0.000,-25.000 75.000,0.000 0.000,0.000 75.000,0.000 0.000,-25.000 0.000,0.000 0.000,0.000 25.000,0.000 0.000,0.000 0.000,0.000 0.000,25.000-25.000,0.000 0.000,25.000-125.000</inkml:trace>
</inkml:ink>
</file>

<file path=ppt/ink/ink25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39550.000 28150.000,'0.000'-50.000,"-25.000"100.000,0.000 0.000,0.000 50.000,0.000 0.000,-25.000 50.000,0.000 0.000,25.000-25.000,0.000 0.000,25.000-25.000,0.000 0.000,25.000-75.000,0.000 0.000,50.000-25.000,0.000 0.000,25.000-75.000,0.000 0.000,0.000-50.000,0.000 0.000,-75.000 0.000,0.000 0.000,0.000 25.000,0.000 0.000,-75.000 50.000,0.000 0.000,-50.000 25.000,0.000 0.000,25.000 50.000,0.000 0.000,25.000 0.000</inkml:trace>
</inkml:ink>
</file>

<file path=ppt/ink/ink25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1: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40300.000 27650.000,'50.000'0.000,"0.000"-25.000,0.000 0.000,75.000 0.000,0.000 0.000,0.000 25.000,0.000 0.000,-50.000 0.000,0.000 0.000,-50.000 0.000</inkml:trace>
</inkml:ink>
</file>

<file path=ppt/ink/ink25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2:0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41400.000 26850.000,'-100.000'100.000,"75.000"0.000,0.000 0.000,25.000 0.000,0.000 0.000,0.000 75.000,0.000 0.000,-25.000 0.000,0.000 0.000,-25.000-50.000,0.000 0.000,50.000-75.000,0.000 0.000,-25.000-25.000</inkml:trace>
</inkml:ink>
</file>

<file path=ppt/ink/ink2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2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29100.000 35000.000,'100.000'-100.000,"0.000"50.000,0.000 0.000,0.000 50.000,0.000 0.000,50.000-25.000,0.000 0.000,-25.000 25.000,0.000 0.000,-100.000 0.000</inkml:trace>
</inkml:ink>
</file>

<file path=ppt/ink/ink25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2:0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42000.000 26700.000,'50.000'0.000,"25.000"-25.000,0.000 0.000,-50.000 25.000,0.000 0.000,-25.000 75.000,0.000 0.000,-25.000 25.000,0.000 0.000,-50.000 0.000,0.000 0.000,25.000 0.000,0.000 0.000,50.000-50.000,0.000 0.000,50.000 0.000,0.000 0.000,25.000-50.000,0.000 0.000,0.000 50.000,0.000 0.000,-75.000 25.000,0.000 0.000,-25.000 50.000,0.000 0.000,-75.000 0.000,0.000 0.000,-25.000-25.000,0.000 0.000,75.000-50.000,0.000 0.000,0.000-25.000</inkml:trace>
</inkml:ink>
</file>

<file path=ppt/ink/ink25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2:0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42650.000 28800.000,'50.000'50.000,"-25.000"-50.000,0.000 0.000,0.000 25.000,0.000 0.000,0.000 0.000</inkml:trace>
</inkml:ink>
</file>

<file path=ppt/ink/ink25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2:0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47000.000 28600.000,'50.000'-100.000,"-50.000"75.000,0.000 0.000,0.000 0.000,0.000 0.000,0.000 0.000,0.000 0.000,-50.000 50.000,0.000 0.000,-25.000 25.000,0.000 0.000,0.000 50.000,0.000 0.000,0.000 0.000,0.000 0.000,0.000 50.000,0.000 0.000,25.000 0.000,0.000 0.000,25.000 25.000,0.000 0.000,75.000-25.000,0.000 0.000,100.000-100.000,0.000 0.000,0.000-50.000,0.000 0.000,-100.000-50.000</inkml:trace>
</inkml:ink>
</file>

<file path=ppt/ink/ink25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2:0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48400.000 28400.000,'50.000'-50.000,"-50.000"25.000,0.000 0.000,0.000 50.000,0.000 0.000,-75.000 100.000,0.000 0.000,-25.000 25.000,0.000 0.000,-25.000 0.000,0.000 0.000,0.000 25.000,0.000 0.000,0.000-25.000,0.000 0.000,75.000-75.000,0.000 0.000,75.000-100.000,0.000 0.000,25.000-25.000,0.000 0.000,0.000 0.000</inkml:trace>
</inkml:ink>
</file>

<file path=ppt/ink/ink25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2:0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48400.000 28650.000,'0.000'-50.000,"0.000"100.000,0.000 0.000,0.000 50.000,0.000 0.000,0.000 0.000,0.000 0.000,25.000-25.000,0.000 0.000,0.000-25.000,0.000 0.000,25.000-50.000,0.000 0.000,50.000-50.000,0.000 0.000,0.000-75.000,0.000 0.000,0.000-25.000,0.000 0.000,-50.000 75.000,0.000 0.000,-25.000 50.000,0.000 0.000,-25.000 50.000,0.000 0.000,0.000 50.000,0.000 0.000,-25.000 25.000,0.000 0.000,0.000 50.000,0.000 0.000,0.000 25.000,0.000 0.000,0.000 50.000,0.000 0.000,25.000-75.000,0.000 0.000,-25.000-100.000,0.000 0.000,25.000-25.000</inkml:trace>
</inkml:ink>
</file>

<file path=ppt/ink/ink25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2:0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45800.000 28750.000,'0.000'-50.000,"-25.000"25.000,0.000 0.000,25.000 0.000,0.000 0.000,-25.000 25.000,0.000 0.000,-25.000 25.000,0.000 0.000,-50.000 50.000,0.000 0.000,0.000 50.000,0.000 0.000,-25.000 25.000,0.000 0.000,50.000 0.000,0.000 0.000,50.000 0.000,0.000 0.000,100.000-25.000,0.000 0.000,25.000-100.000,0.000 0.000,0.000-25.000</inkml:trace>
</inkml:ink>
</file>

<file path=ppt/ink/ink25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2:0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49650.000 27900.000,'100.000'0.000,"-50.000"-25.000,0.000 0.000,75.000 50.000,0.000 0.000,-75.000 0.000,0.000 0.000,-25.000 50.000,0.000 0.000,-50.000 25.000,0.000 0.000,-75.000 0.000,0.000 0.000,-25.000-25.000,0.000 0.000,50.000-25.000,0.000 0.000,50.000-50.000,0.000 0.000,125.000 0.000,0.000 0.000,50.000 0.000,0.000 0.000,0.000-25.000,0.000 0.000,-125.000 0.000,0.000 0.000,25.000 0.000</inkml:trace>
</inkml:ink>
</file>

<file path=ppt/ink/ink25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2:0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50500.000 28200.000,'-50.000'0.000,"50.000"-25.000,0.000 0.000,50.000 25.000,0.000 0.000,25.000-25.000,0.000 0.000,50.000 25.000,0.000 0.000,-25.000 0.000,0.000 0.000,-50.000 0.000,0.000 0.000,-50.000 25.000,0.000 0.000,25.000-25.000</inkml:trace>
</inkml:ink>
</file>

<file path=ppt/ink/ink25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2:0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50850.000 27600.000,'-50.000'50.000,"50.000"50.000,0.000 0.000,0.000 25.000,0.000 0.000,0.000 25.000,0.000 0.000,0.000-25.000,0.000 0.000,-25.000-100.000,0.000 0.000,25.000 25.000</inkml:trace>
</inkml:ink>
</file>

<file path=ppt/ink/ink25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2:0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51400.000 27650.000,'100.000'100.000,"-25.000"-25.000,0.000 0.000,0.000 50.000,0.000 0.000,-25.000 0.000,0.000 0.000,-25.000 25.000,0.000 0.000,-25.000 0.000,0.000 0.000,-125.000 0.000,0.000 0.000,-50.000 25.000,0.000 0.000,75.000-100.000,0.000 0.000,50.000-50.000</inkml:trace>
</inkml:ink>
</file>

<file path=ppt/ink/ink2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2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29900.000 34150.000,'-100.000'-50.000,"75.000"25.000,0.000 0.000,25.000 75.000,0.000 0.000,0.000 100.000,0.000 0.000,0.000 50.000,0.000 0.000,0.000 150.000,0.000 0.000,-25.000-225.000</inkml:trace>
</inkml:ink>
</file>

<file path=ppt/ink/ink25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2:0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52000.000 28550.000,'50.000'-100.000,"50.000"75.000,0.000 0.000,0.000 0.000,0.000 0.000,75.000 25.000,0.000 0.000,-100.000 50.000,0.000 0.000,-75.000 0.000,0.000 0.000,-25.000-50.000,0.000 0.000,-25.000 25.000</inkml:trace>
</inkml:ink>
</file>

<file path=ppt/ink/ink25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2:0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51900.000 28950.000,'-100.000'50.000,"125.000"-50.000,0.000 0.000,100.000 25.000,0.000 0.000,25.000 0.000,0.000 0.000,0.000-25.000,0.000 0.000,-25.000 25.000,0.000 0.000,-100.000-25.000,0.000 0.000,0.000 0.000</inkml:trace>
</inkml:ink>
</file>

<file path=ppt/ink/ink25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2:0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53550.000 27800.000,'-50.000'0.000,"50.000"50.000,0.000 0.000,-25.000 100.000,0.000 0.000,0.000 25.000,0.000 0.000,-50.000 25.000,0.000 0.000,0.000 50.000,0.000 0.000,0.000-50.000,0.000 0.000,75.000-100.000,0.000 0.000,-25.000-75.000</inkml:trace>
</inkml:ink>
</file>

<file path=ppt/ink/ink25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2:0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54250.000 28200.000,'0.000'-50.000,"-50.000"100.000,0.000 0.000,25.000 75.000,0.000 0.000,-50.000 0.000,0.000 0.000,25.000 25.000,0.000 0.000,25.000-50.000,0.000 0.000,25.000-25.000,0.000 0.000,75.000-75.000,0.000 0.000,25.000-25.000,0.000 0.000,0.000-75.000,0.000 0.000,-25.000-25.000,0.000 0.000,-50.000 0.000,0.000 0.000,-25.000 50.000,0.000 0.000,-50.000 25.000,0.000 0.000,-50.000 50.000,0.000 0.000,50.000 0.000,0.000 0.000,0.000 0.000</inkml:trace>
</inkml:ink>
</file>

<file path=ppt/ink/ink25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2:0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54650.000 27700.000,'0.000'-100.000,"75.000"100.000,0.000 0.000,25.000-25.000,0.000 0.000,25.000 25.000,0.000 0.000,-50.000 0.000,0.000 0.000,-50.000 0.000,0.000 0.000,0.000 25.000</inkml:trace>
</inkml:ink>
</file>

<file path=ppt/ink/ink25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2:0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55800.000 26950.000,'-50.000'0.000,"50.000"75.000,0.000 0.000,0.000 50.000,0.000 0.000,-50.000 50.000,0.000 0.000,25.000 0.000,0.000 0.000,-50.000 0.000,0.000 0.000,50.000-100.000,0.000 0.000,25.000-50.000,0.000 0.000,-25.000-25.000</inkml:trace>
</inkml:ink>
</file>

<file path=ppt/ink/ink25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2:0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56250.000 26800.000,'50.000'0.000,"25.000"-25.000,0.000 0.000,-25.000 25.000,0.000 0.000,0.000 25.000,0.000 0.000,-50.000 50.000,0.000 0.000,-50.000 50.000,0.000 0.000,0.000-25.000,0.000 0.000,25.000-50.000,0.000 0.000,50.000-25.000,0.000 0.000,50.000 25.000,0.000 0.000,25.000-25.000,0.000 0.000,-75.000 50.000,0.000 0.000,-25.000 50.000,0.000 0.000,-125.000 25.000,0.000 0.000,-75.000 25.000,0.000 0.000,50.000-75.000,0.000 0.000,50.000-50.000</inkml:trace>
</inkml:ink>
</file>

<file path=ppt/ink/ink25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2:0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35050.000 32050.000,'-50.000'0.000,"50.000"75.000,0.000 0.000,0.000 100.000,0.000 0.000,0.000 100.000,0.000 0.000,-25.000 50.000,0.000 0.000,-25.000 25.000,0.000 0.000,25.000-25.000,0.000 0.000,0.000-25.000,0.000 0.000,25.000-175.000,0.000 0.000,25.000-100.000</inkml:trace>
</inkml:ink>
</file>

<file path=ppt/ink/ink25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2:0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36600.000 32900.000,'-50.000'-50.000,"0.000"50.000,0.000 0.000,-25.000 50.000,0.000 0.000,-25.000 75.000,0.000 0.000,-25.000 50.000,0.000 0.000,25.000 0.000,0.000 0.000,25.000-25.000,0.000 0.000,75.000-50.000,0.000 0.000,25.000 0.000,0.000 0.000,125.000-50.000,0.000 0.000,-25.000-25.000,0.000 0.000,0.000-25.000,0.000 0.000,-75.000-25.000,0.000 0.000,0.000 0.000</inkml:trace>
</inkml:ink>
</file>

<file path=ppt/ink/ink25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2:0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37100.000 33900.000,'0.000'-50.000,"-75.000"100.000,0.000 0.000,-25.000 25.000,0.000 0.000,50.000 25.000,0.000 0.000,50.000-50.000,0.000 0.000,25.000-25.000,0.000 0.000,50.000-25.000,0.000 0.000,25.000 25.000,0.000 0.000,-75.000 0.000,0.000 0.000,0.000 50.000,0.000 0.000,-100.000 0.000,0.000 0.000,-50.000 25.000,0.000 0.000,0.000 0.000,0.000 0.000,75.000-50.000,0.000 0.000,25.000-25.000,0.000 0.000,75.000-25.000,0.000 0.000,75.000-75.000,0.000 0.000,25.000-25.000,0.000 0.000,-50.000 25.000,0.000 0.000,-25.000 0.000,0.000 0.000,-50.000 50.000,0.000 0.000,-25.000 50.000,0.000 0.000,-25.000 50.000,0.000 0.000,0.000 75.000,0.000 0.000,0.000 125.000,0.000 0.000,0.000 0.000,0.000 0.000,0.000 25.000,0.000 0.000,0.000-100.000,0.000 0.000,25.000-150.000,0.000 0.000,-25.000-25.000</inkml:trace>
</inkml:ink>
</file>

<file path=ppt/ink/ink2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2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30150.000 36750.000,'-50.000'0.000,"0.000"-25.000,0.000 0.000,50.000-25.000,0.000 0.000,100.000 0.000,0.000 0.000,125.000 25.000,0.000 0.000,75.000 0.000,0.000 0.000,-50.000 25.000,0.000 0.000,-50.000 0.000,0.000 0.000,-125.000 0.000,0.000 0.000,-50.000 0.000</inkml:trace>
</inkml:ink>
</file>

<file path=ppt/ink/ink25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2:0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37450.000 34500.000,'0.000'-100.000,"75.000"50.000,0.000 0.000,-25.000 25.000,0.000 0.000,50.000 50.000,0.000 0.000,-50.000 50.000,0.000 0.000,-50.000 50.000,0.000 0.000,-100.000 25.000,0.000 0.000,-25.000 0.000,0.000 0.000,25.000-50.000,0.000 0.000,75.000-75.000</inkml:trace>
</inkml:ink>
</file>

<file path=ppt/ink/ink25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2:1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38750.000 34450.000,'-50.000'0.000,"25.000"-25.000,0.000 0.000,75.000 0.000,0.000 0.000,100.000 25.000,0.000 0.000,25.000 0.000,0.000 0.000,-25.000 0.000,0.000 0.000,-75.000 50.000,0.000 0.000,-75.000 0.000,0.000 0.000,0.000 0.000</inkml:trace>
</inkml:ink>
</file>

<file path=ppt/ink/ink25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2:1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38500.000 35100.000,'0.000'50.000,"-25.000"-25.000,0.000 0.000,0.000-25.000,0.000 0.000,50.000 0.000,0.000 0.000,125.000-25.000,0.000 0.000,25.000 25.000,0.000 0.000,25.000 25.000,0.000 0.000,-50.000 50.000,0.000 0.000,-100.000-50.000,0.000 0.000,-25.000-25.000</inkml:trace>
</inkml:ink>
</file>

<file path=ppt/ink/ink25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2:1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41500.000 33800.000,'0.000'-50.000,"0.000"25.000,0.000 0.000,0.000 150.000,0.000 0.000,-25.000 50.000,0.000 0.000,-25.000 25.000,0.000 0.000,25.000 25.000,0.000 0.000,-25.000 25.000,0.000 0.000,25.000-50.000,0.000 0.000,25.000-150.000</inkml:trace>
</inkml:ink>
</file>

<file path=ppt/ink/ink25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2:1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42500.000 34250.000,'0.000'-50.000,"0.000"25.000,0.000 0.000,-25.000 100.000,0.000 0.000,0.000 50.000,0.000 0.000,0.000 25.000,0.000 0.000,25.000-25.000,0.000 0.000,25.000-25.000,0.000 0.000,25.000-100.000,0.000 0.000,50.000-25.000,0.000 0.000,0.000-75.000,0.000 0.000,-50.000-50.000,0.000 0.000,-25.000 50.000,0.000 0.000,-50.000 25.000,0.000 0.000,-75.000 50.000,0.000 0.000,0.000 25.000,0.000 0.000,25.000 25.000,0.000 0.000,50.000 0.000,0.000 0.000,0.000 0.000</inkml:trace>
</inkml:ink>
</file>

<file path=ppt/ink/ink25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2:1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43750.000 33550.000,'-50.000'0.000,"25.000"-25.000,0.000 0.000,50.000 0.000,0.000 0.000,75.000 25.000,0.000 0.000,25.000 25.000,0.000 0.000,0.000 25.000,0.000 0.000,-75.000-25.000,0.000 0.000,-25.000-25.000,0.000 0.000,-25.000 25.000</inkml:trace>
</inkml:ink>
</file>

<file path=ppt/ink/ink25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2:1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44650.000 33050.000,'50.000'0.000,"0.000"-50.000,0.000 0.000,0.000 50.000,0.000 0.000,25.000 0.000,0.000 0.000,-25.000 100.000,0.000 0.000,-25.000 25.000,0.000 0.000,-75.000 25.000,0.000 0.000,-75.000 0.000,0.000 0.000,-25.000-75.000,0.000 0.000,75.000-25.000,0.000 0.000,50.000-25.000,0.000 0.000,150.000-25.000,0.000 0.000,0.000-25.000,0.000 0.000,25.000 0.000,0.000 0.000,-25.000 0.000,0.000 0.000,-75.000 25.000,0.000 0.000,-25.000-25.000</inkml:trace>
</inkml:ink>
</file>

<file path=ppt/ink/ink25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2:1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46600.000 32100.000,'0.000'-50.000,"0.000"0.000,0.000 0.000,-25.000 100.000,0.000 0.000,-25.000 75.000,0.000 0.000,-50.000 100.000,0.000 0.000,25.000 75.000,0.000 0.000,25.000-100.000,0.000 0.000,50.000-50.000,0.000 0.000,25.000-100.000,0.000 0.000,50.000-50.000,0.000 0.000,25.000-50.000,0.000 0.000,-25.000-50.000,0.000 0.000,-25.000 0.000,0.000 0.000,-50.000 25.000,0.000 0.000,-75.000 50.000,0.000 0.000,-25.000 75.000,0.000 0.000,-100.000 75.000,0.000 0.000,125.000-50.000</inkml:trace>
</inkml:ink>
</file>

<file path=ppt/ink/ink25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2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6450.000 48150.000,'0.000'-50.000,"-50.000"-75.000,0.000 0.000,-125.000 50.000,0.000 0.000,100.000 100.000,0.000 0.000,-75.000 75.000,0.000 0.000,-50.000 125.000,0.000 0.000,75.000 0.000,0.000 0.000,75.000-25.000,0.000 0.000,75.000-50.000,0.000 0.000,75.000-25.000,0.000 0.000,50.000-25.000,0.000 0.000,50.000-100.000,0.000 0.000,75.000-75.000,0.000 0.000,-100.000-25.000,0.000 0.000,-75.000 25.000</inkml:trace>
</inkml:ink>
</file>

<file path=ppt/ink/ink25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2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7900.000 47650.000,'-50.000'0.000,"25.000"0.000,0.000 0.000,100.000 0.000,0.000 0.000,0.000 0.000,0.000 0.000,0.000 0.000,0.000 0.000,0.000-25.000,0.000 0.000,-50.000 25.000,0.000 0.000,-25.000-50.000,0.000 0.000,-75.000-25.000,0.000 0.000,25.000-25.000,0.000 0.000,-25.000 75.000,0.000 0.000,0.000 25.000,0.000 0.000,25.000 75.000,0.000 0.000,-25.000 75.000,0.000 0.000,-25.000 0.000,0.000 0.000,75.000-25.000,0.000 0.000,25.000-25.000,0.000 0.000,75.000-25.000,0.000 0.000,75.000-75.000,0.000 0.000,-25.000 0.000,0.000 0.000,-75.000 25.000,0.000 0.000,-75.000 25.000,0.000 0.000,-50.000 25.000,0.000 0.000,0.000-25.000,0.000 0.000,50.000 0.000,0.000 0.000,0.000 0.000,0.000 0.000,-25.000 25.000,0.000 0.000,-50.000 75.000,0.000 0.000,-50.000-25.000,0.000 0.000,25.000-50.000,0.000 0.000,25.000-25.000,0.000 0.000,75.000-50.000,0.000 0.000,50.000 0.000,0.000 0.000,125.000 0.000,0.000 0.000,75.000 0.000,0.000 0.000,25.000-25.000,0.000 0.000,-25.000 25.000,0.000 0.000,-125.000 0.000,0.000 0.000,-50.000 25.000</inkml:trace>
</inkml:ink>
</file>

<file path=ppt/ink/ink2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2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31600.000 35500.000,'-50.000'-50.000,"-25.000"0.000,0.000 0.000,50.000 175.000,0.000 0.000,25.000 125.000,0.000 0.000,0.000 50.000,0.000 0.000,0.000-25.000,0.000 0.000,0.000-225.000</inkml:trace>
</inkml:ink>
</file>

<file path=ppt/ink/ink25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2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11150.000 48250.000,'0.000'50.000,"25.000"-25.000,0.000 0.000,0.000 25.000,0.000 0.000,0.000-25.000,0.000 0.000,0.000 25.000,0.000 0.000,-25.000-25.000,0.000 0.000,0.000 0.000</inkml:trace>
</inkml:ink>
</file>

<file path=ppt/ink/ink25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2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10950.000 49150.000,'-50.000'50.000,"50.000"-25.000,0.000 0.000,50.000 25.000,0.000 0.000,50.000 0.000,0.000 0.000,-50.000 0.000,0.000 0.000,-25.000-25.000,0.000 0.000,0.000 25.000</inkml:trace>
</inkml:ink>
</file>

<file path=ppt/ink/ink25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2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14700.000 46400.000,'0.000'-50.000,"-50.000"0.000,0.000 0.000,50.000 75.000,0.000 0.000,0.000 100.000,0.000 0.000,0.000 75.000,0.000 0.000,-25.000 50.000,0.000 0.000,0.000 25.000,0.000 0.000,-25.000 50.000,0.000 0.000,0.000 75.000,0.000 0.000,50.000-75.000,0.000 0.000,0.000-175.000,0.000 0.000,25.000-125.000,0.000 0.000,0.000-25.000</inkml:trace>
</inkml:ink>
</file>

<file path=ppt/ink/ink25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2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16050.000 47800.000,'50.000'-100.000,"-50.000"25.000,0.000 0.000,-25.000 75.000,0.000 0.000,-50.000 75.000,0.000 0.000,-100.000 75.000,0.000 0.000,-25.000 25.000,0.000 0.000,75.000-75.000,0.000 0.000,75.000 0.000,0.000 0.000,50.000-25.000,0.000 0.000,75.000-25.000,0.000 0.000,75.000 0.000,0.000 0.000,0.000 0.000,0.000 0.000,-25.000 25.000,0.000 0.000,-50.000-50.000,0.000 0.000,-25.000 0.000,0.000 0.000,0.000 0.000,0.000 0.000,-25.000-25.000</inkml:trace>
</inkml:ink>
</file>

<file path=ppt/ink/ink25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2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17000.000 48600.000,'0.000'-50.000,"0.000"25.000,0.000 0.000,0.000-25.000,0.000 0.000,0.000 0.000,0.000 0.000,0.000-25.000,0.000 0.000,-25.000 50.000,0.000 0.000,-50.000 25.000,0.000 0.000,0.000 25.000,0.000 0.000,-25.000 75.000,0.000 0.000,0.000 75.000,0.000 0.000,50.000-25.000,0.000 0.000,50.000-75.000,0.000 0.000,0.000-25.000,0.000 0.000,75.000-50.000,0.000 0.000,75.000-100.000,0.000 0.000,-75.000 0.000,0.000 0.000,-25.000 75.000,0.000 0.000,-50.000 75.000,0.000 0.000,0.000 50.000,0.000 0.000,0.000-25.000,0.000 0.000,25.000 25.000,0.000 0.000,25.000-25.000,0.000 0.000,25.000 0.000,0.000 0.000,-50.000-75.000</inkml:trace>
</inkml:ink>
</file>

<file path=ppt/ink/ink25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2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18200.000 48750.000,'-50.000'-50.000,"25.000"150.000,0.000 0.000,0.000 25.000,0.000 0.000,0.000 50.000,0.000 0.000,25.000 25.000,0.000 0.000,-25.000-50.000,0.000 0.000,0.000-100.000</inkml:trace>
</inkml:ink>
</file>

<file path=ppt/ink/ink25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2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19350.000 48050.000,'0.000'-100.000,"0.000"75.000,0.000 0.000,100.000 25.000,0.000 0.000,50.000-25.000,0.000 0.000,75.000 25.000,0.000 0.000,-75.000 0.000,0.000 0.000,-100.000 50.000,0.000 0.000,-50.000-25.000</inkml:trace>
</inkml:ink>
</file>

<file path=ppt/ink/ink25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2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19550.000 48650.000,'-100.000'50.000,"75.000"-50.000,0.000 0.000,75.000 25.000,0.000 0.000,100.000 25.000,0.000 0.000,50.000-25.000,0.000 0.000,0.000-25.000,0.000 0.000,-150.000 0.000</inkml:trace>
</inkml:ink>
</file>

<file path=ppt/ink/ink25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2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21850.000 48600.000,'-50.000'0.000,"50.000"-25.000,0.000 0.000,25.000 25.000,0.000 0.000,75.000 0.000,0.000 0.000,25.000-25.000,0.000 0.000,75.000 25.000,0.000 0.000,75.000 0.000,0.000 0.000,75.000 0.000,0.000 0.000,25.000 25.000,0.000 0.000,50.000 0.000,0.000 0.000,0.000-25.000,0.000 0.000,-25.000 0.000,0.000 0.000,-25.000 0.000,0.000 0.000,25.000 0.000,0.000 0.000,0.000 0.000,0.000 0.000,-50.000-25.000,0.000 0.000,-50.000 25.000,0.000 0.000,-75.000-25.000,0.000 0.000,-125.000 25.000,0.000 0.000,-75.000-25.000</inkml:trace>
</inkml:ink>
</file>

<file path=ppt/ink/ink25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2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24050.000 45650.000,'0.000'-100.000,"0.000"50.000,0.000 0.000,-25.000 25.000,0.000 0.000,-25.000 25.000,0.000 0.000,-25.000 0.000,0.000 0.000,-25.000 50.000,0.000 0.000,0.000 50.000,0.000 0.000,-50.000 75.000,0.000 0.000,75.000-25.000,0.000 0.000,25.000 50.000,0.000 0.000,50.000 0.000,0.000 0.000,100.000-75.000,0.000 0.000,50.000-50.000,0.000 0.000,-50.000-50.000,0.000 0.000,-50.000-25.000</inkml:trace>
</inkml:ink>
</file>

<file path=ppt/ink/ink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5:4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11600.000 45350.000,'100.000'0.000,"25.000"0.000,0.000 0.000,-25.000 25.000,0.000 0.000,-25.000 0.000,0.000 0.000,-75.000 0.000,0.000 0.000,-25.000 75.000,0.000 0.000,-25.000 0.000,0.000 0.000,50.000 50.000,0.000 0.000,0.000 25.000,0.000 0.000,0.000-25.000,0.000 0.000,0.000 0.000,0.000 0.000,0.000 0.000,0.000 0.000,-50.000-75.000,0.000 0.000,0.000-50.000,0.000 0.000,-25.000-50.000,0.000 0.000,-25.000 25.000,0.000 0.000,-25.000 25.000,0.000 0.000,0.000 50.000,0.000 0.000,75.000-25.000,0.000 0.000,125.000-50.000,0.000 0.000,125.000-75.000,0.000 0.000,-25.000 25.000,0.000 0.000,-25.000 50.000,0.000 0.000,-75.000 0.000,0.000 0.000,-25.000 0.000,0.000 0.000,-25.000 0.000</inkml:trace>
</inkml:ink>
</file>

<file path=ppt/ink/ink2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2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35150.000 35300.000,'-50.000'-50.000,"0.000"0.000,0.000 0.000,25.000 50.000,0.000 0.000,-25.000 0.000,0.000 0.000,-25.000 125.000,0.000 0.000,-25.000 75.000,0.000 0.000,50.000 50.000,0.000 0.000,25.000-50.000,0.000 0.000,25.000-75.000,0.000 0.000,75.000-75.000,0.000 0.000,75.000-75.000,0.000 0.000,50.000-100.000,0.000 0.000,-50.000-50.000,0.000 0.000,-75.000-50.000,0.000 0.000,-25.000 25.000,0.000 0.000,0.000 100.000,0.000 0.000,-25.000 75.000,0.000 0.000,-25.000 75.000,0.000 0.000,0.000 150.000,0.000 0.000,0.000 25.000,0.000 0.000,50.000-25.000,0.000 0.000,0.000-50.000,0.000 0.000,0.000-75.000,0.000 0.000,-25.000-75.000,0.000 0.000,0.000 25.000</inkml:trace>
</inkml:ink>
</file>

<file path=ppt/ink/ink26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2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24700.000 46250.000,'-50.000'0.000,"0.000"0.000,0.000 0.000,0.000 50.000,0.000 0.000,-25.000 50.000,0.000 0.000,25.000 50.000,0.000 0.000,0.000 25.000,0.000 0.000,50.000-50.000,0.000 0.000,50.000-25.000,0.000 0.000,75.000-75.000,0.000 0.000,0.000-50.000,0.000 0.000,0.000-50.000,0.000 0.000,-25.000-75.000,0.000 0.000,-50.000-50.000,0.000 0.000,0.000 50.000,0.000 0.000,-25.000 50.000,0.000 0.000,-25.000 75.000,0.000 0.000,0.000 100.000,0.000 0.000,0.000 50.000,0.000 0.000,-25.000 50.000,0.000 0.000,0.000-25.000,0.000 0.000,0.000 0.000,0.000 0.000,25.000-75.000,0.000 0.000,-25.000-50.000,0.000 0.000,25.000-50.000,0.000 0.000,25.000-25.000</inkml:trace>
</inkml:ink>
</file>

<file path=ppt/ink/ink26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2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25300.000 47250.000,'50.000'-50.000,"-25.000"-50.000,0.000 0.000,50.000 50.000,0.000 0.000,-25.000 25.000,0.000 0.000,75.000 25.000,0.000 0.000,-75.000 0.000,0.000 0.000,-25.000 25.000</inkml:trace>
</inkml:ink>
</file>

<file path=ppt/ink/ink26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2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26150.000 46050.000,'-50.000'-150.000,"50.000"200.000,0.000 0.000,0.000 75.000,0.000 0.000,-25.000 100.000,0.000 0.000,0.000 50.000,0.000 0.000,0.000 0.000,0.000 0.000,25.000-75.000,0.000 0.000,-25.000-150.000</inkml:trace>
</inkml:ink>
</file>

<file path=ppt/ink/ink26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2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26300.000 46400.000,'0.000'-50.000,"0.000"0.000,0.000 0.000,75.000 25.000,0.000 0.000,50.000 0.000,0.000 0.000,0.000 25.000,0.000 0.000,-50.000 0.000,0.000 0.000,-75.000 25.000,0.000 0.000,25.000 0.000</inkml:trace>
</inkml:ink>
</file>

<file path=ppt/ink/ink26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2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26800.000 45800.000,'-50.000'-50.000,"50.000"100.000,0.000 0.000,0.000 75.000,0.000 0.000,0.000 25.000,0.000 0.000,-25.000 50.000,0.000 0.000,0.000-75.000,0.000 0.000,0.000-100.000</inkml:trace>
</inkml:ink>
</file>

<file path=ppt/ink/ink26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2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27200.000 45600.000,'50.000'0.000,"0.000"-25.000,0.000 0.000,50.000 75.000,0.000 0.000,-25.000 50.000,0.000 0.000,-25.000 75.000,0.000 0.000,-50.000 25.000,0.000 0.000,-125.000 50.000,0.000 0.000,-100.000 25.000,0.000 0.000,150.000-225.000,0.000 0.000,25.000 0.000</inkml:trace>
</inkml:ink>
</file>

<file path=ppt/ink/ink26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3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28150.000 47100.000,'0.000'-50.000,"50.000"100.000,0.000 0.000,0.000 0.000,0.000 0.000,0.000 0.000,0.000 0.000,-50.000 0.000,0.000 0.000,0.000-25.000</inkml:trace>
</inkml:ink>
</file>

<file path=ppt/ink/ink26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3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30150.000 46400.000,'0.000'-50.000,"0.000"-25.000,0.000 0.000,0.000 50.000,0.000 0.000,0.000-25.000,0.000 0.000,-25.000 50.000,0.000 0.000,-25.000 0.000,0.000 0.000,-50.000 25.000,0.000 0.000,25.000 50.000,0.000 0.000,-25.000 25.000,0.000 0.000,50.000 50.000,0.000 0.000,0.000 25.000,0.000 0.000,25.000 0.000,0.000 0.000,50.000-25.000,0.000 0.000,25.000-50.000,0.000 0.000,75.000-75.000,0.000 0.000,-75.000-25.000,0.000 0.000,0.000 0.000</inkml:trace>
</inkml:ink>
</file>

<file path=ppt/ink/ink26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3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31250.000 46250.000,'0.000'-50.000,"-25.000"25.000,0.000 0.000,0.000 25.000,0.000 0.000,0.000 50.000,0.000 0.000,-50.000 75.000,0.000 0.000,0.000 25.000,0.000 0.000,25.000-25.000,0.000 0.000,50.000 0.000,0.000 0.000,0.000-25.000,0.000 0.000,75.000-75.000,0.000 0.000,25.000 0.000,0.000 0.000,0.000-25.000,0.000 0.000,-50.000-50.000,0.000 0.000,0.000 25.000</inkml:trace>
</inkml:ink>
</file>

<file path=ppt/ink/ink26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3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31700.000 46700.000,'0.000'-100.000,"0.000"75.000,0.000 0.000,0.000 125.000,0.000 0.000,-25.000 25.000,0.000 0.000,0.000 25.000,0.000 0.000,0.000-50.000,0.000 0.000,25.000-25.000,0.000 0.000,0.000-100.000,0.000 0.000,0.000-75.000,0.000 0.000,0.000 25.000,0.000 0.000,50.000 25.000,0.000 0.000,0.000 25.000,0.000 0.000,0.000 0.000,0.000 0.000,25.000 25.000,0.000 0.000,-25.000 0.000,0.000 0.000,-25.000 0.000</inkml:trace>
</inkml:ink>
</file>

<file path=ppt/ink/ink2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2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37400.000 34900.000,'100.000'0.000,"25.000"-25.000,0.000 0.000,50.000 50.000,0.000 0.000,-75.000 0.000,0.000 0.000,-50.000 0.000</inkml:trace>
</inkml:ink>
</file>

<file path=ppt/ink/ink26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3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32350.000 46250.000,'0.000'-50.000,"0.000"175.000,0.000 0.000,-50.000 25.000,0.000 0.000,25.000 50.000,0.000 0.000,-25.000-50.000,0.000 0.000,50.000-25.000,0.000 0.000,0.000-100.000,0.000 0.000,50.000-25.000</inkml:trace>
</inkml:ink>
</file>

<file path=ppt/ink/ink26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3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33050.000 46350.000,'0.000'-100.000,"-25.000"100.000,0.000 0.000,-25.000 100.000,0.000 0.000,25.000 0.000,0.000 0.000,0.000-25.000,0.000 0.000,50.000 25.000,0.000 0.000,25.000-25.000,0.000 0.000,25.000 0.000,0.000 0.000,-50.000 0.000,0.000 0.000,-25.000-25.000,0.000 0.000,-50.000 25.000,0.000 0.000,-50.000-25.000,0.000 0.000,-25.000-25.000,0.000 0.000,25.000-25.000,0.000 0.000,75.000 0.000</inkml:trace>
</inkml:ink>
</file>

<file path=ppt/ink/ink26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3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33300.000 46600.000,'50.000'-50.000,"0.000"25.000,0.000 0.000,50.000 0.000,0.000 0.000,0.000 25.000,0.000 0.000,-25.000 0.000,0.000 0.000,-50.000 50.000</inkml:trace>
</inkml:ink>
</file>

<file path=ppt/ink/ink26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3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34200.000 45650.000,'50.000'0.000,"50.000"-25.000,0.000 0.000,0.000 75.000,0.000 0.000,-25.000 50.000,0.000 0.000,0.000 25.000,0.000 0.000,-25.000 50.000,0.000 0.000,-75.000 50.000,0.000 0.000,-200.000 50.000,0.000 0.000,100.000-150.000,0.000 0.000,0.000-25.000</inkml:trace>
</inkml:ink>
</file>

<file path=ppt/ink/ink26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3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31000.000 48600.000,'0.000'-50.000,"0.000"25.000,0.000 0.000,125.000 25.000,0.000 0.000,75.000 0.000,0.000 0.000,25.000 0.000,0.000 0.000,75.000 0.000,0.000 0.000,0.000 0.000,0.000 0.000,25.000 25.000,0.000 0.000,-150.000-25.000,0.000 0.000,-125.000 25.000</inkml:trace>
</inkml:ink>
</file>

<file path=ppt/ink/ink26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3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26300.000 50100.000,'0.000'-50.000,"0.000"0.000,0.000 0.000,25.000 25.000,0.000 0.000,-25.000 0.000,0.000 0.000,0.000 0.000,0.000 0.000,-25.000 25.000,0.000 0.000,-50.000 0.000,0.000 0.000,0.000 0.000,0.000 0.000,-50.000 50.000,0.000 0.000,0.000 50.000,0.000 0.000,0.000 25.000,0.000 0.000,25.000 25.000,0.000 0.000,50.000 0.000,0.000 0.000,50.000 0.000,0.000 0.000,25.000-25.000,0.000 0.000,125.000-75.000,0.000 0.000,75.000-50.000,0.000 0.000,-150.000 0.000,0.000 0.000,-25.000-50.000</inkml:trace>
</inkml:ink>
</file>

<file path=ppt/ink/ink26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3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27900.000 50100.000,'0.000'-50.000,"-50.000"25.000,0.000 0.000,25.000 25.000,0.000 0.000,-25.000 25.000,0.000 0.000,0.000 50.000,0.000 0.000,-25.000 25.000,0.000 0.000,0.000 0.000,0.000 0.000,0.000 25.000,0.000 0.000,75.000-25.000,0.000 0.000,25.000-25.000,0.000 0.000,75.000-50.000,0.000 0.000,25.000-25.000,0.000 0.000,0.000-75.000,0.000 0.000,-100.000 50.000,0.000 0.000,25.000 0.000</inkml:trace>
</inkml:ink>
</file>

<file path=ppt/ink/ink26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3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28300.000 50450.000,'50.000'-50.000,"-50.000"25.000,0.000 0.000,0.000 0.000,0.000 0.000,25.000 50.000,0.000 0.000,-25.000 75.000,0.000 0.000,-25.000-25.000,0.000 0.000,-25.000 25.000,0.000 0.000,0.000-25.000,0.000 0.000,50.000-125.000,0.000 0.000,50.000-25.000,0.000 0.000,50.000 25.000,0.000 0.000,-25.000 25.000,0.000 0.000,0.000 25.000,0.000 0.000,25.000 0.000,0.000 0.000,-50.000 0.000,0.000 0.000,-25.000 0.000</inkml:trace>
</inkml:ink>
</file>

<file path=ppt/ink/ink26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3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29250.000 50050.000,'0.000'-50.000,"-25.000"50.000,0.000 0.000,25.000 25.000,0.000 0.000,-25.000 75.000,0.000 0.000,0.000 0.000,0.000 0.000,-25.000 0.000,0.000 0.000,0.000 25.000,0.000 0.000,25.000 0.000,0.000 0.000,0.000-25.000,0.000 0.000,0.000 0.000,0.000 0.000,25.000-50.000,0.000 0.000,25.000-50.000,0.000 0.000,0.000-25.000</inkml:trace>
</inkml:ink>
</file>

<file path=ppt/ink/ink26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3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29350.000 50800.000,'100.000'-50.000,"-50.000"50.000,0.000 0.000,0.000 25.000,0.000 0.000,-50.000 25.000,0.000 0.000,-75.000 25.000,0.000 0.000,25.000 0.000,0.000 0.000,0.000-25.000,0.000 0.000,50.000-25.000,0.000 0.000,25.000 0.000,0.000 0.000,75.000-50.000,0.000 0.000,25.000-75.000,0.000 0.000,0.000 0.000,0.000 0.000,-25.000 0.000,0.000 0.000,0.000-25.000,0.000 0.000,-50.000 50.000,0.000 0.000,-25.000 25.000,0.000 0.000,-75.000 75.000,0.000 0.000,0.000 50.000,0.000 0.000,25.000 0.000,0.000 0.000,25.000 0.000,0.000 0.000,25.000 0.000,0.000 0.000,25.000 0.000,0.000 0.000,0.000-25.000,0.000 0.000,-25.000 25.000,0.000 0.000,-25.000-25.000,0.000 0.000,-125.000 50.000,0.000 0.000,-25.000 0.000,0.000 0.000,125.000-100.000,0.000 0.000,0.000 25.000</inkml:trace>
</inkml:ink>
</file>

<file path=ppt/ink/ink2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2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32550.000 35400.000,'0.000'-100.000,"0.000"50.000,0.000 0.000,50.000 50.000,0.000 0.000,50.000 0.000,0.000 0.000,0.000 150.000,0.000 0.000,-25.000 50.000,0.000 0.000,-75.000 50.000,0.000 0.000,-150.000-25.000,0.000 0.000,0.000-50.000,0.000 0.000,0.000-50.000,0.000 0.000,75.000-75.000,0.000 0.000,50.000-50.000,0.000 0.000,75.000 0.000,0.000 0.000,200.000 0.000,0.000 0.000,100.000 25.000,0.000 0.000,-175.000-25.000,0.000 0.000,-75.000 25.000</inkml:trace>
</inkml:ink>
</file>

<file path=ppt/ink/ink26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3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31450.000 50000.000,'150.000'0.000,"-75.000"75.000,0.000 0.000,0.000 50.000,0.000 0.000,-25.000-25.000,0.000 0.000,-50.000 25.000,0.000 0.000,-75.000 25.000,0.000 0.000,-150.000 50.000,0.000 0.000,100.000-100.000,0.000 0.000,0.000-25.000</inkml:trace>
</inkml:ink>
</file>

<file path=ppt/ink/ink26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3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34800.000 48100.000,'0.000'-50.000,"25.000"50.000,0.000 0.000,100.000-25.000,0.000 0.000,50.000 0.000,0.000 0.000,-50.000 25.000,0.000 0.000,-50.000 25.000,0.000 0.000,-50.000 50.000,0.000 0.000,-25.000-25.000,0.000 0.000,-25.000-25.000</inkml:trace>
</inkml:ink>
</file>

<file path=ppt/ink/ink26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3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34500.000 49050.000,'-50.000'0.000,"100.000"0.000,0.000 0.000,75.000 0.000,0.000 0.000,50.000 25.000,0.000 0.000,-25.000 25.000,0.000 0.000,-25.000-25.000,0.000 0.000,-50.000-25.000,0.000 0.000,-50.000 25.000</inkml:trace>
</inkml:ink>
</file>

<file path=ppt/ink/ink26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3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36800.000 48850.000,'-50.000'0.000,"125.000"0.000,0.000 0.000,0.000 0.000,0.000 0.000,25.000 0.000,0.000 0.000,50.000 25.000,0.000 0.000,50.000-25.000,0.000 0.000,75.000 0.000,0.000 0.000,100.000 0.000,0.000 0.000,50.000 0.000,0.000 0.000,-25.000 25.000,0.000 0.000,-25.000 0.000,0.000 0.000,0.000 0.000,0.000 0.000,-25.000-25.000,0.000 0.000,-25.000 0.000,0.000 0.000,25.000 0.000,0.000 0.000,-75.000 0.000,0.000 0.000,-75.000 0.000,0.000 0.000,-125.000 0.000,0.000 0.000,-50.000 0.000</inkml:trace>
</inkml:ink>
</file>

<file path=ppt/ink/ink26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3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39850.000 45900.000,'0.000'-50.000,"0.000"25.000,0.000 0.000,-25.000 175.000,0.000 0.000,0.000 75.000,0.000 0.000,-25.000 75.000,0.000 0.000,-50.000 0.000,0.000 0.000,0.000-50.000,0.000 0.000,75.000-150.000,0.000 0.000,25.000-75.000</inkml:trace>
</inkml:ink>
</file>

<file path=ppt/ink/ink26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3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40550.000 46800.000,'50.000'-50.000,"-50.000"0.000,0.000 0.000,0.000 75.000,0.000 0.000,-50.000 100.000,0.000 0.000,25.000 25.000,0.000 0.000,-25.000 0.000,0.000 0.000,50.000-50.000,0.000 0.000,0.000-25.000,0.000 0.000,75.000-50.000,0.000 0.000,25.000-25.000,0.000 0.000,0.000-75.000,0.000 0.000,-25.000-50.000,0.000 0.000,-50.000 0.000,0.000 0.000,-50.000 25.000,0.000 0.000,-25.000 50.000,0.000 0.000,-25.000 50.000,0.000 0.000,25.000-25.000,0.000 0.000,25.000 25.000</inkml:trace>
</inkml:ink>
</file>

<file path=ppt/ink/ink26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3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41500.000 45700.000,'50.000'0.000,"75.000"-50.000,0.000 0.000,0.000 25.000,0.000 0.000,25.000 25.000,0.000 0.000,-75.000 0.000,0.000 0.000,-25.000 25.000,0.000 0.000,-25.000-25.000</inkml:trace>
</inkml:ink>
</file>

<file path=ppt/ink/ink26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3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43050.000 44850.000,'0.000'-50.000,"-25.000"25.000,0.000 0.000,0.000 50.000,0.000 0.000,-25.000 50.000,0.000 0.000,50.000 25.000,0.000 0.000,0.000 0.000,0.000 0.000,25.000-25.000,0.000 0.000,75.000-25.000,0.000 0.000,0.000-50.000,0.000 0.000,0.000-25.000,0.000 0.000,-50.000-50.000,0.000 0.000,-25.000 25.000</inkml:trace>
</inkml:ink>
</file>

<file path=ppt/ink/ink26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3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43700.000 45200.000,'0.000'-50.000,"0.000"-25.000,0.000 0.000,0.000 50.000,0.000 0.000,-50.000 50.000,0.000 0.000,-50.000 50.000,0.000 0.000,0.000 50.000,0.000 0.000,-50.000 25.000,0.000 0.000,0.000 50.000,0.000 0.000,50.000-25.000,0.000 0.000,75.000-125.000</inkml:trace>
</inkml:ink>
</file>

<file path=ppt/ink/ink26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3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43050.000 46100.000,'50.000'100.000,"-25.000"-50.000,0.000 0.000,25.000 25.000,0.000 0.000,-25.000 0.000,0.000 0.000,-25.000-50.000,0.000 0.000,25.000 0.000</inkml:trace>
</inkml:ink>
</file>

<file path=ppt/ink/ink2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2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24500.000 42600.000,'-100.000'-50.000,"75.000"75.000,0.000 0.000,-50.000 150.000,0.000 0.000,50.000-50.000,0.000 0.000,0.000 50.000,0.000 0.000,25.000-100.000,0.000 0.000,50.000-50.000,0.000 0.000,75.000-125.000,0.000 0.000,0.000-50.000,0.000 0.000,-25.000 0.000,0.000 0.000,-75.000 75.000,0.000 0.000,-25.000 25.000,0.000 0.000,0.000 25.000,0.000 0.000,-50.000 0.000,0.000 0.000,-25.000 25.000,0.000 0.000,0.000 25.000,0.000 0.000,25.000 25.000,0.000 0.000,25.000 0.000,0.000 0.000,25.000-25.000</inkml:trace>
</inkml:ink>
</file>

<file path=ppt/ink/ink26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3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44300.000 45050.000,'50.000'-50.000,"25.000"25.000,0.000 0.000,-50.000 25.000,0.000 0.000,25.000 75.000,0.000 0.000,-75.000 50.000,0.000 0.000,-75.000 0.000,0.000 0.000,25.000-50.000,0.000 0.000,50.000-50.000,0.000 0.000,25.000 0.000,0.000 0.000,75.000-25.000,0.000 0.000,125.000-50.000,0.000 0.000,-50.000 25.000,0.000 0.000,-100.000 25.000,0.000 0.000,-25.000-25.000</inkml:trace>
</inkml:ink>
</file>

<file path=ppt/ink/ink26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4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45000.000 46750.000,'-50.000'-50.000,"25.000"75.000,0.000 0.000,-50.000 75.000,0.000 0.000,50.000-75.000,0.000 0.000,0.000 25.000,0.000 0.000,-50.000 25.000,0.000 0.000,-50.000 75.000,0.000 0.000,-50.000 50.000,0.000 0.000,50.000-50.000,0.000 0.000,75.000-125.000,0.000 0.000,25.000 0.000</inkml:trace>
</inkml:ink>
</file>

<file path=ppt/ink/ink26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4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43750.000 46800.000,'100.000'-50.000,"-50.000"100.000,0.000 0.000,25.000 100.000,0.000 0.000,0.000 50.000,0.000 0.000,-25.000-25.000,0.000 0.000,25.000-25.000,0.000 0.000,-50.000-100.000,0.000 0.000,0.000 0.000</inkml:trace>
</inkml:ink>
</file>

<file path=ppt/ink/ink26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4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46050.000 46150.000,'0.000'-50.000,"0.000"0.000,0.000 0.000,0.000 25.000,0.000 0.000,-50.000 150.000,0.000 0.000,-25.000 125.000,0.000 0.000,-75.000 50.000,0.000 0.000,25.000-25.000,0.000 0.000,50.000-100.000,0.000 0.000,75.000-125.000,0.000 0.000,-25.000-25.000</inkml:trace>
</inkml:ink>
</file>

<file path=ppt/ink/ink26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4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46550.000 46850.000,'50.000'-50.000,"-50.000"0.000,0.000 0.000,-50.000 150.000,0.000 0.000,0.000 50.000,0.000 0.000,0.000 25.000,0.000 0.000,-25.000-25.000,0.000 0.000,75.000 0.000,0.000 0.000,0.000-100.000,0.000 0.000,75.000-25.000,0.000 0.000,25.000-75.000,0.000 0.000,25.000-75.000,0.000 0.000,-25.000 0.000,0.000 0.000,-50.000-25.000,0.000 0.000,-75.000 75.000,0.000 0.000,-50.000 25.000,0.000 0.000,-50.000 25.000,0.000 0.000,25.000 50.000,0.000 0.000,50.000 0.000</inkml:trace>
</inkml:ink>
</file>

<file path=ppt/ink/ink26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4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47600.000 45500.000,'0.000'-50.000,"75.000"25.000,0.000 0.000,-25.000 25.000,0.000 0.000,50.000 25.000,0.000 0.000,-25.000 25.000,0.000 0.000,-25.000 25.000,0.000 0.000,-50.000-50.000</inkml:trace>
</inkml:ink>
</file>

<file path=ppt/ink/ink26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4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48750.000 45100.000,'50.000'-50.000,"25.000"25.000,0.000 0.000,-50.000 25.000,0.000 0.000,-25.000 50.000,0.000 0.000,-50.000 25.000,0.000 0.000,-25.000 0.000,0.000 0.000,75.000 0.000,0.000 0.000,0.000-50.000,0.000 0.000,50.000 25.000,0.000 0.000,-25.000 25.000,0.000 0.000,-25.000 0.000,0.000 0.000,-50.000 0.000,0.000 0.000,-50.000 0.000,0.000 0.000,-25.000 0.000,0.000 0.000,50.000-50.000,0.000 0.000,50.000 0.000</inkml:trace>
</inkml:ink>
</file>

<file path=ppt/ink/ink26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4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49150.000 45950.000,'50.000'100.000,"-25.000"-25.000,0.000 0.000,0.000 0.000,0.000 0.000,25.000-50.000,0.000 0.000,-25.000-25.000,0.000 0.000,0.000 0.000</inkml:trace>
</inkml:ink>
</file>

<file path=ppt/ink/ink26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4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50450.000 45500.000,'0.000'-50.000,"0.000"-50.000,0.000 0.000,0.000 50.000,0.000 0.000,-50.000 25.000,0.000 0.000,-25.000 0.000,0.000 0.000,0.000 50.000,0.000 0.000,25.000 75.000,0.000 0.000,25.000 0.000,0.000 0.000,25.000-50.000,0.000 0.000,75.000 0.000,0.000 0.000,0.000-50.000,0.000 0.000,0.000 0.000,0.000 0.000,-75.000-25.000,0.000 0.000,-50.000 75.000,0.000 0.000,0.000 125.000,0.000 0.000,-25.000 100.000,0.000 0.000,0.000-50.000,0.000 0.000,25.000-100.000</inkml:trace>
</inkml:ink>
</file>

<file path=ppt/ink/ink26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4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45350.000 49050.000,'0.000'-100.000,"25.000"100.000,0.000 0.000,25.000 0.000,0.000 0.000,75.000 0.000,0.000 0.000,50.000 0.000,0.000 0.000,75.000 0.000,0.000 0.000,125.000 0.000,0.000 0.000,25.000 25.000,0.000 0.000,-50.000 25.000,0.000 0.000,-75.000 0.000,0.000 0.000,-50.000-25.000,0.000 0.000,-125.000-25.000</inkml:trace>
</inkml:ink>
</file>

<file path=ppt/ink/ink2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2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25450.000 42800.000,'50.000'50.000,"-25.000"-25.000,0.000 0.000,0.000 25.000,0.000 0.000,75.000 50.000,0.000 0.000,0.000-25.000,0.000 0.000,-75.000-50.000,0.000 0.000,25.000 0.000</inkml:trace>
</inkml:ink>
</file>

<file path=ppt/ink/ink26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4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42150.000 50250.000,'0.000'-50.000,"-25.000"100.000,0.000 0.000,-50.000 75.000,0.000 0.000,-25.000 50.000,0.000 0.000,50.000-50.000,0.000 0.000,50.000-50.000,0.000 0.000,100.000-75.000,0.000 0.000,75.000-75.000,0.000 0.000,0.000-50.000,0.000 0.000,-100.000 25.000,0.000 0.000,-75.000 25.000,0.000 0.000,-50.000 25.000,0.000 0.000,-25.000 25.000,0.000 0.000,-25.000 25.000,0.000 0.000,75.000 25.000,0.000 0.000,0.000-25.000</inkml:trace>
</inkml:ink>
</file>

<file path=ppt/ink/ink26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4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43150.000 50600.000,'50.000'0.000,"25.000"50.000,0.000 0.000,-50.000 0.000,0.000 0.000,50.000 0.000,0.000 0.000,-25.000 25.000,0.000 0.000,-25.000-75.000</inkml:trace>
</inkml:ink>
</file>

<file path=ppt/ink/ink26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4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44500.000 50200.000,'-50.000'50.000,"25.000"50.000,0.000 0.000,-25.000 100.000,0.000 0.000,0.000 75.000,0.000 0.000,-75.000 200.000,0.000 0.000,75.000-350.000,0.000 0.000,0.000 25.000</inkml:trace>
</inkml:ink>
</file>

<file path=ppt/ink/ink26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4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49550.000 48900.000,'0.000'-50.000,"0.000"25.000,0.000 0.000,100.000-25.000,0.000 0.000,25.000 50.000,0.000 0.000,75.000 0.000,0.000 0.000,-50.000 25.000,0.000 0.000,-25.000 50.000,0.000 0.000,-100.000 0.000,0.000 0.000,-25.000-50.000,0.000 0.000,0.000 0.000</inkml:trace>
</inkml:ink>
</file>

<file path=ppt/ink/ink26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4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49300.000 49950.000,'-50.000'-50.000,"100.000"50.000,0.000 0.000,100.000 0.000,0.000 0.000,50.000 0.000,0.000 0.000,-25.000 50.000,0.000 0.000,-25.000 0.000,0.000 0.000,-75.000 0.000,0.000 0.000,-25.000-50.000</inkml:trace>
</inkml:ink>
</file>

<file path=ppt/ink/ink26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4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52200.000 48600.000,'0.000'-100.000,"0.000"75.000,0.000 0.000,0.000 50.000,0.000 0.000,-25.000 100.000,0.000 0.000,-50.000 75.000,0.000 0.000,0.000 100.000,0.000 0.000,-25.000-50.000,0.000 0.000,50.000-50.000,0.000 0.000,25.000-125.000</inkml:trace>
</inkml:ink>
</file>

<file path=ppt/ink/ink26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4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53150.000 49200.000,'0.000'-50.000,"25.000"25.000,0.000 0.000,-25.000 0.000,0.000 0.000,-25.000 100.000,0.000 0.000,-50.000 75.000,0.000 0.000,0.000 25.000,0.000 0.000,50.000-25.000,0.000 0.000,25.000-75.000,0.000 0.000,50.000-25.000,0.000 0.000,50.000-50.000,0.000 0.000,0.000-50.000,0.000 0.000,0.000-50.000,0.000 0.000,-50.000-50.000,0.000 0.000,-50.000 25.000,0.000 0.000,-25.000 50.000,0.000 0.000,-75.000 25.000,0.000 0.000,0.000 50.000,0.000 0.000,25.000 25.000,0.000 0.000,25.000 0.000</inkml:trace>
</inkml:ink>
</file>

<file path=ppt/ink/ink26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4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53850.000 47700.000,'50.000'-100.000,"0.000"75.000,0.000 0.000,25.000 25.000,0.000 0.000,50.000 0.000,0.000 0.000,0.000 50.000,0.000 0.000,-50.000 0.000,0.000 0.000,-50.000-25.000</inkml:trace>
</inkml:ink>
</file>

<file path=ppt/ink/ink26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4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55100.000 46800.000,'0.000'-50.000,"25.000"25.000,0.000 0.000,0.000 0.000,0.000 0.000,50.000 25.000,0.000 0.000,25.000 0.000,0.000 0.000,0.000 75.000,0.000 0.000,-25.000-25.000,0.000 0.000,-50.000 0.000,0.000 0.000,-25.000 25.000,0.000 0.000,-50.000 0.000,0.000 0.000,-50.000 50.000,0.000 0.000,0.000 0.000,0.000 0.000,-25.000 25.000,0.000 0.000,25.000 0.000,0.000 0.000,25.000-50.000,0.000 0.000,50.000-75.000</inkml:trace>
</inkml:ink>
</file>

<file path=ppt/ink/ink26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4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55800.000 48150.000,'0.000'-50.000,"50.000"50.000,0.000 0.000,-25.000 75.000,0.000 0.000,25.000 0.000,0.000 0.000,0.000-25.000,0.000 0.000,-25.000-25.000,0.000 0.000,0.000-25.000</inkml:trace>
</inkml:ink>
</file>

<file path=ppt/ink/ink2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2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26800.000 42650.000,'0.000'-50.000,"-25.000"50.000,0.000 0.000,0.000 25.000,0.000 0.000,0.000 50.000,0.000 0.000,0.000 25.000,0.000 0.000,25.000 25.000,0.000 0.000,0.000-75.000,0.000 0.000,75.000-50.000,0.000 0.000,50.000-50.000,0.000 0.000,-25.000-75.000,0.000 0.000,-50.000 50.000,0.000 0.000,-50.000 0.000,0.000 0.000,-75.000 50.000,0.000 0.000,-25.000 0.000,0.000 0.000,50.000 25.000,0.000 0.000,25.000 0.000,0.000 0.000,25.000-25.000,0.000 0.000,25.000 0.000</inkml:trace>
</inkml:ink>
</file>

<file path=ppt/ink/ink26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3:4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57250.000 46850.000,'0.000'-50.000,"25.000"-25.000,0.000 0.000,0.000 225.000,0.000 0.000,-50.000 125.000,0.000 0.000,-50.000 75.000,0.000 0.000,-125.000 225.000,0.000 0.000,125.000-425.000,0.000 0.000,0.000-25.000</inkml:trace>
</inkml:ink>
</file>

<file path=ppt/ink/ink26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4:0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27900.000 54600.000,'0.000'-50.000,"-25.000"25.000,0.000 0.000,-75.000 875.000,0.000 0.000,25.000-475.000,0.000 0.000,50.000 50.000,0.000 0.000,25.000-100.000,0.000 0.000,0.000-200.000,0.000 0.000,25.000-100.000</inkml:trace>
</inkml:ink>
</file>

<file path=ppt/ink/ink26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4:0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29050.000 55750.000,'-50.000'-100.000,"25.000"150.000,0.000 0.000,-75.000 50.000,0.000 0.000,-50.000 25.000,0.000 0.000,-50.000-25.000,0.000 0.000,50.000-25.000,0.000 0.000,75.000 0.000,0.000 0.000,50.000 0.000,0.000 0.000,75.000 0.000,0.000 0.000,75.000 0.000,0.000 0.000,75.000-50.000,0.000 0.000,-25.000 0.000,0.000 0.000,-50.000 75.000,0.000 0.000,-100.000-75.000</inkml:trace>
</inkml:ink>
</file>

<file path=ppt/ink/ink26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4:0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30000.000 56900.000,'0.000'-50.000,"-25.000"50.000,0.000 0.000,0.000-25.000,0.000 0.000,0.000 0.000,0.000 0.000,0.000 0.000,0.000 0.000,0.000 0.000,0.000 0.000,-50.000 25.000,0.000 0.000,-25.000 75.000,0.000 0.000,-25.000 25.000,0.000 0.000,50.000 25.000,0.000 0.000,50.000-50.000,0.000 0.000,25.000-25.000,0.000 0.000,75.000-50.000,0.000 0.000,50.000-50.000,0.000 0.000,-25.000 0.000,0.000 0.000,-50.000 25.000,0.000 0.000,-25.000 25.000,0.000 0.000,0.000 25.000,0.000 0.000,0.000 75.000,0.000 0.000,0.000-50.000,0.000 0.000,0.000-25.000,0.000 0.000,-25.000 50.000,0.000 0.000,50.000 25.000,0.000 0.000,-25.000-75.000</inkml:trace>
</inkml:ink>
</file>

<file path=ppt/ink/ink26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4:0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30500.000 57100.000,'50.000'-50.000,"0.000"25.000,0.000 0.000,25.000 0.000,0.000 0.000,-25.000 50.000,0.000 0.000,-25.000 100.000,0.000 0.000,-75.000 25.000,0.000 0.000,-50.000 0.000,0.000 0.000,50.000-100.000,0.000 0.000,50.000-25.000,0.000 0.000,100.000-25.000,0.000 0.000,75.000-75.000,0.000 0.000,-100.000 25.000</inkml:trace>
</inkml:ink>
</file>

<file path=ppt/ink/ink26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4:0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32400.000 56150.000,'0.000'-50.000,"75.000"0.000,0.000 0.000,0.000 50.000,0.000 0.000,0.000 0.000,0.000 0.000,0.000 0.000,0.000 0.000,50.000 25.000,0.000 0.000,-25.000 25.000,0.000 0.000,-100.000-25.000,0.000 0.000,25.000 0.000</inkml:trace>
</inkml:ink>
</file>

<file path=ppt/ink/ink26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4:0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32300.000 56750.000,'-50.000'50.000,"25.000"-50.000,0.000 0.000,0.000 0.000,0.000 0.000,75.000 0.000,0.000 0.000,100.000 25.000,0.000 0.000,25.000-25.000,0.000 0.000,25.000 50.000,0.000 0.000,-125.000-50.000</inkml:trace>
</inkml:ink>
</file>

<file path=ppt/ink/ink26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4:0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34650.000 56700.000,'200.000'0.000,"-50.000"0.000,0.000 0.000,75.000 0.000,0.000 0.000,-25.000 0.000,0.000 0.000,225.000 25.000,0.000 0.000,0.000-25.000,0.000 0.000,50.000 0.000,0.000 0.000,75.000 25.000,0.000 0.000,-50.000 25.000,0.000 0.000,-50.000 25.000,0.000 0.000,-50.000-25.000,0.000 0.000,-100.000-50.000,0.000 0.000,-100.000-25.000,0.000 0.000,-150.000 0.000,0.000 0.000,-25.000 0.000</inkml:trace>
</inkml:ink>
</file>

<file path=ppt/ink/ink26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4:0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36800.000 53900.000,'-50.000'-50.000,"0.000"0.000,0.000 0.000,-50.000 50.000,0.000 0.000,-25.000 50.000,0.000 0.000,25.000 50.000,0.000 0.000,75.000-75.000,0.000 0.000,-125.000 175.000,0.000 0.000,50.000 25.000,0.000 0.000,75.000 25.000,0.000 0.000,50.000-75.000,0.000 0.000,100.000-100.000,0.000 0.000,50.000-50.000,0.000 0.000,-75.000-25.000,0.000 0.000,-25.000-50.000</inkml:trace>
</inkml:ink>
</file>

<file path=ppt/ink/ink26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4:0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37650.000 54550.000,'-50.000'-150.000,"-25.000"150.000,0.000 0.000,0.000 25.000,0.000 0.000,0.000 100.000,0.000 0.000,25.000 50.000,0.000 0.000,0.000-50.000,0.000 0.000,50.000 50.000,0.000 0.000,25.000-100.000,0.000 0.000,75.000-50.000,0.000 0.000,50.000-75.000,0.000 0.000,25.000-75.000,0.000 0.000,-75.000-50.000,0.000 0.000,-25.000-25.000,0.000 0.000,-50.000 75.000,0.000 0.000,0.000 50.000,0.000 0.000,-25.000 100.000,0.000 0.000,0.000 100.000,0.000 0.000,0.000 25.000,0.000 0.000,-50.000 25.000,0.000 0.000,-25.000 0.000,0.000 0.000,25.000-25.000,0.000 0.000,25.000-100.000,0.000 0.000,25.000-75.000,0.000 0.000,50.000-100.000,0.000 0.000,25.000 0.000,0.000 0.000,-25.000 25.000,0.000 0.000,25.000 25.000,0.000 0.000,25.000 75.000,0.000 0.000,-25.000 0.000,0.000 0.000,-50.000 25.000,0.000 0.000,0.000 0.000</inkml:trace>
</inkml:ink>
</file>

<file path=ppt/ink/ink2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2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27750.000 41850.000,'100.000'-50.000,"-75.000"100.000,0.000 0.000,0.000 0.000,0.000 0.000,-25.000 75.000,0.000 0.000,0.000 100.000,0.000 0.000,0.000 150.000,0.000 0.000,0.000 275.000,0.000 0.000,0.000-300.000,0.000 0.000,-50.000-175.000</inkml:trace>
</inkml:ink>
</file>

<file path=ppt/ink/ink26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4:0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38850.000 54300.000,'0.000'-100.000,"0.000"75.000,0.000 0.000,0.000 75.000,0.000 0.000,0.000 125.000,0.000 0.000,0.000 100.000,0.000 0.000,-75.000 75.000,0.000 0.000,0.000-25.000,0.000 0.000,50.000-25.000,0.000 0.000,25.000-225.000,0.000 0.000,25.000-25.000</inkml:trace>
</inkml:ink>
</file>

<file path=ppt/ink/ink26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4:0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39150.000 54950.000,'0.000'-50.000,"0.000"25.000,0.000 0.000,100.000-50.000,0.000 0.000,25.000 50.000,0.000 0.000,25.000 25.000,0.000 0.000,-75.000 25.000,0.000 0.000,-50.000 0.000,0.000 0.000,-25.000 0.000</inkml:trace>
</inkml:ink>
</file>

<file path=ppt/ink/ink26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4:0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39800.000 54250.000,'-50.000'0.000,"25.000"-25.000,0.000 0.000,25.000 150.000,0.000 0.000,0.000 50.000,0.000 0.000,0.000 25.000,0.000 0.000,-50.000-50.000,0.000 0.000,25.000-100.000,0.000 0.000,0.000 0.000</inkml:trace>
</inkml:ink>
</file>

<file path=ppt/ink/ink26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4:0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40100.000 54300.000,'50.000'0.000,"-25.000"0.000,0.000 0.000,50.000 50.000,0.000 0.000,0.000 75.000,0.000 0.000,-25.000 25.000,0.000 0.000,-50.000 50.000,0.000 0.000,-150.000 25.000,0.000 0.000,-25.000-25.000,0.000 0.000,100.000-125.000,0.000 0.000,25.000-50.000</inkml:trace>
</inkml:ink>
</file>

<file path=ppt/ink/ink26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4:0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41250.000 55500.000,'-50.000'-50.000,"75.000"75.000,0.000 0.000,0.000 0.000,0.000 0.000,-25.000 25.000,0.000 0.000,0.000-25.000,0.000 0.000,-25.000 0.000</inkml:trace>
</inkml:ink>
</file>

<file path=ppt/ink/ink26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4:0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42850.000 54650.000,'0.000'-50.000,"0.000"-25.000,0.000 0.000,-25.000 50.000,0.000 0.000,-50.000 25.000,0.000 0.000,0.000 0.000,0.000 0.000,-25.000 100.000,0.000 0.000,-50.000 75.000,0.000 0.000,0.000 50.000,0.000 0.000,75.000 0.000,0.000 0.000,50.000-50.000,0.000 0.000,25.000-75.000,0.000 0.000,150.000-50.000,0.000 0.000,50.000-50.000,0.000 0.000,0.000-25.000,0.000 0.000,-75.000-50.000,0.000 0.000,-75.000 50.000</inkml:trace>
</inkml:ink>
</file>

<file path=ppt/ink/ink26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4:0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44100.000 54600.000,'50.000'-50.000,"-50.000"-25.000,0.000 0.000,-25.000 75.000,0.000 0.000,-50.000 25.000,0.000 0.000,0.000 75.000,0.000 0.000,-25.000 50.000,0.000 0.000,75.000 0.000,0.000 0.000,0.000-25.000,0.000 0.000,75.000-25.000,0.000 0.000,50.000-50.000,0.000 0.000,0.000 0.000,0.000 0.000,-75.000-25.000,0.000 0.000,-25.000 25.000,0.000 0.000,-75.000 50.000,0.000 0.000,-50.000-25.000,0.000 0.000,0.000-25.000,0.000 0.000,50.000-50.000,0.000 0.000,25.000 25.000</inkml:trace>
</inkml:ink>
</file>

<file path=ppt/ink/ink26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4:0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45000.000 53900.000,'50.000'-50.000,"0.000"50.000,0.000 0.000,-25.000 75.000,0.000 0.000,-50.000 75.000,0.000 0.000,-75.000 0.000,0.000 0.000,25.000-25.000,0.000 0.000,50.000-75.000,0.000 0.000,25.000-25.000,0.000 0.000,100.000-25.000,0.000 0.000,0.000 0.000,0.000 0.000,-50.000-25.000,0.000 0.000,-25.000 0.000</inkml:trace>
</inkml:ink>
</file>

<file path=ppt/ink/ink26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4:0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45550.000 54300.000,'100.000'0.000,"25.000"0.000,0.000 0.000,-25.000 0.000,0.000 0.000,-50.000 0.000,0.000 0.000,-25.000 0.000</inkml:trace>
</inkml:ink>
</file>

<file path=ppt/ink/ink26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4:0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46400.000 53650.000,'50.000'0.000,"0.000"25.000,0.000 0.000,0.000 25.000,0.000 0.000,25.000 75.000,0.000 0.000,-25.000 75.000,0.000 0.000,-50.000 50.000,0.000 0.000,-125.000 75.000,0.000 0.000,-125.000 0.000,0.000 0.000,150.000-250.000</inkml:trace>
</inkml:ink>
</file>

<file path=ppt/ink/ink2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2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55650.000 33650.000,'0.000'-50.000,"0.000"125.000,0.000 0.000,-25.000 50.000,0.000 0.000,-25.000 100.000,0.000 0.000,-25.000-25.000,0.000 0.000,25.000 50.000,0.000 0.000,25.000 0.000,0.000 0.000,25.000-150.000,0.000 0.000,0.000-75.000</inkml:trace>
</inkml:ink>
</file>

<file path=ppt/ink/ink26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4:0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42850.000 57200.000,'200.000'0.000,"-25.000"0.000,0.000 0.000,50.000 25.000,0.000 0.000,100.000 0.000,0.000 0.000,100.000 0.000,0.000 0.000,25.000 0.000,0.000 0.000,-150.000 0.000,0.000 0.000,-250.000-25.000</inkml:trace>
</inkml:ink>
</file>

<file path=ppt/ink/ink26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4:1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38100.000 58600.000,'0.000'-50.000,"0.000"0.000,0.000 0.000,0.000 25.000,0.000 0.000,0.000 0.000,0.000 0.000,0.000 0.000,0.000 0.000,-25.000 0.000,0.000 0.000,-50.000 25.000,0.000 0.000,-25.000 25.000,0.000 0.000,-25.000 50.000,0.000 0.000,0.000 25.000,0.000 0.000,25.000 50.000,0.000 0.000,25.000 0.000,0.000 0.000,50.000 0.000,0.000 0.000,75.000 0.000,0.000 0.000,125.000-50.000,0.000 0.000,-50.000-100.000,0.000 0.000,-50.000 0.000</inkml:trace>
</inkml:ink>
</file>

<file path=ppt/ink/ink26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4:1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39850.000 58750.000,'-50.000'0.000,"25.000"0.000,0.000 0.000,-75.000 0.000,0.000 0.000,75.000 0.000,0.000 0.000,-50.000 75.000,0.000 0.000,0.000 25.000,0.000 0.000,0.000 0.000,0.000 0.000,25.000 50.000,0.000 0.000,50.000-50.000,0.000 0.000,100.000-25.000,0.000 0.000,75.000-75.000,0.000 0.000,25.000-75.000,0.000 0.000,-50.000-50.000,0.000 0.000,-100.000 75.000</inkml:trace>
</inkml:ink>
</file>

<file path=ppt/ink/ink26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4:1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40550.000 59000.000,'50.000'-250.000,"-50.000"200.000,0.000 0.000,0.000 25.000,0.000 0.000,0.000 75.000,0.000 0.000,0.000 75.000,0.000 0.000,-25.000 0.000,0.000 0.000,-25.000 0.000,0.000 0.000,0.000 0.000,0.000 0.000,25.000-50.000,0.000 0.000,25.000-100.000,0.000 0.000,50.000-100.000,0.000 0.000,0.000 0.000,0.000 0.000,25.000 50.000,0.000 0.000,25.000 50.000,0.000 0.000,-25.000 25.000,0.000 0.000,0.000 0.000,0.000 0.000,-25.000 25.000,0.000 0.000,-25.000-25.000</inkml:trace>
</inkml:ink>
</file>

<file path=ppt/ink/ink26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4:1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41550.000 58550.000,'0.000'-50.000,"-25.000"75.000,0.000 0.000,0.000 50.000,0.000 0.000,0.000 75.000,0.000 0.000,0.000 25.000,0.000 0.000,0.000 0.000,0.000 0.000,0.000 0.000,0.000 0.000,25.000-150.000,0.000 0.000,25.000 0.000</inkml:trace>
</inkml:ink>
</file>

<file path=ppt/ink/ink26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4:1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42700.000 58700.000,'0.000'-50.000,"-100.000"25.000,0.000 0.000,50.000 125.000,0.000 0.000,0.000 0.000,0.000 0.000,50.000-25.000,0.000 0.000,25.000-25.000,0.000 0.000,50.000 0.000,0.000 0.000,0.000 25.000,0.000 0.000,-75.000 0.000,0.000 0.000,-50.000 25.000,0.000 0.000,-100.000-25.000,0.000 0.000,0.000-25.000,0.000 0.000,50.000-25.000,0.000 0.000,75.000-50.000</inkml:trace>
</inkml:ink>
</file>

<file path=ppt/ink/ink26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4:1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43050.000 58900.000,'50.000'-50.000,"50.000"25.000,0.000 0.000,0.000 25.000,0.000 0.000,0.000 0.000,0.000 0.000,-75.000 25.000,0.000 0.000,0.000 0.000</inkml:trace>
</inkml:ink>
</file>

<file path=ppt/ink/ink26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4:1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43950.000 58400.000,'50.000'-50.000,"25.000"75.000,0.000 0.000,100.000 75.000,0.000 0.000,-125.000-50.000,0.000 0.000,-25.000-25.000,0.000 0.000,25.000 100.000,0.000 0.000,-75.000 50.000,0.000 0.000,-150.000 25.000,0.000 0.000,-125.000 125.000,0.000 0.000,200.000-225.000</inkml:trace>
</inkml:ink>
</file>

<file path=ppt/ink/ink26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54:20"/>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82300.000 26500.000,'-100.000'-50.000,"75.000"50.000,0.000 0.000,0.000-25.000,0.000 0.000,25.000 0.000,0.000 0.000,0.000 0.000,0.000 0.000,0.000-25.000,0.000 0.000,0.000 25.000,0.000 0.000,25.000 25.000,0.000 0.000,-25.000-25.000,0.000 0.000,25.000 50.000,0.000 0.000,-25.000 0.000,0.000 0.000,25.000 25.000,0.000 0.000,-25.000-25.000,0.000 0.000,0.000 0.000,0.000 0.000,-25.000-25.000,0.000 0.000,0.000 0.000,0.000 0.000,25.000-50.000,0.000 0.000,0.000 0.000</inkml:trace>
</inkml:ink>
</file>

<file path=ppt/ink/ink26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54:21"/>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82200.000 26350.000,'-50.000'0.000,"25.000"0.000,0.000 0.000,0.000 0.000,0.000 0.000,0.000 0.000,0.000 0.000,25.000-25.000,0.000 0.000,-25.000 0.000,0.000 0.000,25.000 0.000,0.000 0.000,0.000 0.000,0.000 0.000,0.000-25.000,0.000 0.000,50.000 0.000,0.000 0.000,-25.000 25.000,0.000 0.000,0.000 25.000,0.000 0.000,0.000 0.000,0.000 0.000,25.000 25.000,0.000 0.000,-25.000 0.000,0.000 0.000,0.000-25.000,0.000 0.000,25.000 25.000,0.000 0.000,-25.000 0.000,0.000 0.000,-25.000 25.000,0.000 0.000,25.000 0.000,0.000 0.000,-25.000-25.000,0.000 0.000,-50.000 25.000,0.000 0.000,-25.000-25.000,0.000 0.000,0.000 0.000,0.000 0.000,0.000-25.000,0.000 0.000,25.000 0.000,0.000 0.000,25.000-50.000,0.000 0.000,25.000 25.000,0.000 0.000,25.000-25.000</inkml:trace>
</inkml:ink>
</file>

<file path=ppt/ink/ink2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2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55700.000 33450.000,'0.000'-50.000,"0.000"-25.000,0.000 0.000,25.000 50.000,0.000 0.000,75.000 75.000,0.000 0.000,25.000 25.000,0.000 0.000,-100.000 25.000,0.000 0.000,-25.000 25.000,0.000 0.000,-125.000 25.000,0.000 0.000,-50.000-25.000,0.000 0.000,25.000 0.000,0.000 0.000,75.000-100.000,0.000 0.000,175.000-75.000,0.000 0.000,100.000 0.000,0.000 0.000,-50.000 50.000,0.000 0.000,-50.000 25.000,0.000 0.000,-75.000 100.000,0.000 0.000,-50.000 25.000,0.000 0.000,-100.000 25.000,0.000 0.000,25.000 0.000,0.000 0.000,0.000-50.000,0.000 0.000,25.000-50.000,0.000 0.000,100.000-100.000</inkml:trace>
</inkml:ink>
</file>

<file path=ppt/ink/ink26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54:22"/>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89950.000 30900.000,'0.000'-50.000,"0.000"0.000,0.000 0.000,0.000 25.000,0.000 0.000,50.000-75.000,0.000 0.000,0.000 25.000,0.000 0.000,0.000 50.000,0.000 0.000,0.000 25.000,0.000 0.000,-25.000-25.000,0.000 0.000,50.000 25.000,0.000 0.000,0.000-25.000,0.000 0.000,-25.000 25.000,0.000 0.000,0.000 50.000,0.000 0.000,-25.000 0.000,0.000 0.000,-25.000 0.000,0.000 0.000,0.000 25.000,0.000 0.000,0.000 0.000,0.000 0.000,-50.000 25.000,0.000 0.000,0.000-50.000,0.000 0.000,0.000-25.000,0.000 0.000,-25.000-25.000,0.000 0.000,25.000-50.000,0.000 0.000,25.000-75.000,0.000 0.000,25.000-25.000,0.000 0.000,25.000 25.000,0.000 0.000,50.000 25.000,0.000 0.000,0.000 50.000,0.000 0.000,-25.000 50.000,0.000 0.000,25.000 50.000,0.000 0.000,-50.000 50.000,0.000 0.000,-25.000 25.000,0.000 0.000,0.000-25.000,0.000 0.000,-50.000-25.000,0.000 0.000,-25.000 0.000,0.000 0.000,-25.000-50.000,0.000 0.000,0.000-50.000,0.000 0.000,75.000-100.000,0.000 0.000,50.000-75.000,0.000 0.000,0.000 100.000</inkml:trace>
</inkml:ink>
</file>

<file path=ppt/ink/ink26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54:42"/>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9800.000 15100.000,'-100.000'-50.000,"125.000"175.000,0.000 0.000,-25.000 50.000,0.000 0.000,0.000 50.000,0.000 0.000,25.000 25.000,0.000 0.000,0.000-125.000,0.000 0.000,0.000-100.000</inkml:trace>
</inkml:ink>
</file>

<file path=ppt/ink/ink26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54:42"/>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10850.000 15450.000,'0.000'-100.000,"0.000"50.000,0.000 0.000,-25.000-25.000,0.000 0.000,0.000 50.000,0.000 0.000,0.000 0.000,0.000 0.000,-25.000 50.000,0.000 0.000,0.000 25.000,0.000 0.000,25.000 25.000,0.000 0.000,25.000 0.000,0.000 0.000,0.000 0.000,0.000 0.000,50.000 0.000,0.000 0.000,0.000 0.000,0.000 0.000,-25.000-25.000,0.000 0.000,-25.000 50.000,0.000 0.000,0.000-50.000,0.000 0.000,-50.000-25.000,0.000 0.000,0.000-25.000,0.000 0.000,0.000-25.000,0.000 0.000,25.000-25.000,0.000 0.000,25.000-75.000,0.000 0.000,100.000-25.000,0.000 0.000,-25.000 75.000,0.000 0.000,0.000 75.000,0.000 0.000,-50.000 0.000,0.000 0.000,0.000 25.000</inkml:trace>
</inkml:ink>
</file>

<file path=ppt/ink/ink26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54:42"/>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10950.000 15750.000,'0.000'50.000,"0.000"-25.000,0.000 0.000,50.000 0.000,0.000 0.000,0.000 0.000,0.000 0.000,-25.000 0.000,0.000 0.000,0.000-25.000,0.000 0.000,0.000 25.000</inkml:trace>
</inkml:ink>
</file>

<file path=ppt/ink/ink26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54:43"/>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11650.000 15000.000,'-50.000'0.000,"50.000"25.000,0.000 0.000,0.000 100.000,0.000 0.000,50.000 0.000,0.000 0.000,25.000-50.000,0.000 0.000,50.000-50.000,0.000 0.000,-25.000-25.000,0.000 0.000,-25.000-50.000,0.000 0.000,-50.000 0.000</inkml:trace>
</inkml:ink>
</file>

<file path=ppt/ink/ink26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54:43"/>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12500.000 14800.000,'0.000'-50.000,"-50.000"50.000,0.000 0.000,0.000 0.000,0.000 0.000,0.000 125.000,0.000 0.000,50.000 100.000,0.000 0.000,-25.000 225.000,0.000 0.000,0.000-250.000</inkml:trace>
</inkml:ink>
</file>

<file path=ppt/ink/ink26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55:39"/>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6650.000 48050.000,'0.000'-50.000,"-25.000"25.000,0.000 0.000,25.000 0.000,0.000 0.000,-25.000 0.000,0.000 0.000,-25.000-25.000,0.000 0.000,-25.000-25.000,0.000 0.000,0.000 0.000,0.000 0.000,0.000 25.000,0.000 0.000,-25.000 50.000,0.000 0.000,0.000 50.000,0.000 0.000,0.000 25.000,0.000 0.000,0.000 50.000,0.000 0.000,0.000 25.000,0.000 0.000,25.000 0.000,0.000 0.000,50.000 0.000,0.000 0.000,0.000-25.000,0.000 0.000,0.000 0.000,0.000 0.000,25.000-25.000,0.000 0.000,25.000-25.000,0.000 0.000,0.000-25.000,0.000 0.000,25.000 0.000,0.000 0.000,25.000 0.000,0.000 0.000,0.000 0.000,0.000 0.000,25.000-25.000,0.000 0.000,0.000-25.000,0.000 0.000,50.000-75.000,0.000 0.000,0.000-25.000,0.000 0.000,-25.000 75.000,0.000 0.000,-75.000 25.000</inkml:trace>
</inkml:ink>
</file>

<file path=ppt/ink/ink26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55:40"/>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6450.000 47800.000,'-100.000'-100.000,"75.000"75.000,0.000 0.000,0.000 0.000,0.000 0.000,-25.000 0.000,0.000 0.000,-50.000 25.000,0.000 0.000,0.000 50.000,0.000 0.000,-25.000 25.000,0.000 0.000,-25.000 25.000,0.000 0.000,25.000 25.000,0.000 0.000,50.000 0.000,0.000 0.000,25.000-25.000,0.000 0.000,50.000-50.000,0.000 0.000,-25.000 125.000,0.000 0.000,25.000 25.000,0.000 0.000,25.000-50.000,0.000 0.000,25.000-25.000,0.000 0.000,25.000-50.000,0.000 0.000,75.000-75.000,0.000 0.000,125.000-75.000,0.000 0.000,-175.000 50.000,0.000 0.000,0.000-50.000</inkml:trace>
</inkml:ink>
</file>

<file path=ppt/ink/ink26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55:59"/>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37500.000 11300.000,'-150.000'0.000,"125.000"0.000,0.000 0.000,50.000 0.000,0.000 0.000,50.000 75.000,0.000 0.000,0.000-25.000,0.000 0.000,0.000 25.000,0.000 0.000,0.000 0.000,0.000 0.000,25.000 0.000,0.000 0.000,25.000 0.000,0.000 0.000,-25.000-50.000,0.000 0.000,0.000 0.000,0.000 0.000,0.000-25.000,0.000 0.000,25.000 0.000,0.000 0.000,0.000-50.000,0.000 0.000,0.000 0.000,0.000 0.000,0.000 50.000,0.000 0.000,0.000-25.000,0.000 0.000,-25.000 25.000,0.000 0.000,-25.000-25.000,0.000 0.000,0.000 50.000,0.000 0.000,0.000 75.000,0.000 0.000,-25.000-25.000,0.000 0.000,0.000 0.000,0.000 0.000,25.000-50.000,0.000 0.000,25.000-25.000,0.000 0.000,25.000-50.000,0.000 0.000,25.000-75.000,0.000 0.000,-25.000 50.000,0.000 0.000,-25.000 50.000,0.000 0.000,0.000 25.000,0.000 0.000,-25.000 25.000,0.000 0.000,25.000 0.000,0.000 0.000,0.000 0.000,0.000 0.000,0.000 0.000,0.000 0.000,0.000 0.000,0.000 0.000,-25.000 25.000,0.000 0.000,50.000-50.000,0.000 0.000,25.000-75.000,0.000 0.000,50.000-100.000,0.000 0.000,-25.000 25.000,0.000 0.000,-25.000 75.000,0.000 0.000,-25.000 75.000,0.000 0.000,-25.000 75.000,0.000 0.000,0.000-25.000,0.000 0.000,0.000 0.000,0.000 0.000,50.000-50.000,0.000 0.000,0.000-25.000,0.000 0.000,0.000-25.000,0.000 0.000,25.000 25.000,0.000 0.000,-25.000 25.000,0.000 0.000,25.000 0.000,0.000 0.000,0.000-50.000,0.000 0.000,-25.000-25.000,0.000 0.000,-125.000 50.000,0.000 0.000,-75.000 75.000</inkml:trace>
</inkml:ink>
</file>

<file path=ppt/ink/ink26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56:01"/>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37750.000 11400.000,'-50.000'-100.000,"25.000"75.000,0.000 0.000,25.000 0.000,0.000 0.000,50.000 75.000,0.000 0.000,50.000 75.000,0.000 0.000,0.000 0.000,0.000 0.000,-25.000-25.000,0.000 0.000,50.000-25.000,0.000 0.000,0.000-75.000,0.000 0.000,50.000 0.000,0.000 0.000,0.000-75.000,0.000 0.000,0.000-25.000,0.000 0.000,0.000 50.000,0.000 0.000,-25.000 50.000,0.000 0.000,-25.000 100.000,0.000 0.000,-50.000 25.000,0.000 0.000,0.000-25.000,0.000 0.000,0.000-25.000,0.000 0.000,25.000-25.000,0.000 0.000,25.000-50.000,0.000 0.000,50.000-75.000,0.000 0.000,25.000-25.000,0.000 0.000,-25.000 50.000,0.000 0.000,-25.000 50.000,0.000 0.000,-25.000 50.000,0.000 0.000,0.000 25.000,0.000 0.000,-25.000-25.000,0.000 0.000,0.000-25.000,0.000 0.000,50.000-50.000,0.000 0.000,50.000-50.000,0.000 0.000,-25.000 25.000,0.000 0.000,-25.000 25.000,0.000 0.000,-50.000 50.000,0.000 0.000,25.000 0.000,0.000 0.000,0.000 0.000,0.000 0.000,50.000-75.000,0.000 0.000,25.000-50.000,0.000 0.000,25.000 0.000,0.000 0.000,-25.000 75.000,0.000 0.000,-25.000 75.000,0.000 0.000,-25.000 0.000,0.000 0.000,25.000-25.000,0.000 0.000,25.000-50.000,0.000 0.000,50.000-125.000,0.000 0.000,-50.000 25.000,0.000 0.000,-125.000 100.000,0.000 0.000,-100.000 100.000,0.000 0.000,-150.000 50.000,0.000 0.000,75.000-100.000,0.000 0.000,25.000-25.000</inkml:trace>
</inkml:ink>
</file>

<file path=ppt/ink/ink2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2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57450.000 35050.000,'50.000'-100.000,"-25.000"50.000,0.000 0.000,0.000 25.000,0.000 0.000,-25.000-25.000,0.000 0.000,0.000 0.000,0.000 0.000,-50.000 25.000,0.000 0.000,0.000 0.000,0.000 0.000,-50.000 75.000,0.000 0.000,-50.000 100.000,0.000 0.000,25.000 25.000,0.000 0.000,100.000 0.000,0.000 0.000,25.000-50.000,0.000 0.000,50.000-50.000,0.000 0.000,25.000-50.000,0.000 0.000,25.000-100.000,0.000 0.000,0.000-75.000,0.000 0.000,0.000 0.000,0.000 0.000,-75.000 50.000,0.000 0.000,-25.000 50.000,0.000 0.000,0.000 100.000,0.000 0.000,0.000 25.000,0.000 0.000,25.000 50.000,0.000 0.000,25.000 0.000,0.000 0.000,0.000 0.000,0.000 0.000,0.000 0.000,0.000 0.000,0.000 0.000,0.000 0.000,-50.000-75.000,0.000 0.000,0.000-25.000</inkml:trace>
</inkml:ink>
</file>

<file path=ppt/ink/ink26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56:02"/>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34900.000 11100.000,'-350.000'50.000,"325.000"-50.000,0.000 0.000,-50.000 0.000,0.000 0.000,0.000-25.000,0.000 0.000,25.000 0.000,0.000 0.000,0.000 25.000,0.000 0.000,25.000-25.000,0.000 0.000,0.000 25.000,0.000 0.000,25.000 150.000,0.000 0.000,0.000 75.000,0.000 0.000,25.000-50.000,0.000 0.000,50.000-50.000,0.000 0.000,0.000-50.000,0.000 0.000,50.000-50.000,0.000 0.000,50.000-100.000,0.000 0.000,0.000-75.000,0.000 0.000,25.000-75.000,0.000 0.000,-25.000 75.000,0.000 0.000,-100.000 150.000,0.000 0.000,-25.000 100.000,0.000 0.000,-25.000 0.000,0.000 0.000,0.000 0.000,0.000 0.000,0.000-50.000,0.000 0.000,50.000-25.000,0.000 0.000,50.000-50.000,0.000 0.000,-25.000-25.000,0.000 0.000,75.000-25.000,0.000 0.000,-50.000 50.000,0.000 0.000,-50.000 50.000,0.000 0.000,0.000 50.000,0.000 0.000,-25.000-25.000,0.000 0.000,50.000-25.000,0.000 0.000,-25.000-50.000,0.000 0.000,0.000 0.000,0.000 0.000,25.000 0.000,0.000 0.000,-25.000 50.000,0.000 0.000,25.000 0.000,0.000 0.000,0.000-25.000,0.000 0.000,-25.000 0.000</inkml:trace>
</inkml:ink>
</file>

<file path=ppt/ink/ink26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56:05"/>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40400.000 51750.000,'0.000'50.000,"-50.000"-50.000,0.000 0.000,50.000 25.000,0.000 0.000,75.000 50.000,0.000 0.000,75.000 0.000,0.000 0.000,0.000-50.000,0.000 0.000,-25.000-25.000,0.000 0.000,25.000-75.000,0.000 0.000,-25.000-25.000,0.000 0.000,25.000 50.000,0.000 0.000,0.000 50.000,0.000 0.000,25.000 125.000,0.000 0.000,-25.000 0.000,0.000 0.000,-50.000-25.000,0.000 0.000,25.000-75.000,0.000 0.000,-25.000-25.000,0.000 0.000,0.000-50.000,0.000 0.000,25.000 25.000,0.000 0.000,0.000 0.000,0.000 0.000,-25.000 25.000,0.000 0.000,0.000 0.000,0.000 0.000,-25.000 0.000,0.000 0.000,0.000-25.000,0.000 0.000,-25.000 0.000,0.000 0.000,-25.000 25.000,0.000 0.000,0.000 50.000</inkml:trace>
</inkml:ink>
</file>

<file path=ppt/ink/ink26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1:5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59300.000 18700.000,'0.000'50.000,"25.000"25.000,0.000 0.000,0.000 0.000,0.000 0.000,-25.000-50.000,0.000 0.000,25.000 100.000,0.000 0.000,0.000 0.000,0.000 0.000,0.000 0.000,0.000 0.000,-25.000-25.000,0.000 0.000,0.000 75.000,0.000 0.000,-25.000-50.000,0.000 0.000,-25.000 25.000,0.000 0.000,25.000-75.000,0.000 0.000,0.000-50.000,0.000 0.000,0.000-25.000,0.000 0.000,-25.000-25.000,0.000 0.000,25.000-50.000,0.000 0.000,-25.000-25.000,0.000 0.000,50.000 50.000,0.000 0.000,-50.000-75.000,0.000 0.000,-25.000 0.000,0.000 0.000,50.000 100.000,0.000 0.000,-75.000-75.000,0.000 0.000,75.000 50.000,0.000 0.000,0.000 25.000,0.000 0.000,0.000 125.000,0.000 0.000,0.000 50.000,0.000 0.000,-25.000 0.000,0.000 0.000,50.000-25.000,0.000 0.000,0.000-25.000,0.000 0.000,75.000-75.000,0.000 0.000,-25.000 0.000</inkml:trace>
</inkml:ink>
</file>

<file path=ppt/ink/ink26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1: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58900.000 39700.000,'0.000'-50.000,"-50.000"50.000,0.000 0.000,50.000-25.000,0.000 0.000,325.000-50.000,0.000 0.000,-150.000 50.000,0.000 0.000,125.000-50.000,0.000 0.000,-125.000 75.000,0.000 0.000,-100.000 25.000,0.000 0.000,-50.000 25.000,0.000 0.000,-100.000-25.000,0.000 0.000,50.000-25.000</inkml:trace>
</inkml:ink>
</file>

<file path=ppt/ink/ink26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1: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59900.000 38500.000,'-100.000'-50.000,"75.000"50.000,0.000 0.000,25.000 100.000,0.000 0.000,50.000 25.000,0.000 0.000,0.000 50.000,0.000 0.000,-50.000 0.000,0.000 0.000,-75.000 0.000,0.000 0.000,-50.000 25.000,0.000 0.000,-75.000 0.000,0.000 0.000,50.000-50.000,0.000 0.000,50.000-125.000,0.000 0.000,75.000-25.000,0.000 0.000,0.000-25.000</inkml:trace>
</inkml:ink>
</file>

<file path=ppt/ink/ink26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1: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60250.000 40300.000,'0.000'50.000,"50.000"-25.000,0.000 0.000,-25.000 25.000,0.000 0.000,50.000 50.000,0.000 0.000,0.000 0.000,0.000 0.000,0.000-25.000,0.000 0.000,-50.000-25.000,0.000 0.000,0.000-25.000,0.000 0.000,-50.000 0.000,0.000 0.000,0.000-25.000,0.000 0.000,-25.000-50.000</inkml:trace>
</inkml:ink>
</file>

<file path=ppt/ink/ink26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2:1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99550.000 33000.000,'0.000'-100.000,"-25.000"75.000,0.000 0.000,-25.000 25.000,0.000 0.000,-25.000 0.000,0.000 0.000,0.000 50.000,0.000 0.000,0.000 0.000,0.000 0.000,0.000 0.000,0.000 0.000,25.000 25.000,0.000 0.000,25.000 0.000,0.000 0.000,25.000 25.000,0.000 0.000,50.000-25.000,0.000 0.000,25.000 0.000,0.000 0.000,25.000 25.000,0.000 0.000,-75.000 0.000,0.000 0.000,0.000-25.000,0.000 0.000,-25.000 0.000,0.000 0.000,-25.000 0.000,0.000 0.000,-50.000 0.000,0.000 0.000,-50.000 0.000,0.000 0.000,-50.000-25.000,0.000 0.000,25.000 0.000,0.000 0.000,0.000-25.000,0.000 0.000,50.000-50.000,0.000 0.000,100.000-75.000,0.000 0.000,0.000 50.000,0.000 0.000,0.000 0.000</inkml:trace>
</inkml:ink>
</file>

<file path=ppt/ink/ink26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2:1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100000.000 32250.000,'150.000'0.000,"-50.000"0.000,0.000 0.000,-50.000 75.000,0.000 0.000,-25.000 0.000,0.000 0.000,-25.000 25.000,0.000 0.000,-125.000 50.000,0.000 0.000,-25.000-25.000,0.000 0.000,0.000-50.000,0.000 0.000,100.000-50.000,0.000 0.000,50.000 0.000,0.000 0.000,50.000-25.000,0.000 0.000,150.000-25.000,0.000 0.000,-25.000-25.000,0.000 0.000,-25.000 0.000,0.000 0.000,-125.000 25.000</inkml:trace>
</inkml:ink>
</file>

<file path=ppt/ink/ink26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2:1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100950.000 32550.000,'-50.000'-50.000,"75.000"25.000,0.000 0.000,25.000 25.000,0.000 0.000,150.000 25.000,0.000 0.000,-100.000-25.000,0.000 0.000,-50.000 25.000</inkml:trace>
</inkml:ink>
</file>

<file path=ppt/ink/ink26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2: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101500.000 33800.000,'50.000'-50.000,"-25.000"0.000,0.000 0.000,-25.000 25.000,0.000 0.000,25.000 25.000,0.000 0.000,-25.000 75.000,0.000 0.000,0.000 25.000,0.000 0.000,-25.000-25.000,0.000 0.000,25.000 25.000,0.000 0.000,-50.000 0.000,0.000 0.000,50.000-25.000,0.000 0.000,-25.000-25.000,0.000 0.000,0.000-50.000,0.000 0.000,-25.000 0.000,0.000 0.000,-25.000-50.000,0.000 0.000,25.000-25.000,0.000 0.000,0.000-25.000,0.000 0.000,0.000 50.000,0.000 0.000,25.000 50.000,0.000 0.000,0.000 0.000,0.000 0.000,-25.000 100.000,0.000 0.000,-25.000-25.000,0.000 0.000,25.000 25.000,0.000 0.000,25.000-75.000,0.000 0.000,75.000 0.000,0.000 0.000,0.000-75.000</inkml:trace>
</inkml:ink>
</file>

<file path=ppt/ink/ink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5:4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12900.000 46950.000,'50.000'-50.000,"25.000"25.000,0.000 0.000,25.000 50.000,0.000 0.000,-25.000 75.000,0.000 0.000,-50.000 25.000,0.000 0.000,-75.000 50.000,0.000 0.000,-50.000-25.000,0.000 0.000,25.000-75.000,0.000 0.000,-25.000-25.000,0.000 0.000,75.000-50.000,0.000 0.000,125.000 0.000,0.000 0.000,25.000-25.000,0.000 0.000,25.000-25.000,0.000 0.000,-100.000 25.000,0.000 0.000,-25.000 0.000</inkml:trace>
</inkml:ink>
</file>

<file path=ppt/ink/ink2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3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29650.000 42600.000,'0.000'-50.000,"0.000"100.000,0.000 0.000,-25.000 75.000,0.000 0.000,-50.000 50.000,0.000 0.000,0.000-50.000,0.000 0.000,50.000-75.000,0.000 0.000,75.000-100.000,0.000 0.000,50.000-75.000,0.000 0.000,0.000 75.000,0.000 0.000,-75.000 50.000,0.000 0.000,0.000 50.000,0.000 0.000,-50.000 75.000,0.000 0.000,0.000-50.000,0.000 0.000,25.000-50.000,0.000 0.000,25.000-25.000,0.000 0.000,50.000-50.000,0.000 0.000,0.000-25.000,0.000 0.000,-25.000 50.000,0.000 0.000,-25.000 25.000,0.000 0.000,-25.000 25.000,0.000 0.000,0.000 0.000,0.000 0.000,25.000-25.000,0.000 0.000,75.000-75.000,0.000 0.000,-25.000 0.000,0.000 0.000,-25.000 50.000,0.000 0.000,-75.000 25.000,0.000 0.000,25.000 50.000,0.000 0.000,0.000-25.000,0.000 0.000,0.000 0.000,0.000 0.000,25.000 50.000,0.000 0.000,50.000 0.000,0.000 0.000,-25.000-25.000,0.000 0.000,25.000-50.000,0.000 0.000,25.000-125.000,0.000 0.000,-50.000 0.000,0.000 0.000,-50.000 50.000,0.000 0.000,-50.000 50.000,0.000 0.000,-50.000 0.000,0.000 0.000,25.000 50.000,0.000 0.000,25.000 0.000,0.000 0.000,25.000 25.000,0.000 0.000,25.000-25.000,0.000 0.000,50.000-25.000,0.000 0.000,75.000-50.000,0.000 0.000,25.000-50.000,0.000 0.000,0.000-25.000,0.000 0.000,-75.000 25.000,0.000 0.000,-50.000 0.000,0.000 0.000,0.000 25.000,0.000 0.000,0.000 0.000,0.000 0.000,-25.000 25.000,0.000 0.000,25.000 50.000,0.000 0.000,-25.000 75.000,0.000 0.000,0.000 50.000,0.000 0.000,-50.000 50.000,0.000 0.000,25.000 25.000,0.000 0.000,0.000 25.000,0.000 0.000,50.000-50.000,0.000 0.000,25.000-75.000,0.000 0.000,-25.000-100.000,0.000 0.000,0.000 0.000</inkml:trace>
</inkml:ink>
</file>

<file path=ppt/ink/ink27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2: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102300.000 33950.000,'50.000'0.000,"-25.000"0.000,0.000 0.000,0.000 25.000,0.000 0.000,50.000 25.000,0.000 0.000,0.000 25.000,0.000 0.000,-75.000 0.000,0.000 0.000,-25.000-50.000</inkml:trace>
</inkml:ink>
</file>

<file path=ppt/ink/ink27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2: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102050.000 34600.000,'0.000'150.000,"-25.000"-50.000,0.000 0.000,-75.000 75.000,0.000 0.000,-100.000 50.000,0.000 0.000,-50.000 50.000,0.000 0.000,0.000-75.000,0.000 0.000,175.000-125.000,0.000 0.000,25.000-50.000</inkml:trace>
</inkml:ink>
</file>

<file path=ppt/ink/ink27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2: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102250.000 34750.000,'-100.000'0.000,"200.000"0.000,0.000 0.000,50.000 0.000,0.000 0.000,25.000 0.000,0.000 0.000,-50.000 0.000,0.000 0.000,-25.000 0.000,0.000 0.000,-75.000 0.000,0.000 0.000,-25.000-25.000,0.000 0.000,25.000 0.000</inkml:trace>
</inkml:ink>
</file>

<file path=ppt/ink/ink27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2: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103750.000 34250.000,'50.000'-100.000,"-50.000"75.000,0.000 0.000,25.000 0.000,0.000 0.000,25.000 0.000,0.000 0.000,0.000 0.000,0.000 0.000,0.000 0.000,0.000 0.000,-25.000 25.000,0.000 0.000,-25.000 25.000,0.000 0.000,0.000 25.000,0.000 0.000,0.000-25.000,0.000 0.000,0.000 25.000,0.000 0.000,-125.000 50.000,0.000 0.000,-25.000 0.000,0.000 0.000,-25.000 0.000,0.000 0.000,50.000-25.000,0.000 0.000,75.000-25.000,0.000 0.000,175.000-50.000,0.000 0.000,75.000-75.000,0.000 0.000,-25.000 25.000,0.000 0.000,75.000-75.000,0.000 0.000,-150.000 25.000,0.000 0.000,-25.000 50.000,0.000 0.000,-75.000 0.000,0.000 0.000,-25.000 75.000,0.000 0.000,0.000 50.000,0.000 0.000,0.000 25.000,0.000 0.000,25.000-50.000,0.000 0.000,0.000 0.000,0.000 0.000,100.000-50.000,0.000 0.000,25.000-25.000,0.000 0.000,-75.000-25.000,0.000 0.000,-25.000 50.000,0.000 0.000,-75.000 0.000,0.000 0.000,-75.000 25.000,0.000 0.000,-25.000 50.000,0.000 0.000,25.000 0.000,0.000 0.000,50.000-25.000,0.000 0.000,75.000-25.000,0.000 0.000,100.000 25.000,0.000 0.000,25.000-50.000,0.000 0.000,0.000 0.000,0.000 0.000,-100.000 0.000,0.000 0.000,-50.000 50.000,0.000 0.000,-125.000 0.000,0.000 0.000,-50.000 25.000,0.000 0.000,25.000 0.000,0.000 0.000,25.000-25.000,0.000 0.000,125.000-25.000,0.000 0.000,50.000 25.000,0.000 0.000,150.000-50.000,0.000 0.000,75.000 0.000,0.000 0.000,0.000 25.000,0.000 0.000,-100.000 25.000,0.000 0.000,-100.000-25.000,0.000 0.000,-25.000 25.000</inkml:trace>
</inkml:ink>
</file>

<file path=ppt/ink/ink27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2: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97500.000 40300.000,'0.000'-50.000,"-25.000"125.000,0.000 0.000,0.000 0.000,0.000 0.000,0.000 100.000,0.000 0.000,-25.000-50.000,0.000 0.000,25.000-25.000,0.000 0.000,0.000-75.000,0.000 0.000,50.000-25.000,0.000 0.000,-25.000-50.000,0.000 0.000,25.000 0.000</inkml:trace>
</inkml:ink>
</file>

<file path=ppt/ink/ink27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2: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97350.000 40650.000,'50.000'0.000,"25.000"0.000,0.000 0.000,25.000 0.000,0.000 0.000,0.000 0.000,0.000 0.000,-50.000 25.000,0.000 0.000,-50.000-50.000,0.000 0.000,-25.000 25.000,0.000 0.000,25.000-25.000</inkml:trace>
</inkml:ink>
</file>

<file path=ppt/ink/ink27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2: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98050.000 40250.000,'0.000'-100.000,"25.000"75.000,0.000 0.000,-25.000 50.000,0.000 0.000,0.000 50.000,0.000 0.000,0.000 25.000,0.000 0.000,-50.000 100.000,0.000 0.000,25.000 0.000,0.000 0.000,0.000-25.000,0.000 0.000,25.000-75.000,0.000 0.000,25.000-75.000,0.000 0.000,25.000-50.000,0.000 0.000,-25.000 0.000</inkml:trace>
</inkml:ink>
</file>

<file path=ppt/ink/ink27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2: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99550.000 40400.000,'0.000'-100.000,"0.000"75.000,0.000 0.000,-25.000 25.000,0.000 0.000,-25.000 0.000,0.000 0.000,-25.000 50.000,0.000 0.000,-25.000 50.000,0.000 0.000,25.000 75.000,0.000 0.000,75.000-75.000,0.000 0.000,75.000 25.000,0.000 0.000,50.000-25.000,0.000 0.000,-25.000-25.000,0.000 0.000,-25.000 0.000,0.000 0.000,-75.000 0.000,0.000 0.000,-75.000 0.000,0.000 0.000,-50.000 0.000,0.000 0.000,-25.000-50.000,0.000 0.000,-100.000 25.000,0.000 0.000,150.000-50.000,0.000 0.000,75.000-50.000,0.000 0.000,50.000 0.000</inkml:trace>
</inkml:ink>
</file>

<file path=ppt/ink/ink27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2: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100200.000 39900.000,'0.000'-50.000,"0.000"0.000,0.000 0.000,75.000 50.000,0.000 0.000,75.000 0.000,0.000 0.000,25.000 0.000,0.000 0.000,-50.000 25.000,0.000 0.000,-75.000 0.000</inkml:trace>
</inkml:ink>
</file>

<file path=ppt/ink/ink27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2: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102900.000 40000.000,'-100.000'0.000,"75.000"0.000,0.000 0.000,-50.000 50.000,0.000 0.000,50.000 75.000,0.000 0.000,0.000-50.000,0.000 0.000,0.000 50.000,0.000 0.000,25.000-50.000,0.000 0.000,50.000-50.000,0.000 0.000,0.000 0.000,0.000 0.000,-50.000 0.000,0.000 0.000,-100.000 75.000,0.000 0.000,-75.000 0.000,0.000 0.000,0.000-25.000,0.000 0.000,75.000-75.000,0.000 0.000,25.000-25.000,0.000 0.000,100.000-100.000,0.000 0.000,100.000 25.000,0.000 0.000,-25.000 75.000,0.000 0.000,-50.000 25.000,0.000 0.000,-25.000 25.000,0.000 0.000,0.000 50.000,0.000 0.000,-25.000 0.000,0.000 0.000,0.000-50.000,0.000 0.000,100.000-25.000,0.000 0.000,50.000-50.000,0.000 0.000,0.000 25.000,0.000 0.000,-75.000 25.000,0.000 0.000,-125.000 75.000,0.000 0.000,-75.000 0.000,0.000 0.000,0.000 0.000,0.000 0.000,0.000 0.000,0.000 0.000,50.000-25.000,0.000 0.000,50.000-25.000,0.000 0.000,75.000-25.000,0.000 0.000,100.000 0.000,0.000 0.000,0.000-25.000,0.000 0.000,-25.000 0.000,0.000 0.000,-75.000 25.000,0.000 0.000,-50.000 50.000,0.000 0.000,-75.000 0.000,0.000 0.000,-75.000 25.000,0.000 0.000,-25.000 25.000,0.000 0.000,-25.000 25.000,0.000 0.000,-25.000-25.000,0.000 0.000,50.000-25.000,0.000 0.000,75.000-75.000,0.000 0.000,75.000-50.000</inkml:trace>
</inkml:ink>
</file>

<file path=ppt/ink/ink2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3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32750.000 43000.000,'0.000'50.000,"50.000"0.000,0.000 0.000,0.000 25.000,0.000 0.000,-25.000-25.000,0.000 0.000,0.000-25.000</inkml:trace>
</inkml:ink>
</file>

<file path=ppt/ink/ink27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2: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101150.000 42250.000,'100.000'0.000,"0.000"50.000,0.000 0.000,50.000 25.000,0.000 0.000,0.000 0.000,0.000 0.000,-50.000-25.000,0.000 0.000,-75.000-50.000</inkml:trace>
</inkml:ink>
</file>

<file path=ppt/ink/ink27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2: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103100.000 41800.000,'50.000'-50.000,"0.000"50.000,0.000 0.000,50.000-25.000,0.000 0.000,0.000 25.000,0.000 0.000,25.000 0.000,0.000 0.000,-50.000 0.000,0.000 0.000,-50.000 0.000</inkml:trace>
</inkml:ink>
</file>

<file path=ppt/ink/ink27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2: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104800.000 40700.000,'50.000'0.000,"-25.000"0.000,0.000 0.000,-50.000 0.000,0.000 0.000,-25.000 25.000,0.000 0.000,25.000 0.000,0.000 0.000,0.000 0.000,0.000 0.000,0.000-25.000,0.000 0.000,0.000 0.000,0.000 0.000,25.000 25.000</inkml:trace>
</inkml:ink>
</file>

<file path=ppt/ink/ink27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2:2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104650.000 40700.000,'50.000'0.000,"-25.000"0.000,0.000 0.000,0.000 0.000,0.000 0.000,0.000 0.000,0.000 0.000,-25.000 75.000,0.000 0.000,-25.000 50.000,0.000 0.000,25.000 25.000,0.000 0.000,0.000-50.000,0.000 0.000,0.000-75.000,0.000 0.000,50.000-125.000,0.000 0.000,0.000-25.000,0.000 0.000,-25.000 50.000,0.000 0.000,0.000 50.000,0.000 0.000,-75.000 75.000,0.000 0.000,-50.000 50.000,0.000 0.000,0.000 25.000,0.000 0.000,0.000-25.000,0.000 0.000,25.000 0.000,0.000 0.000,75.000-75.000,0.000 0.000,75.000 0.000,0.000 0.000,50.000-100.000,0.000 0.000,25.000-25.000,0.000 0.000,-25.000-50.000,0.000 0.000,0.000 0.000,0.000 0.000,-50.000 50.000,0.000 0.000,-50.000 50.000,0.000 0.000,-50.000 100.000,0.000 0.000,-25.000 75.000,0.000 0.000,25.000 25.000,0.000 0.000,25.000-25.000,0.000 0.000,25.000-75.000,0.000 0.000,75.000-50.000,0.000 0.000,-25.000-25.000,0.000 0.000,50.000-75.000,0.000 0.000,-50.000 25.000,0.000 0.000,-75.000 25.000,0.000 0.000,-50.000 50.000,0.000 0.000,-75.000 25.000,0.000 0.000,-50.000 100.000,0.000 0.000,0.000 0.000,0.000 0.000,50.000-25.000,0.000 0.000,75.000-25.000,0.000 0.000,50.000-50.000,0.000 0.000,100.000-25.000,0.000 0.000,50.000 0.000,0.000 0.000,-25.000 0.000,0.000 0.000,-75.000 0.000,0.000 0.000,-100.000 0.000,0.000 0.000,-75.000 50.000,0.000 0.000,-25.000 25.000,0.000 0.000,-50.000 0.000,0.000 0.000,25.000-25.000,0.000 0.000,75.000 0.000,0.000 0.000,75.000-25.000,0.000 0.000,100.000 0.000,0.000 0.000,100.000-25.000,0.000 0.000,50.000 0.000,0.000 0.000,25.000 25.000,0.000 0.000,-25.000-25.000,0.000 0.000,-75.000 25.000,0.000 0.000,-75.000 0.000</inkml:trace>
</inkml:ink>
</file>

<file path=ppt/ink/ink27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2:3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72550.000 47000.000,'-50.000'-50.000,"50.000"150.000,0.000 0.000,0.000 50.000,0.000 0.000,0.000 50.000,0.000 0.000,0.000 0.000,0.000 0.000,0.000 75.000,0.000 0.000,0.000 50.000,0.000 0.000,0.000-25.000,0.000 0.000,0.000 0.000,0.000 0.000,25.000-50.000,0.000 0.000,-25.000 50.000,0.000 0.000,25.000 50.000,0.000 0.000,-25.000-50.000,0.000 0.000,0.000-50.000,0.000 0.000,0.000 0.000,0.000 0.000,0.000-25.000,0.000 0.000,0.000 25.000,0.000 0.000,0.000-50.000,0.000 0.000,-25.000-25.000,0.000 0.000,25.000-50.000,0.000 0.000,0.000-75.000,0.000 0.000,0.000-25.000,0.000 0.000,25.000-50.000</inkml:trace>
</inkml:ink>
</file>

<file path=ppt/ink/ink27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2:3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72700.000 46600.000,'-50.000'0.000,"0.000"-50.000,0.000 0.000,25.000 75.000,0.000 0.000,0.000 50.000,0.000 0.000,0.000 75.000,0.000 0.000,-75.000 25.000,0.000 0.000,-25.000-25.000,0.000 0.000,-25.000 25.000,0.000 0.000,50.000-25.000,0.000 0.000,75.000-50.000</inkml:trace>
</inkml:ink>
</file>

<file path=ppt/ink/ink27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2:3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72500.000 46900.000,'50.000'-50.000,"-50.000"-25.000,0.000 0.000,50.000 125.000,0.000 0.000,50.000 75.000,0.000 0.000,0.000 50.000,0.000 0.000,25.000 25.000,0.000 0.000,0.000-50.000,0.000 0.000,-100.000-100.000</inkml:trace>
</inkml:ink>
</file>

<file path=ppt/ink/ink27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2:3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72450.000 55600.000,'0.000'-50.000,"0.000"100.000,0.000 0.000,0.000 125.000,0.000 0.000,-25.000-25.000,0.000 0.000,25.000 0.000,0.000 0.000,0.000 0.000,0.000 0.000,0.000-75.000,0.000 0.000,0.000 25.000,0.000 0.000,0.000-75.000</inkml:trace>
</inkml:ink>
</file>

<file path=ppt/ink/ink27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2:3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72200.000 57550.000,'0.000'50.000,"75.000"-50.000,0.000 0.000,25.000 25.000,0.000 0.000,50.000-25.000,0.000 0.000,25.000-50.000,0.000 0.000,25.000 25.000,0.000 0.000,25.000 0.000,0.000 0.000,25.000 25.000,0.000 0.000,25.000 0.000,0.000 0.000,0.000 0.000,0.000 0.000,25.000-50.000,0.000 0.000,25.000 0.000,0.000 0.000,25.000 25.000,0.000 0.000,-50.000 25.000,0.000 0.000,25.000-25.000,0.000 0.000,0.000 25.000,0.000 0.000,-75.000-25.000,0.000 0.000,125.000 25.000,0.000 0.000,-50.000 0.000,0.000 0.000,-50.000 0.000,0.000 0.000,50.000 0.000,0.000 0.000,0.000-25.000,0.000 0.000,-50.000 25.000,0.000 0.000,50.000 0.000,0.000 0.000,25.000 0.000,0.000 0.000,0.000-25.000,0.000 0.000,0.000 25.000,0.000 0.000,-75.000 0.000,0.000 0.000,0.000 0.000,0.000 0.000,25.000 0.000,0.000 0.000,-25.000 0.000,0.000 0.000,-25.000 0.000,0.000 0.000,0.000 0.000,0.000 0.000,0.000 0.000,0.000 0.000,0.000 0.000,0.000 0.000,0.000-25.000,0.000 0.000,0.000 25.000,0.000 0.000,-50.000 0.000,0.000 0.000,-25.000 0.000,0.000 0.000,-50.000 0.000,0.000 0.000,-50.000 0.000,0.000 0.000,-50.000 0.000</inkml:trace>
</inkml:ink>
</file>

<file path=ppt/ink/ink27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2:3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92300.000 55700.000,'50.000'0.000,"0.000"75.000,0.000 0.000,100.000-25.000,0.000 0.000,0.000 0.000,0.000 0.000,25.000 0.000,0.000 0.000,-75.000 0.000,0.000 0.000,0.000 0.000,0.000 0.000,-50.000 0.000,0.000 0.000,-25.000-25.000,0.000 0.000,-25.000 0.000,0.000 0.000,0.000 0.000,0.000 0.000,-25.000 25.000,0.000 0.000,-75.000 75.000,0.000 0.000,-225.000 100.000,0.000 0.000,-225.000 150.000,0.000 0.000,350.000-275.000</inkml:trace>
</inkml:ink>
</file>

<file path=ppt/ink/ink2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3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33750.000 42350.000,'0.000'-50.000,"25.000"125.000,0.000 0.000,0.000 25.000,0.000 0.000,-25.000 75.000,0.000 0.000,-50.000 0.000,0.000 0.000,50.000 0.000,0.000 0.000,0.000-75.000,0.000 0.000,75.000-50.000,0.000 0.000,50.000-50.000,0.000 0.000,-25.000 0.000,0.000 0.000,25.000-25.000,0.000 0.000,-100.000 0.000,0.000 0.000,0.000 0.000</inkml:trace>
</inkml:ink>
</file>

<file path=ppt/ink/ink27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2:4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76300.000 55400.000,'0.000'-50.000,"0.000"0.000,0.000 0.000,0.000 25.000,0.000 0.000,25.000-25.000,0.000 0.000,25.000-25.000,0.000 0.000,-25.000 25.000,0.000 0.000,25.000-25.000,0.000 0.000,0.000 0.000,0.000 0.000,-25.000 25.000,0.000 0.000,0.000 0.000,0.000 0.000,50.000-25.000,0.000 0.000,50.000-75.000,0.000 0.000,-25.000 75.000,0.000 0.000,-50.000 25.000,0.000 0.000,0.000 25.000,0.000 0.000,0.000-25.000,0.000 0.000,0.000-25.000,0.000 0.000,25.000 25.000,0.000 0.000,-25.000 25.000,0.000 0.000,25.000-50.000,0.000 0.000,0.000 25.000,0.000 0.000,-25.000 0.000,0.000 0.000,25.000 0.000,0.000 0.000,0.000-25.000,0.000 0.000,0.000 0.000,0.000 0.000,0.000 0.000,0.000 0.000,0.000 25.000,0.000 0.000,0.000-25.000,0.000 0.000,0.000 0.000,0.000 0.000,0.000 25.000,0.000 0.000,-25.000 0.000,0.000 0.000,25.000 25.000,0.000 0.000,25.000-25.000,0.000 0.000,-50.000 25.000,0.000 0.000,25.000 0.000,0.000 0.000,0.000 0.000,0.000 0.000,0.000-25.000,0.000 0.000,0.000 25.000,0.000 0.000,0.000 0.000,0.000 0.000,0.000 0.000,0.000 0.000,0.000 25.000,0.000 0.000,-25.000-25.000,0.000 0.000,0.000 25.000,0.000 0.000,0.000-25.000,0.000 0.000,0.000 25.000,0.000 0.000,0.000 0.000,0.000 0.000,25.000 0.000,0.000 0.000,-25.000 0.000,0.000 0.000,25.000 0.000,0.000 0.000,0.000 0.000,0.000 0.000,25.000 0.000,0.000 0.000,0.000 25.000,0.000 0.000,0.000-25.000,0.000 0.000,-25.000 0.000,0.000 0.000,0.000 0.000,0.000 0.000,0.000 25.000,0.000 0.000,0.000 0.000,0.000 0.000,-25.000 0.000,0.000 0.000,25.000 0.000,0.000 0.000,0.000 0.000,0.000 0.000,-25.000 25.000,0.000 0.000,25.000 0.000,0.000 0.000,0.000 0.000,0.000 0.000,0.000 25.000,0.000 0.000,0.000 0.000,0.000 0.000,0.000 0.000,0.000 0.000,-25.000 25.000,0.000 0.000,25.000-25.000,0.000 0.000,0.000 50.000,0.000 0.000,0.000-25.000,0.000 0.000,25.000 0.000,0.000 0.000,0.000 25.000,0.000 0.000,25.000 0.000,0.000 0.000,-25.000-50.000,0.000 0.000,0.000 0.000,0.000 0.000,0.000 50.000,0.000 0.000,-25.000 0.000,0.000 0.000,0.000 75.000,0.000 0.000,0.000-50.000,0.000 0.000,50.000-25.000,0.000 0.000,0.000 0.000,0.000 0.000,0.000-25.000,0.000 0.000,-50.000 0.000,0.000 0.000,0.000-25.000,0.000 0.000,-25.000-50.000,0.000 0.000,-25.000 0.000,0.000 0.000,-25.000-50.000</inkml:trace>
</inkml:ink>
</file>

<file path=ppt/ink/ink27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2:4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75100.000 50600.000,'-50.000'0.000,"100.000"0.000,0.000 0.000,0.000 25.000,0.000 0.000,75.000 25.000,0.000 0.000,25.000 0.000,0.000 0.000,25.000 0.000,0.000 0.000,0.000 25.000,0.000 0.000,-25.000 25.000,0.000 0.000,-75.000-50.000,0.000 0.000,-25.000 0.000,0.000 0.000,125.000 125.000,0.000 0.000,-25.000-50.000,0.000 0.000,-25.000 25.000,0.000 0.000,0.000 0.000,0.000 0.000,0.000-25.000,0.000 0.000,0.000-25.000,0.000 0.000,-25.000 0.000,0.000 0.000,0.000 0.000,0.000 0.000,0.000 0.000,0.000 0.000,0.000-50.000,0.000 0.000,0.000 50.000,0.000 0.000,-25.000-50.000,0.000 0.000,25.000 25.000,0.000 0.000,-25.000 25.000,0.000 0.000,0.000-25.000,0.000 0.000,0.000 25.000,0.000 0.000,0.000-25.000,0.000 0.000,-25.000-25.000,0.000 0.000,25.000 25.000,0.000 0.000,-25.000-25.000,0.000 0.000,0.000 0.000,0.000 0.000,-25.000 0.000,0.000 0.000,0.000-25.000,0.000 0.000,25.000 50.000,0.000 0.000,25.000-25.000,0.000 0.000,-25.000-25.000,0.000 0.000,0.000 25.000,0.000 0.000,0.000 0.000,0.000 0.000,0.000-25.000,0.000 0.000,-25.000 25.000,0.000 0.000,0.000 0.000,0.000 0.000,0.000-25.000,0.000 0.000,0.000-25.000,0.000 0.000,-25.000 25.000,0.000 0.000,-25.000-25.000,0.000 0.000,-25.000-50.000</inkml:trace>
</inkml:ink>
</file>

<file path=ppt/ink/ink27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2:5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82950.000 56450.000,'-50.000'0.000,"50.000"-25.000,0.000 0.000,0.000 0.000,0.000 0.000,0.000-25.000,0.000 0.000,25.000-25.000,0.000 0.000,75.000-50.000,0.000 0.000,25.000-25.000,0.000 0.000,25.000-50.000,0.000 0.000,25.000-25.000,0.000 0.000,0.000 25.000,0.000 0.000,0.000 0.000,0.000 0.000,100.000-25.000,0.000 0.000,0.000 50.000,0.000 0.000,-25.000-50.000,0.000 0.000,0.000 0.000,0.000 0.000,25.000-25.000,0.000 0.000,0.000 50.000,0.000 0.000,-50.000 100.000,0.000 0.000,-50.000 25.000,0.000 0.000,-25.000 25.000,0.000 0.000,-50.000 25.000,0.000 0.000,0.000 0.000,0.000 0.000,-50.000 0.000,0.000 0.000,-25.000 25.000,0.000 0.000,0.000 0.000,0.000 0.000,-25.000 25.000,0.000 0.000,-25.000-25.000</inkml:trace>
</inkml:ink>
</file>

<file path=ppt/ink/ink27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2:5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92150.000 49350.000,'0.000'-50.000,"0.000"25.000,0.000 0.000,-25.000 25.000,0.000 0.000,-50.000 25.000,0.000 0.000,0.000 25.000,0.000 0.000,-25.000 75.000,0.000 0.000,25.000-25.000,0.000 0.000,75.000-25.000,0.000 0.000,25.000 25.000,0.000 0.000,75.000 0.000,0.000 0.000,-25.000 0.000,0.000 0.000,0.000-25.000,0.000 0.000,-50.000-25.000,0.000 0.000,-25.000-25.000,0.000 0.000,-75.000 50.000,0.000 0.000,-75.000 0.000,0.000 0.000,0.000 0.000,0.000 0.000,25.000 25.000,0.000 0.000,50.000-50.000,0.000 0.000,100.000-50.000</inkml:trace>
</inkml:ink>
</file>

<file path=ppt/ink/ink27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2:5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92750.000 49400.000,'50.000'0.000,"-25.000"-75.000,0.000 0.000,50.000 50.000,0.000 0.000,0.000 25.000,0.000 0.000,-25.000 75.000,0.000 0.000,-25.000 50.000,0.000 0.000,-75.000 0.000,0.000 0.000,-100.000 0.000,0.000 0.000,50.000-50.000,0.000 0.000,50.000-25.000,0.000 0.000,150.000-25.000,0.000 0.000,75.000-50.000,0.000 0.000,0.000 0.000,0.000 0.000,-75.000 25.000,0.000 0.000,-75.000 0.000,0.000 0.000,-25.000-25.000</inkml:trace>
</inkml:ink>
</file>

<file path=ppt/ink/ink27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2:5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93750.000 49800.000,'0.000'-50.000,"75.000"-25.000,0.000 0.000,25.000 75.000,0.000 0.000,50.000 0.000,0.000 0.000,25.000 0.000,0.000 0.000,-125.000 25.000,0.000 0.000,-25.000 0.000</inkml:trace>
</inkml:ink>
</file>

<file path=ppt/ink/ink27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2:5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78950.000 50750.000,'50.000'-50.000,"-50.000"0.000,0.000 0.000,50.000 25.000,0.000 0.000,25.000 0.000,0.000 0.000,25.000 0.000,0.000 0.000,-25.000 25.000,0.000 0.000,0.000 0.000,0.000 0.000,-50.000 0.000</inkml:trace>
</inkml:ink>
</file>

<file path=ppt/ink/ink27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2:5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79200.000 49600.000,'-150.000'-100.000,"150.000"75.000,0.000 0.000,-25.000 100.000,0.000 0.000,0.000 100.000,0.000 0.000,0.000-25.000,0.000 0.000,0.000 25.000,0.000 0.000,25.000-25.000,0.000 0.000,0.000-50.000,0.000 0.000,0.000-75.000,0.000 0.000,25.000-50.000</inkml:trace>
</inkml:ink>
</file>

<file path=ppt/ink/ink27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2:5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79000.000 50550.000,'0.000'-50.000,"0.000"25.000,0.000 0.000,0.000 0.000,0.000 0.000,50.000 25.000,0.000 0.000,25.000 0.000,0.000 0.000,0.000 0.000,0.000 0.000,0.000 25.000,0.000 0.000,-25.000-25.000,0.000 0.000,0.000-25.000,0.000 0.000,-25.000 0.000,0.000 0.000,-25.000 0.000</inkml:trace>
</inkml:ink>
</file>

<file path=ppt/ink/ink27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2:5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79900.000 49550.000,'0.000'-200.000,"0.000"175.000,0.000 0.000,0.000 150.000,0.000 0.000,0.000 50.000,0.000 0.000,0.000 0.000,0.000 0.000,0.000 25.000,0.000 0.000,-25.000-50.000,0.000 0.000,25.000-25.000,0.000 0.000,25.000-125.000</inkml:trace>
</inkml:ink>
</file>

<file path=ppt/ink/ink2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3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34700.000 42200.000,'0.000'-50.000,"-25.000"25.000,0.000 0.000,75.000 0.000,0.000 0.000,75.000 25.000,0.000 0.000,0.000 25.000,0.000 0.000,-50.000-25.000,0.000 0.000,-25.000 25.000</inkml:trace>
</inkml:ink>
</file>

<file path=ppt/ink/ink27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2: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81300.000 49350.000,'-50.000'-50.000,"0.000"-25.000,0.000 0.000,25.000 75.000,0.000 0.000,-25.000-25.000,0.000 0.000,0.000 75.000,0.000 0.000,-25.000 50.000,0.000 0.000,50.000 25.000,0.000 0.000,0.000 25.000,0.000 0.000,50.000-50.000,0.000 0.000,50.000 0.000,0.000 0.000,25.000-50.000,0.000 0.000,-25.000 0.000,0.000 0.000,-25.000 0.000,0.000 0.000,-50.000 0.000,0.000 0.000,-75.000 50.000,0.000 0.000,-50.000-25.000,0.000 0.000,-25.000 25.000,0.000 0.000,75.000-100.000,0.000 0.000,50.000 0.000,0.000 0.000,0.000-50.000</inkml:trace>
</inkml:ink>
</file>

<file path=ppt/ink/ink27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2: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81600.000 48800.000,'0.000'-50.000,"25.000"25.000,0.000 0.000,50.000 0.000,0.000 0.000,-25.000 25.000,0.000 0.000,100.000-25.000,0.000 0.000,-25.000 25.000,0.000 0.000,-25.000-25.000,0.000 0.000,-75.000 25.000,0.000 0.000,0.000 0.000</inkml:trace>
</inkml:ink>
</file>

<file path=ppt/ink/ink27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3:0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82700.000 49300.000,'-50.000'50.000,"25.000"0.000,0.000 0.000,25.000 25.000,0.000 0.000,0.000 25.000,0.000 0.000,0.000-25.000,0.000 0.000,-25.000 50.000,0.000 0.000,25.000 25.000,0.000 0.000,-25.000-25.000,0.000 0.000,0.000 0.000,0.000 0.000,25.000-50.000,0.000 0.000,0.000 0.000,0.000 0.000,0.000-25.000,0.000 0.000,-25.000-50.000,0.000 0.000,25.000 50.000,0.000 0.000,-25.000 0.000,0.000 0.000,25.000 25.000,0.000 0.000,-25.000 0.000,0.000 0.000,25.000 0.000,0.000 0.000,0.000 25.000,0.000 0.000,0.000-25.000,0.000 0.000,0.000 0.000,0.000 0.000,0.000-25.000,0.000 0.000,0.000 0.000,0.000 0.000,0.000 25.000,0.000 0.000,0.000-25.000,0.000 0.000,-25.000 0.000,0.000 0.000,0.000 25.000,0.000 0.000,0.000-25.000,0.000 0.000,25.000 25.000,0.000 0.000,0.000 0.000,0.000 0.000,0.000-25.000,0.000 0.000,0.000 0.000,0.000 0.000,0.000 25.000,0.000 0.000,-25.000 0.000,0.000 0.000,25.000 0.000,0.000 0.000,0.000 0.000,0.000 0.000,0.000 0.000,0.000 0.000,0.000-25.000,0.000 0.000,-25.000 25.000,0.000 0.000,25.000 0.000,0.000 0.000,-25.000 0.000,0.000 0.000,25.000 0.000,0.000 0.000,0.000-50.000,0.000 0.000,-25.000 75.000,0.000 0.000,25.000 0.000,0.000 0.000,0.000-50.000,0.000 0.000,0.000 25.000,0.000 0.000,0.000-50.000,0.000 0.000,0.000 25.000,0.000 0.000,0.000 0.000,0.000 0.000,0.000 0.000,0.000 0.000,-25.000 0.000,0.000 0.000,25.000-25.000,0.000 0.000,0.000 25.000,0.000 0.000,-25.000 25.000,0.000 0.000,25.000-25.000,0.000 0.000,-25.000 50.000,0.000 0.000,25.000-25.000,0.000 0.000,0.000 25.000,0.000 0.000,-25.000 0.000,0.000 0.000,25.000-25.000,0.000 0.000,0.000-25.000,0.000 0.000,0.000 0.000,0.000 0.000,0.000 0.000,0.000 0.000,0.000 0.000,0.000 0.000,0.000-100.000</inkml:trace>
</inkml:ink>
</file>

<file path=ppt/ink/ink27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3:0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77850.000 54200.000,'-50.000'0.000,"-150.000"225.000,0.000 0.000,175.000-200.000,0.000 0.000,-100.000 100.000,0.000 0.000,25.000-25.000,0.000 0.000,50.000-25.000,0.000 0.000,50.000-50.000,0.000 0.000,-25.000 0.000</inkml:trace>
</inkml:ink>
</file>

<file path=ppt/ink/ink27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3:0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75900.000 56150.000,'-50.000'0.000,"0.000"50.000,0.000 0.000,-25.000-25.000,0.000 0.000,25.000 0.000,0.000 0.000,0.000 0.000,0.000 0.000,-25.000 0.000,0.000 0.000,25.000 0.000,0.000 0.000,50.000 0.000,0.000 0.000,25.000-75.000,0.000 0.000,75.000-75.000,0.000 0.000,50.000-50.000,0.000 0.000,25.000-25.000,0.000 0.000,25.000-25.000,0.000 0.000,-50.000 50.000,0.000 0.000,0.000 25.000,0.000 0.000,-50.000 0.000,0.000 0.000,0.000 50.000,0.000 0.000,-25.000 0.000,0.000 0.000,0.000 0.000,0.000 0.000,50.000 0.000,0.000 0.000,25.000 25.000,0.000 0.000,0.000-25.000,0.000 0.000,0.000 0.000,0.000 0.000,-25.000 0.000,0.000 0.000,-50.000 25.000,0.000 0.000,0.000 0.000,0.000 0.000,25.000 0.000,0.000 0.000,25.000-25.000,0.000 0.000,0.000 25.000,0.000 0.000,-25.000 25.000,0.000 0.000,0.000 0.000,0.000 0.000,0.000 25.000,0.000 0.000,0.000-25.000,0.000 0.000,-25.000 0.000,0.000 0.000,0.000 25.000,0.000 0.000,-50.000 25.000,0.000 0.000,0.000 0.000,0.000 0.000,-50.000 0.000,0.000 0.000,-50.000 0.000,0.000 0.000,0.000 50.000,0.000 0.000,-50.000 25.000,0.000 0.000,0.000 25.000,0.000 0.000,0.000-25.000,0.000 0.000,0.000 25.000,0.000 0.000,0.000-25.000,0.000 0.000,0.000 25.000,0.000 0.000,-25.000 25.000,0.000 0.000,25.000 0.000,0.000 0.000,-25.000-50.000,0.000 0.000,0.000 25.000,0.000 0.000,-25.000 0.000,0.000 0.000,50.000 0.000,0.000 0.000,0.000 0.000,0.000 0.000,25.000 0.000,0.000 0.000,0.000 25.000,0.000 0.000,0.000 25.000,0.000 0.000,0.000 0.000,0.000 0.000,0.000-50.000,0.000 0.000,25.000 25.000,0.000 0.000,25.000-25.000,0.000 0.000,0.000-25.000,0.000 0.000,25.000 0.000,0.000 0.000,25.000-50.000,0.000 0.000,-25.000 25.000,0.000 0.000,0.000 0.000,0.000 0.000,0.000-25.000,0.000 0.000,0.000 25.000,0.000 0.000,50.000-75.000,0.000 0.000,25.000-50.000,0.000 0.000,50.000-50.000,0.000 0.000,-50.000 50.000,0.000 0.000,50.000-75.000,0.000 0.000,0.000 25.000,0.000 0.000,0.000-25.000,0.000 0.000,0.000 0.000,0.000 0.000,0.000 0.000,0.000 0.000,25.000 25.000,0.000 0.000,0.000 25.000,0.000 0.000,0.000-25.000,0.000 0.000,25.000 0.000,0.000 0.000,-50.000 25.000,0.000 0.000,25.000 25.000,0.000 0.000,-25.000 25.000,0.000 0.000,0.000-50.000,0.000 0.000,0.000 25.000,0.000 0.000,25.000 0.000,0.000 0.000,0.000 0.000,0.000 0.000,-50.000 0.000,0.000 0.000,-25.000 50.000,0.000 0.000,75.000-50.000,0.000 0.000,-25.000 0.000,0.000 0.000,-25.000 25.000,0.000 0.000,0.000 0.000,0.000 0.000,-25.000 25.000,0.000 0.000,25.000-25.000,0.000 0.000,-25.000 25.000,0.000 0.000,0.000 0.000,0.000 0.000,-25.000 0.000,0.000 0.000,0.000 25.000,0.000 0.000,0.000 0.000,0.000 0.000,0.000-25.000,0.000 0.000,0.000 25.000,0.000 0.000,-50.000 0.000,0.000 0.000,-25.000 25.000,0.000 0.000,-75.000 50.000,0.000 0.000,0.000 0.000,0.000 0.000,0.000 0.000,0.000 0.000,-25.000 25.000,0.000 0.000,0.000 25.000,0.000 0.000,-50.000 0.000,0.000 0.000,0.000 25.000,0.000 0.000,25.000-25.000,0.000 0.000,-25.000 0.000,0.000 0.000,25.000-25.000,0.000 0.000,25.000 25.000,0.000 0.000,-25.000 0.000,0.000 0.000,50.000-25.000,0.000 0.000,0.000 25.000,0.000 0.000,25.000 0.000,0.000 0.000,0.000 0.000,0.000 0.000,25.000 0.000,0.000 0.000,0.000 0.000,0.000 0.000,0.000-50.000,0.000 0.000,50.000-25.000,0.000 0.000,0.000-25.000,0.000 0.000,25.000 0.000,0.000 0.000,50.000-25.000,0.000 0.000,0.000 0.000,0.000 0.000,25.000-50.000</inkml:trace>
</inkml:ink>
</file>

<file path=ppt/ink/ink27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3:0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83000.000 56000.000,'-50.000'0.000,"25.000"25.000,0.000 0.000,0.000-25.000,0.000 0.000,0.000 0.000,0.000 0.000,50.000 0.000,0.000 0.000,0.000-25.000,0.000 0.000,0.000 0.000</inkml:trace>
</inkml:ink>
</file>

<file path=ppt/ink/ink27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3:1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83200.000 56150.000,'-200.000'0.000,"175.000"25.000,0.000 0.000,25.000-50.000,0.000 0.000,0.000-75.000,0.000 0.000,75.000-50.000,0.000 0.000,0.000 0.000,0.000 0.000,25.000-50.000,0.000 0.000,0.000 50.000,0.000 0.000,0.000 25.000,0.000 0.000,25.000 0.000,0.000 0.000,25.000 25.000,0.000 0.000,25.000 0.000,0.000 0.000,25.000 25.000,0.000 0.000,0.000-50.000,0.000 0.000,-25.000 25.000,0.000 0.000,0.000-50.000,0.000 0.000,-25.000-25.000,0.000 0.000,25.000 25.000,0.000 0.000,-50.000 0.000,0.000 0.000,25.000 50.000,0.000 0.000,0.000 0.000,0.000 0.000,25.000 50.000,0.000 0.000,-25.000-25.000,0.000 0.000,0.000 0.000,0.000 0.000,0.000 0.000,0.000 0.000,-25.000 25.000,0.000 0.000,-25.000 0.000,0.000 0.000,-50.000 25.000,0.000 0.000,-50.000 0.000,0.000 0.000,25.000 25.000,0.000 0.000,0.000 0.000,0.000 0.000,0.000-25.000,0.000 0.000,-100.000 50.000,0.000 0.000,-25.000 50.000,0.000 0.000,-50.000-25.000,0.000 0.000,0.000 50.000,0.000 0.000,-25.000 25.000,0.000 0.000,25.000 0.000,0.000 0.000,0.000 25.000,0.000 0.000,0.000 0.000,0.000 0.000,0.000-25.000,0.000 0.000,-25.000 0.000,0.000 0.000,50.000-50.000,0.000 0.000,75.000-50.000,0.000 0.000,-125.000 100.000,0.000 0.000,25.000 0.000,0.000 0.000,0.000-25.000,0.000 0.000,-25.000 25.000,0.000 0.000,25.000-50.000,0.000 0.000,100.000-25.000,0.000 0.000,-50.000 50.000,0.000 0.000,-50.000 75.000,0.000 0.000,0.000 0.000,0.000 0.000,50.000-50.000,0.000 0.000,75.000-75.000,0.000 0.000,-75.000 75.000,0.000 0.000,25.000 0.000,0.000 0.000,0.000 0.000,0.000 0.000,0.000-25.000,0.000 0.000,25.000-25.000,0.000 0.000,25.000 0.000,0.000 0.000,0.000-50.000,0.000 0.000,25.000 0.000,0.000 0.000,-25.000-25.000,0.000 0.000,25.000-25.000,0.000 0.000,0.000 0.000,0.000 0.000,25.000-25.000,0.000 0.000,25.000 0.000,0.000 0.000,25.000-50.000,0.000 0.000,25.000-25.000,0.000 0.000,25.000 0.000,0.000 0.000,0.000-50.000,0.000 0.000,0.000-25.000,0.000 0.000,25.000 25.000,0.000 0.000,-25.000 0.000,0.000 0.000,50.000 25.000,0.000 0.000,0.000 25.000,0.000 0.000,25.000 0.000,0.000 0.000,-25.000-25.000,0.000 0.000,25.000 25.000,0.000 0.000,-25.000-25.000,0.000 0.000,25.000-25.000,0.000 0.000,25.000 0.000,0.000 0.000,-50.000 50.000,0.000 0.000,-25.000 50.000,0.000 0.000,-25.000 25.000,0.000 0.000,-25.000 0.000,0.000 0.000,-25.000 25.000,0.000 0.000,-25.000 0.000,0.000 0.000,0.000 0.000,0.000 0.000,-25.000 0.000,0.000 0.000,-25.000 0.000</inkml:trace>
</inkml:ink>
</file>

<file path=ppt/ink/ink27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4:1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99600.000 25350.000,'50.000'-150.000,"-25.000"75.000,0.000 0.000,-25.000 25.000,0.000 0.000,0.000 0.000,0.000 0.000,0.000 25.000,0.000 0.000,-25.000 25.000,0.000 0.000,25.000-25.000,0.000 0.000,-25.000 25.000,0.000 0.000,25.000-25.000,0.000 0.000,0.000 0.000,0.000 0.000,0.000 0.000,0.000 0.000,-25.000 25.000</inkml:trace>
</inkml:ink>
</file>

<file path=ppt/ink/ink27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4:2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98800.000 18000.000,'0.000'-50.000,"0.000"25.000,0.000 0.000,0.000 0.000,0.000 0.000,25.000 0.000,0.000 0.000,-25.000-25.000,0.000 0.000,-25.000 0.000,0.000 0.000,0.000-25.000,0.000 0.000,0.000 0.000,0.000 0.000,-25.000 25.000,0.000 0.000,0.000 25.000,0.000 0.000,-50.000 0.000,0.000 0.000,25.000 50.000,0.000 0.000,-25.000 75.000,0.000 0.000,0.000 25.000,0.000 0.000,-25.000 25.000,0.000 0.000,25.000 25.000,0.000 0.000,25.000 0.000,0.000 0.000,25.000 50.000,0.000 0.000,25.000 0.000,0.000 0.000,50.000-75.000,0.000 0.000,75.000-75.000,0.000 0.000,75.000-75.000,0.000 0.000,50.000-100.000,0.000 0.000,25.000-25.000,0.000 0.000,-25.000 0.000,0.000 0.000,-75.000 0.000,0.000 0.000,-75.000 25.000,0.000 0.000,-50.000 0.000,0.000 0.000,-25.000 0.000,0.000 0.000,0.000 25.000,0.000 0.000,0.000 50.000,0.000 0.000,0.000 0.000,0.000 0.000,-25.000 25.000,0.000 0.000,-50.000 50.000,0.000 0.000,-25.000 25.000,0.000 0.000,0.000 25.000,0.000 0.000,0.000 25.000,0.000 0.000,25.000 0.000,0.000 0.000,50.000-25.000,0.000 0.000,25.000-25.000,0.000 0.000,50.000-25.000,0.000 0.000,50.000-50.000,0.000 0.000,50.000-100.000,0.000 0.000,0.000-100.000,0.000 0.000,-25.000-25.000,0.000 0.000,-25.000 0.000,0.000 0.000,-50.000 0.000,0.000 0.000,-25.000 75.000,0.000 0.000,0.000 75.000,0.000 0.000,-50.000 200.000,0.000 0.000,-25.000 50.000,0.000 0.000,25.000 0.000,0.000 0.000,25.000 0.000,0.000 0.000,50.000 25.000,0.000 0.000,0.000 0.000,0.000 0.000,25.000-75.000,0.000 0.000,-50.000-75.000,0.000 0.000,25.000-50.000</inkml:trace>
</inkml:ink>
</file>

<file path=ppt/ink/ink27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4:2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100900.000 16400.000,'0.000'-200.000,"50.000"175.000,0.000 0.000,25.000 50.000,0.000 0.000,-25.000 75.000,0.000 0.000,-25.000 25.000,0.000 0.000,-75.000 75.000,0.000 0.000,-100.000-50.000,0.000 0.000,0.000-75.000,0.000 0.000,100.000-75.000,0.000 0.000,25.000 0.000,0.000 0.000,150.000-25.000,0.000 0.000,100.000-25.000,0.000 0.000,0.000 0.000,0.000 0.000,-100.000 50.000,0.000 0.000,-75.000 0.000,0.000 0.000,-50.000-25.000</inkml:trace>
</inkml:ink>
</file>

<file path=ppt/ink/ink2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3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35750.000 41100.000,'0.000'-100.000,"0.000"225.000,0.000 0.000,0.000 125.000,0.000 0.000,0.000 25.000,0.000 0.000,0.000-50.000,0.000 0.000,0.000-150.000</inkml:trace>
</inkml:ink>
</file>

<file path=ppt/ink/ink27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4:2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101450.000 16700.000,'0.000'-100.000,"75.000"50.000,0.000 0.000,50.000 25.000,0.000 0.000,-50.000 25.000,0.000 0.000,75.000 0.000,0.000 0.000,-50.000 25.000,0.000 0.000,-75.000-25.000,0.000 0.000,0.000 0.000</inkml:trace>
</inkml:ink>
</file>

<file path=ppt/ink/ink27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4:2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102400.000 15650.000,'-50.000'0.000,"-25.000"-50.000,0.000 0.000,25.000 25.000,0.000 0.000,50.000 100.000,0.000 0.000,-25.000 200.000,0.000 0.000,25.000 200.000,0.000 0.000,-25.000-200.000,0.000 0.000,0.000-125.000</inkml:trace>
</inkml:ink>
</file>

<file path=ppt/ink/ink27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4:2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99500.000 24450.000,'0.000'-50.000,"25.000"50.000,0.000 0.000,-25.000 125.000,0.000 0.000,0.000 125.000,0.000 0.000,-75.000 0.000,0.000 0.000,-25.000-25.000,0.000 0.000,25.000-25.000,0.000 0.000,25.000-125.000,0.000 0.000,50.000-50.000,0.000 0.000,50.000-150.000,0.000 0.000,-25.000 75.000,0.000 0.000,0.000-25.000</inkml:trace>
</inkml:ink>
</file>

<file path=ppt/ink/ink27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4:2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99600.000 25050.000,'50.000'-300.000,"0.000"225.000,0.000 0.000,-25.000 75.000,0.000 0.000,25.000 50.000,0.000 0.000,0.000 100.000,0.000 0.000,-25.000 75.000,0.000 0.000,0.000-75.000,0.000 0.000,-25.000 25.000,0.000 0.000,0.000-125.000,0.000 0.000,25.000-50.000,0.000 0.000,0.000 0.000,0.000 0.000,50.000-150.000,0.000 0.000,50.000-125.000,0.000 0.000,-50.000-75.000,0.000 0.000,-25.000 125.000,0.000 0.000,-50.000 175.000,0.000 0.000,-50.000 125.000,0.000 0.000,25.000-50.000</inkml:trace>
</inkml:ink>
</file>

<file path=ppt/ink/ink27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4:2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100850.000 25300.000,'50.000'0.000,"-25.000"25.000,0.000 0.000,-25.000 25.000,0.000 0.000,25.000 50.000,0.000 0.000,-50.000 50.000,0.000 0.000,-25.000 0.000,0.000 0.000,25.000 0.000,0.000 0.000,25.000-75.000,0.000 0.000,25.000-100.000,0.000 0.000,0.000-25.000</inkml:trace>
</inkml:ink>
</file>

<file path=ppt/ink/ink27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4:2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101650.000 24050.000,'0.000'-50.000,"-25.000"25.000,0.000 0.000,25.000 150.000,0.000 0.000,-25.000 75.000,0.000 0.000,25.000-25.000,0.000 0.000,25.000-100.000,0.000 0.000,-25.000-25.000</inkml:trace>
</inkml:ink>
</file>

<file path=ppt/ink/ink27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4:2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102200.000 23200.000,'-50.000'-100.000,"150.000"100.000,0.000 0.000,0.000 0.000,0.000 0.000,0.000 100.000,0.000 0.000,-75.000 0.000,0.000 0.000,-50.000 25.000,0.000 0.000,-125.000-25.000,0.000 0.000,25.000-50.000,0.000 0.000,75.000-25.000,0.000 0.000,25.000 0.000,0.000 0.000,150.000-50.000,0.000 0.000,100.000-25.000,0.000 0.000,-25.000 0.000,0.000 0.000,-100.000 25.000,0.000 0.000,-50.000 0.000</inkml:trace>
</inkml:ink>
</file>

<file path=ppt/ink/ink27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4:2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102850.000 23300.000,'100.000'-100.000,"-25.000"100.000,0.000 0.000,75.000-25.000,0.000 0.000,0.000 25.000,0.000 0.000,-75.000 0.000,0.000 0.000,-25.000 0.000,0.000 0.000,-25.000 0.000</inkml:trace>
</inkml:ink>
</file>

<file path=ppt/ink/ink27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4:2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91100.000 30300.000,'0.000'50.000,"-25.000"0.000,0.000 0.000,-25.000 50.000,0.000 0.000,0.000 0.000,0.000 0.000,-50.000 50.000,0.000 0.000,0.000 50.000,0.000 0.000,0.000 0.000,0.000 0.000,0.000-25.000,0.000 0.000,25.000 0.000,0.000 0.000,50.000-50.000,0.000 0.000,25.000-100.000,0.000 0.000,75.000-125.000,0.000 0.000,-50.000-50.000,0.000 0.000,25.000 75.000</inkml:trace>
</inkml:ink>
</file>

<file path=ppt/ink/ink27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4:2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91100.000 30750.000,'50.000'-100.000,"-50.000"75.000,0.000 0.000,0.000 0.000,0.000 0.000,25.000 100.000,0.000 0.000,0.000-25.000,0.000 0.000,25.000 100.000,0.000 0.000,0.000 0.000,0.000 0.000,-25.000 50.000,0.000 0.000,0.000-25.000,0.000 0.000,0.000 0.000,0.000 0.000,-25.000 0.000,0.000 0.000,0.000-100.000,0.000 0.000,0.000-100.000,0.000 0.000,-25.000-25.000</inkml:trace>
</inkml:ink>
</file>

<file path=ppt/ink/ink2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3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59700.000 34250.000,'-150.000'-50.000,"100.000"50.000,0.000 0.000,-25.000 50.000,0.000 0.000,0.000 25.000,0.000 0.000,-50.000 75.000,0.000 0.000,25.000 75.000,0.000 0.000,50.000-50.000,0.000 0.000,50.000-50.000,0.000 0.000,25.000-100.000,0.000 0.000,100.000-50.000,0.000 0.000,50.000-125.000,0.000 0.000,25.000-25.000,0.000 0.000,-100.000 75.000,0.000 0.000,-75.000 75.000,0.000 0.000,0.000 0.000,0.000 0.000,-25.000 100.000,0.000 0.000,-25.000 50.000,0.000 0.000,0.000 25.000,0.000 0.000,25.000-50.000,0.000 0.000,0.000-50.000,0.000 0.000,25.000-50.000,0.000 0.000,25.000 0.000,0.000 0.000,-25.000-25.000,0.000 0.000,75.000-125.000,0.000 0.000,0.000-25.000,0.000 0.000,-50.000 25.000,0.000 0.000,-50.000 50.000,0.000 0.000,-75.000 50.000,0.000 0.000,0.000 0.000,0.000 0.000,0.000 50.000,0.000 0.000,25.000 50.000,0.000 0.000,25.000-50.000,0.000 0.000,0.000 50.000</inkml:trace>
</inkml:ink>
</file>

<file path=ppt/ink/ink27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4:2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90500.000 31900.000,'-50.000'0.000,"25.000"0.000,0.000 0.000,25.000-25.000,0.000 0.000,175.000 25.000,0.000 0.000,50.000-25.000,0.000 0.000,0.000 0.000,0.000 0.000,-100.000 0.000,0.000 0.000,-100.000 25.000,0.000 0.000,-25.000-25.000</inkml:trace>
</inkml:ink>
</file>

<file path=ppt/ink/ink27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4:3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82300.000 26900.000,'-100.000'0.000,"100.000"25.000,0.000 0.000,-25.000 125.000,0.000 0.000,25.000 25.000,0.000 0.000,0.000-25.000,0.000 0.000,-25.000 25.000,0.000 0.000,25.000-25.000,0.000 0.000,0.000-100.000,0.000 0.000,0.000-25.000,0.000 0.000,25.000-50.000,0.000 0.000,0.000-25.000</inkml:trace>
</inkml:ink>
</file>

<file path=ppt/ink/ink27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4:3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82550.000 26850.000,'50.000'-50.000,"-25.000"25.000,0.000 0.000,25.000 0.000,0.000 0.000,50.000 0.000,0.000 0.000,0.000 25.000,0.000 0.000,-25.000 50.000,0.000 0.000,-75.000 50.000,0.000 0.000,-50.000 25.000,0.000 0.000,-50.000 25.000,0.000 0.000,0.000-50.000,0.000 0.000,25.000-50.000,0.000 0.000,50.000-25.000,0.000 0.000,75.000 0.000,0.000 0.000,100.000-25.000,0.000 0.000,25.000 50.000,0.000 0.000,-25.000 25.000,0.000 0.000,-75.000 0.000,0.000 0.000,-75.000 0.000,0.000 0.000,-100.000 50.000,0.000 0.000,-75.000 50.000,0.000 0.000,-75.000 0.000,0.000 0.000,-25.000 25.000,0.000 0.000,175.000-125.000</inkml:trace>
</inkml:ink>
</file>

<file path=ppt/ink/ink27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4:3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80000.000 35250.000,'-50.000'-200.000,"50.000"125.000,0.000 0.000,-25.000 0.000,0.000 0.000,-50.000 50.000,0.000 0.000,-25.000 25.000,0.000 0.000,-25.000 25.000,0.000 0.000,0.000 50.000,0.000 0.000,-50.000 100.000,0.000 0.000,50.000 25.000,0.000 0.000,50.000 50.000,0.000 0.000,50.000-75.000,0.000 0.000,125.000-50.000,0.000 0.000,225.000-100.000,0.000 0.000,250.000-250.000,0.000 0.000,-375.000 125.000,0.000 0.000,-25.000 0.000</inkml:trace>
</inkml:ink>
</file>

<file path=ppt/ink/ink27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9:2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64575.000 33100.000,'232.000'232.000,"1.000"1.000</inkml:trace>
</inkml:ink>
</file>

<file path=ppt/ink/ink27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9:2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66450.000 32650.000,'50.000'50.000,"-25.000"-25.000,0.000 0.000,25.000-25.000,0.000 0.000,50.000 0.000,0.000 0.000,0.000 25.000,0.000 0.000,25.000-25.000,0.000 0.000,-100.000 0.000,0.000 0.000,25.000 0.000</inkml:trace>
</inkml:ink>
</file>

<file path=ppt/ink/ink27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49:4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63850.000 2400.000,'-100.000'-50.000,"-100.000"-100.000,0.000 0.000,200.000 175.000</inkml:trace>
</inkml:ink>
</file>

<file path=ppt/ink/ink27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50:5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59050.000 15050.000,'0.000'-50.000,"0.000"100.000,0.000 0.000,0.000-25.000,0.000 0.000,0.000 75.000,0.000 0.000,0.000-25.000,0.000 0.000,-50.000 50.000,0.000 0.000,0.000 0.000,0.000 0.000,0.000 0.000,0.000 0.000,0.000-25.000,0.000 0.000,50.000-25.000,0.000 0.000,-25.000-25.000,0.000 0.000,0.000 0.000,0.000 0.000,0.000-50.000,0.000 0.000,0.000 0.000,0.000 0.000,25.000-25.000,0.000 0.000,0.000-25.000,0.000 0.000,25.000-25.000,0.000 0.000,0.000-50.000,0.000 0.000,25.000 75.000</inkml:trace>
</inkml:ink>
</file>

<file path=ppt/ink/ink27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50:5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59300.000 14950.000,'50.000'-50.000,"-75.000"75.000,0.000 0.000,-25.000 25.000,0.000 0.000,-50.000 25.000,0.000 0.000,25.000 25.000,0.000 0.000,-50.000-25.000,0.000 0.000,50.000-25.000,0.000 0.000,0.000-25.000,0.000 0.000,100.000-50.000,0.000 0.000,25.000-25.000</inkml:trace>
</inkml:ink>
</file>

<file path=ppt/ink/ink27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50:5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59100.000 15150.000,'100.000'0.000,"-50.000"0.000,0.000 0.000,25.000 25.000,0.000 0.000,0.000 50.000,0.000 0.000,0.000 25.000,0.000 0.000,-25.000-25.000,0.000 0.000,0.000 0.000,0.000 0.000,-25.000-50.000,0.000 0.000,-25.000-100.000,0.000 0.000,-25.000 25.000</inkml:trace>
</inkml:ink>
</file>

<file path=ppt/ink/ink2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3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60750.000 34900.000,'50.000'0.000,"-25.000"0.000,0.000 0.000,50.000 0.000,0.000 0.000,-50.000 50.000,0.000 0.000,-25.000 50.000,0.000 0.000,0.000 50.000,0.000 0.000,-50.000-25.000,0.000 0.000,50.000-75.000,0.000 0.000,75.000 0.000,0.000 0.000,25.000 25.000,0.000 0.000,-25.000 50.000,0.000 0.000,-75.000 50.000,0.000 0.000,-100.000 25.000,0.000 0.000,-100.000 25.000,0.000 0.000,25.000-50.000,0.000 0.000,125.000-125.000,0.000 0.000,0.000-50.000</inkml:trace>
</inkml:ink>
</file>

<file path=ppt/ink/ink27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50:5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66800.000 14750.000,'0.000'-50.000,"75.000"150.000,0.000 0.000,-25.000 25.000,0.000 0.000,-25.000-25.000,0.000 0.000,25.000 25.000,0.000 0.000,-25.000-50.000,0.000 0.000,0.000 0.000,0.000 0.000,-50.000 25.000,0.000 0.000,-25.000 0.000,0.000 0.000,-25.000-25.000,0.000 0.000,50.000-75.000,0.000 0.000,0.000-25.000,0.000 0.000,0.000-25.000</inkml:trace>
</inkml:ink>
</file>

<file path=ppt/ink/ink27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50:5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66600.000 15800.000,'-50.000'-50.000,"50.000"75.000,0.000 0.000,50.000 50.000,0.000 0.000,0.000 25.000,0.000 0.000,-25.000 0.000,0.000 0.000,0.000 0.000,0.000 0.000,0.000-25.000,0.000 0.000,-25.000-25.000,0.000 0.000,25.000-50.000,0.000 0.000,-25.000 25.000,0.000 0.000,50.000-75.000,0.000 0.000,50.000-75.000,0.000 0.000,125.000-100.000,0.000 0.000,100.000-75.000,0.000 0.000,-250.000 225.000</inkml:trace>
</inkml:ink>
</file>

<file path=ppt/ink/ink27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51:0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71650.000 14600.000,'50.000'0.000,"-25.000"0.000,0.000 0.000,0.000 125.000,0.000 0.000,0.000-75.000,0.000 0.000,25.000 75.000,0.000 0.000,-25.000 0.000,0.000 0.000,25.000-25.000,0.000 0.000,-50.000 0.000,0.000 0.000,25.000-50.000,0.000 0.000,-25.000 50.000,0.000 0.000,-25.000-50.000,0.000 0.000,-25.000 0.000,0.000 0.000,0.000-50.000,0.000 0.000,25.000 0.000,0.000 0.000,0.000-25.000</inkml:trace>
</inkml:ink>
</file>

<file path=ppt/ink/ink27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51:0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71450.000 15900.000,'-50.000'0.000,"50.000"75.000,0.000 0.000,50.000 0.000,0.000 0.000,0.000 25.000,0.000 0.000,0.000-25.000,0.000 0.000,-25.000 25.000,0.000 0.000,0.000-25.000,0.000 0.000,-25.000-50.000,0.000 0.000,25.000-25.000,0.000 0.000,50.000-50.000,0.000 0.000,50.000-125.000,0.000 0.000,150.000-150.000,0.000 0.000,175.000-100.000,0.000 0.000,-250.000 175.000,0.000 0.000,-75.000 75.000</inkml:trace>
</inkml:ink>
</file>

<file path=ppt/ink/ink27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8T21:51: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15150.000 21600.000,'50.000'50.000,"0.000"-25.000,0.000 0.000,-25.000 50.000,0.000 0.000,-25.000 0.000,0.000 0.000,0.000-25.000</inkml:trace>
</inkml:ink>
</file>

<file path=ppt/ink/ink27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2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12500.000 25300.000,'0.000'-250.000,"-25.000"200.000,0.000 0.000,25.000 125.000,0.000 0.000,0.000 125.000,0.000 0.000,-25.000 50.000,0.000 0.000,0.000 0.000,0.000 0.000,0.000-25.000,0.000 0.000,-25.000 200.000,0.000 0.000,0.000-25.000,0.000 0.000,50.000-150.000,0.000 0.000,0.000-75.000,0.000 0.000,25.000-75.000,0.000 0.000,0.000-100.000</inkml:trace>
</inkml:ink>
</file>

<file path=ppt/ink/ink27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2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13800.000 26450.000,'-100.000'0.000,"50.000"25.000,0.000 0.000,-50.000 100.000,0.000 0.000,-25.000 25.000,0.000 0.000,-25.000 0.000,0.000 0.000,-25.000 0.000,0.000 0.000,75.000-75.000,0.000 0.000,50.000-25.000,0.000 0.000,50.000-25.000,0.000 0.000,50.000 0.000,0.000 0.000,75.000 50.000,0.000 0.000,25.000 0.000,0.000 0.000,0.000 25.000,0.000 0.000,0.000-25.000,0.000 0.000,-25.000 0.000,0.000 0.000,-75.000-75.000,0.000 0.000,-25.000 25.000</inkml:trace>
</inkml:ink>
</file>

<file path=ppt/ink/ink27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2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14400.000 28050.000,'0.000'-150.000,"-25.000"100.000,0.000 0.000,25.000 0.000,0.000 0.000,0.000 25.000,0.000 0.000,-50.000 0.000,0.000 0.000,-25.000 50.000,0.000 0.000,-50.000 75.000,0.000 0.000,25.000 25.000,0.000 0.000,-25.000 50.000,0.000 0.000,125.000-75.000,0.000 0.000,0.000-25.000,0.000 0.000,100.000-75.000,0.000 0.000,50.000-50.000,0.000 0.000,-25.000-50.000,0.000 0.000,-75.000 50.000,0.000 0.000,-25.000 25.000,0.000 0.000,-25.000 50.000,0.000 0.000,0.000 50.000,0.000 0.000,50.000 25.000,0.000 0.000,0.000 25.000,0.000 0.000,0.000-25.000,0.000 0.000,-25.000-75.000,0.000 0.000,-25.000 0.000</inkml:trace>
</inkml:ink>
</file>

<file path=ppt/ink/ink27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2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15350.000 27250.000,'50.000'-50.000,"50.000"50.000,0.000 0.000,-25.000 50.000,0.000 0.000,50.000 50.000,0.000 0.000,-100.000 75.000,0.000 0.000,-150.000 25.000,0.000 0.000,0.000-50.000,0.000 0.000,25.000-100.000,0.000 0.000,25.000-25.000,0.000 0.000,50.000-25.000,0.000 0.000,75.000-25.000,0.000 0.000,75.000-25.000,0.000 0.000,25.000 50.000,0.000 0.000,50.000 0.000,0.000 0.000,-125.000 0.000,0.000 0.000,-25.000-25.000</inkml:trace>
</inkml:ink>
</file>

<file path=ppt/ink/ink27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2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17450.000 26750.000,'100.000'0.000,"25.000"-25.000,0.000 0.000,50.000 25.000,0.000 0.000,-25.000 0.000,0.000 0.000,-100.000 50.000,0.000 0.000,-25.000-25.000</inkml:trace>
</inkml:ink>
</file>

<file path=ppt/ink/ink2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3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62150.000 34950.000,'0.000'-50.000,"25.000"25.000,0.000 0.000,125.000 25.000,0.000 0.000,50.000 0.000,0.000 0.000,25.000 0.000,0.000 0.000,-50.000 0.000,0.000 0.000,-125.000 0.000,0.000 0.000,-25.000-25.000</inkml:trace>
</inkml:ink>
</file>

<file path=ppt/ink/ink27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2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17300.000 27800.000,'-50.000'50.000,"200.000"-50.000,0.000 0.000,50.000 0.000,0.000 0.000,0.000 0.000,0.000 0.000,-25.000 50.000,0.000 0.000,-125.000-25.000</inkml:trace>
</inkml:ink>
</file>

<file path=ppt/ink/ink27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2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19750.000 27550.000,'50.000'0.000,"0.000"0.000,0.000 0.000,100.000 25.000,0.000 0.000,75.000 0.000,0.000 0.000,75.000 25.000,0.000 0.000,75.000-25.000,0.000 0.000,100.000-25.000,0.000 0.000,50.000 0.000,0.000 0.000,-25.000-75.000,0.000 0.000,50.000 25.000,0.000 0.000,-75.000 0.000,0.000 0.000,-75.000 0.000,0.000 0.000,0.000 0.000,0.000 0.000,-25.000 0.000,0.000 0.000,-100.000 25.000,0.000 0.000,-125.000 25.000,0.000 0.000,-125.000 0.000</inkml:trace>
</inkml:ink>
</file>

<file path=ppt/ink/ink27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3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22450.000 24750.000,'50.000'-150.000,"-50.000"125.000,0.000 0.000,-25.000 0.000,0.000 0.000,-50.000 25.000,0.000 0.000,-25.000 75.000,0.000 0.000,-25.000 50.000,0.000 0.000,0.000 75.000,0.000 0.000,0.000-25.000,0.000 0.000,25.000 0.000,0.000 0.000,75.000-25.000,0.000 0.000,50.000-25.000,0.000 0.000,125.000-50.000,0.000 0.000,100.000-75.000,0.000 0.000,25.000-100.000,0.000 0.000,-200.000 50.000</inkml:trace>
</inkml:ink>
</file>

<file path=ppt/ink/ink27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3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23400.000 25350.000,'-150.000'-100.000,"100.000"50.000,0.000 0.000,0.000 50.000,0.000 0.000,0.000 100.000,0.000 0.000,0.000 75.000,0.000 0.000,-25.000 0.000,0.000 0.000,50.000-25.000,0.000 0.000,25.000-75.000,0.000 0.000,75.000-50.000,0.000 0.000,75.000-50.000,0.000 0.000,50.000-100.000,0.000 0.000,-75.000-25.000,0.000 0.000,-50.000-25.000,0.000 0.000,-50.000 75.000,0.000 0.000,-25.000 25.000,0.000 0.000,0.000 100.000,0.000 0.000,0.000 75.000,0.000 0.000,-25.000 75.000,0.000 0.000,-25.000-50.000,0.000 0.000,-25.000 25.000,0.000 0.000,50.000-50.000,0.000 0.000,25.000-75.000,0.000 0.000,0.000-75.000,0.000 0.000,75.000-75.000,0.000 0.000,0.000 25.000,0.000 0.000,0.000 50.000,0.000 0.000,0.000 25.000,0.000 0.000,0.000 25.000,0.000 0.000,0.000 0.000,0.000 0.000,-50.000 0.000,0.000 0.000,0.000 0.000</inkml:trace>
</inkml:ink>
</file>

<file path=ppt/ink/ink27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3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24550.000 25150.000,'0.000'-50.000,"-25.000"-25.000,0.000 0.000,25.000 125.000,0.000 0.000,0.000 125.000,0.000 0.000,0.000 50.000,0.000 0.000,-25.000 50.000,0.000 0.000,-25.000 100.000,0.000 0.000,50.000-50.000,0.000 0.000,0.000-275.000,0.000 0.000,0.000 0.000</inkml:trace>
</inkml:ink>
</file>

<file path=ppt/ink/ink27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3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24750.000 25650.000,'0.000'-50.000,"0.000"-25.000,0.000 0.000,100.000 25.000,0.000 0.000,50.000 50.000,0.000 0.000,0.000 0.000,0.000 0.000,-75.000 50.000,0.000 0.000,-75.000-25.000</inkml:trace>
</inkml:ink>
</file>

<file path=ppt/ink/ink27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3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25250.000 24750.000,'-100.000'0.000,"100.000"50.000,0.000 0.000,0.000 125.000,0.000 0.000,0.000 25.000,0.000 0.000,-25.000-25.000,0.000 0.000,25.000-75.000,0.000 0.000,-25.000-75.000</inkml:trace>
</inkml:ink>
</file>

<file path=ppt/ink/ink27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3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25750.000 24400.000,'50.000'0.000,"-25.000"0.000,0.000 0.000,50.000 75.000,0.000 0.000,0.000 50.000,0.000 0.000,0.000 75.000,0.000 0.000,-75.000 50.000,0.000 0.000,-75.000 0.000,0.000 0.000,-125.000 0.000,0.000 0.000,-50.000-75.000,0.000 0.000,175.000-125.000</inkml:trace>
</inkml:ink>
</file>

<file path=ppt/ink/ink27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3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26800.000 25900.000,'0.000'100.000,"25.000"-50.000,0.000 0.000,0.000 0.000,0.000 0.000,0.000 0.000,0.000 0.000,0.000 0.000,0.000 0.000,-25.000-25.000</inkml:trace>
</inkml:ink>
</file>

<file path=ppt/ink/ink27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3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28800.000 24950.000,'-50.000'-50.000,"25.000"25.000,0.000 0.000,-25.000 25.000,0.000 0.000,-50.000 50.000,0.000 0.000,-50.000 75.000,0.000 0.000,0.000 25.000,0.000 0.000,50.000 0.000,0.000 0.000,25.000 50.000,0.000 0.000,75.000-50.000,0.000 0.000,50.000-25.000,0.000 0.000,100.000-75.000,0.000 0.000,75.000-50.000,0.000 0.000,-25.000-75.000,0.000 0.000,-125.000 25.000</inkml:trace>
</inkml:ink>
</file>

<file path=ppt/ink/ink2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3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62900.000 34300.000,'-100.000'-150.000,"75.000"150.000,0.000 0.000,25.000 50.000,0.000 0.000,0.000 125.000,0.000 0.000,0.000 50.000,0.000 0.000,0.000 100.000,0.000 0.000,0.000-50.000,0.000 0.000,-25.000-200.000</inkml:trace>
</inkml:ink>
</file>

<file path=ppt/ink/ink27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3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29700.000 24650.000,'0.000'-100.000,"-25.000"100.000,0.000 0.000,-50.000 75.000,0.000 0.000,25.000 75.000,0.000 0.000,0.000 0.000,0.000 0.000,50.000-50.000,0.000 0.000,75.000-25.000,0.000 0.000,25.000 0.000,0.000 0.000,-25.000-25.000,0.000 0.000,-50.000 0.000,0.000 0.000,-50.000 50.000,0.000 0.000,-125.000 0.000,0.000 0.000,0.000 0.000,0.000 0.000,25.000-50.000,0.000 0.000,75.000-50.000,0.000 0.000,50.000-50.000</inkml:trace>
</inkml:ink>
</file>

<file path=ppt/ink/ink27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3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30350.000 23750.000,'50.000'0.000,"-25.000"-50.000,0.000 0.000,25.000 25.000,0.000 0.000,0.000 50.000,0.000 0.000,-25.000 75.000,0.000 0.000,-75.000 25.000,0.000 0.000,0.000-50.000,0.000 0.000,50.000-25.000,0.000 0.000,0.000 0.000,0.000 0.000,0.000-25.000,0.000 0.000,75.000 0.000,0.000 0.000,25.000-50.000,0.000 0.000,-75.000 0.000</inkml:trace>
</inkml:ink>
</file>

<file path=ppt/ink/ink27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3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31200.000 23900.000,'100.000'-50.000,"-25.000"25.000,0.000 0.000,50.000 25.000,0.000 0.000,-25.000 50.000,0.000 0.000,-75.000-50.000,0.000 0.000,25.000 25.000</inkml:trace>
</inkml:ink>
</file>

<file path=ppt/ink/ink27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3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32050.000 23150.000,'100.000'-100.000,"-75.000"100.000,0.000 0.000,25.000 0.000,0.000 0.000,75.000 125.000,0.000 0.000,-25.000 25.000,0.000 0.000,-25.000 75.000,0.000 0.000,-75.000 75.000,0.000 0.000,-175.000 75.000,0.000 0.000,-125.000-25.000,0.000 0.000,200.000-275.000</inkml:trace>
</inkml:ink>
</file>

<file path=ppt/ink/ink27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3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23850.000 29350.000,'0.000'-50.000,"-25.000"50.000,0.000 0.000,-50.000 25.000,0.000 0.000,-25.000 25.000,0.000 0.000,-25.000 50.000,0.000 0.000,-50.000 50.000,0.000 0.000,25.000 50.000,0.000 0.000,100.000-25.000,0.000 0.000,25.000 50.000,0.000 0.000,100.000-150.000,0.000 0.000,100.000-50.000,0.000 0.000,50.000-100.000,0.000 0.000,-150.000 50.000</inkml:trace>
</inkml:ink>
</file>

<file path=ppt/ink/ink27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3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25050.000 29650.000,'50.000'-100.000,"-50.000"75.000,0.000 0.000,-50.000 25.000,0.000 0.000,-25.000 100.000,0.000 0.000,-50.000 50.000,0.000 0.000,50.000 50.000,0.000 0.000,25.000-25.000,0.000 0.000,50.000-50.000,0.000 0.000,50.000 0.000,0.000 0.000,100.000-125.000,0.000 0.000,25.000-75.000,0.000 0.000,50.000-100.000,0.000 0.000,-150.000 50.000,0.000 0.000,-50.000 50.000</inkml:trace>
</inkml:ink>
</file>

<file path=ppt/ink/ink27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3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25950.000 29750.000,'-50.000'-150.000,"25.000"150.000,0.000 0.000,0.000 100.000,0.000 0.000,0.000 25.000,0.000 0.000,-25.000 75.000,0.000 0.000,0.000 0.000,0.000 0.000,25.000-75.000,0.000 0.000,25.000-100.000,0.000 0.000,50.000-75.000,0.000 0.000,-25.000 0.000</inkml:trace>
</inkml:ink>
</file>

<file path=ppt/ink/ink27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3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25750.000 30600.000,'100.000'-200.000,"-75.000"150.000,0.000 0.000,50.000 25.000,0.000 0.000,-25.000 25.000,0.000 0.000,25.000 0.000,0.000 0.000,0.000 25.000,0.000 0.000,-50.000-25.000,0.000 0.000,0.000-25.000</inkml:trace>
</inkml:ink>
</file>

<file path=ppt/ink/ink27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3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26700.000 29400.000,'0.000'-100.000,"0.000"150.000,0.000 0.000,-25.000 100.000,0.000 0.000,-25.000 75.000,0.000 0.000,0.000 50.000,0.000 0.000,0.000-75.000,0.000 0.000,50.000-50.000,0.000 0.000,100.000-150.000,0.000 0.000,-25.000-75.000</inkml:trace>
</inkml:ink>
</file>

<file path=ppt/ink/ink27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3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27900.000 29600.000,'50.000'-100.000,"-100.000"100.000,0.000 0.000,-50.000 25.000,0.000 0.000,0.000 75.000,0.000 0.000,75.000 0.000,0.000 0.000,25.000 25.000,0.000 0.000,50.000-25.000,0.000 0.000,50.000 0.000,0.000 0.000,-50.000 0.000,0.000 0.000,-25.000 0.000,0.000 0.000,-75.000 25.000,0.000 0.000,-75.000-50.000,0.000 0.000,-25.000 0.000,0.000 0.000,50.000-75.000,0.000 0.000,75.000-50.000</inkml:trace>
</inkml:ink>
</file>

<file path=ppt/ink/ink2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3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66700.000 33950.000,'100.000'-200.000,"-50.000"175.000,0.000 0.000,50.000 25.000,0.000 0.000,25.000 75.000,0.000 0.000,-100.000 50.000,0.000 0.000,-50.000 0.000,0.000 0.000,-100.000 25.000,0.000 0.000,-25.000 0.000,0.000 0.000,25.000-50.000,0.000 0.000,0.000-25.000,0.000 0.000,25.000-25.000,0.000 0.000,75.000-50.000,0.000 0.000,150.000 0.000,0.000 0.000,0.000-25.000,0.000 0.000,150.000 25.000,0.000 0.000,-75.000-25.000,0.000 0.000,-50.000 0.000,0.000 0.000,-100.000 0.000,0.000 0.000,0.000 0.000</inkml:trace>
</inkml:ink>
</file>

<file path=ppt/ink/ink27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3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28400.000 29600.000,'50.000'0.000,"25.000"25.000,0.000 0.000,25.000-25.000,0.000 0.000,0.000 0.000,0.000 0.000,0.000 0.000,0.000 0.000,-75.000-25.000</inkml:trace>
</inkml:ink>
</file>

<file path=ppt/ink/ink27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3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29450.000 28800.000,'0.000'-50.000,"50.000"50.000,0.000 0.000,75.000 100.000,0.000 0.000,0.000 0.000,0.000 0.000,-25.000 50.000,0.000 0.000,-75.000 25.000,0.000 0.000,-100.000 125.000,0.000 0.000,-125.000 50.000,0.000 0.000,0.000-150.000,0.000 0.000,125.000-150.000</inkml:trace>
</inkml:ink>
</file>

<file path=ppt/ink/ink27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3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30050.000 27300.000,'50.000'-50.000,"25.000"25.000,0.000 0.000,125.000 0.000,0.000 0.000,50.000 25.000,0.000 0.000,75.000 0.000,0.000 0.000,50.000-50.000,0.000 0.000,-25.000 50.000,0.000 0.000,-50.000 0.000,0.000 0.000,-225.000-25.000</inkml:trace>
</inkml:ink>
</file>

<file path=ppt/ink/ink27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4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21600.000 35200.000,'-50.000'0.000,"25.000"0.000,0.000 0.000,25.000 25.000,0.000 0.000,25.000 50.000,0.000 0.000,0.000 75.000,0.000 0.000,-25.000 50.000,0.000 0.000,-50.000 50.000,0.000 0.000,-25.000-75.000,0.000 0.000,50.000-50.000,0.000 0.000,25.000-75.000,0.000 0.000,0.000-75.000</inkml:trace>
</inkml:ink>
</file>

<file path=ppt/ink/ink27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4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21600.000 36350.000,'50.000'-100.000,"-25.000"50.000,0.000 0.000,75.000 25.000,0.000 0.000,50.000-25.000,0.000 0.000,-25.000 25.000,0.000 0.000,-75.000 25.000,0.000 0.000,-50.000 25.000,0.000 0.000,0.000 0.000</inkml:trace>
</inkml:ink>
</file>

<file path=ppt/ink/ink27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4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22700.000 34850.000,'-50.000'0.000,"25.000"50.000,0.000 0.000,25.000 75.000,0.000 0.000,0.000 25.000,0.000 0.000,0.000 50.000,0.000 0.000,-25.000 75.000,0.000 0.000,0.000-50.000,0.000 0.000,0.000-75.000,0.000 0.000,25.000-50.000,0.000 0.000,0.000-75.000</inkml:trace>
</inkml:ink>
</file>

<file path=ppt/ink/ink27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4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23150.000 36300.000,'50.000'-50.000,"-25.000"25.000,0.000 0.000,0.000 50.000,0.000 0.000,0.000 50.000,0.000 0.000,-25.000 75.000,0.000 0.000,-50.000-50.000,0.000 0.000,50.000-25.000,0.000 0.000,25.000-75.000,0.000 0.000,125.000-75.000,0.000 0.000,50.000-125.000,0.000 0.000,0.000-75.000,0.000 0.000,-50.000 0.000,0.000 0.000,-50.000 100.000,0.000 0.000,-75.000 100.000,0.000 0.000,-25.000 50.000,0.000 0.000,-25.000 25.000,0.000 0.000,-25.000 100.000,0.000 0.000,25.000 25.000,0.000 0.000,25.000 25.000,0.000 0.000,25.000 0.000,0.000 0.000,25.000 0.000,0.000 0.000,25.000-50.000,0.000 0.000,-25.000-50.000,0.000 0.000,-50.000 25.000,0.000 0.000,-50.000 25.000,0.000 0.000,-100.000 25.000,0.000 0.000,75.000-100.000,0.000 0.000,25.000 0.000</inkml:trace>
</inkml:ink>
</file>

<file path=ppt/ink/ink27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4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26250.000 35500.000,'-50.000'0.000,"50.000"-25.000,0.000 0.000,100.000 25.000,0.000 0.000,125.000-25.000,0.000 0.000,-25.000 25.000,0.000 0.000,-25.000 0.000,0.000 0.000,-25.000 0.000,0.000 0.000,-50.000 0.000,0.000 0.000,-75.000-25.000</inkml:trace>
</inkml:ink>
</file>

<file path=ppt/ink/ink27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4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27700.000 34650.000,'50.000'0.000,"25.000"25.000,0.000 0.000,25.000 50.000,0.000 0.000,50.000 0.000,0.000 0.000,-50.000 0.000,0.000 0.000,-75.000 0.000,0.000 0.000,-25.000-50.000</inkml:trace>
</inkml:ink>
</file>

<file path=ppt/ink/ink27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4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26600.000 36200.000,'-100.000'0.000,"225.000"0.000,0.000 0.000,75.000 0.000,0.000 0.000,100.000 0.000,0.000 0.000,-125.000 0.000,0.000 0.000,-100.000 0.000,0.000 0.000,-50.000 25.000</inkml:trace>
</inkml:ink>
</file>

<file path=ppt/ink/ink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5:4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15050.000 46550.000,'-250.000'0.000,"200.000"50.000,0.000 0.000,-25.000 100.000,0.000 0.000,50.000 25.000,0.000 0.000,0.000-50.000,0.000 0.000,25.000 25.000,0.000 0.000,75.000-100.000,0.000 0.000,25.000-50.000,0.000 0.000,-50.000-25.000</inkml:trace>
</inkml:ink>
</file>

<file path=ppt/ink/ink2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3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68450.000 34200.000,'0.000'-50.000,"0.000"0.000,0.000 0.000,0.000 25.000,0.000 0.000,0.000 125.000,0.000 0.000,-25.000 25.000,0.000 0.000,0.000 25.000,0.000 0.000,-25.000 50.000,0.000 0.000,25.000-75.000,0.000 0.000,25.000 0.000,0.000 0.000,0.000-100.000,0.000 0.000,0.000-50.000</inkml:trace>
</inkml:ink>
</file>

<file path=ppt/ink/ink28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4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26950.000 36200.000,'-150.000'0.000,"125.000"25.000,0.000 0.000,25.000 50.000,0.000 0.000,125.000 0.000,0.000 0.000,25.000 50.000,0.000 0.000,0.000-50.000,0.000 0.000,-125.000-25.000</inkml:trace>
</inkml:ink>
</file>

<file path=ppt/ink/ink28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4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30350.000 34700.000,'100.000'-50.000,"-50.000"50.000,0.000 0.000,50.000 25.000,0.000 0.000,0.000 50.000,0.000 0.000,-75.000 25.000,0.000 0.000,-100.000 75.000,0.000 0.000,-100.000 25.000,0.000 0.000,0.000-50.000,0.000 0.000,50.000-50.000,0.000 0.000,75.000-75.000,0.000 0.000,200.000-25.000,0.000 0.000,50.000-50.000,0.000 0.000,25.000 0.000,0.000 0.000,-25.000 0.000,0.000 0.000,-125.000 0.000,0.000 0.000,-50.000 25.000</inkml:trace>
</inkml:ink>
</file>

<file path=ppt/ink/ink28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4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31800.000 34850.000,'0.000'-50.000,"0.000"25.000,0.000 0.000,0.000 100.000,0.000 0.000,0.000 25.000,0.000 0.000,0.000 100.000,0.000 0.000,-50.000 25.000,0.000 0.000,0.000-50.000,0.000 0.000,25.000-100.000,0.000 0.000,25.000-125.000</inkml:trace>
</inkml:ink>
</file>

<file path=ppt/ink/ink28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4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31650.000 35550.000,'100.000'-150.000,"-50.000"75.000,0.000 0.000,25.000 25.000,0.000 0.000,25.000 50.000,0.000 0.000,0.000 0.000,0.000 0.000,-50.000 0.000,0.000 0.000,-25.000 25.000</inkml:trace>
</inkml:ink>
</file>

<file path=ppt/ink/ink28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4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32550.000 34450.000,'0.000'-100.000,"0.000"75.000,0.000 0.000,0.000 75.000,0.000 0.000,25.000 75.000,0.000 0.000,-25.000 50.000,0.000 0.000,0.000 100.000,0.000 0.000,-25.000 125.000,0.000 0.000,-25.000-100.000,0.000 0.000,50.000-150.000,0.000 0.000,0.000-100.000</inkml:trace>
</inkml:ink>
</file>

<file path=ppt/ink/ink28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4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33150.000 34300.000,'0.000'-50.000,"75.000"-25.000,0.000 0.000,75.000 50.000,0.000 0.000,50.000 25.000,0.000 0.000,-25.000 0.000,0.000 0.000,-100.000 0.000,0.000 0.000,-75.000 25.000</inkml:trace>
</inkml:ink>
</file>

<file path=ppt/ink/ink28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4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34050.000 33350.000,'-50.000'-50.000,"0.000"25.000,0.000 0.000,25.000 25.000,0.000 0.000,25.000 25.000,0.000 0.000,0.000 175.000,0.000 0.000,0.000 25.000,0.000 0.000,-25.000 25.000,0.000 0.000,0.000-100.000,0.000 0.000,0.000-75.000</inkml:trace>
</inkml:ink>
</file>

<file path=ppt/ink/ink28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4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34450.000 35250.000,'50.000'-50.000,"75.000"25.000,0.000 0.000,75.000 25.000,0.000 0.000,-25.000 0.000,0.000 0.000,-75.000 0.000,0.000 0.000,-75.000 25.000</inkml:trace>
</inkml:ink>
</file>

<file path=ppt/ink/ink28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4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35250.000 34550.000,'-100.000'-50.000,"75.000"75.000,0.000 0.000,25.000 75.000,0.000 0.000,-25.000 75.000,0.000 0.000,0.000 100.000,0.000 0.000,0.000 25.000,0.000 0.000,25.000-150.000,0.000 0.000,-25.000-100.000</inkml:trace>
</inkml:ink>
</file>

<file path=ppt/ink/ink28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4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38200.000 33950.000,'0.000'-50.000,"-50.000"-25.000,0.000 0.000,-25.000 75.000,0.000 0.000,-25.000 25.000,0.000 0.000,25.000 100.000,0.000 0.000,25.000 0.000,0.000 0.000,50.000 25.000,0.000 0.000,50.000-50.000,0.000 0.000,75.000 25.000,0.000 0.000,-25.000-25.000,0.000 0.000,-50.000 0.000,0.000 0.000,-25.000 25.000,0.000 0.000,-100.000 0.000,0.000 0.000,-75.000 0.000,0.000 0.000,-50.000-25.000,0.000 0.000,100.000-100.000,0.000 0.000,75.000-25.000</inkml:trace>
</inkml:ink>
</file>

<file path=ppt/ink/ink2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3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68250.000 34950.000,'100.000'-150.000,"-25.000"75.000,0.000 0.000,0.000 50.000,0.000 0.000,0.000 25.000,0.000 0.000,25.000 25.000,0.000 0.000,-25.000 0.000,0.000 0.000,-50.000 0.000</inkml:trace>
</inkml:ink>
</file>

<file path=ppt/ink/ink28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4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39350.000 33000.000,'50.000'-100.000,"50.000"100.000,0.000 0.000,-25.000 75.000,0.000 0.000,-75.000 50.000,0.000 0.000,-75.000 75.000,0.000 0.000,-75.000-50.000,0.000 0.000,75.000-75.000,0.000 0.000,50.000-50.000,0.000 0.000,50.000-25.000,0.000 0.000,100.000 0.000,0.000 0.000,75.000-50.000,0.000 0.000,-125.000 50.000,0.000 0.000,-50.000-25.000</inkml:trace>
</inkml:ink>
</file>

<file path=ppt/ink/ink28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4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40350.000 33250.000,'100.000'-150.000,"50.000"100.000,0.000 0.000,0.000 50.000,0.000 0.000,-25.000 25.000,0.000 0.000,-100.000-25.000,0.000 0.000,25.000 25.000</inkml:trace>
</inkml:ink>
</file>

<file path=ppt/ink/ink28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4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20700.000 39950.000,'-150.000'-150.000,"150.000"125.000,0.000 0.000,0.000 50.000,0.000 0.000,-25.000 175.000,0.000 0.000,-25.000 100.000,0.000 0.000,-25.000 125.000,0.000 0.000,0.000 25.000,0.000 0.000,50.000-75.000,0.000 0.000,25.000-150.000,0.000 0.000,25.000-200.000</inkml:trace>
</inkml:ink>
</file>

<file path=ppt/ink/ink28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4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21400.000 41200.000,'0.000'-50.000,"0.000"0.000,0.000 0.000,-50.000 75.000,0.000 0.000,-50.000 125.000,0.000 0.000,-50.000 25.000,0.000 0.000,-25.000-25.000,0.000 0.000,75.000-25.000,0.000 0.000,50.000-75.000,0.000 0.000,75.000-25.000,0.000 0.000,125.000 25.000,0.000 0.000,50.000 0.000,0.000 0.000,-25.000 0.000,0.000 0.000,-25.000-25.000,0.000 0.000,-125.000 0.000,0.000 0.000,0.000-25.000</inkml:trace>
</inkml:ink>
</file>

<file path=ppt/ink/ink28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4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22050.000 42500.000,'0.000'-150.000,"0.000"125.000,0.000 0.000,-25.000 0.000,0.000 0.000,0.000 0.000,0.000 0.000,-50.000 0.000,0.000 0.000,-25.000 50.000,0.000 0.000,-50.000 125.000,0.000 0.000,100.000-50.000,0.000 0.000,50.000-25.000,0.000 0.000,25.000 0.000,0.000 0.000,50.000-75.000,0.000 0.000,50.000-50.000,0.000 0.000,-25.000-25.000,0.000 0.000,-50.000 25.000,0.000 0.000,-25.000 25.000,0.000 0.000,0.000 0.000,0.000 0.000,-25.000 50.000,0.000 0.000,0.000 50.000,0.000 0.000,0.000 0.000,0.000 0.000,50.000-25.000,0.000 0.000,25.000-25.000,0.000 0.000,-50.000-25.000,0.000 0.000,25.000 0.000</inkml:trace>
</inkml:ink>
</file>

<file path=ppt/ink/ink28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4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22800.000 42600.000,'0.000'-50.000,"50.000"125.000,0.000 0.000,0.000 25.000,0.000 0.000,-25.000 0.000,0.000 0.000,-25.000 0.000,0.000 0.000,25.000-75.000</inkml:trace>
</inkml:ink>
</file>

<file path=ppt/ink/ink28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4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24300.000 40250.000,'-50.000'-100.000,"25.000"75.000,0.000 0.000,25.000 50.000,0.000 0.000,0.000 75.000,0.000 0.000,-25.000 75.000,0.000 0.000,-25.000 125.000,0.000 0.000,25.000 75.000,0.000 0.000,0.000-100.000,0.000 0.000,0.000-200.000,0.000 0.000,0.000 225.000,0.000 0.000,25.000-75.000,0.000 0.000,25.000-150.000,0.000 0.000,-25.000-50.000</inkml:trace>
</inkml:ink>
</file>

<file path=ppt/ink/ink28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4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24950.000 41650.000,'0.000'-50.000,"0.000"0.000,0.000 0.000,-25.000 50.000,0.000 0.000,-25.000 75.000,0.000 0.000,-50.000 100.000,0.000 0.000,-50.000-25.000,0.000 0.000,50.000-50.000,0.000 0.000,100.000 0.000,0.000 0.000,50.000-25.000,0.000 0.000,125.000-25.000,0.000 0.000,25.000-50.000,0.000 0.000,-150.000 0.000,0.000 0.000,0.000 0.000</inkml:trace>
</inkml:ink>
</file>

<file path=ppt/ink/ink28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4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26000.000 42400.000,'0.000'-100.000,"0.000"50.000,0.000 0.000,0.000 25.000,0.000 0.000,0.000-25.000,0.000 0.000,-25.000 25.000,0.000 0.000,-75.000 50.000,0.000 0.000,0.000 75.000,0.000 0.000,-75.000 75.000,0.000 0.000,125.000-75.000,0.000 0.000,25.000-25.000,0.000 0.000,50.000-25.000,0.000 0.000,75.000-50.000,0.000 0.000,50.000-75.000,0.000 0.000,-25.000-25.000,0.000 0.000,-75.000 75.000,0.000 0.000,-25.000 25.000,0.000 0.000,-25.000 25.000,0.000 0.000,0.000 75.000,0.000 0.000,0.000-25.000,0.000 0.000,50.000 25.000,0.000 0.000,-25.000-25.000,0.000 0.000,-25.000-25.000,0.000 0.000,25.000-50.000</inkml:trace>
</inkml:ink>
</file>

<file path=ppt/ink/ink28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4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26850.000 42550.000,'150.000'-100.000,"-75.000"100.000,0.000 0.000,-25.000 50.000,0.000 0.000,-50.000 75.000,0.000 0.000,-50.000 0.000,0.000 0.000,0.000-75.000,0.000 0.000,50.000 0.000,0.000 0.000,50.000-50.000,0.000 0.000,75.000-50.000,0.000 0.000,-50.000 0.000,0.000 0.000,-25.000 0.000</inkml:trace>
</inkml:ink>
</file>

<file path=ppt/ink/ink2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3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69400.000 33750.000,'0.000'-100.000,"0.000"0.000,0.000 0.000,0.000 75.000,0.000 0.000,0.000 75.000,0.000 0.000,0.000 125.000,0.000 0.000,-25.000 25.000,0.000 0.000,0.000 50.000,0.000 0.000,0.000 100.000,0.000 0.000,-50.000 50.000,0.000 0.000,50.000-300.000,0.000 0.000,0.000 0.000</inkml:trace>
</inkml:ink>
</file>

<file path=ppt/ink/ink28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5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28300.000 41100.000,'200.000'-150.000,"-125.000"125.000,0.000 0.000,125.000 25.000,0.000 0.000,-25.000 0.000,0.000 0.000,-75.000 50.000,0.000 0.000,-75.000 0.000,0.000 0.000,-25.000-25.000</inkml:trace>
</inkml:ink>
</file>

<file path=ppt/ink/ink28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5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28650.000 42050.000,'-50.000'0.000,"125.000"25.000,0.000 0.000,75.000-25.000,0.000 0.000,25.000 25.000,0.000 0.000,-25.000-25.000,0.000 0.000,-25.000 0.000,0.000 0.000,-75.000 0.000</inkml:trace>
</inkml:ink>
</file>

<file path=ppt/ink/ink28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50"/>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31150.000 41950.000,'-50.000'0.000,"150.000"-25.000,0.000 0.000,75.000 0.000,0.000 0.000,100.000 25.000,0.000 0.000,25.000 0.000,0.000 0.000,250.000-25.000,0.000 0.000,-50.000 25.000,0.000 0.000,-75.000-25.000,0.000 0.000,75.000 0.000,0.000 0.000,0.000-25.000,0.000 0.000,0.000 0.000,0.000 0.000,0.000 0.000,0.000 0.000,-125.000 0.000,0.000 0.000,-75.000 0.000,0.000 0.000,-200.000 25.000,0.000 0.000,-75.000 0.000</inkml:trace>
</inkml:ink>
</file>

<file path=ppt/ink/ink28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5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34200.000 39450.000,'-50.000'-100.000,"25.000"100.000,0.000 0.000,-50.000-25.000,0.000 0.000,25.000 25.000,0.000 0.000,-50.000 50.000,0.000 0.000,-25.000 50.000,0.000 0.000,25.000 25.000,0.000 0.000,0.000 0.000,0.000 0.000,75.000 75.000,0.000 0.000,25.000-25.000,0.000 0.000,125.000-50.000,0.000 0.000,75.000-100.000,0.000 0.000,-150.000-25.000,0.000 0.000,25.000-25.000</inkml:trace>
</inkml:ink>
</file>

<file path=ppt/ink/ink28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51"/>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35200.000 39800.000,'0.000'-50.000,"0.000"25.000,0.000 0.000,-75.000 25.000,0.000 0.000,25.000 25.000,0.000 0.000,-25.000 75.000,0.000 0.000,25.000 25.000,0.000 0.000,0.000 0.000,0.000 0.000,25.000 0.000,0.000 0.000,50.000-25.000,0.000 0.000,75.000-50.000,0.000 0.000,50.000-100.000,0.000 0.000,-25.000-75.000,0.000 0.000,-25.000-25.000,0.000 0.000,-75.000 0.000,0.000 0.000,0.000 25.000,0.000 0.000,0.000 50.000,0.000 0.000,-25.000 50.000,0.000 0.000,25.000 50.000,0.000 0.000,-25.000 50.000,0.000 0.000,0.000 25.000,0.000 0.000,0.000 25.000,0.000 0.000,-50.000 25.000,0.000 0.000,0.000 0.000,0.000 0.000,25.000-100.000,0.000 0.000,25.000-75.000,0.000 0.000,25.000-100.000,0.000 0.000,50.000-25.000,0.000 0.000,0.000 75.000,0.000 0.000,25.000 0.000,0.000 0.000,-25.000 50.000,0.000 0.000,25.000 25.000,0.000 0.000,-50.000 0.000,0.000 0.000,-50.000 25.000</inkml:trace>
</inkml:ink>
</file>

<file path=ppt/ink/ink28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5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36500.000 39550.000,'0.000'-250.000,"0.000"225.000,0.000 0.000,0.000 50.000,0.000 0.000,0.000 75.000,0.000 0.000,0.000 75.000,0.000 0.000,-25.000 50.000,0.000 0.000,0.000 125.000,0.000 0.000,-50.000 50.000,0.000 0.000,50.000-175.000,0.000 0.000,25.000-175.000</inkml:trace>
</inkml:ink>
</file>

<file path=ppt/ink/ink28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5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36600.000 39850.000,'0.000'-50.000,"50.000"-25.000,0.000 0.000,-25.000 75.000,0.000 0.000,100.000-25.000,0.000 0.000,0.000 25.000,0.000 0.000,-25.000 0.000,0.000 0.000,-50.000 25.000,0.000 0.000,-50.000 0.000</inkml:trace>
</inkml:ink>
</file>

<file path=ppt/ink/ink28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5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37350.000 39250.000,'-100.000'-100.000,"75.000"100.000,0.000 0.000,25.000 50.000,0.000 0.000,0.000 75.000,0.000 0.000,0.000 25.000,0.000 0.000,-25.000 0.000,0.000 0.000,0.000-100.000,0.000 0.000,0.000-25.000</inkml:trace>
</inkml:ink>
</file>

<file path=ppt/ink/ink28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52"/>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37650.000 39050.000,'200.000'-50.000,"-125.000"75.000,0.000 0.000,25.000 100.000,0.000 0.000,-50.000 25.000,0.000 0.000,0.000 25.000,0.000 0.000,-75.000-25.000,0.000 0.000,-125.000 50.000,0.000 0.000,-25.000-25.000,0.000 0.000,75.000-100.000,0.000 0.000,25.000-75.000</inkml:trace>
</inkml:ink>
</file>

<file path=ppt/ink/ink28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5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38600.000 38050.000,'100.000'-150.000,"-50.000"150.000,0.000 0.000,75.000 0.000,0.000 0.000,-50.000 125.000,0.000 0.000,-50.000 25.000,0.000 0.000,-150.000 25.000,0.000 0.000,25.000-75.000,0.000 0.000,25.000-50.000,0.000 0.000,175.000-50.000,0.000 0.000,125.000-75.000,0.000 0.000,-50.000 50.000,0.000 0.000,-125.000 0.000</inkml:trace>
</inkml:ink>
</file>

<file path=ppt/ink/ink2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4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70950.000 34400.000,'0.000'-100.000,"0.000"75.000,0.000 0.000,-25.000-25.000,0.000 0.000,-25.000 25.000,0.000 0.000,0.000 25.000,0.000 0.000,-25.000 25.000,0.000 0.000,-25.000 50.000,0.000 0.000,25.000 75.000,0.000 0.000,25.000 0.000,0.000 0.000,50.000 0.000,0.000 0.000,50.000-25.000,0.000 0.000,75.000-100.000,0.000 0.000,0.000-50.000,0.000 0.000,25.000-75.000,0.000 0.000,-25.000-50.000,0.000 0.000,-25.000 0.000,0.000 0.000,0.000-25.000,0.000 0.000,-25.000 25.000,0.000 0.000,-50.000 50.000,0.000 0.000,-25.000 50.000,0.000 0.000,-25.000 50.000,0.000 0.000,0.000 50.000,0.000 0.000,-25.000 75.000,0.000 0.000,25.000 25.000,0.000 0.000,25.000-25.000,0.000 0.000,0.000 100.000,0.000 0.000,25.000-25.000,0.000 0.000,-25.000-50.000,0.000 0.000,25.000-100.000</inkml:trace>
</inkml:ink>
</file>

<file path=ppt/ink/ink28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5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41050.000 39150.000,'0.000'-50.000,"0.000"-25.000,0.000 0.000,-25.000 25.000,0.000 0.000,0.000 50.000,0.000 0.000,-25.000-25.000,0.000 0.000,-50.000 100.000,0.000 0.000,-50.000 75.000,0.000 0.000,25.000 25.000,0.000 0.000,50.000-25.000,0.000 0.000,75.000-25.000,0.000 0.000,25.000-25.000,0.000 0.000,100.000-50.000,0.000 0.000,50.000-50.000,0.000 0.000,-150.000 0.000,0.000 0.000,25.000-50.000</inkml:trace>
</inkml:ink>
</file>

<file path=ppt/ink/ink28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5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42350.000 39100.000,'0.000'-50.000,"-100.000"25.000,0.000 0.000,50.000 25.000,0.000 0.000,-25.000 75.000,0.000 0.000,-25.000 50.000,0.000 0.000,25.000 0.000,0.000 0.000,25.000 25.000,0.000 0.000,25.000-50.000,0.000 0.000,50.000-25.000,0.000 0.000,100.000-50.000,0.000 0.000,0.000-50.000,0.000 0.000,-75.000 0.000</inkml:trace>
</inkml:ink>
</file>

<file path=ppt/ink/ink28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54"/>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42800.000 39000.000,'-50.000'-100.000,"25.000"50.000,0.000 0.000,25.000 75.000,0.000 0.000,-25.000 100.000,0.000 0.000,25.000 0.000,0.000 0.000,0.000-25.000,0.000 0.000,50.000 25.000,0.000 0.000,0.000-50.000,0.000 0.000,-50.000 0.000,0.000 0.000,-25.000 25.000,0.000 0.000,-100.000-25.000,0.000 0.000,-25.000 0.000,0.000 0.000,0.000-75.000,0.000 0.000,125.000 0.000</inkml:trace>
</inkml:ink>
</file>

<file path=ppt/ink/ink28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5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43300.000 38450.000,'50.000'0.000,"50.000"-50.000,0.000 0.000,-75.000 100.000,0.000 0.000,0.000 50.000,0.000 0.000,-50.000 50.000,0.000 0.000,-25.000-25.000,0.000 0.000,0.000-25.000,0.000 0.000,25.000-75.000,0.000 0.000,75.000-25.000,0.000 0.000,50.000 0.000,0.000 0.000,0.000-50.000,0.000 0.000,-75.000 25.000,0.000 0.000,0.000 0.000</inkml:trace>
</inkml:ink>
</file>

<file path=ppt/ink/ink28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5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44000.000 38700.000,'0.000'-50.000,"50.000"0.000,0.000 0.000,50.000 50.000,0.000 0.000,0.000 0.000,0.000 0.000,0.000 0.000,0.000 0.000,-50.000 0.000,0.000 0.000,-25.000 25.000</inkml:trace>
</inkml:ink>
</file>

<file path=ppt/ink/ink28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5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44850.000 37550.000,'150.000'-50.000,"-100.000"100.000,0.000 0.000,25.000 75.000,0.000 0.000,0.000 75.000,0.000 0.000,-50.000 25.000,0.000 0.000,-100.000 25.000,0.000 0.000,-125.000-50.000,0.000 0.000,125.000-125.000</inkml:trace>
</inkml:ink>
</file>

<file path=ppt/ink/ink28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55"/>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43000.000 38950.000,'-100.000'-100.000,"75.000"100.000,0.000 0.000,0.000 125.000,0.000 0.000,25.000-100.000,0.000 0.000,-25.000 25.000</inkml:trace>
</inkml:ink>
</file>

<file path=ppt/ink/ink28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56"/>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40900.000 41400.000,'100.000'-100.000,"-25.000"75.000,0.000 0.000,125.000 0.000,0.000 0.000,-125.000 0.000,0.000 0.000,200.000 25.000,0.000 0.000,175.000 0.000,0.000 0.000,150.000 0.000,0.000 0.000,50.000-50.000,0.000 0.000,-100.000 25.000,0.000 0.000,-325.000 0.000,0.000 0.000,-125.000 0.000</inkml:trace>
</inkml:ink>
</file>

<file path=ppt/ink/ink28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57"/>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37500.000 42950.000,'50.000'0.000,"-50.000"-50.000,0.000 0.000,-25.000 50.000,0.000 0.000,-25.000 0.000,0.000 0.000,-50.000 25.000,0.000 0.000,0.000 50.000,0.000 0.000,-50.000 25.000,0.000 0.000,25.000 100.000,0.000 0.000,50.000 25.000,0.000 0.000,75.000-25.000,0.000 0.000,125.000-75.000,0.000 0.000,100.000-100.000,0.000 0.000,-150.000-25.000,0.000 0.000,-25.000 0.000</inkml:trace>
</inkml:ink>
</file>

<file path=ppt/ink/ink28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5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38900.000 43100.000,'0.000'-100.000,"-75.000"150.000,0.000 0.000,0.000 50.000,0.000 0.000,0.000 75.000,0.000 0.000,0.000 0.000,0.000 0.000,50.000 0.000,0.000 0.000,75.000-75.000,0.000 0.000,75.000-75.000,0.000 0.000,50.000-100.000,0.000 0.000,-25.000-75.000,0.000 0.000,-75.000 0.000,0.000 0.000,-50.000-25.000,0.000 0.000,0.000 50.000,0.000 0.000,-25.000 75.000,0.000 0.000,0.000 25.000,0.000 0.000,0.000 100.000,0.000 0.000,0.000 50.000,0.000 0.000,-25.000 0.000,0.000 0.000,0.000 25.000,0.000 0.000,-25.000-25.000,0.000 0.000,25.000-100.000,0.000 0.000,25.000-75.000,0.000 0.000,50.000-100.000,0.000 0.000,25.000 25.000,0.000 0.000,25.000 50.000,0.000 0.000,-25.000 50.000,0.000 0.000,0.000 25.000,0.000 0.000,-25.000 0.000,0.000 0.000,-25.000 0.000,0.000 0.000,-25.000-25.000</inkml:trace>
</inkml:ink>
</file>

<file path=ppt/ink/ink2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4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72850.000 34350.000,'150.000'-100.000,"0.000"50.000,0.000 0.000,0.000 25.000,0.000 0.000,100.000 25.000,0.000 0.000,0.000 50.000,0.000 0.000,-175.000 0.000,0.000 0.000,-75.000 0.000,0.000 0.000,-50.000-25.000</inkml:trace>
</inkml:ink>
</file>

<file path=ppt/ink/ink28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5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40350.000 42900.000,'0.000'-150.000,"-25.000"125.000,0.000 0.000,0.000 75.000,0.000 0.000,0.000 50.000,0.000 0.000,-25.000 100.000,0.000 0.000,-25.000 100.000,0.000 0.000,25.000-50.000,0.000 0.000,0.000 75.000,0.000 0.000,0.000-100.000,0.000 0.000,50.000-150.000,0.000 0.000,-25.000-75.000</inkml:trace>
</inkml:ink>
</file>

<file path=ppt/ink/ink28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58"/>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40400.000 44100.000,'100.000'-200.000,"-75.000"200.000,0.000 0.000,0.000 50.000,0.000 0.000,-25.000 75.000,0.000 0.000,-50.000 25.000,0.000 0.000,50.000-75.000,0.000 0.000,0.000-50.000,0.000 0.000,75.000-50.000,0.000 0.000,50.000-125.000,0.000 0.000,25.000-50.000,0.000 0.000,-50.000 0.000,0.000 0.000,0.000 50.000,0.000 0.000,-50.000 50.000,0.000 0.000,-25.000 50.000,0.000 0.000,-25.000 75.000,0.000 0.000,-50.000 75.000,0.000 0.000,25.000 25.000,0.000 0.000,0.000 75.000,0.000 0.000,75.000-50.000,0.000 0.000,25.000-50.000,0.000 0.000,0.000-25.000,0.000 0.000,-50.000-25.000,0.000 0.000,0.000 25.000,0.000 0.000,-125.000 0.000,0.000 0.000,-75.000 0.000,0.000 0.000,100.000-50.000,0.000 0.000,25.000 0.000</inkml:trace>
</inkml:ink>
</file>

<file path=ppt/ink/ink28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5:59"/>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43250.000 42700.000,'50.000'-50.000,"25.000"50.000,0.000 0.000,50.000 50.000,0.000 0.000,-25.000 25.000,0.000 0.000,0.000 50.000,0.000 0.000,-75.000 50.000,0.000 0.000,-75.000 75.000,0.000 0.000,-125.000 50.000,0.000 0.000,-125.000-25.000,0.000 0.000,200.000-200.000</inkml:trace>
</inkml:ink>
</file>

<file path=ppt/ink/ink28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0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9100.000 47850.000,'-200.000'-200.000,"200.000"425.000,0.000 0.000,25.000-100.000,0.000 0.000,-25.000 125.000,0.000 0.000,0.000 50.000,0.000 0.000,0.000-75.000,0.000 0.000,0.000-150.000,0.000 0.000,25.000-75.000,0.000 0.000,0.000-50.000</inkml:trace>
</inkml:ink>
</file>

<file path=ppt/ink/ink28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0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9250.000 47950.000,'-50.000'0.000,"-25.000"-100.000,0.000 0.000,75.000 75.000,0.000 0.000,25.000-25.000,0.000 0.000,150.000 0.000,0.000 0.000,75.000-25.000,0.000 0.000,50.000 0.000,0.000 0.000,-50.000 25.000,0.000 0.000,-100.000 25.000,0.000 0.000,-75.000 75.000,0.000 0.000,-50.000 0.000,0.000 0.000,0.000 50.000,0.000 0.000,-25.000 0.000,0.000 0.000,25.000 50.000,0.000 0.000,0.000 50.000,0.000 0.000,0.000 75.000,0.000 0.000,0.000 50.000,0.000 0.000,0.000-50.000,0.000 0.000,0.000-100.000,0.000 0.000,-25.000-50.000,0.000 0.000,-25.000-50.000,0.000 0.000,0.000-25.000,0.000 0.000,-50.000-50.000,0.000 0.000,0.000 0.000,0.000 0.000,-50.000-50.000,0.000 0.000,-50.000-75.000,0.000 0.000,-50.000-25.000,0.000 0.000,25.000-50.000,0.000 0.000,175.000 125.000,0.000 0.000,-25.000 25.000</inkml:trace>
</inkml:ink>
</file>

<file path=ppt/ink/ink28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1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9550.000 48800.000,'-150.000'-100.000,"150.000"50.000,0.000 0.000,125.000 25.000,0.000 0.000,50.000 0.000,0.000 0.000,75.000 0.000,0.000 0.000,-50.000 0.000,0.000 0.000,-125.000 25.000,0.000 0.000,-75.000 100.000,0.000 0.000,-200.000 50.000,0.000 0.000,-25.000 25.000,0.000 0.000,25.000-75.000,0.000 0.000,25.000-50.000,0.000 0.000,100.000 0.000,0.000 0.000,50.000-50.000,0.000 0.000,150.000 0.000,0.000 0.000,100.000-50.000,0.000 0.000,25.000-25.000,0.000 0.000,-75.000 25.000,0.000 0.000,-50.000 0.000,0.000 0.000,-100.000 0.000,0.000 0.000,-50.000 0.000,0.000 0.000,0.000 0.000</inkml:trace>
</inkml:ink>
</file>

<file path=ppt/ink/ink28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1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10600.000 48450.000,'-50.000'-100.000,"0.000"50.000,0.000 0.000,0.000-50.000,0.000 0.000,25.000 75.000,0.000 0.000,-25.000-25.000,0.000 0.000,100.000 200.000,0.000 0.000,0.000 150.000,0.000 0.000,0.000 200.000,0.000 0.000,0.000 50.000,0.000 0.000,-25.000-425.000,0.000 0.000,-25.000 0.000</inkml:trace>
</inkml:ink>
</file>

<file path=ppt/ink/ink28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1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13150.000 48100.000,'0.000'-50.000,"-50.000"0.000,0.000 0.000,50.000 125.000,0.000 0.000,50.000 75.000,0.000 0.000,-25.000 75.000,0.000 0.000,-25.000 50.000,0.000 0.000,0.000 25.000,0.000 0.000,-25.000-125.000,0.000 0.000,25.000-125.000,0.000 0.000,-25.000-25.000</inkml:trace>
</inkml:ink>
</file>

<file path=ppt/ink/ink28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1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13550.000 47650.000,'0.000'-50.000,"100.000"-75.000,0.000 0.000,-75.000 125.000,0.000 0.000,100.000 0.000,0.000 0.000,-75.000 75.000,0.000 0.000,-75.000 100.000,0.000 0.000,-125.000 0.000,0.000 0.000,25.000-75.000,0.000 0.000,100.000-50.000,0.000 0.000,50.000-50.000,0.000 0.000,100.000 0.000,0.000 0.000,25.000 50.000,0.000 0.000,-25.000 25.000,0.000 0.000,-75.000 50.000,0.000 0.000,-50.000 75.000,0.000 0.000,-100.000 75.000,0.000 0.000,-50.000-25.000,0.000 0.000,-25.000-75.000,0.000 0.000,50.000-100.000,0.000 0.000,100.000-75.000</inkml:trace>
</inkml:ink>
</file>

<file path=ppt/ink/ink28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1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16100.000 47600.000,'100.000'-50.000,"-25.000"25.000,0.000 0.000,25.000 0.000,0.000 0.000,0.000 0.000,0.000 0.000,-75.000 25.000,0.000 0.000,-25.000-25.000,0.000 0.000,-75.000 0.000,0.000 0.000,0.000-75.000,0.000 0.000,0.000 0.000,0.000 0.000,50.000 75.000,0.000 0.000,-25.000 75.000,0.000 0.000,-25.000 100.000,0.000 0.000,0.000 50.000,0.000 0.000,25.000-75.000,0.000 0.000,50.000-25.000,0.000 0.000,100.000-25.000,0.000 0.000,75.000-25.000,0.000 0.000,-25.000 0.000,0.000 0.000,-75.000 25.000,0.000 0.000,-125.000 100.000,0.000 0.000,-100.000 75.000,0.000 0.000,-25.000-75.000,0.000 0.000,25.000-75.000,0.000 0.000,0.000-50.000,0.000 0.000,100.000-25.000,0.000 0.000,25.000-25.000,0.000 0.000,100.000 0.000,0.000 0.000,125.000-50.000,0.000 0.000,25.000 0.000,0.000 0.000,25.000-25.000,0.000 0.000,-175.000 50.000,0.000 0.000,0.000-25.000</inkml:trace>
</inkml:ink>
</file>

<file path=ppt/ink/ink2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4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72900.000 34900.000,'-100.000'0.000,"25.000"0.000,0.000 0.000,50.000 0.000,0.000 0.000,50.000 0.000,0.000 0.000,150.000 0.000,0.000 0.000,100.000 25.000,0.000 0.000,75.000-25.000,0.000 0.000,-250.000-25.000</inkml:trace>
</inkml:ink>
</file>

<file path=ppt/ink/ink28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1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18350.000 46550.000,'0.000'-150.000,"0.000"-25.000,0.000 0.000,0.000 150.000,0.000 0.000,0.000 50.000,0.000 0.000,0.000 75.000,0.000 0.000,50.000 0.000,0.000 0.000,100.000-50.000,0.000 0.000,50.000-50.000,0.000 0.000,-75.000 0.000,0.000 0.000,-100.000 75.000,0.000 0.000,-175.000 50.000,0.000 0.000,0.000 0.000,0.000 0.000,-50.000 0.000,0.000 0.000,125.000-100.000,0.000 0.000,50.000-25.000,0.000 0.000,50.000 0.000,0.000 0.000,25.000 50.000,0.000 0.000,0.000 25.000,0.000 0.000,-50.000 100.000,0.000 0.000,-50.000 0.000,0.000 0.000,-25.000-50.000,0.000 0.000,50.000-75.000,0.000 0.000,50.000-75.000,0.000 0.000,125.000-175.000,0.000 0.000,25.000 0.000,0.000 0.000,-50.000 100.000,0.000 0.000,-75.000 75.000,0.000 0.000,-50.000 0.000,0.000 0.000,0.000 125.000,0.000 0.000,-100.000 25.000,0.000 0.000,75.000-50.000,0.000 0.000,25.000-50.000,0.000 0.000,75.000 0.000,0.000 0.000,0.000-25.000,0.000 0.000,-50.000 25.000,0.000 0.000,-75.000 50.000,0.000 0.000,-125.000 25.000,0.000 0.000,-25.000 25.000,0.000 0.000,-25.000 50.000,0.000 0.000,25.000-25.000,0.000 0.000,75.000-75.000,0.000 0.000,125.000-50.000,0.000 0.000,150.000-50.000,0.000 0.000,150.000-75.000,0.000 0.000,0.000-25.000,0.000 0.000,-50.000 100.000,0.000 0.000,-125.000 0.000,0.000 0.000,-125.000 50.000,0.000 0.000,-75.000 25.000,0.000 0.000,-75.000-50.000,0.000 0.000,0.000-75.000,0.000 0.000,25.000 0.000,0.000 0.000,25.000 75.000,0.000 0.000,50.000 25.000,0.000 0.000,25.000 100.000,0.000 0.000,0.000 25.000,0.000 0.000,25.000-25.000,0.000 0.000,25.000-25.000,0.000 0.000,0.000-75.000,0.000 0.000,0.000-25.000</inkml:trace>
</inkml:ink>
</file>

<file path=ppt/ink/ink28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1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19200.000 48750.000,'0.000'-50.000,"0.000"25.000,0.000 0.000,0.000 0.000,0.000 0.000,0.000 125.000,0.000 0.000,0.000 175.000,0.000 0.000,0.000 175.000,0.000 0.000,25.000 225.000,0.000 0.000,-25.000 200.000,0.000 0.000,-25.000-575.000</inkml:trace>
</inkml:ink>
</file>

<file path=ppt/ink/ink28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28800.000 47350.000,'0.000'-150.000,"0.000"275.000,0.000 0.000,0.000 50.000,0.000 0.000,0.000 125.000,0.000 0.000,0.000 0.000,0.000 0.000,-50.000 100.000,0.000 0.000,25.000-75.000,0.000 0.000,25.000-150.000,0.000 0.000,0.000-125.000,0.000 0.000,25.000-75.000</inkml:trace>
</inkml:ink>
</file>

<file path=ppt/ink/ink28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29800.000 48550.000,'50.000'-50.000,"-25.000"0.000,0.000 0.000,-50.000 75.000,0.000 0.000,-100.000 100.000,0.000 0.000,-25.000 50.000,0.000 0.000,0.000-50.000,0.000 0.000,0.000-25.000,0.000 0.000,100.000-75.000,0.000 0.000,125.000 0.000,0.000 0.000,125.000 50.000,0.000 0.000,-25.000 0.000,0.000 0.000,0.000 0.000,0.000 0.000,-50.000-25.000,0.000 0.000,-100.000-50.000</inkml:trace>
</inkml:ink>
</file>

<file path=ppt/ink/ink28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30600.000 49450.000,'0.000'-200.000,"0.000"125.000,0.000 0.000,0.000 25.000,0.000 0.000,-25.000 25.000,0.000 0.000,-50.000 50.000,0.000 0.000,-75.000 125.000,0.000 0.000,50.000 25.000,0.000 0.000,50.000-25.000,0.000 0.000,50.000-25.000,0.000 0.000,25.000-75.000,0.000 0.000,75.000-50.000,0.000 0.000,0.000-100.000,0.000 0.000,-25.000 0.000,0.000 0.000,-50.000 50.000,0.000 0.000,0.000 125.000,0.000 0.000,0.000 0.000,0.000 0.000,50.000 25.000,0.000 0.000,-25.000-50.000,0.000 0.000,0.000-25.000,0.000 0.000,-25.000 0.000</inkml:trace>
</inkml:ink>
</file>

<file path=ppt/ink/ink28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31700.000 49600.000,'0.000'-50.000,"-25.000"50.000,0.000 0.000,25.000 25.000,0.000 0.000,50.000 125.000,0.000 0.000,-50.000 0.000,0.000 0.000,0.000 0.000,0.000 0.000,0.000-75.000,0.000 0.000,-25.000-50.000</inkml:trace>
</inkml:ink>
</file>

<file path=ppt/ink/ink28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33000.000 47650.000,'0.000'-50.000,"0.000"-100.000,0.000 0.000,0.000 175.000,0.000 0.000,0.000 125.000,0.000 0.000,0.000 25.000,0.000 0.000,-25.000 50.000,0.000 0.000,0.000 50.000,0.000 0.000,0.000 100.000,0.000 0.000,-25.000-75.000,0.000 0.000,50.000-150.000,0.000 0.000,0.000-100.000,0.000 0.000,25.000-25.000</inkml:trace>
</inkml:ink>
</file>

<file path=ppt/ink/ink28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34150.000 48600.000,'0.000'-100.000,"-50.000"100.000,0.000 0.000,-25.000 50.000,0.000 0.000,-75.000 75.000,0.000 0.000,0.000 0.000,0.000 0.000,50.000 0.000,0.000 0.000,75.000 0.000,0.000 0.000,25.000-25.000,0.000 0.000,125.000-50.000,0.000 0.000,25.000 25.000,0.000 0.000,-25.000-50.000,0.000 0.000,0.000 50.000,0.000 0.000,-100.000-50.000</inkml:trace>
</inkml:ink>
</file>

<file path=ppt/ink/ink28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34900.000 49700.000,'0.000'-50.000,"0.000"-25.000,0.000 0.000,-50.000 0.000,0.000 0.000,25.000 50.000,0.000 0.000,0.000 0.000,0.000 0.000,-25.000 50.000,0.000 0.000,-75.000 100.000,0.000 0.000,0.000 50.000,0.000 0.000,25.000-50.000,0.000 0.000,100.000-50.000,0.000 0.000,0.000-50.000,0.000 0.000,100.000-25.000,0.000 0.000,0.000-25.000,0.000 0.000,-50.000-25.000,0.000 0.000,-25.000 50.000,0.000 0.000,-25.000 50.000,0.000 0.000,25.000 0.000,0.000 0.000,0.000 25.000,0.000 0.000,25.000-25.000,0.000 0.000,-50.000 0.000,0.000 0.000,25.000-25.000,0.000 0.000,-25.000 0.000</inkml:trace>
</inkml:ink>
</file>

<file path=ppt/ink/ink28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35450.000 49850.000,'50.000'-50.000,"0.000"50.000,0.000 0.000,25.000 0.000,0.000 0.000,-25.000 75.000,0.000 0.000,-50.000 25.000,0.000 0.000,-50.000 50.000,0.000 0.000,0.000-100.000,0.000 0.000,50.000-25.000,0.000 0.000,25.000-25.000,0.000 0.000,100.000 0.000,0.000 0.000,-75.000-25.000,0.000 0.000,0.000-25.000</inkml:trace>
</inkml:ink>
</file>

<file path=ppt/ink/ink2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4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76350.000 33550.000,'0.000'-50.000,"-50.000"0.000,0.000 0.000,25.000 25.000,0.000 0.000,25.000 175.000,0.000 0.000,0.000 50.000,0.000 0.000,0.000 25.000,0.000 0.000,0.000 0.000,0.000 0.000,-50.000-25.000,0.000 0.000,50.000-125.000,0.000 0.000,0.000-100.000,0.000 0.000,-25.000 0.000</inkml:trace>
</inkml:ink>
</file>

<file path=ppt/ink/ink28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37050.000 48750.000,'-50.000'0.000,"25.000"-50.000,0.000 0.000,100.000 50.000,0.000 0.000,125.000-25.000,0.000 0.000,25.000 25.000,0.000 0.000,-100.000 25.000,0.000 0.000,-75.000 75.000,0.000 0.000,-75.000-50.000,0.000 0.000,-25.000 0.000</inkml:trace>
</inkml:ink>
</file>

<file path=ppt/ink/ink28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37150.000 49850.000,'-100.000'0.000,"150.000"0.000,0.000 0.000,100.000 25.000,0.000 0.000,50.000 0.000,0.000 0.000,-50.000 0.000,0.000 0.000,-75.000 0.000,0.000 0.000,-50.000 0.000</inkml:trace>
</inkml:ink>
</file>

<file path=ppt/ink/ink28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39600.000 49800.000,'-100.000'0.000,"100.000"-25.000,0.000 0.000,50.000 25.000,0.000 0.000,75.000 0.000,0.000 0.000,50.000 0.000,0.000 0.000,75.000 0.000,0.000 0.000,100.000 0.000,0.000 0.000,100.000 0.000,0.000 0.000,50.000 0.000,0.000 0.000,25.000 0.000,0.000 0.000,0.000 0.000,0.000 0.000,0.000-25.000,0.000 0.000,0.000 0.000,0.000 0.000,-50.000 25.000,0.000 0.000,-75.000-25.000,0.000 0.000,-125.000 25.000,0.000 0.000,-175.000-25.000,0.000 0.000,-50.000 0.000</inkml:trace>
</inkml:ink>
</file>

<file path=ppt/ink/ink28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42750.000 47000.000,'-100.000'-150.000,"100.000"175.000,0.000 0.000,0.000 225.000,0.000 0.000,0.000-50.000,0.000 0.000,-25.000 25.000,0.000 0.000,-25.000 75.000,0.000 0.000,0.000-100.000,0.000 0.000,50.000-25.000,0.000 0.000,0.000-150.000</inkml:trace>
</inkml:ink>
</file>

<file path=ppt/ink/ink28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43600.000 47750.000,'0.000'-50.000,"0.000"25.000,0.000 0.000,0.000 75.000,0.000 0.000,-25.000 75.000,0.000 0.000,0.000 25.000,0.000 0.000,0.000 25.000,0.000 0.000,25.000-50.000,0.000 0.000,25.000-25.000,0.000 0.000,75.000-100.000,0.000 0.000,25.000-75.000,0.000 0.000,-50.000-50.000,0.000 0.000,-50.000-25.000,0.000 0.000,-75.000 25.000,0.000 0.000,-50.000 50.000,0.000 0.000,-25.000 50.000,0.000 0.000,100.000 25.000,0.000 0.000,0.000 0.000</inkml:trace>
</inkml:ink>
</file>

<file path=ppt/ink/ink28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44350.000 46850.000,'100.000'-50.000,"-25.000"50.000,0.000 0.000,100.000 0.000,0.000 0.000,-25.000 50.000,0.000 0.000,-100.000-25.000,0.000 0.000,-25.000 0.000</inkml:trace>
</inkml:ink>
</file>

<file path=ppt/ink/ink28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45850.000 45750.000,'-150.000'0.000,"125.000"50.000,0.000 0.000,-25.000 125.000,0.000 0.000,50.000-25.000,0.000 0.000,25.000-25.000,0.000 0.000,75.000 0.000,0.000 0.000,25.000-100.000,0.000 0.000,25.000-50.000,0.000 0.000,-100.000-25.000,0.000 0.000,0.000 0.000</inkml:trace>
</inkml:ink>
</file>

<file path=ppt/ink/ink28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46700.000 46100.000,'-100.000'-100.000,"50.000"100.000,0.000 0.000,-50.000 100.000,0.000 0.000,0.000 50.000,0.000 0.000,-25.000 50.000,0.000 0.000,-25.000 25.000,0.000 0.000,75.000-50.000,0.000 0.000,50.000-125.000</inkml:trace>
</inkml:ink>
</file>

<file path=ppt/ink/ink28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46000.000 47550.000,'0.000'-50.000,"25.000"50.000,0.000 0.000,25.000 0.000,0.000 0.000,50.000 50.000,0.000 0.000,-50.000 0.000,0.000 0.000,0.000-25.000,0.000 0.000,0.000 0.000</inkml:trace>
</inkml:ink>
</file>

<file path=ppt/ink/ink28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47350.000 46550.000,'50.000'-100.000,"-25.000"-50.000,0.000 0.000,-25.000 100.000,0.000 0.000,-25.000 0.000,0.000 0.000,-25.000 50.000,0.000 0.000,-25.000 25.000,0.000 0.000,0.000 100.000,0.000 0.000,50.000 0.000,0.000 0.000,25.000-50.000,0.000 0.000,25.000-25.000,0.000 0.000,75.000-50.000,0.000 0.000,-50.000 0.000,0.000 0.000,-25.000-25.000,0.000 0.000,-50.000 125.000,0.000 0.000,0.000 50.000,0.000 0.000,-25.000 75.000,0.000 0.000,0.000 25.000,0.000 0.000,25.000-200.000,0.000 0.000,-25.000 25.000</inkml:trace>
</inkml:ink>
</file>

<file path=ppt/ink/ink2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4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76550.000 32800.000,'50.000'-50.000,"50.000"-50.000,0.000 0.000,-25.000 75.000,0.000 0.000,0.000 125.000,0.000 0.000,-50.000 75.000,0.000 0.000,-100.000 25.000,0.000 0.000,-50.000-25.000,0.000 0.000,75.000-125.000,0.000 0.000,-100.000 75.000,0.000 0.000,100.000-100.000,0.000 0.000,50.000-50.000,0.000 0.000,150.000-50.000,0.000 0.000,75.000 0.000,0.000 0.000,-50.000 75.000,0.000 0.000,-125.000 100.000,0.000 0.000,-50.000 25.000,0.000 0.000,-100.000 25.000,0.000 0.000,-50.000 0.000,0.000 0.000,25.000 0.000,0.000 0.000,100.000-75.000,0.000 0.000,150.000-75.000,0.000 0.000,-75.000-50.000,0.000 0.000,25.000 0.000</inkml:trace>
</inkml:ink>
</file>

<file path=ppt/ink/ink28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2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48100.000 45650.000,'50.000'-100.000,"25.000"75.000,0.000 0.000,0.000 50.000,0.000 0.000,25.000 100.000,0.000 0.000,0.000 75.000,0.000 0.000,-75.000 75.000,0.000 0.000,-50.000 75.000,0.000 0.000,-150.000-25.000,0.000 0.000,-125.000 0.000,0.000 0.000,200.000-225.000</inkml:trace>
</inkml:ink>
</file>

<file path=ppt/ink/ink28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2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42200.000 46200.000,'-50.000'-50.000,"-150.000"75.000,0.000 0.000,125.000 100.000,0.000 0.000,0.000 200.000,0.000 0.000,50.000 0.000,0.000 0.000,25.000-50.000,0.000 0.000,100.000 25.000,0.000 0.000,-50.000-225.000</inkml:trace>
</inkml:ink>
</file>

<file path=ppt/ink/ink28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2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49500.000 45050.000,'0.000'-50.000,"100.000"-25.000,0.000 0.000,-50.000 50.000,0.000 0.000,50.000 75.000,0.000 0.000,-75.000 50.000,0.000 0.000,-125.000 50.000,0.000 0.000,-50.000-50.000,0.000 0.000,75.000-25.000,0.000 0.000,75.000-50.000,0.000 0.000,50.000-25.000,0.000 0.000,125.000 0.000,0.000 0.000,25.000 0.000,0.000 0.000,-150.000 0.000,0.000 0.000,0.000-25.000</inkml:trace>
</inkml:ink>
</file>

<file path=ppt/ink/ink28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2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51350.000 46850.000,'0.000'-50.000,"0.000"25.000,0.000 0.000,0.000 0.000,0.000 0.000,0.000 0.000,0.000 0.000,-25.000 25.000,0.000 0.000,0.000 0.000,0.000 0.000,0.000 0.000,0.000 0.000,0.000 0.000,0.000 0.000,25.000 25.000,0.000 0.000,25.000-25.000,0.000 0.000,0.000 25.000</inkml:trace>
</inkml:ink>
</file>

<file path=ppt/ink/ink28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2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51800.000 46500.000,'0.000'-50.000,"0.000"75.000,0.000 0.000,-75.000 75.000,0.000 0.000,-25.000 75.000,0.000 0.000,-25.000 0.000,0.000 0.000,-25.000 0.000,0.000 0.000,25.000-25.000,0.000 0.000,100.000-50.000,0.000 0.000,25.000-75.000</inkml:trace>
</inkml:ink>
</file>

<file path=ppt/ink/ink28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3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50900.000 46500.000,'0.000'-50.000,"-25.000"-25.000,0.000 0.000,0.000 75.000,0.000 0.000,25.000 100.000,0.000 0.000,50.000 75.000,0.000 0.000,25.000 25.000,0.000 0.000,25.000 0.000,0.000 0.000,50.000-50.000,0.000 0.000,-25.000-50.000,0.000 0.000,-75.000-75.000,0.000 0.000,-25.000 0.000</inkml:trace>
</inkml:ink>
</file>

<file path=ppt/ink/ink28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3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53100.000 46150.000,'-50.000'-100.000,"25.000"100.000,0.000 0.000,25.000 125.000,0.000 0.000,0.000 75.000,0.000 0.000,-25.000 50.000,0.000 0.000,-50.000 25.000,0.000 0.000,0.000-50.000,0.000 0.000,50.000-75.000,0.000 0.000,25.000-125.000,0.000 0.000,0.000 0.000</inkml:trace>
</inkml:ink>
</file>

<file path=ppt/ink/ink28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3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54200.000 46750.000,'0.000'-50.000,"-25.000"0.000,0.000 0.000,-25.000 50.000,0.000 0.000,25.000 50.000,0.000 0.000,-25.000 125.000,0.000 0.000,25.000 0.000,0.000 0.000,-25.000 0.000,0.000 0.000,50.000-75.000,0.000 0.000,50.000-50.000,0.000 0.000,75.000-50.000,0.000 0.000,0.000-50.000,0.000 0.000,25.000-125.000,0.000 0.000,-100.000 0.000,0.000 0.000,-75.000 25.000,0.000 0.000,-100.000 50.000,0.000 0.000,-25.000 50.000,0.000 0.000,75.000 25.000,0.000 0.000,50.000 25.000</inkml:trace>
</inkml:ink>
</file>

<file path=ppt/ink/ink28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3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54800.000 45850.000,'50.000'-50.000,"0.000"50.000,0.000 0.000,75.000 0.000,0.000 0.000,50.000 0.000,0.000 0.000,-25.000 0.000,0.000 0.000,-100.000 0.000,0.000 0.000,-25.000 0.000,0.000 0.000,0.000-25.000</inkml:trace>
</inkml:ink>
</file>

<file path=ppt/ink/ink28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56200.000 45500.000,'-50.000'-50.000,"50.000"25.000,0.000 0.000,-25.000 50.000,0.000 0.000,0.000 50.000,0.000 0.000,0.000 50.000,0.000 0.000,-25.000 50.000,0.000 0.000,25.000-25.000,0.000 0.000,-25.000 0.000,0.000 0.000,25.000-100.000,0.000 0.000,25.000-25.000,0.000 0.000,0.000-50.000</inkml:trace>
</inkml:ink>
</file>

<file path=ppt/ink/ink2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4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78350.000 34400.000,'150.000'-250.000,"-175.000"250.000,0.000 0.000,-75.000 0.000,0.000 0.000,-25.000 100.000,0.000 0.000,0.000 50.000,0.000 0.000,25.000 0.000,0.000 0.000,75.000-50.000,0.000 0.000,25.000-75.000,0.000 0.000,100.000-25.000,0.000 0.000,50.000-125.000,0.000 0.000,-25.000 25.000,0.000 0.000,-50.000 25.000,0.000 0.000,-75.000 50.000,0.000 0.000,0.000 75.000,0.000 0.000,0.000 50.000,0.000 0.000,25.000 25.000,0.000 0.000,50.000-50.000,0.000 0.000,75.000-75.000,0.000 0.000,50.000-50.000,0.000 0.000,25.000-100.000,0.000 0.000,-25.000-50.000,0.000 0.000,-150.000 25.000,0.000 0.000,-50.000 50.000,0.000 0.000,-50.000 50.000,0.000 0.000,-25.000 75.000,0.000 0.000,0.000 50.000,0.000 0.000,0.000 75.000,0.000 0.000,0.000 0.000,0.000 0.000,0.000 50.000,0.000 0.000,50.000-50.000,0.000 0.000,50.000-25.000,0.000 0.000,125.000-100.000,0.000 0.000,50.000-50.000,0.000 0.000,25.000-100.000,0.000 0.000,-25.000-50.000,0.000 0.000,-100.000-25.000,0.000 0.000,-50.000 25.000,0.000 0.000,-50.000 25.000,0.000 0.000,0.000 100.000,0.000 0.000,0.000 50.000,0.000 0.000,0.000 50.000,0.000 0.000,-25.000 150.000,0.000 0.000,0.000 50.000,0.000 0.000,-25.000 0.000,0.000 0.000,50.000-25.000,0.000 0.000,0.000-50.000,0.000 0.000,0.000-75.000,0.000 0.000,50.000-50.000,0.000 0.000,-25.000-25.000</inkml:trace>
</inkml:ink>
</file>

<file path=ppt/ink/ink28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56950.000 45200.000,'50.000'-50.000,"25.000"0.000,0.000 0.000,-25.000 25.000,0.000 0.000,-25.000 50.000,0.000 0.000,-50.000 100.000,0.000 0.000,-25.000-25.000,0.000 0.000,0.000-25.000,0.000 0.000,50.000-25.000,0.000 0.000,75.000 0.000,0.000 0.000,25.000 0.000,0.000 0.000,-25.000 0.000,0.000 0.000,-75.000 25.000,0.000 0.000,-150.000 125.000,0.000 0.000,-175.000 75.000,0.000 0.000,25.000-25.000,0.000 0.000,200.000-175.000</inkml:trace>
</inkml:ink>
</file>

<file path=ppt/ink/ink28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3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50400.000 49550.000,'-50.000'-50.000,"-50.000"-25.000,0.000 0.000,75.000 50.000,0.000 0.000,50.000 25.000,0.000 0.000,75.000-25.000,0.000 0.000,75.000 25.000,0.000 0.000,100.000 25.000,0.000 0.000,75.000 0.000,0.000 0.000,50.000-25.000,0.000 0.000,75.000 0.000,0.000 0.000,75.000 0.000,0.000 0.000,-25.000 0.000,0.000 0.000,-100.000 0.000,0.000 0.000,-250.000 25.000,0.000 0.000,-150.000-25.000,0.000 0.000,-50.000 25.000</inkml:trace>
</inkml:ink>
</file>

<file path=ppt/ink/ink28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3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46950.000 51200.000,'0.000'-100.000,"-25.000"175.000,0.000 0.000,0.000 0.000,0.000 0.000,25.000-25.000,0.000 0.000,-75.000 175.000,0.000 0.000,0.000-25.000,0.000 0.000,50.000-75.000,0.000 0.000,25.000-75.000,0.000 0.000,100.000-75.000,0.000 0.000,100.000-125.000,0.000 0.000,-25.000-50.000,0.000 0.000,-100.000 50.000,0.000 0.000,-75.000 50.000,0.000 0.000,-75.000 25.000,0.000 0.000,-50.000 50.000,0.000 0.000,0.000 25.000,0.000 0.000,50.000 50.000,0.000 0.000,50.000-25.000</inkml:trace>
</inkml:ink>
</file>

<file path=ppt/ink/ink28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3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47950.000 51500.000,'0.000'50.000,"25.000"-25.000,0.000 0.000,0.000 0.000,0.000 0.000,100.000 75.000,0.000 0.000,0.000-25.000,0.000 0.000,-50.000 0.000,0.000 0.000,-75.000-50.000,0.000 0.000,25.000 0.000</inkml:trace>
</inkml:ink>
</file>

<file path=ppt/ink/ink28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3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49900.000 50750.000,'0.000'-50.000,"-25.000"0.000,0.000 0.000,0.000 75.000,0.000 0.000,0.000 125.000,0.000 0.000,25.000 50.000,0.000 0.000,-25.000 125.000,0.000 0.000,-25.000 125.000,0.000 0.000,25.000-300.000</inkml:trace>
</inkml:ink>
</file>

<file path=ppt/ink/ink28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3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31650.000 55650.000,'0.000'-50.000,"-75.000"-25.000,0.000 0.000,200.000 75.000,0.000 0.000,75.000 0.000,0.000 0.000,100.000 0.000,0.000 0.000,-125.000 50.000,0.000 0.000,-125.000 25.000,0.000 0.000,-50.000 0.000,0.000 0.000,-50.000-25.000</inkml:trace>
</inkml:ink>
</file>

<file path=ppt/ink/ink28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3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31500.000 56550.000,'-50.000'0.000,"-75.000"-25.000,0.000 0.000,300.000 25.000,0.000 0.000,125.000 0.000,0.000 0.000,0.000-25.000,0.000 0.000,-75.000 25.000,0.000 0.000,-100.000 0.000,0.000 0.000,-75.000-25.000</inkml:trace>
</inkml:ink>
</file>

<file path=ppt/ink/ink28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3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35550.000 54750.000,'0.000'-100.000,"-50.000"25.000,0.000 0.000,25.000 50.000,0.000 0.000,50.000 100.000,0.000 0.000,-25.000 100.000,0.000 0.000,0.000 50.000,0.000 0.000,-25.000 50.000,0.000 0.000,-25.000-25.000,0.000 0.000,25.000 0.000,0.000 0.000,25.000-100.000,0.000 0.000,0.000-125.000</inkml:trace>
</inkml:ink>
</file>

<file path=ppt/ink/ink28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3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36650.000 55350.000,'0.000'-250.000,"0.000"350.000,0.000 0.000,0.000 100.000,0.000 0.000,-50.000-25.000,0.000 0.000,50.000-25.000,0.000 0.000,25.000-50.000,0.000 0.000,75.000-100.000,0.000 0.000,50.000-50.000,0.000 0.000,-25.000-75.000,0.000 0.000,-50.000-25.000,0.000 0.000,-75.000 0.000,0.000 0.000,-50.000 50.000,0.000 0.000,-75.000 50.000,0.000 0.000,25.000 50.000,0.000 0.000,50.000 25.000</inkml:trace>
</inkml:ink>
</file>

<file path=ppt/ink/ink28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3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38500.000 54050.000,'0.000'-50.000,"50.000"50.000,0.000 0.000,75.000 0.000,0.000 0.000,75.000 0.000,0.000 0.000,-100.000 50.000,0.000 0.000,-50.000 0.000,0.000 0.000,-50.000-25.000</inkml:trace>
</inkml:ink>
</file>

<file path=ppt/ink/ink2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4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81650.000 34150.000,'50.000'-50.000,"25.000"0.000,0.000 0.000,0.000 25.000,0.000 0.000,-25.000 75.000,0.000 0.000,0.000 25.000,0.000 0.000,-50.000 50.000,0.000 0.000,-125.000 25.000,0.000 0.000,-25.000-25.000,0.000 0.000,75.000-50.000,0.000 0.000,50.000-50.000,0.000 0.000,75.000-25.000,0.000 0.000,150.000-75.000,0.000 0.000,125.000 25.000,0.000 0.000,0.000 0.000,0.000 0.000,-225.000 0.000</inkml:trace>
</inkml:ink>
</file>

<file path=ppt/ink/ink28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3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39800.000 53700.000,'100.000'-50.000,"-25.000"50.000,0.000 0.000,-25.000 50.000,0.000 0.000,-25.000 50.000,0.000 0.000,-125.000 50.000,0.000 0.000,-50.000 25.000,0.000 0.000,75.000-100.000,0.000 0.000,75.000-50.000,0.000 0.000,0.000 0.000,0.000 0.000,100.000-25.000,0.000 0.000,75.000-50.000,0.000 0.000,-50.000-25.000,0.000 0.000,-50.000 50.000,0.000 0.000,-50.000-25.000</inkml:trace>
</inkml:ink>
</file>

<file path=ppt/ink/ink28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3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41050.000 53350.000,'50.000'0.000,"-50.000"-50.000,0.000 0.000,0.000 25.000,0.000 0.000,0.000 50.000,0.000 0.000,-25.000 100.000,0.000 0.000,0.000 0.000,0.000 0.000,-50.000 75.000,0.000 0.000,0.000 50.000,0.000 0.000,50.000-50.000,0.000 0.000,0.000-125.000,0.000 0.000,25.000-25.000</inkml:trace>
</inkml:ink>
</file>

<file path=ppt/ink/ink28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3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41400.000 54150.000,'50.000'0.000,"25.000"25.000,0.000 0.000,0.000 50.000,0.000 0.000,-25.000 0.000,0.000 0.000,-25.000-25.000,0.000 0.000,-25.000 0.000,0.000 0.000,-25.000-25.000</inkml:trace>
</inkml:ink>
</file>

<file path=ppt/ink/ink28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3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43100.000 53650.000,'0.000'-50.000,"0.000"-75.000,0.000 0.000,25.000 0.000,0.000 0.000,-25.000 50.000,0.000 0.000,-50.000 25.000,0.000 0.000,-50.000 50.000,0.000 0.000,25.000 25.000,0.000 0.000,50.000 50.000,0.000 0.000,0.000 25.000,0.000 0.000,50.000 25.000,0.000 0.000,25.000 25.000,0.000 0.000,0.000 0.000,0.000 0.000,-25.000 25.000,0.000 0.000,-25.000 0.000,0.000 0.000,-25.000-75.000,0.000 0.000,-75.000-25.000,0.000 0.000,0.000-50.000,0.000 0.000,25.000-75.000,0.000 0.000,25.000-75.000,0.000 0.000,100.000-100.000,0.000 0.000,150.000 0.000,0.000 0.000,50.000 25.000,0.000 0.000,-200.000 150.000</inkml:trace>
</inkml:ink>
</file>

<file path=ppt/ink/ink28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4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51100.000 55400.000,'0.000'-50.000,"-75.000"0.000,0.000 0.000,50.000 150.000,0.000 0.000,0.000 125.000,0.000 0.000,0.000 50.000,0.000 0.000,0.000 50.000,0.000 0.000,-25.000 125.000,0.000 0.000,25.000-150.000,0.000 0.000,25.000-200.000,0.000 0.000,0.000-75.000</inkml:trace>
</inkml:ink>
</file>

<file path=ppt/ink/ink28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4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52350.000 56400.000,'0.000'-50.000,"-50.000"25.000,0.000 0.000,-50.000 25.000,0.000 0.000,-25.000 75.000,0.000 0.000,-25.000 0.000,0.000 0.000,25.000 0.000,0.000 0.000,75.000-25.000,0.000 0.000,50.000 25.000,0.000 0.000,100.000 25.000,0.000 0.000,100.000-25.000,0.000 0.000,-25.000-25.000,0.000 0.000,0.000 0.000,0.000 0.000,-125.000-25.000</inkml:trace>
</inkml:ink>
</file>

<file path=ppt/ink/ink28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4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53400.000 56900.000,'-50.000'-150.000,"-25.000"125.000,0.000 0.000,-50.000 50.000,0.000 0.000,0.000 25.000,0.000 0.000,25.000 50.000,0.000 0.000,25.000 25.000,0.000 0.000,75.000-25.000,0.000 0.000,25.000-25.000,0.000 0.000,100.000-75.000,0.000 0.000,50.000-100.000,0.000 0.000,-50.000-50.000,0.000 0.000,-75.000 75.000,0.000 0.000,-25.000 50.000,0.000 0.000,-25.000 0.000,0.000 0.000,0.000 75.000,0.000 0.000,0.000 50.000,0.000 0.000,0.000 50.000,0.000 0.000,0.000 0.000,0.000 0.000,0.000-50.000,0.000 0.000,25.000-50.000</inkml:trace>
</inkml:ink>
</file>

<file path=ppt/ink/ink28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4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54400.000 57000.000,'0.000'-50.000,"0.000"25.000,0.000 0.000,50.000 50.000,0.000 0.000,0.000 50.000,0.000 0.000,-50.000 75.000,0.000 0.000,-50.000 0.000,0.000 0.000,0.000-50.000,0.000 0.000,50.000-75.000,0.000 0.000,75.000-25.000,0.000 0.000,50.000-50.000,0.000 0.000,-75.000 0.000</inkml:trace>
</inkml:ink>
</file>

<file path=ppt/ink/ink28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4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55650.000 56250.000,'0.000'-100.000,"50.000"100.000,0.000 0.000,75.000 0.000,0.000 0.000,75.000 0.000,0.000 0.000,-175.000 25.000,0.000 0.000,25.000 0.000,0.000 0.000,-25.000 25.000,0.000 0.000,-75.000 0.000,0.000 0.000,0.000-25.000</inkml:trace>
</inkml:ink>
</file>

<file path=ppt/ink/ink28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4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55450.000 56950.000,'-50.000'0.000,"0.000"25.000,0.000 0.000,75.000 0.000,0.000 0.000,125.000 0.000,0.000 0.000,100.000 0.000,0.000 0.000,-50.000-25.000,0.000 0.000,-100.000 0.000,0.000 0.000,-50.000 0.000</inkml:trace>
</inkml:ink>
</file>

<file path=ppt/ink/ink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5:4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15650.000 46500.000,'-50.000'0.000,"0.000"0.000,0.000 0.000,-25.000 0.000,0.000 0.000,0.000 125.000,0.000 0.000,75.000 0.000,0.000 0.000,25.000-25.000,0.000 0.000,50.000 0.000,0.000 0.000,25.000-50.000,0.000 0.000,0.000 0.000,0.000 0.000,-50.000 0.000,0.000 0.000,-50.000 50.000,0.000 0.000,-75.000-25.000,0.000 0.000,-50.000 25.000,0.000 0.000,0.000-75.000,0.000 0.000,50.000-50.000,0.000 0.000,50.000-25.000</inkml:trace>
</inkml:ink>
</file>

<file path=ppt/ink/ink2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4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83550.000 34000.000,'-50.000'0.000,"25.000"-75.000,0.000 0.000,75.000 50.000,0.000 0.000,100.000 0.000,0.000 0.000,75.000 25.000,0.000 0.000,150.000 0.000,0.000 0.000,0.000 0.000,0.000 0.000,-175.000 50.000,0.000 0.000,-225.000-25.000,0.000 0.000,-25.000-25.000</inkml:trace>
</inkml:ink>
</file>

<file path=ppt/ink/ink29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4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58000.000 55750.000,'-50.000'0.000,"0.000"-25.000,0.000 0.000,0.000 0.000,0.000 0.000,25.000 50.000,0.000 0.000,0.000 75.000,0.000 0.000,0.000 50.000,0.000 0.000,-50.000 50.000,0.000 0.000,25.000-100.000,0.000 0.000,0.000 50.000,0.000 0.000,-25.000 100.000,0.000 0.000,75.000-75.000,0.000 0.000,25.000-125.000,0.000 0.000,0.000-50.000</inkml:trace>
</inkml:ink>
</file>

<file path=ppt/ink/ink29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4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58700.000 56350.000,'0.000'-50.000,"-25.000"25.000,0.000 0.000,-25.000 75.000,0.000 0.000,0.000 75.000,0.000 0.000,25.000 0.000,0.000 0.000,0.000 50.000,0.000 0.000,25.000-75.000,0.000 0.000,25.000-50.000,0.000 0.000,50.000-75.000,0.000 0.000,25.000-100.000,0.000 0.000,-25.000 0.000,0.000 0.000,-75.000 0.000,0.000 0.000,0.000 25.000,0.000 0.000,-25.000 0.000,0.000 0.000,0.000 50.000,0.000 0.000,0.000 25.000</inkml:trace>
</inkml:ink>
</file>

<file path=ppt/ink/ink29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4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59200.000 55550.000,'50.000'-50.000,"25.000"50.000,0.000 0.000,100.000 0.000,0.000 0.000,-25.000 25.000,0.000 0.000,-75.000 0.000,0.000 0.000,-50.000-25.000</inkml:trace>
</inkml:ink>
</file>

<file path=ppt/ink/ink29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4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60900.000 54450.000,'-50.000'0.000,"25.000"0.000,0.000 0.000,0.000 75.000,0.000 0.000,25.000 100.000,0.000 0.000,-25.000 25.000,0.000 0.000,0.000 0.000,0.000 0.000,0.000-50.000,0.000 0.000,0.000-75.000,0.000 0.000,-25.000-25.000</inkml:trace>
</inkml:ink>
</file>

<file path=ppt/ink/ink29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4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61850.000 54450.000,'-50.000'-50.000,"25.000"75.000,0.000 0.000,-50.000 175.000,0.000 0.000,75.000-50.000,0.000 0.000,50.000-25.000,0.000 0.000,50.000-50.000,0.000 0.000,50.000-75.000,0.000 0.000,-100.000 0.000</inkml:trace>
</inkml:ink>
</file>

<file path=ppt/ink/ink29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4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62700.000 54500.000,'-50.000'0.000,"0.000"0.000,0.000 0.000,-50.000 0.000,0.000 0.000,0.000 125.000,0.000 0.000,0.000 50.000,0.000 0.000,-50.000 75.000,0.000 0.000,25.000-50.000,0.000 0.000,75.000-100.000,0.000 0.000,25.000-75.000</inkml:trace>
</inkml:ink>
</file>

<file path=ppt/ink/ink29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4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62050.000 56000.000,'0.000'50.000,"50.000"0.000,0.000 0.000,50.000 25.000,0.000 0.000,-25.000-50.000,0.000 0.000,-50.000-25.000,0.000 0.000,0.000 0.000</inkml:trace>
</inkml:ink>
</file>

<file path=ppt/ink/ink29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6:4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63200.000 53900.000,'0.000'-150.000,"50.000"100.000,0.000 0.000,25.000 50.000,0.000 0.000,100.000 25.000,0.000 0.000,-75.000 25.000,0.000 0.000,-75.000 25.000,0.000 0.000,-25.000 0.000,0.000 0.000,0.000 0.000,0.000 0.000,-25.000 150.000,0.000 0.000,-175.000 300.000,0.000 0.000,-175.000 125.000,0.000 0.000,150.000-150.000,0.000 0.000,125.000-300.000</inkml:trace>
</inkml:ink>
</file>

<file path=ppt/ink/ink29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7:01"/>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62700.000 9000.000,'-50.000'100.000,"-75.000"50.000,0.000 0.000,250.000-275.000,0.000 0.000,-50.000 50.000</inkml:trace>
</inkml:ink>
</file>

<file path=ppt/ink/ink29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7:03"/>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3000.000 11150.000,'-100.000'50.000,"-25.000"175.000,0.000 0.000,125.000-125.000,0.000 0.000,25.000-75.000,0.000 0.000,125.000-25.000,0.000 0.000,75.000-100.000,0.000 0.000,0.000 25.000,0.000 0.000,-50.000 50.000,0.000 0.000,-125.000 200.000,0.000 0.000,-25.000 125.000,0.000 0.000,-100.000 50.000,0.000 0.000,0.000-75.000,0.000 0.000,-50.000 175.000,0.000 0.000,50.000-250.000,0.000 0.000,0.000-75.000,0.000 0.000,50.000-75.000,0.000 0.000,-25.000-25.000,0.000 0.000,-25.000 25.000,0.000 0.000,0.000-150.000,0.000 0.000,25.000-200.000,0.000 0.000,0.000-125.000,0.000 0.000,50.000 175.000,0.000 0.000,0.000 175.000,0.000 0.000,50.000 75.000,0.000 0.000,75.000 0.000,0.000 0.000,-75.000 25.000,0.000 0.000,25.000 25.000,0.000 0.000,-25.000-25.000,0.000 0.000,175.000 100.000,0.000 0.000,-50.000 25.000,0.000 0.000,-50.000-100.000,0.000 0.000,-25.000-150.000,0.000 0.000,-25.000-225.000,0.000 0.000,-75.000 175.000,0.000 0.000,0.000 50.000</inkml:trace>
</inkml:ink>
</file>

<file path=ppt/ink/ink2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4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85250.000 33300.000,'-100.000'-150.000,"50.000"25.000,0.000 0.000,25.000 75.000,0.000 0.000,25.000 25.000,0.000 0.000,-25.000 125.000,0.000 0.000,-25.000 150.000,0.000 0.000,25.000 25.000,0.000 0.000,-25.000-25.000,0.000 0.000,25.000 0.000,0.000 0.000,25.000-150.000,0.000 0.000,25.000-50.000</inkml:trace>
</inkml:ink>
</file>

<file path=ppt/ink/ink29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7:03"/>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4650.000 9500.000,'-50.000'-550.000,"0.000"350.000,0.000 0.000,25.000 175.000,0.000 0.000,-25.000 175.000,0.000 0.000,0.000 200.000,0.000 0.000,50.000 25.000,0.000 0.000,0.000-50.000,0.000 0.000,75.000-175.000,0.000 0.000,0.000-150.000,0.000 0.000,0.000-50.000,0.000 0.000,-50.000 25.000,0.000 0.000,0.000 50.000,0.000 0.000,50.000 200.000,0.000 0.000,25.000 200.000,0.000 0.000,75.000 225.000,0.000 0.000,50.000 300.000,0.000 0.000,50.000 0.000,0.000 0.000,0.000-225.000,0.000 0.000,-75.000-150.000,0.000 0.000,-100.000-425.000,0.000 0.000,-75.000-125.000</inkml:trace>
</inkml:ink>
</file>

<file path=ppt/ink/ink29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7:04"/>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5500.000 9200.000,'-150.000'-150.000,"150.000"-25.000,0.000 0.000,50.000 125.000,0.000 0.000,75.000 50.000,0.000 0.000,50.000 25.000,0.000 0.000,-75.000 175.000,0.000 0.000,-100.000 175.000,0.000 0.000,-25.000-275.000,0.000 0.000,-50.000 100.000,0.000 0.000,-75.000 50.000,0.000 0.000,25.000-75.000,0.000 0.000,100.000-125.000,0.000 0.000,25.000-75.000,0.000 0.000,75.000-100.000,0.000 0.000,125.000-100.000,0.000 0.000,-150.000 200.000,0.000 0.000,-25.000-25.000,0.000 0.000,50.000 25.000,0.000 0.000,75.000 25.000,0.000 0.000,-125.000 125.000,0.000 0.000,-100.000 175.000,0.000 0.000,-25.000 25.000,0.000 0.000,25.000-100.000,0.000 0.000,50.000-125.000,0.000 0.000,75.000-100.000,0.000 0.000,25.000-25.000,0.000 0.000,50.000-125.000,0.000 0.000,25.000-150.000,0.000 0.000,-75.000 75.000,0.000 0.000,-75.000 125.000,0.000 0.000,0.000 75.000,0.000 0.000,-125.000-25.000,0.000 0.000,0.000 50.000,0.000 0.000,25.000 50.000,0.000 0.000,75.000 50.000,0.000 0.000,25.000-75.000,0.000 0.000,25.000 150.000,0.000 0.000,75.000 0.000,0.000 0.000,25.000 50.000,0.000 0.000,-25.000 25.000,0.000 0.000,-75.000-200.000,0.000 0.000,-25.000 0.000,0.000 0.000,0.000 0.000,0.000 0.000,25.000 75.000,0.000 0.000,-150.000-50.000,0.000 0.000,-50.000-50.000,0.000 0.000,150.000-25.000,0.000 0.000,-50.000-50.000,0.000 0.000,50.000-100.000,0.000 0.000,175.000-50.000,0.000 0.000,75.000 0.000,0.000 0.000,25.000 25.000,0.000 0.000,-75.000 125.000,0.000 0.000,-100.000 125.000,0.000 0.000,-100.000 200.000,0.000 0.000,-125.000 0.000,0.000 0.000,-50.000 25.000,0.000 0.000,-25.000 0.000,0.000 0.000,75.000-100.000,0.000 0.000,25.000-75.000,0.000 0.000,25.000-50.000,0.000 0.000,50.000-25.000,0.000 0.000,25.000-50.000,0.000 0.000,50.000-25.000,0.000 0.000,150.000-125.000,0.000 0.000,150.000-75.000,0.000 0.000,-75.000 25.000,0.000 0.000,25.000 25.000,0.000 0.000,-25.000 25.000,0.000 0.000,25.000 50.000,0.000 0.000,-125.000 75.000,0.000 0.000,-25.000 0.000,0.000 0.000,100.000-50.000,0.000 0.000,-25.000 0.000,0.000 0.000,-125.000 25.000,0.000 0.000,0.000 0.000</inkml:trace>
</inkml:ink>
</file>

<file path=ppt/ink/ink29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7:04"/>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10350.000 7500.000,'-50.000'-50.000,"0.000"25.000,0.000 0.000,25.000-25.000,0.000 0.000,0.000 25.000,0.000 0.000,0.000 25.000,0.000 0.000,0.000 0.000,0.000 0.000,25.000 25.000,0.000 0.000,75.000 225.000,0.000 0.000,50.000 175.000,0.000 0.000,50.000 125.000,0.000 0.000,-75.000-250.000,0.000 0.000,-50.000-150.000,0.000 0.000,-25.000-75.000,0.000 0.000,0.000-25.000,0.000 0.000,-25.000-25.000,0.000 0.000,0.000-50.000,0.000 0.000,0.000-25.000</inkml:trace>
</inkml:ink>
</file>

<file path=ppt/ink/ink29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7:05"/>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10300.000 7350.000,'0.000'-300.000,"0.000"275.000,0.000 0.000,25.000-25.000,0.000 0.000,-25.000 25.000,0.000 0.000,75.000-50.000,0.000 0.000,-50.000 75.000,0.000 0.000,0.000 0.000,0.000 0.000,0.000 0.000,0.000 0.000,100.000 150.000,0.000 0.000,-25.000 125.000,0.000 0.000,-75.000-175.000,0.000 0.000,-25.000 25.000,0.000 0.000,0.000 700.000,0.000 0.000,0.000-675.000,0.000 0.000,0.000-25.000,0.000 0.000,0.000 0.000,0.000 0.000,0.000 25.000,0.000 0.000,-25.000-50.000,0.000 0.000,25.000 25.000,0.000 0.000,0.000 25.000,0.000 0.000,0.000-50.000,0.000 0.000,0.000-25.000,0.000 0.000,0.000 75.000,0.000 0.000,0.000-50.000</inkml:trace>
</inkml:ink>
</file>

<file path=ppt/ink/ink29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57:05"/>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12600.000 12900.000,'0.000'100.000,"-25.000"-75.000,0.000 0.000,0.000 25.000,0.000 0.000,25.000 0.000,0.000 0.000,0.000 75.000,0.000 0.000,0.000-75.000,0.000 0.000,0.000 25.000,0.000 0.000,25.000 25.000,0.000 0.000,0.000-25.000,0.000 0.000,25.000 75.000,0.000 0.000,0.000-75.000,0.000 0.000,25.000 0.000,0.000 0.000,50.000-75.000,0.000 0.000,-75.000-25.000,0.000 0.000,0.000-50.000,0.000 0.000,0.000-50.000,0.000 0.000,-25.000 50.000,0.000 0.000,0.000-50.000,0.000 0.000,-25.000-50.000,0.000 0.000,25.000 100.000,0.000 0.000,-25.000 0.000,0.000 0.000,0.000-50.000,0.000 0.000,-25.000 50.000,0.000 0.000,-25.000 0.000,0.000 0.000,-50.000 25.000,0.000 0.000,-50.000 50.000,0.000 0.000,50.000 75.000,0.000 0.000,0.000 25.000,0.000 0.000,50.000-25.000</inkml:trace>
</inkml:ink>
</file>

<file path=ppt/ink/ink29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57:11"/>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44600.000 36700.000,'-150.000'-250.000,"125.000"175.000,0.000 0.000,-100.000-25.000,0.000 0.000,100.000 75.000,0.000 0.000,-125.000 25.000,0.000 0.000,0.000 50.000,0.000 0.000,100.000-25.000,0.000 0.000,-175.000 100.000,0.000 0.000,-25.000 0.000,0.000 0.000,-25.000 25.000,0.000 0.000,0.000 25.000,0.000 0.000,25.000 25.000,0.000 0.000,0.000 25.000,0.000 0.000,25.000 50.000,0.000 0.000,50.000 0.000,0.000 0.000,50.000-125.000,0.000 0.000,100.000-100.000,0.000 0.000,-50.000 150.000,0.000 0.000,25.000 25.000,0.000 0.000,75.000-25.000,0.000 0.000,75.000-50.000,0.000 0.000,50.000-75.000,0.000 0.000,50.000-50.000,0.000 0.000,75.000-50.000,0.000 0.000,0.000-75.000,0.000 0.000,-25.000 0.000,0.000 0.000,225.000-25.000,0.000 0.000,-125.000 25.000,0.000 0.000,0.000 50.000,0.000 0.000,0.000 0.000,0.000 0.000,-50.000-25.000,0.000 0.000,-50.000-75.000,0.000 0.000,-25.000-25.000,0.000 0.000,-75.000-25.000,0.000 0.000,-100.000 25.000,0.000 0.000,-25.000 100.000,0.000 0.000,0.000-200.000,0.000 0.000,-25.000 50.000,0.000 0.000,-50.000 0.000,0.000 0.000,-50.000 0.000,0.000 0.000,-25.000 75.000,0.000 0.000,-50.000 50.000,0.000 0.000,-50.000 75.000,0.000 0.000,-75.000 25.000,0.000 0.000,25.000 75.000,0.000 0.000,200.000-50.000,0.000 0.000,-225.000 100.000,0.000 0.000,50.000-50.000,0.000 0.000,200.000-75.000,0.000 0.000,-25.000 25.000</inkml:trace>
</inkml:ink>
</file>

<file path=ppt/ink/ink29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57:14"/>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47600.000 35750.000,'0.000'-50.000,"75.000"-100.000,0.000 0.000,-75.000 100.000,0.000 0.000,0.000 25.000,0.000 0.000,0.000 0.000,0.000 0.000,-25.000 25.000,0.000 0.000,0.000 100.000,0.000 0.000,25.000 100.000,0.000 0.000,0.000 50.000,0.000 0.000,-25.000 0.000,0.000 0.000,25.000-100.000,0.000 0.000,0.000-50.000,0.000 0.000,0.000-75.000,0.000 0.000,50.000-25.000,0.000 0.000,-25.000-50.000,0.000 0.000,0.000 0.000</inkml:trace>
</inkml:ink>
</file>

<file path=ppt/ink/ink29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57:14"/>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48500.000 35850.000,'50.000'-100.000,"-50.000"125.000,0.000 0.000,0.000 100.000,0.000 0.000,0.000 0.000,0.000 0.000,0.000 0.000,0.000 0.000,0.000-50.000,0.000 0.000,0.000 0.000,0.000 0.000,50.000-50.000,0.000 0.000,0.000-25.000,0.000 0.000,50.000-25.000,0.000 0.000,-25.000-75.000,0.000 0.000,0.000-25.000,0.000 0.000,-50.000-50.000,0.000 0.000,0.000 25.000,0.000 0.000,-50.000 50.000,0.000 0.000,-50.000 75.000,0.000 0.000,25.000 0.000,0.000 0.000,-25.000 25.000,0.000 0.000,50.000 25.000</inkml:trace>
</inkml:ink>
</file>

<file path=ppt/ink/ink29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57:14"/>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49650.000 34500.000,'50.000'0.000,"25.000"0.000,0.000 0.000,50.000-25.000,0.000 0.000,-50.000 0.000,0.000 0.000,-25.000 25.000,0.000 0.000,0.000-25.000,0.000 0.000,-25.000 0.000</inkml:trace>
</inkml:ink>
</file>

<file path=ppt/ink/ink29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57:15"/>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50750.000 33750.000,'0.000'-50.000,"0.000"100.000,0.000 0.000,-25.000 50.000,0.000 0.000,25.000 25.000,0.000 0.000,-25.000-25.000,0.000 0.000,25.000 0.000,0.000 0.000,0.000-25.000,0.000 0.000,0.000-25.000,0.000 0.000,25.000-50.000</inkml:trace>
</inkml:ink>
</file>

<file path=ppt/ink/ink2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4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87050.000 32850.000,'0.000'-50.000,"0.000"-50.000,0.000 0.000,0.000 200.000,0.000 0.000,0.000 150.000,0.000 0.000,-25.000 25.000,0.000 0.000,-50.000-50.000,0.000 0.000,-50.000-25.000,0.000 0.000,75.000-125.000,0.000 0.000,25.000-75.000,0.000 0.000,50.000-25.000,0.000 0.000,-25.000-25.000</inkml:trace>
</inkml:ink>
</file>

<file path=ppt/ink/ink29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57:15"/>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51350.000 33450.000,'100.000'-150.000,"-50.000"125.000,0.000 0.000,25.000 25.000,0.000 0.000,-25.000 25.000,0.000 0.000,-25.000 50.000,0.000 0.000,-25.000 50.000,0.000 0.000,-75.000 0.000,0.000 0.000,0.000-25.000,0.000 0.000,25.000-50.000,0.000 0.000,50.000-25.000,0.000 0.000,50.000-25.000,0.000 0.000,75.000 0.000,0.000 0.000,-25.000 0.000,0.000 0.000,-25.000 0.000,0.000 0.000,-25.000 25.000,0.000 0.000,-50.000 125.000,0.000 0.000,-175.000 100.000,0.000 0.000,-25.000 150.000,0.000 0.000,50.000-175.000,0.000 0.000,75.000-100.000</inkml:trace>
</inkml:ink>
</file>

<file path=ppt/ink/ink29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57:16"/>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9300.000 51650.000,'-100.000'50.000,"-175.000"-50.000,0.000 0.000,250.000 0.000,0.000 0.000,-50.000-25.000,0.000 0.000,50.000 0.000,0.000 0.000,100.000 25.000,0.000 0.000,125.000 0.000,0.000 0.000,50.000 50.000,0.000 0.000,25.000-50.000,0.000 0.000,50.000 0.000,0.000 0.000,50.000 0.000,0.000 0.000,50.000-25.000,0.000 0.000,-25.000 25.000,0.000 0.000,-25.000-25.000,0.000 0.000,0.000-75.000,0.000 0.000,25.000-25.000,0.000 0.000,0.000 50.000,0.000 0.000,-75.000 25.000,0.000 0.000,50.000 50.000,0.000 0.000,-75.000 25.000,0.000 0.000,25.000-25.000,0.000 0.000,-50.000 0.000,0.000 0.000,-25.000 0.000,0.000 0.000,50.000 25.000,0.000 0.000,-50.000 0.000,0.000 0.000,-25.000 0.000,0.000 0.000,-50.000-25.000,0.000 0.000,-75.000-25.000,0.000 0.000,-75.000 25.000,0.000 0.000,-75.000-25.000</inkml:trace>
</inkml:ink>
</file>

<file path=ppt/ink/ink29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57:18"/>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7800.000 51850.000,'-50.000'0.000,"-100.000"0.000,0.000 0.000,250.000 50.000,0.000 0.000,100.000 25.000,0.000 0.000,50.000 0.000,0.000 0.000,75.000-75.000,0.000 0.000,100.000 0.000,0.000 0.000,-25.000-50.000,0.000 0.000,0.000 50.000,0.000 0.000,25.000-25.000,0.000 0.000,-50.000 0.000,0.000 0.000,0.000-25.000,0.000 0.000,-25.000-50.000,0.000 0.000,0.000 25.000,0.000 0.000,-25.000 25.000,0.000 0.000,-50.000 0.000,0.000 0.000,-25.000 25.000,0.000 0.000,0.000 25.000,0.000 0.000,-50.000 0.000,0.000 0.000,0.000 0.000,0.000 0.000,-25.000 25.000,0.000 0.000,0.000 25.000,0.000 0.000,-25.000 0.000,0.000 0.000,-25.000 0.000,0.000 0.000,-25.000-25.000,0.000 0.000,0.000-25.000,0.000 0.000,-25.000 0.000,0.000 0.000,0.000-25.000,0.000 0.000,-25.000 25.000,0.000 0.000,0.000-25.000,0.000 0.000,0.000 0.000,0.000 0.000,-25.000-75.000,0.000 0.000,25.000-75.000,0.000 0.000,25.000-125.000,0.000 0.000,25.000-200.000,0.000 0.000,-25.000-25.000,0.000 0.000,-25.000 150.000,0.000 0.000,0.000 0.000,0.000 0.000,-50.000 125.000,0.000 0.000,0.000 50.000,0.000 0.000,0.000 50.000,0.000 0.000,0.000 50.000,0.000 0.000,0.000 25.000,0.000 0.000,0.000 50.000,0.000 0.000,-25.000 25.000,0.000 0.000,-25.000 0.000,0.000 0.000,-75.000 0.000,0.000 0.000,0.000 25.000,0.000 0.000,-75.000 0.000,0.000 0.000,-75.000-25.000,0.000 0.000,0.000 0.000,0.000 0.000,-25.000 0.000,0.000 0.000,-50.000 25.000,0.000 0.000,-50.000-25.000,0.000 0.000,25.000-25.000,0.000 0.000,0.000 0.000,0.000 0.000,-25.000 0.000,0.000 0.000,0.000 25.000,0.000 0.000,-50.000 0.000,0.000 0.000,0.000 0.000,0.000 0.000,-25.000 25.000,0.000 0.000,25.000 25.000,0.000 0.000,-25.000 75.000,0.000 0.000,50.000-25.000,0.000 0.000,125.000-25.000,0.000 0.000,100.000-50.000,0.000 0.000,100.000-25.000,0.000 0.000,75.000 0.000,0.000 0.000,75.000 0.000,0.000 0.000,25.000 125.000,0.000 0.000,0.000 50.000,0.000 0.000,-25.000 100.000,0.000 0.000,-25.000 0.000,0.000 0.000,-25.000 25.000,0.000 0.000,0.000 75.000,0.000 0.000,-25.000 50.000,0.000 0.000,0.000-100.000,0.000 0.000,-25.000 0.000,0.000 0.000,50.000-75.000,0.000 0.000,0.000-50.000,0.000 0.000,0.000-75.000,0.000 0.000,0.000-50.000,0.000 0.000,0.000-50.000,0.000 0.000,50.000-25.000,0.000 0.000,50.000 0.000,0.000 0.000,75.000 0.000,0.000 0.000,100.000 0.000,0.000 0.000,75.000 0.000,0.000 0.000,25.000 0.000,0.000 0.000,50.000-25.000,0.000 0.000,25.000-50.000,0.000 0.000,0.000-50.000,0.000 0.000,0.000 0.000,0.000 0.000,-25.000 75.000,0.000 0.000,-50.000 50.000,0.000 0.000,-50.000 50.000,0.000 0.000,-75.000-25.000,0.000 0.000,-50.000 25.000,0.000 0.000,-50.000-25.000,0.000 0.000,-100.000-25.000</inkml:trace>
</inkml:ink>
</file>

<file path=ppt/ink/ink29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57:21"/>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38200.000 19350.000,'-100.000'0.000,"75.000"50.000,0.000 0.000,25.000 50.000,0.000 0.000,0.000 150.000,0.000 0.000,0.000-75.000,0.000 0.000,0.000 50.000,0.000 0.000,0.000 50.000,0.000 0.000,0.000 75.000,0.000 0.000,0.000-75.000,0.000 0.000,0.000-150.000,0.000 0.000,50.000-125.000,0.000 0.000,-25.000-50.000</inkml:trace>
</inkml:ink>
</file>

<file path=ppt/ink/ink29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57:22"/>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39500.000 20500.000,'0.000'-100.000,"0.000"50.000,0.000 0.000,-50.000 50.000,0.000 0.000,-25.000 50.000,0.000 0.000,-50.000 100.000,0.000 0.000,0.000-25.000,0.000 0.000,0.000 0.000,0.000 0.000,50.000-25.000,0.000 0.000,50.000-75.000,0.000 0.000,25.000 25.000,0.000 0.000,75.000-25.000,0.000 0.000,50.000 0.000,0.000 0.000,25.000-25.000,0.000 0.000,25.000 25.000,0.000 0.000,-50.000-25.000,0.000 0.000,-25.000 0.000,0.000 0.000,-50.000-50.000</inkml:trace>
</inkml:ink>
</file>

<file path=ppt/ink/ink29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57:22"/>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40350.000 21100.000,'0.000'-100.000,"0.000"50.000,0.000 0.000,-50.000 25.000,0.000 0.000,0.000 25.000,0.000 0.000,-25.000 100.000,0.000 0.000,0.000 25.000,0.000 0.000,25.000 0.000,0.000 0.000,25.000 0.000,0.000 0.000,25.000-25.000,0.000 0.000,50.000-100.000,0.000 0.000,75.000-75.000,0.000 0.000,-25.000-75.000,0.000 0.000,-25.000 25.000,0.000 0.000,-50.000 75.000,0.000 0.000,-25.000 25.000,0.000 0.000,0.000 75.000,0.000 0.000,25.000 50.000,0.000 0.000,50.000 25.000,0.000 0.000,0.000 0.000,0.000 0.000,0.000 0.000,0.000 0.000,0.000-50.000,0.000 0.000,-50.000-75.000</inkml:trace>
</inkml:ink>
</file>

<file path=ppt/ink/ink29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57:23"/>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41700.000 21100.000,'-50.000'0.000,"125.000"-25.000,0.000 0.000,25.000 25.000,0.000 0.000,-50.000 50.000,0.000 0.000,-25.000 50.000,0.000 0.000,-50.000 25.000,0.000 0.000,-75.000 25.000,0.000 0.000,25.000-50.000,0.000 0.000,50.000-75.000,0.000 0.000,100.000-75.000,0.000 0.000,100.000-50.000,0.000 0.000,0.000 0.000,0.000 0.000,-125.000 75.000</inkml:trace>
</inkml:ink>
</file>

<file path=ppt/ink/ink29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57:24"/>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43450.000 18950.000,'-50.000'-100.000,"50.000"75.000,0.000 0.000,100.000 0.000,0.000 0.000,25.000 25.000,0.000 0.000,0.000 0.000,0.000 0.000,-50.000 100.000,0.000 0.000,-75.000 50.000,0.000 0.000,-125.000 75.000,0.000 0.000,-50.000 50.000,0.000 0.000,25.000-25.000,0.000 0.000,0.000-25.000,0.000 0.000,100.000-100.000,0.000 0.000,75.000-125.000,0.000 0.000,100.000-100.000,0.000 0.000,25.000-75.000,0.000 0.000,-50.000 50.000,0.000 0.000,-25.000 75.000,0.000 0.000,-50.000 50.000,0.000 0.000,25.000 50.000,0.000 0.000,-25.000 75.000,0.000 0.000,0.000 0.000,0.000 0.000,-25.000 50.000,0.000 0.000,0.000 25.000,0.000 0.000,0.000-100.000,0.000 0.000,0.000-175.000</inkml:trace>
</inkml:ink>
</file>

<file path=ppt/ink/ink29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57:24"/>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44650.000 20300.000,'50.000'0.000,"0.000"0.000,0.000 0.000,0.000 0.000,0.000 0.000,25.000 50.000,0.000 0.000,25.000 0.000,0.000 0.000,-75.000-50.000,0.000 0.000,0.000 0.000</inkml:trace>
</inkml:ink>
</file>

<file path=ppt/ink/ink29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57:25"/>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46150.000 18650.000,'-50.000'0.000,"50.000"50.000,0.000 0.000,0.000 75.000,0.000 0.000,25.000 25.000,0.000 0.000,0.000 150.000,0.000 0.000,25.000-50.000,0.000 0.000,0.000-50.000,0.000 0.000,0.000-75.000,0.000 0.000,25.000-100.000,0.000 0.000,-25.000-25.000,0.000 0.000,0.000-150.000,0.000 0.000,-25.000-50.000,0.000 0.000,-25.000-50.000,0.000 0.000,0.000 0.000,0.000 0.000,0.000 75.000,0.000 0.000,0.000 100.000,0.000 0.000,0.000 50.000,0.000 0.000,0.000 50.000,0.000 0.000,25.000 125.000,0.000 0.000,-25.000 75.000,0.000 0.000,0.000 25.000,0.000 0.000,-50.000-75.000,0.000 0.000,-25.000-50.000,0.000 0.000,0.000-50.000,0.000 0.000,-75.000-25.000,0.000 0.000,25.000-50.000,0.000 0.000,50.000-100.000,0.000 0.000,50.000-75.000,0.000 0.000,150.000-75.000,0.000 0.000,75.000 25.000,0.000 0.000,50.000 100.000,0.000 0.000,-50.000 125.000,0.000 0.000,-25.000 100.000,0.000 0.000,-75.000 75.000,0.000 0.000,-75.000 50.000,0.000 0.000,-75.000-50.000,0.000 0.000,-50.000-50.000,0.000 0.000,0.000-50.000,0.000 0.000,25.000-75.000,0.000 0.000,100.000-125.000,0.000 0.000,100.000-200.000,0.000 0.000,75.000-100.000,0.000 0.000,-150.000 300.000,0.000 0.000,0.000 25.000</inkml:trace>
</inkml:ink>
</file>

<file path=ppt/ink/ink2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4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86800.000 34100.000,'100.000'-150.000,"25.000"50.000,0.000 0.000,25.000 25.000,0.000 0.000,-25.000 75.000,0.000 0.000,-25.000 0.000,0.000 0.000,-50.000 50.000,0.000 0.000,-25.000-25.000,0.000 0.000,-50.000-25.000,0.000 0.000,0.000 0.000</inkml:trace>
</inkml:ink>
</file>

<file path=ppt/ink/ink29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57:26"/>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49150.000 16900.000,'0.000'-50.000,"-50.000"75.000,0.000 0.000,25.000 125.000,0.000 0.000,25.000 0.000,0.000 0.000,50.000-100.000,0.000 0.000,100.000-75.000,0.000 0.000,25.000-100.000,0.000 0.000,-50.000 75.000,0.000 0.000,-75.000 50.000,0.000 0.000,-75.000 125.000,0.000 0.000,-125.000 50.000,0.000 0.000,0.000-25.000,0.000 0.000,50.000-25.000,0.000 0.000,25.000-25.000,0.000 0.000,75.000-75.000,0.000 0.000,0.000 0.000,0.000 0.000,75.000-25.000,0.000 0.000,-25.000 75.000,0.000 0.000,-25.000 25.000,0.000 0.000,-25.000 50.000,0.000 0.000,-25.000-75.000,0.000 0.000,0.000-25.000,0.000 0.000,75.000-200.000,0.000 0.000,0.000 50.000,0.000 0.000,0.000 50.000,0.000 0.000,100.000-125.000,0.000 0.000,-50.000 100.000,0.000 0.000,-75.000 75.000,0.000 0.000,0.000 25.000,0.000 0.000,-75.000 50.000,0.000 0.000,-50.000 75.000,0.000 0.000,0.000-25.000,0.000 0.000,50.000-25.000,0.000 0.000,50.000-75.000,0.000 0.000,100.000-50.000,0.000 0.000,25.000-50.000,0.000 0.000,-50.000 25.000,0.000 0.000,-125.000 100.000,0.000 0.000,-100.000 100.000,0.000 0.000,0.000 50.000,0.000 0.000,-25.000 0.000,0.000 0.000,0.000-50.000,0.000 0.000,100.000-75.000,0.000 0.000,50.000-75.000,0.000 0.000,125.000-25.000,0.000 0.000,125.000-100.000,0.000 0.000,75.000 0.000,0.000 0.000,-50.000 0.000,0.000 0.000,-75.000 100.000,0.000 0.000,-100.000 25.000,0.000 0.000,-75.000 25.000,0.000 0.000,-50.000 0.000,0.000 0.000,-25.000-25.000,0.000 0.000,25.000 25.000</inkml:trace>
</inkml:ink>
</file>

<file path=ppt/ink/ink29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57:26"/>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49700.000 19850.000,'-50.000'0.000,"-25.000"0.000,0.000 0.000,25.000 50.000,0.000 0.000,25.000 25.000,0.000 0.000,25.000 50.000,0.000 0.000,0.000-25.000,0.000 0.000,25.000 75.000,0.000 0.000,25.000-125.000,0.000 0.000,25.000-50.000,0.000 0.000,-25.000-50.000</inkml:trace>
</inkml:ink>
</file>

<file path=ppt/ink/ink29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57:26"/>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50450.000 19300.000,'-50.000'-50.000,"25.000"50.000,0.000 0.000,0.000 75.000,0.000 0.000,25.000 125.000,0.000 0.000,0.000 100.000,0.000 0.000,25.000 250.000,0.000 0.000,25.000 550.000,0.000 0.000,0.000 125.000,0.000 0.000,-25.000-875.000,0.000 0.000,0.000-25.000</inkml:trace>
</inkml:ink>
</file>

<file path=ppt/ink/ink2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88000.000 32650.000,'0.000'-50.000,"0.000"-100.000,0.000 0.000,0.000 125.000,0.000 0.000,0.000 0.000,0.000 0.000,25.000 25.000,0.000 0.000,-25.000 125.000,0.000 0.000,0.000 75.000,0.000 0.000,-50.000 75.000,0.000 0.000,0.000-25.000,0.000 0.000,0.000 0.000,0.000 0.000,25.000-25.000,0.000 0.000,0.000-50.000,0.000 0.000,25.000-75.000,0.000 0.000,0.000-50.000,0.000 0.000,0.000-75.000,0.000 0.000,0.000-100.000,0.000 0.000,50.000-25.000,0.000 0.000,50.000 0.000,0.000 0.000,75.000 25.000,0.000 0.000,-50.000 75.000,0.000 0.000,-50.000 50.000,0.000 0.000,-75.000 25.000,0.000 0.000,-25.000 75.000,0.000 0.000,-50.000 0.000,0.000 0.000,75.000-50.000,0.000 0.000,50.000-25.000,0.000 0.000,125.000-75.000,0.000 0.000,75.000-75.000,0.000 0.000,-50.000 0.000,0.000 0.000,-125.000 50.000,0.000 0.000,-50.000 50.000,0.000 0.000,-50.000 0.000,0.000 0.000,-25.000 75.000,0.000 0.000,0.000 50.000,0.000 0.000,25.000 25.000,0.000 0.000,25.000 25.000,0.000 0.000,25.000-75.000,0.000 0.000,50.000-75.000,0.000 0.000,75.000-75.000,0.000 0.000,-25.000-50.000,0.000 0.000,-75.000-25.000,0.000 0.000,-75.000 25.000,0.000 0.000,-100.000 75.000,0.000 0.000,-50.000 50.000,0.000 0.000,100.000 0.000,0.000 0.000,25.000 25.000</inkml:trace>
</inkml:ink>
</file>

<file path=ppt/ink/ink2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91350.000 34100.000,'-50.000'0.000,"25.000"-50.000,0.000 0.000,200.000 25.000,0.000 0.000,100.000 25.000,0.000 0.000,75.000 0.000,0.000 0.000,25.000 0.000,0.000 0.000,-225.000 25.000,0.000 0.000,-125.000-25.000,0.000 0.000,-50.000 0.000</inkml:trace>
</inkml:ink>
</file>

<file path=ppt/ink/ink2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93200.000 33150.000,'-50.000'-100.000,"0.000"-50.000,0.000 0.000,25.000 75.000,0.000 0.000,25.000 50.000,0.000 0.000,0.000 150.000,0.000 0.000,-25.000 150.000,0.000 0.000,-50.000 25.000,0.000 0.000,0.000-25.000,0.000 0.000,25.000-25.000,0.000 0.000,50.000-150.000,0.000 0.000,50.000-100.000</inkml:trace>
</inkml:ink>
</file>

<file path=ppt/ink/ink2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4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95550.000 33250.000,'0.000'-50.000,"0.000"-25.000,0.000 0.000,-100.000 75.000,0.000 0.000,-50.000 150.000,0.000 0.000,0.000 25.000,0.000 0.000,0.000 25.000,0.000 0.000,75.000-75.000,0.000 0.000,50.000-25.000,0.000 0.000,125.000-100.000,0.000 0.000,125.000-25.000,0.000 0.000,-25.000-75.000,0.000 0.000,-50.000 25.000,0.000 0.000,-75.000 50.000,0.000 0.000,-100.000 50.000,0.000 0.000,-50.000 75.000,0.000 0.000,50.000-25.000,0.000 0.000,50.000 0.000,0.000 0.000,75.000-25.000,0.000 0.000,25.000-50.000,0.000 0.000,-25.000-75.000,0.000 0.000,-75.000-25.000,0.000 0.000,-25.000-25.000,0.000 0.000,-25.000 25.000,0.000 0.000,0.000 25.000,0.000 0.000,150.000 75.000,0.000 0.000,25.000 0.000,0.000 0.000,-75.000 75.000,0.000 0.000,-50.000 25.000,0.000 0.000,-50.000 0.000,0.000 0.000,-75.000 0.000,0.000 0.000,50.000-75.000,0.000 0.000,50.000 0.000,0.000 0.000,50.000-25.000,0.000 0.000,75.000-50.000,0.000 0.000,50.000-50.000,0.000 0.000,0.000-25.000,0.000 0.000,-25.000-50.000,0.000 0.000,-50.000-25.000,0.000 0.000,-25.000 75.000,0.000 0.000,-25.000 25.000,0.000 0.000,-25.000 75.000,0.000 0.000,-25.000 0.000,0.000 0.000,0.000 75.000,0.000 0.000,0.000 50.000,0.000 0.000,-25.000 75.000,0.000 0.000,-25.000 50.000,0.000 0.000,50.000 50.000,0.000 0.000,0.000 25.000,0.000 0.000,-25.000 75.000,0.000 0.000,-75.000-25.000,0.000 0.000,0.000-125.000,0.000 0.000,25.000-150.000,0.000 0.000,50.000-75.000</inkml:trace>
</inkml:ink>
</file>

<file path=ppt/ink/ink2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4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98750.000 33050.000,'0.000'-100.000,"0.000"50.000,0.000 0.000,-75.000 50.000,0.000 0.000,-25.000 75.000,0.000 0.000,-50.000 75.000,0.000 0.000,-50.000 0.000,0.000 0.000,0.000-25.000,0.000 0.000,100.000-75.000,0.000 0.000,75.000-50.000</inkml:trace>
</inkml:ink>
</file>

<file path=ppt/ink/ink2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4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98550.000 33150.000,'100.000'0.000,"25.000"50.000,0.000 0.000,-25.000 50.000,0.000 0.000,0.000 25.000,0.000 0.000,0.000 0.000,0.000 0.000,-50.000-25.000,0.000 0.000,-50.000-50.000</inkml:trace>
</inkml:ink>
</file>

<file path=ppt/ink/ink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5:06"/>
    </inkml:context>
    <inkml:brush xml:id="br0">
      <inkml:brushProperty name="width" value="0.0730158686637878" units="cm"/>
      <inkml:brushProperty name="height" value="0.0730158686637878" units="cm"/>
      <inkml:brushProperty name="color" value="#fdd405"/>
      <inkml:brushProperty name="ignorePressure" value="0"/>
    </inkml:brush>
  </inkml:definitions>
  <inkml:trace contextRef="#ctx0" brushRef="#br0">56600.000 23150.000,'-50.000'0.000,"-125.000"-50.000,0.000 0.000,75.000 50.000,0.000 0.000,25.000 0.000,0.000 0.000,25.000 25.000,0.000 0.000,125.000 0.000,0.000 0.000,50.000-25.000,0.000 0.000,100.000-50.000,0.000 0.000,50.000-50.000,0.000 0.000,75.000 25.000,0.000 0.000,75.000 50.000,0.000 0.000,0.000 0.000,0.000 0.000,-25.000 25.000,0.000 0.000,75.000 0.000,0.000 0.000,-75.000 0.000,0.000 0.000,-50.000 50.000,0.000 0.000,50.000 0.000,0.000 0.000,0.000-25.000,0.000 0.000,25.000-25.000,0.000 0.000,75.000 0.000,0.000 0.000,25.000-25.000,0.000 0.000,-25.000-25.000,0.000 0.000,50.000 25.000,0.000 0.000,-75.000 0.000,0.000 0.000,-50.000 25.000,0.000 0.000,25.000 25.000,0.000 0.000,-50.000-25.000,0.000 0.000,-25.000 0.000,0.000 0.000,0.000 25.000,0.000 0.000,-50.000 50.000,0.000 0.000,0.000 0.000,0.000 0.000,25.000-25.000,0.000 0.000,25.000-50.000,0.000 0.000,-25.000 0.000,0.000 0.000,-100.000 0.000,0.000 0.000,-50.000 0.000,0.000 0.000,-25.000 0.000,0.000 0.000,-75.000-25.000,0.000 0.000,-75.000 25.000,0.000 0.000,-25.000-25.000,0.000 0.000,0.000 0.000,0.000 0.000,-25.000-25.000</inkml:trace>
</inkml:ink>
</file>

<file path=ppt/ink/ink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5:4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15900.000 46200.000,'50.000'0.000,"25.000"-25.000,0.000 0.000,0.000 25.000,0.000 0.000,75.000 125.000,0.000 0.000,-75.000 50.000,0.000 0.000,-75.000 50.000,0.000 0.000,-50.000 25.000,0.000 0.000,-100.000-50.000,0.000 0.000,0.000-50.000,0.000 0.000,100.000-125.000</inkml:trace>
</inkml:ink>
</file>

<file path=ppt/ink/ink3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5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67400.000 37800.000,'50.000'-100.000,"-25.000"100.000,0.000 0.000,25.000 0.000,0.000 0.000,50.000 75.000,0.000 0.000,-50.000 25.000,0.000 0.000,-25.000-25.000,0.000 0.000,0.000 75.000,0.000 0.000,-100.000 0.000,0.000 0.000,-50.000-25.000,0.000 0.000,-25.000-25.000,0.000 0.000,50.000-50.000,0.000 0.000,50.000-25.000,0.000 0.000,75.000-50.000,0.000 0.000,75.000 0.000,0.000 0.000,50.000 0.000,0.000 0.000,25.000 25.000,0.000 0.000,0.000 25.000,0.000 0.000,0.000 0.000,0.000 0.000,-75.000-25.000,0.000 0.000,-50.000 25.000</inkml:trace>
</inkml:ink>
</file>

<file path=ppt/ink/ink3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5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66450.000 43500.000,'0.000'-50.000,"-50.000"50.000,0.000 0.000,25.000 25.000,0.000 0.000,-25.000 100.000,0.000 0.000,0.000 50.000,0.000 0.000,25.000 0.000,0.000 0.000,25.000-75.000,0.000 0.000,0.000-75.000,0.000 0.000,75.000-25.000,0.000 0.000,0.000-50.000,0.000 0.000,0.000-50.000,0.000 0.000,25.000-50.000,0.000 0.000,-50.000 0.000,0.000 0.000,-25.000 25.000,0.000 0.000,0.000 75.000,0.000 0.000,-75.000 25.000,0.000 0.000,-25.000 25.000,0.000 0.000,25.000 25.000,0.000 0.000,0.000 0.000,0.000 0.000,50.000 0.000,0.000 0.000,-25.000 0.000</inkml:trace>
</inkml:ink>
</file>

<file path=ppt/ink/ink3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5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67350.000 43750.000,'-50.000'0.000,"50.000"50.000,0.000 0.000,0.000-25.000,0.000 0.000,50.000 75.000,0.000 0.000,25.000-25.000,0.000 0.000,0.000-25.000,0.000 0.000,-50.000-50.000,0.000 0.000,25.000 0.000,0.000 0.000,-25.000 0.000</inkml:trace>
</inkml:ink>
</file>

<file path=ppt/ink/ink3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5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68450.000 43350.000,'-50.000'100.000,"25.000"0.000,0.000 0.000,25.000 25.000,0.000 0.000,0.000 0.000,0.000 0.000,0.000-50.000,0.000 0.000,50.000-25.000,0.000 0.000,25.000-50.000,0.000 0.000,25.000-75.000,0.000 0.000,-25.000-50.000,0.000 0.000,-25.000 0.000,0.000 0.000,-50.000 25.000,0.000 0.000,-75.000 75.000,0.000 0.000,0.000 0.000,0.000 0.000,25.000 50.000,0.000 0.000,0.000 0.000</inkml:trace>
</inkml:ink>
</file>

<file path=ppt/ink/ink3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5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69900.000 42800.000,'0.000'150.000,"0.000"-50.000,0.000 0.000,-25.000 50.000,0.000 0.000,0.000 75.000,0.000 0.000,0.000 50.000,0.000 0.000,25.000-75.000,0.000 0.000,0.000-100.000,0.000 0.000,-25.000-75.000</inkml:trace>
</inkml:ink>
</file>

<file path=ppt/ink/ink3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5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72250.000 43050.000,'-50.000'-50.000,"25.000"50.000,0.000 0.000,-50.000 50.000,0.000 0.000,-25.000 75.000,0.000 0.000,-50.000 25.000,0.000 0.000,0.000 50.000,0.000 0.000,75.000-75.000,0.000 0.000,25.000-75.000,0.000 0.000,25.000-25.000</inkml:trace>
</inkml:ink>
</file>

<file path=ppt/ink/ink3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5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71050.000 43250.000,'-50.000'-100.000,"150.000"200.000,0.000 0.000,0.000 50.000,0.000 0.000,25.000 50.000,0.000 0.000,50.000 0.000,0.000 0.000,-100.000-150.000,0.000 0.000,-25.000 0.000</inkml:trace>
</inkml:ink>
</file>

<file path=ppt/ink/ink3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8:5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73550.000 43300.000,'0.000'-50.000,"0.000"25.000,0.000 0.000,-25.000 125.000,0.000 0.000,0.000 50.000,0.000 0.000,0.000-25.000,0.000 0.000,25.000 0.000,0.000 0.000,0.000-50.000,0.000 0.000,75.000-50.000,0.000 0.000,0.000-75.000,0.000 0.000,25.000-75.000,0.000 0.000,-50.000-25.000,0.000 0.000,-25.000 0.000,0.000 0.000,-25.000 50.000,0.000 0.000,-50.000 75.000,0.000 0.000,-25.000 0.000,0.000 0.000,-25.000 50.000,0.000 0.000,25.000 25.000,0.000 0.000,50.000-25.000,0.000 0.000,0.000-25.000</inkml:trace>
</inkml:ink>
</file>

<file path=ppt/ink/ink3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9:0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74250.000 43450.000,'50.000'0.000,"-25.000"50.000,0.000 0.000,25.000 0.000,0.000 0.000,25.000 50.000,0.000 0.000,-25.000-25.000,0.000 0.000,-25.000-25.000,0.000 0.000,-25.000-25.000,0.000 0.000,25.000-50.000,0.000 0.000,0.000 0.000</inkml:trace>
</inkml:ink>
</file>

<file path=ppt/ink/ink3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9:0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75350.000 42550.000,'-50.000'-150.000,"50.000"125.000,0.000 0.000,0.000 50.000,0.000 0.000,0.000 100.000,0.000 0.000,0.000 75.000,0.000 0.000,-25.000 150.000,0.000 0.000,0.000 175.000,0.000 0.000,-25.000-175.000,0.000 0.000,25.000-250.000</inkml:trace>
</inkml:ink>
</file>

<file path=ppt/ink/ink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5:4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18100.000 46600.000,'-150.000'0.000,"150.000"-50.000,0.000 0.000,100.000 25.000,0.000 0.000,125.000-50.000,0.000 0.000,50.000 25.000,0.000 0.000,25.000 25.000,0.000 0.000,-25.000 0.000,0.000 0.000,-75.000 25.000,0.000 0.000,-175.000 0.000,0.000 0.000,0.000 0.000</inkml:trace>
</inkml:ink>
</file>

<file path=ppt/ink/ink3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9:0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76500.000 43250.000,'0.000'50.000,"0.000"25.000,0.000 0.000,-25.000 25.000,0.000 0.000,-50.000 25.000,0.000 0.000,25.000-50.000,0.000 0.000,50.000-50.000,0.000 0.000,75.000-125.000,0.000 0.000,0.000 50.000,0.000 0.000,-50.000 50.000,0.000 0.000,-25.000 50.000,0.000 0.000,0.000 0.000,0.000 0.000,0.000-25.000,0.000 0.000,50.000-25.000,0.000 0.000,0.000 0.000,0.000 0.000,0.000-25.000,0.000 0.000,0.000 25.000,0.000 0.000,-25.000 0.000,0.000 0.000,0.000 0.000,0.000 0.000,25.000 0.000,0.000 0.000,0.000-50.000,0.000 0.000,25.000 0.000,0.000 0.000,-50.000 0.000,0.000 0.000,-25.000 75.000,0.000 0.000,0.000 0.000,0.000 0.000,-25.000-25.000,0.000 0.000,25.000 25.000,0.000 0.000,0.000 75.000,0.000 0.000,0.000-25.000,0.000 0.000,50.000-50.000,0.000 0.000,25.000-25.000,0.000 0.000,0.000-50.000,0.000 0.000,0.000-25.000,0.000 0.000,-50.000 0.000,0.000 0.000,-25.000 0.000,0.000 0.000,-100.000 50.000,0.000 0.000,0.000 50.000,0.000 0.000,0.000 0.000,0.000 0.000,50.000 25.000,0.000 0.000,75.000-50.000,0.000 0.000,100.000-25.000,0.000 0.000,25.000-50.000,0.000 0.000,-25.000 25.000,0.000 0.000,-25.000-25.000,0.000 0.000,-75.000 25.000,0.000 0.000,0.000-25.000,0.000 0.000,-25.000 50.000,0.000 0.000,0.000-25.000,0.000 0.000,0.000 75.000,0.000 0.000,-25.000 75.000,0.000 0.000,0.000 0.000,0.000 0.000,25.000 25.000,0.000 0.000,50.000 50.000,0.000 0.000,0.000-25.000,0.000 0.000,-25.000-125.000,0.000 0.000,0.000 25.000</inkml:trace>
</inkml:ink>
</file>

<file path=ppt/ink/ink3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9:0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82150.000 37250.000,'0.000'-50.000,"0.000"100.000,0.000 0.000,0.000 75.000,0.000 0.000,0.000 25.000,0.000 0.000,0.000 25.000,0.000 0.000,0.000 25.000,0.000 0.000,0.000 0.000,0.000 0.000,0.000-100.000,0.000 0.000,-25.000-50.000</inkml:trace>
</inkml:ink>
</file>

<file path=ppt/ink/ink3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9:0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82000.000 43350.000,'-50.000'100.000,"25.000"0.000,0.000 0.000,0.000 25.000,0.000 0.000,25.000-25.000,0.000 0.000,0.000-25.000,0.000 0.000,50.000-50.000,0.000 0.000,0.000-25.000,0.000 0.000,25.000-100.000,0.000 0.000,0.000 0.000,0.000 0.000,-50.000 0.000,0.000 0.000,-25.000 0.000,0.000 0.000,0.000 50.000,0.000 0.000,-50.000 25.000,0.000 0.000,0.000 25.000,0.000 0.000,25.000 0.000,0.000 0.000,0.000 25.000,0.000 0.000,0.000 0.000</inkml:trace>
</inkml:ink>
</file>

<file path=ppt/ink/ink3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9:0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82700.000 43600.000,'50.000'0.000,"-25.000"0.000,0.000 0.000,0.000 25.000,0.000 0.000,0.000 25.000,0.000 0.000,0.000-25.000,0.000 0.000,0.000 25.000,0.000 0.000,-25.000-25.000,0.000 0.000,0.000 0.000,0.000 0.000,25.000-25.000</inkml:trace>
</inkml:ink>
</file>

<file path=ppt/ink/ink3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9:0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83800.000 43300.000,'-100.000'100.000,"75.000"-25.000,0.000 0.000,25.000-50.000,0.000 0.000,0.000 75.000,0.000 0.000,0.000-25.000,0.000 0.000,0.000-25.000,0.000 0.000,50.000-50.000,0.000 0.000,0.000-25.000,0.000 0.000,25.000-50.000,0.000 0.000,-50.000-25.000,0.000 0.000,0.000 25.000,0.000 0.000,-50.000 25.000,0.000 0.000,0.000 25.000,0.000 0.000,-25.000 25.000,0.000 0.000,25.000 0.000,0.000 0.000,75.000 0.000,0.000 0.000,50.000-25.000,0.000 0.000,-25.000 0.000,0.000 0.000,-25.000 25.000,0.000 0.000,0.000 0.000,0.000 0.000,-25.000 0.000,0.000 0.000,-25.000 25.000,0.000 0.000,25.000-25.000,0.000 0.000,-25.000 25.000,0.000 0.000,0.000 50.000,0.000 0.000,0.000-25.000,0.000 0.000,0.000 25.000,0.000 0.000,0.000-25.000,0.000 0.000,0.000 0.000,0.000 0.000,0.000-25.000,0.000 0.000,50.000 0.000,0.000 0.000,-25.000-25.000,0.000 0.000,25.000 0.000,0.000 0.000,0.000 0.000,0.000 0.000,25.000-50.000,0.000 0.000,-25.000-25.000,0.000 0.000,-25.000 0.000,0.000 0.000,-25.000-25.000,0.000 0.000,-25.000 50.000,0.000 0.000,-25.000 50.000,0.000 0.000,-25.000-25.000,0.000 0.000,0.000 25.000,0.000 0.000,0.000 50.000,0.000 0.000,50.000-50.000</inkml:trace>
</inkml:ink>
</file>

<file path=ppt/ink/ink3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9:1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85850.000 43350.000,'0.000'100.000,"-25.000"-75.000,0.000 0.000,25.000 75.000,0.000 0.000,-25.000 0.000,0.000 0.000,50.000-50.000,0.000 0.000,25.000-50.000,0.000 0.000,0.000 0.000,0.000 0.000,0.000-50.000,0.000 0.000,-25.000-25.000,0.000 0.000,-25.000-25.000,0.000 0.000,0.000 50.000,0.000 0.000,-50.000 0.000,0.000 0.000,25.000 25.000,0.000 0.000,0.000 25.000,0.000 0.000,0.000 0.000,0.000 0.000,0.000 0.000,0.000 0.000,25.000-25.000</inkml:trace>
</inkml:ink>
</file>

<file path=ppt/ink/ink3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9:1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86900.000 42500.000,'0.000'-50.000,"0.000"25.000,0.000 0.000,-25.000 25.000,0.000 0.000,25.000 50.000,0.000 0.000,0.000 50.000,0.000 0.000,0.000 0.000,0.000 0.000,25.000 25.000,0.000 0.000,0.000 0.000,0.000 0.000,0.000 50.000,0.000 0.000,0.000-25.000,0.000 0.000,0.000-50.000,0.000 0.000,-25.000 0.000,0.000 0.000,0.000-25.000,0.000 0.000,-75.000 0.000,0.000 0.000,-25.000 25.000,0.000 0.000,-75.000 25.000,0.000 0.000,0.000-25.000,0.000 0.000,150.000-75.000</inkml:trace>
</inkml:ink>
</file>

<file path=ppt/ink/ink3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9:1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87200.000 42850.000,'50.000'-100.000,"0.000"75.000,0.000 0.000,75.000 25.000,0.000 0.000,75.000 0.000,0.000 0.000,-50.000-25.000,0.000 0.000,-125.000 25.000</inkml:trace>
</inkml:ink>
</file>

<file path=ppt/ink/ink3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9:1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88700.000 42950.000,'0.000'50.000,"-25.000"0.000,0.000 0.000,-25.000 0.000,0.000 0.000,0.000 25.000,0.000 0.000,0.000-25.000,0.000 0.000,50.000-25.000,0.000 0.000,25.000-25.000,0.000 0.000,100.000-50.000,0.000 0.000,-25.000 25.000,0.000 0.000,0.000 0.000,0.000 0.000,-75.000 75.000,0.000 0.000,-25.000 25.000,0.000 0.000,-25.000 25.000,0.000 0.000,0.000-50.000,0.000 0.000,0.000 0.000,0.000 0.000,75.000-50.000,0.000 0.000,50.000-50.000,0.000 0.000,0.000 0.000,0.000 0.000,-25.000 0.000,0.000 0.000,-50.000 25.000,0.000 0.000,0.000 25.000,0.000 0.000,0.000 0.000,0.000 0.000,50.000 0.000,0.000 0.000,-50.000 0.000,0.000 0.000,0.000 0.000,0.000 0.000,0.000 25.000,0.000 0.000,-25.000 25.000,0.000 0.000,25.000 50.000,0.000 0.000,25.000-50.000,0.000 0.000,-25.000-50.000,0.000 0.000,25.000 0.000,0.000 0.000,0.000-25.000,0.000 0.000,-50.000-25.000,0.000 0.000,-25.000-50.000,0.000 0.000,-50.000 50.000,0.000 0.000,-50.000 25.000,0.000 0.000,0.000 25.000,0.000 0.000,75.000 0.000,0.000 0.000,75.000 25.000,0.000 0.000,75.000-50.000,0.000 0.000,75.000-75.000,0.000 0.000,-25.000-25.000,0.000 0.000,0.000 50.000,0.000 0.000,-50.000-25.000,0.000 0.000,-50.000 25.000,0.000 0.000,-25.000 0.000,0.000 0.000,-25.000 50.000,0.000 0.000,0.000 50.000,0.000 0.000,0.000 75.000,0.000 0.000,-25.000 75.000,0.000 0.000,0.000 100.000,0.000 0.000,25.000 175.000,0.000 0.000,0.000-125.000,0.000 0.000,0.000-250.000</inkml:trace>
</inkml:ink>
</file>

<file path=ppt/ink/ink3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9:1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80250.000 46350.000,'-50.000'-50.000,"25.000"25.000,0.000 0.000,0.000-25.000,0.000 0.000,0.000 25.000,0.000 0.000,50.000 0.000,0.000 0.000,0.000 25.000,0.000 0.000,50.000-25.000,0.000 0.000,25.000 25.000,0.000 0.000,75.000 0.000,0.000 0.000,75.000-50.000,0.000 0.000,150.000 0.000,0.000 0.000,150.000 0.000,0.000 0.000,25.000 0.000,0.000 0.000,150.000-25.000,0.000 0.000,-50.000 50.000,0.000 0.000,-50.000-25.000,0.000 0.000,-100.000 50.000,0.000 0.000,-150.000 0.000,0.000 0.000,-25.000 25.000,0.000 0.000,-75.000 0.000,0.000 0.000,-150.000 0.000,0.000 0.000,-75.000-25.000</inkml:trace>
</inkml:ink>
</file>

<file path=ppt/ink/ink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5:4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20100.000 45450.000,'-50.000'-50.000,"75.000"50.000,0.000 0.000,150.000 75.000,0.000 0.000,-25.000-25.000,0.000 0.000,0.000 25.000,0.000 0.000,-75.000-25.000,0.000 0.000,-50.000 0.000,0.000 0.000,-25.000-25.000,0.000 0.000,-50.000 0.000</inkml:trace>
</inkml:ink>
</file>

<file path=ppt/ink/ink3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9:1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83200.000 48350.000,'-50.000'0.000,"25.000"0.000,0.000 0.000,0.000 0.000,0.000 0.000,0.000 0.000,0.000 0.000,0.000 0.000,0.000 0.000,25.000 25.000,0.000 0.000,-25.000-25.000</inkml:trace>
</inkml:ink>
</file>

<file path=ppt/ink/ink3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9:1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83950.000 47800.000,'50.000'-100.000,"-75.000"150.000,0.000 0.000,-50.000 100.000,0.000 0.000,25.000-25.000,0.000 0.000,25.000-50.000,0.000 0.000,75.000-50.000,0.000 0.000,50.000-25.000,0.000 0.000,-25.000-25.000,0.000 0.000,50.000-75.000,0.000 0.000,-75.000 25.000,0.000 0.000,-50.000 25.000,0.000 0.000,-50.000-25.000,0.000 0.000,0.000 50.000,0.000 0.000,0.000 25.000,0.000 0.000,-25.000 25.000,0.000 0.000,50.000 0.000</inkml:trace>
</inkml:ink>
</file>

<file path=ppt/ink/ink3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9:1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85100.000 48050.000,'50.000'0.000,"-25.000"25.000,0.000 0.000,0.000 25.000,0.000 0.000,25.000 25.000,0.000 0.000,0.000-25.000,0.000 0.000,-25.000-25.000</inkml:trace>
</inkml:ink>
</file>

<file path=ppt/ink/ink3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9:1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86500.000 47400.000,'0.000'-50.000,"-25.000"50.000,0.000 0.000,25.000 75.000,0.000 0.000,-25.000 100.000,0.000 0.000,25.000 100.000,0.000 0.000,0.000 150.000,0.000 0.000,0.000-275.000,0.000 0.000,-25.000-50.000</inkml:trace>
</inkml:ink>
</file>

<file path=ppt/ink/ink3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9:1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92750.000 45250.000,'0.000'-50.000,"75.000"25.000,0.000 0.000,50.000 25.000,0.000 0.000,100.000 0.000,0.000 0.000,-25.000 25.000,0.000 0.000,-150.000 25.000,0.000 0.000,-25.000-50.000</inkml:trace>
</inkml:ink>
</file>

<file path=ppt/ink/ink3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9:2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92700.000 45900.000,'-50.000'0.000,"125.000"-25.000,0.000 0.000,-50.000 25.000,0.000 0.000,150.000 0.000,0.000 0.000,50.000 50.000,0.000 0.000,-125.000-50.000,0.000 0.000,-25.000 25.000</inkml:trace>
</inkml:ink>
</file>

<file path=ppt/ink/ink3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9:2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95600.000 45400.000,'-100.000'0.000,"50.000"0.000,0.000 0.000,0.000 75.000,0.000 0.000,25.000 50.000,0.000 0.000,25.000-25.000,0.000 0.000,25.000-50.000,0.000 0.000,25.000-25.000,0.000 0.000,25.000-25.000,0.000 0.000,25.000-25.000,0.000 0.000,-25.000-50.000,0.000 0.000,-50.000 0.000,0.000 0.000,-50.000 0.000,0.000 0.000,-100.000 25.000,0.000 0.000,0.000 25.000,0.000 0.000,25.000 25.000,0.000 0.000,75.000 25.000,0.000 0.000,0.000-25.000</inkml:trace>
</inkml:ink>
</file>

<file path=ppt/ink/ink3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9:2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96250.000 45600.000,'50.000'50.000,"-50.000"-25.000,0.000 0.000,50.000 50.000,0.000 0.000,25.000 0.000,0.000 0.000,-25.000-25.000,0.000 0.000,-50.000-25.000</inkml:trace>
</inkml:ink>
</file>

<file path=ppt/ink/ink3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9:2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97550.000 45600.000,'-50.000'0.000,"25.000"25.000,0.000 0.000,0.000 75.000,0.000 0.000,25.000-25.000,0.000 0.000,0.000-25.000,0.000 0.000,25.000-25.000,0.000 0.000,50.000-25.000,0.000 0.000,0.000-25.000,0.000 0.000,-25.000-50.000,0.000 0.000,-50.000 0.000,0.000 0.000,-50.000 25.000,0.000 0.000,-50.000 25.000,0.000 0.000,25.000 0.000,0.000 0.000,125.000 25.000,0.000 0.000,100.000 0.000,0.000 0.000,-100.000-25.000</inkml:trace>
</inkml:ink>
</file>

<file path=ppt/ink/ink3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9:2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98350.000 45550.000,'50.000'0.000,"-50.000"75.000,0.000 0.000,0.000 0.000,0.000 0.000,0.000 25.000,0.000 0.000,0.000-25.000,0.000 0.000,0.000-50.000,0.000 0.000,50.000-25.000,0.000 0.000,25.000 0.000,0.000 0.000,25.000-75.000,0.000 0.000,-50.000 0.000,0.000 0.000,-50.000-25.000,0.000 0.000,0.000 25.000,0.000 0.000,-50.000 50.000,0.000 0.000,-25.000 0.000,0.000 0.000,25.000 25.000,0.000 0.000,50.000 25.000,0.000 0.000,25.000-25.000</inkml:trace>
</inkml:ink>
</file>

<file path=ppt/ink/ink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5:4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18300.000 47450.000,'-100.000'0.000,"25.000"0.000,0.000 0.000,50.000 0.000,0.000 0.000,25.000-25.000,0.000 0.000,150.000-25.000,0.000 0.000,125.000 25.000,0.000 0.000,50.000-25.000,0.000 0.000,-50.000 50.000,0.000 0.000,-125.000 0.000,0.000 0.000,-125.000 0.000,0.000 0.000,25.000 0.000,0.000 0.000,-25.000 25.000</inkml:trace>
</inkml:ink>
</file>

<file path=ppt/ink/ink3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9:2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100200.000 44750.000,'50.000'-100.000,"-50.000"75.000,0.000 0.000,-50.000 75.000,0.000 0.000,0.000 75.000,0.000 0.000,0.000 0.000,0.000 0.000,25.000-25.000,0.000 0.000,25.000 25.000,0.000 0.000,25.000 0.000,0.000 0.000,0.000 0.000,0.000 0.000,0.000-25.000,0.000 0.000,-25.000 0.000,0.000 0.000,0.000-25.000,0.000 0.000,0.000-25.000,0.000 0.000,-25.000 25.000,0.000 0.000,-100.000 25.000,0.000 0.000,-50.000 0.000,0.000 0.000,-100.000 25.000,0.000 0.000,50.000-50.000,0.000 0.000,150.000-50.000,0.000 0.000,50.000-25.000</inkml:trace>
</inkml:ink>
</file>

<file path=ppt/ink/ink3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9:2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100100.000 45200.000,'50.000'-50.000,"-50.000"25.000,0.000 0.000,150.000-50.000,0.000 0.000,-100.000 50.000,0.000 0.000,50.000 25.000,0.000 0.000,50.000 0.000,0.000 0.000,0.000 50.000,0.000 0.000,-100.000-25.000</inkml:trace>
</inkml:ink>
</file>

<file path=ppt/ink/ink3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9:2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101450.000 45450.000,'-50.000'100.000,"-50.000"-25.000,0.000 0.000,0.000 25.000,0.000 0.000,100.000-50.000,0.000 0.000,25.000-25.000,0.000 0.000,100.000-25.000,0.000 0.000,0.000 0.000,0.000 0.000,-50.000 0.000,0.000 0.000,-100.000 50.000,0.000 0.000,-25.000-25.000,0.000 0.000,25.000 0.000,0.000 0.000,25.000 0.000,0.000 0.000,100.000-25.000,0.000 0.000,25.000 0.000,0.000 0.000,-50.000 0.000,0.000 0.000,-50.000-25.000,0.000 0.000,0.000 25.000,0.000 0.000,-25.000-25.000,0.000 0.000,25.000 0.000,0.000 0.000,50.000 0.000,0.000 0.000,-25.000 25.000,0.000 0.000,-50.000 50.000,0.000 0.000,-25.000 0.000,0.000 0.000,25.000-25.000,0.000 0.000,75.000 0.000,0.000 0.000,25.000-25.000,0.000 0.000,0.000-25.000,0.000 0.000,-75.000-75.000,0.000 0.000,-25.000-50.000,0.000 0.000,-25.000 75.000,0.000 0.000,-25.000 50.000,0.000 0.000,-25.000 0.000,0.000 0.000,50.000 75.000,0.000 0.000,0.000 25.000,0.000 0.000,50.000-25.000,0.000 0.000,50.000-50.000,0.000 0.000,25.000 0.000,0.000 0.000,-25.000-50.000,0.000 0.000,-50.000 25.000,0.000 0.000,0.000 25.000,0.000 0.000,0.000 25.000,0.000 0.000,0.000 25.000,0.000 0.000,0.000-25.000,0.000 0.000,25.000 0.000,0.000 0.000,0.000-25.000,0.000 0.000,25.000-25.000,0.000 0.000,25.000-100.000,0.000 0.000,-50.000-50.000,0.000 0.000,25.000 25.000,0.000 0.000,-25.000 25.000,0.000 0.000,-50.000 100.000,0.000 0.000,0.000 0.000,0.000 0.000,0.000 75.000,0.000 0.000,0.000 50.000,0.000 0.000,-50.000 75.000,0.000 0.000,25.000 25.000,0.000 0.000,-25.000 25.000,0.000 0.000,25.000-25.000,0.000 0.000,25.000-50.000,0.000 0.000,25.000-75.000,0.000 0.000,0.000-75.000,0.000 0.000,0.000 0.000</inkml:trace>
</inkml:ink>
</file>

<file path=ppt/ink/ink3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9:2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105150.000 45800.000,'0.000'50.000,"0.000"0.000,0.000 0.000,50.000 50.000,0.000 0.000,-25.000-25.000,0.000 0.000,25.000-25.000,0.000 0.000,-50.000-25.000,0.000 0.000,25.000-25.000</inkml:trace>
</inkml:ink>
</file>

<file path=ppt/ink/ink3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9:2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106150.000 45300.000,'0.000'-50.000,"50.000"25.000,0.000 0.000,0.000 25.000,0.000 0.000,-50.000 75.000,0.000 0.000,0.000 75.000,0.000 0.000,-100.000 50.000,0.000 0.000,25.000 25.000,0.000 0.000,25.000-50.000,0.000 0.000,50.000-75.000,0.000 0.000,50.000-50.000,0.000 0.000,75.000-50.000,0.000 0.000,-25.000 25.000,0.000 0.000,-50.000-50.000,0.000 0.000,0.000 0.000</inkml:trace>
</inkml:ink>
</file>

<file path=ppt/ink/ink3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9:2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106850.000 45000.000,'0.000'-50.000,"100.000"25.000,0.000 0.000,25.000 25.000,0.000 0.000,25.000 25.000,0.000 0.000,0.000 25.000,0.000 0.000,-125.000-50.000,0.000 0.000,0.000 25.000</inkml:trace>
</inkml:ink>
</file>

<file path=ppt/ink/ink3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9:2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107950.000 44350.000,'50.000'-50.000,"-75.000"50.000</inkml:trace>
</inkml:ink>
</file>

<file path=ppt/ink/ink3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39:2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107950.000 45500.000,'0.000'350.000,"-75.000"-125.000,0.000 0.000,0.000-75.000</inkml:trace>
</inkml:ink>
</file>

<file path=ppt/ink/ink3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1:5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41450.000 29050.000,'-300.000'-50.000,"250.000"0.000,0.000 0.000,-25.000 50.000,0.000 0.000,25.000 0.000,0.000 0.000,25.000 75.000,0.000 0.000,25.000-25.000,0.000 0.000,0.000-25.000,0.000 0.000,0.000 0.000,0.000 0.000,50.000 25.000,0.000 0.000,25.000 25.000,0.000 0.000,50.000-25.000,0.000 0.000,25.000-25.000,0.000 0.000,25.000-25.000,0.000 0.000,50.000-50.000,0.000 0.000,0.000-50.000,0.000 0.000,-50.000 75.000,0.000 0.000,50.000 25.000,0.000 0.000,-100.000 0.000,0.000 0.000,75.000-25.000,0.000 0.000,0.000 25.000,0.000 0.000,0.000-25.000,0.000 0.000,0.000 25.000,0.000 0.000,-50.000 0.000,0.000 0.000,-25.000 0.000,0.000 0.000,75.000 0.000,0.000 0.000,25.000 0.000,0.000 0.000,0.000 0.000,0.000 0.000,25.000 25.000,0.000 0.000,-50.000 0.000,0.000 0.000,-25.000-25.000,0.000 0.000,-50.000 0.000,0.000 0.000,0.000 0.000,0.000 0.000,-50.000 0.000,0.000 0.000,-50.000 0.000,0.000 0.000,50.000-25.000,0.000 0.000,-25.000 0.000,0.000 0.000,0.000 25.000,0.000 0.000,0.000 0.000,0.000 0.000,25.000-25.000,0.000 0.000,25.000-100.000,0.000 0.000,-50.000 75.000</inkml:trace>
</inkml:ink>
</file>

<file path=ppt/ink/ink3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1:5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50750.000 24200.000,'-100.000'-100.000,"25.000"100.000,0.000 0.000,25.000 50.000,0.000 0.000,-100.000 175.000,0.000 0.000,-25.000 25.000,0.000 0.000,25.000 25.000,0.000 0.000,50.000-100.000,0.000 0.000,75.000-100.000,0.000 0.000,50.000-75.000,0.000 0.000,0.000-75.000</inkml:trace>
</inkml:ink>
</file>

<file path=ppt/ink/ink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5:4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18500.000 47650.000,'-100.000'0.000,"-50.000"0.000,0.000 0.000,125.000 0.000,0.000 0.000,125.000 50.000,0.000 0.000,125.000 0.000,0.000 0.000,50.000 25.000,0.000 0.000,-150.000-50.000,0.000 0.000,-75.000-25.000</inkml:trace>
</inkml:ink>
</file>

<file path=ppt/ink/ink3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1:5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49350.000 24100.000,'-100.000'0.000,"100.000"50.000,0.000 0.000,25.000 50.000,0.000 0.000,75.000 25.000,0.000 0.000,75.000 25.000,0.000 0.000,50.000 25.000,0.000 0.000,25.000 25.000,0.000 0.000,-175.000-125.000</inkml:trace>
</inkml:ink>
</file>

<file path=ppt/ink/ink3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1:5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50100.000 37050.000,'-100.000'-50.000,"100.000"25.000,0.000 0.000,0.000 0.000,0.000 0.000,50.000 0.000,0.000 0.000,25.000 25.000,0.000 0.000,25.000 0.000,0.000 0.000,25.000 25.000,0.000 0.000,-25.000-25.000,0.000 0.000,25.000 0.000,0.000 0.000,0.000 0.000,0.000 0.000,25.000-25.000,0.000 0.000,25.000 0.000,0.000 0.000,0.000 0.000,0.000 0.000,-25.000 0.000,0.000 0.000,25.000 25.000,0.000 0.000,-25.000 25.000,0.000 0.000,-25.000 0.000,0.000 0.000,-25.000 25.000,0.000 0.000,0.000-50.000,0.000 0.000,0.000 0.000,0.000 0.000,-25.000 0.000,0.000 0.000,0.000 0.000,0.000 0.000,-25.000 0.000,0.000 0.000,0.000 0.000,0.000 0.000,0.000 0.000,0.000 0.000,25.000 0.000,0.000 0.000,25.000-75.000,0.000 0.000,-75.000 25.000</inkml:trace>
</inkml:ink>
</file>

<file path=ppt/ink/ink3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1:5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56400.000 34100.000,'0.000'-200.000,"0.000"175.000,0.000 0.000,-25.000 100.000,0.000 0.000,-50.000 50.000,0.000 0.000,-50.000 50.000,0.000 0.000,-25.000 25.000,0.000 0.000,50.000-50.000,0.000 0.000,25.000 0.000,0.000 0.000,50.000-100.000,0.000 0.000,25.000-125.000,0.000 0.000,-25.000 0.000</inkml:trace>
</inkml:ink>
</file>

<file path=ppt/ink/ink3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1:5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55200.000 34150.000,'-50.000'-50.000,"75.000"75.000,0.000 0.000,50.000 25.000,0.000 0.000,0.000 50.000,0.000 0.000,75.000 0.000,0.000 0.000,-25.000 75.000,0.000 0.000,25.000 0.000,0.000 0.000,-50.000 50.000,0.000 0.000,-75.000-150.000,0.000 0.000,0.000 0.000</inkml:trace>
</inkml:ink>
</file>

<file path=ppt/ink/ink3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2:0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57750.000 40300.000,'0.000'50.000,"-75.000"-25.000,0.000 0.000,50.000-25.000,0.000 0.000,-75.000 125.000,0.000 0.000,50.000-75.000,0.000 0.000,-25.000 50.000,0.000 0.000,-25.000 25.000,0.000 0.000,-25.000 25.000,0.000 0.000,25.000 0.000,0.000 0.000,25.000-50.000,0.000 0.000,50.000-75.000,0.000 0.000,25.000 0.000,0.000 0.000,50.000-50.000,0.000 0.000,-25.000-25.000,0.000 0.000,-25.000 25.000</inkml:trace>
</inkml:ink>
</file>

<file path=ppt/ink/ink3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2:0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56350.000 40750.000,'-100.000'-50.000,"125.000"75.000,0.000 0.000,50.000 25.000,0.000 0.000,0.000 25.000,0.000 0.000,0.000 0.000,0.000 0.000,100.000 50.000,0.000 0.000,0.000 0.000,0.000 0.000,-150.000-75.000</inkml:trace>
</inkml:ink>
</file>

<file path=ppt/ink/ink3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0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77600.000 24700.000,'-50.000'-50.000,"0.000"-50.000,0.000 0.000,25.000 150.000</inkml:trace>
</inkml:ink>
</file>

<file path=ppt/ink/ink3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0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18100.000 42900.000,'-50.000'0.000,"-25.000"0.000,0.000 0.000,50.000 0.000,0.000 0.000,-25.000 75.000,0.000 0.000,0.000 0.000,0.000 0.000,25.000 0.000,0.000 0.000,25.000-25.000,0.000 0.000,0.000 0.000,0.000 0.000,0.000 0.000,0.000 0.000,25.000-25.000,0.000 0.000,0.000 0.000,0.000 0.000,25.000 25.000,0.000 0.000,50.000-25.000,0.000 0.000,25.000-25.000,0.000 0.000,50.000 0.000,0.000 0.000,0.000 0.000,0.000 0.000,25.000 0.000,0.000 0.000,25.000-75.000,0.000 0.000,50.000 0.000,0.000 0.000,-75.000 75.000,0.000 0.000,-25.000 0.000,0.000 0.000,-50.000 75.000,0.000 0.000,-25.000 0.000,0.000 0.000,-25.000 25.000,0.000 0.000,50.000-50.000,0.000 0.000,50.000-25.000,0.000 0.000,50.000-25.000,0.000 0.000,50.000-25.000,0.000 0.000,50.000-50.000,0.000 0.000,0.000 25.000,0.000 0.000,0.000 25.000,0.000 0.000,50.000 0.000,0.000 0.000,-25.000 0.000,0.000 0.000,0.000 0.000,0.000 0.000,0.000 0.000,0.000 0.000,25.000 0.000,0.000 0.000,25.000 0.000,0.000 0.000,-50.000 0.000,0.000 0.000,25.000 25.000,0.000 0.000,-50.000 0.000,0.000 0.000,0.000 50.000,0.000 0.000,-50.000 0.000,0.000 0.000,25.000 0.000,0.000 0.000,25.000-25.000,0.000 0.000,25.000 0.000,0.000 0.000,25.000-25.000,0.000 0.000,25.000-25.000,0.000 0.000,25.000 0.000,0.000 0.000,-25.000 0.000,0.000 0.000,-50.000 25.000,0.000 0.000,0.000 0.000,0.000 0.000,-25.000 0.000,0.000 0.000,-75.000 50.000,0.000 0.000,75.000-25.000,0.000 0.000,25.000 0.000,0.000 0.000,-25.000-25.000,0.000 0.000,25.000 0.000,0.000 0.000,50.000 0.000,0.000 0.000,-25.000-25.000,0.000 0.000,-25.000 25.000,0.000 0.000,0.000 25.000,0.000 0.000,0.000-25.000,0.000 0.000,75.000 0.000,0.000 0.000,-75.000-25.000,0.000 0.000,-25.000 0.000,0.000 0.000,0.000 25.000,0.000 0.000,25.000-50.000,0.000 0.000,-25.000 25.000,0.000 0.000,-25.000-25.000,0.000 0.000,-25.000 50.000,0.000 0.000,0.000-25.000,0.000 0.000,-25.000 0.000,0.000 0.000,0.000 25.000,0.000 0.000,25.000-25.000,0.000 0.000,-50.000 25.000,0.000 0.000,25.000 0.000,0.000 0.000,0.000-25.000,0.000 0.000,0.000 25.000,0.000 0.000,0.000 0.000,0.000 0.000,0.000 0.000,0.000 0.000,75.000 0.000,0.000 0.000,25.000 0.000,0.000 0.000,0.000-25.000,0.000 0.000,-25.000 25.000,0.000 0.000,0.000 0.000,0.000 0.000,-50.000 0.000,0.000 0.000,0.000 25.000,0.000 0.000,-25.000 0.000,0.000 0.000,0.000-25.000,0.000 0.000,0.000 25.000,0.000 0.000,50.000 0.000,0.000 0.000,-25.000 0.000,0.000 0.000,-50.000 0.000,0.000 0.000,-50.000-25.000,0.000 0.000,-25.000 25.000,0.000 0.000,-25.000-25.000,0.000 0.000,-75.000 0.000,0.000 0.000,-25.000 0.000,0.000 0.000,0.000-25.000,0.000 0.000,0.000 25.000,0.000 0.000,25.000-25.000,0.000 0.000,25.000 25.000,0.000 0.000,-25.000-25.000,0.000 0.000,25.000 0.000,0.000 0.000,-25.000 25.000,0.000 0.000,-50.000-25.000,0.000 0.000,25.000 25.000,0.000 0.000,0.000 0.000,0.000 0.000,0.000 25.000,0.000 0.000,0.000-25.000,0.000 0.000,50.000-25.000,0.000 0.000,0.000-25.000</inkml:trace>
</inkml:ink>
</file>

<file path=ppt/ink/ink3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0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72950.000 43350.000,'0.000'100.000,"25.000"0.000,0.000 0.000,0.000 25.000,0.000 0.000,0.000-25.000,0.000 0.000,-25.000-50.000,0.000 0.000,50.000-50.000,0.000 0.000,100.000-150.000,0.000 0.000,175.000-150.000,0.000 0.000,150.000-25.000,0.000 0.000,-350.000 250.000</inkml:trace>
</inkml:ink>
</file>

<file path=ppt/ink/ink3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1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79500.000 39900.000,'-100.000'0.000,"100.000"-25.000,0.000 0.000,50.000 0.000,0.000 0.000,125.000-50.000,0.000 0.000,-25.000 0.000,0.000 0.000,-50.000 75.000,0.000 0.000,-75.000 0.000,0.000 0.000,0.000 25.000,0.000 0.000,-50.000 50.000,0.000 0.000,0.000 25.000,0.000 0.000,0.000-25.000,0.000 0.000,25.000-25.000,0.000 0.000,0.000 0.000,0.000 0.000,25.000-25.000,0.000 0.000,0.000 25.000,0.000 0.000,-25.000 0.000,0.000 0.000,-25.000-25.000,0.000 0.000,-25.000 0.000,0.000 0.000,-25.000-50.000,0.000 0.000,0.000-25.000,0.000 0.000,25.000-25.000,0.000 0.000,25.000 0.000,0.000 0.000,25.000 0.000,0.000 0.000,0.000 25.000,0.000 0.000,0.000 25.000,0.000 0.000,0.000 75.000,0.000 0.000,0.000 75.000,0.000 0.000,0.000 75.000,0.000 0.000,0.000 150.000,0.000 0.000,-25.000 125.000,0.000 0.000,25.000-75.000,0.000 0.000,0.000-50.000,0.000 0.000,0.000-275.000,0.000 0.000,0.000-50.000</inkml:trace>
</inkml:ink>
</file>

<file path=ppt/ink/ink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5:4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22200.000 45150.000,'0.000'-50.000,"75.000"50.000,0.000 0.000,75.000 50.000,0.000 0.000,0.000 25.000,0.000 0.000,-75.000 50.000,0.000 0.000,-100.000 50.000,0.000 0.000,-125.000 25.000,0.000 0.000,25.000-100.000,0.000 0.000,75.000-100.000,0.000 0.000,0.000-150.000,0.000 0.000,50.000 0.000,0.000 0.000,0.000 50.000,0.000 0.000,0.000 75.000,0.000 0.000,-25.000 0.000,0.000 0.000,25.000 75.000,0.000 0.000,0.000 50.000,0.000 0.000,0.000 100.000,0.000 0.000,50.000 100.000,0.000 0.000,-25.000 100.000,0.000 0.000,-25.000-125.000,0.000 0.000,25.000-100.000,0.000 0.000,0.000-150.000</inkml:trace>
</inkml:ink>
</file>

<file path=ppt/ink/ink3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1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81100.000 39150.000,'0.000'-50.000,"0.000"-75.000,0.000 0.000,0.000 100.000,0.000 0.000,25.000 0.000,0.000 0.000,-25.000 100.000,0.000 0.000,0.000 100.000,0.000 0.000,-75.000 25.000,0.000 0.000,-25.000 0.000,0.000 0.000,25.000-25.000,0.000 0.000,50.000-125.000,0.000 0.000,0.000-50.000</inkml:trace>
</inkml:ink>
</file>

<file path=ppt/ink/ink3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1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81050.000 39050.000,'50.000'0.000,"0.000"-25.000,0.000 0.000,0.000 25.000,0.000 0.000,75.000 75.000,0.000 0.000,0.000 50.000,0.000 0.000,0.000-50.000,0.000 0.000,-25.000 0.000,0.000 0.000,-50.000-25.000,0.000 0.000,-50.000 0.000,0.000 0.000,-100.000-25.000,0.000 0.000,-50.000-25.000,0.000 0.000,25.000 0.000,0.000 0.000,0.000 25.000,0.000 0.000,75.000-25.000,0.000 0.000,50.000 25.000,0.000 0.000,50.000-25.000,0.000 0.000,75.000-25.000,0.000 0.000,-25.000 0.000,0.000 0.000,-50.000 25.000,0.000 0.000,-75.000 100.000,0.000 0.000,-100.000 25.000,0.000 0.000,-25.000 0.000,0.000 0.000,25.000-25.000,0.000 0.000,50.000 0.000,0.000 0.000,50.000-75.000,0.000 0.000,50.000-25.000,0.000 0.000,100.000-50.000,0.000 0.000,50.000 0.000,0.000 0.000,0.000 0.000,0.000 0.000,-75.000 50.000,0.000 0.000,-75.000-25.000,0.000 0.000,-50.000-25.000,0.000 0.000,-50.000-50.000,0.000 0.000,-25.000 25.000,0.000 0.000,50.000 50.000,0.000 0.000,25.000 25.000,0.000 0.000,25.000 25.000,0.000 0.000,0.000 75.000,0.000 0.000,50.000 75.000,0.000 0.000,0.000 75.000,0.000 0.000,-50.000 0.000,0.000 0.000,0.000-50.000,0.000 0.000,-25.000-100.000,0.000 0.000,-75.000-75.000,0.000 0.000,0.000-25.000,0.000 0.000,50.000-50.000,0.000 0.000,50.000-75.000,0.000 0.000,150.000-150.000,0.000 0.000,75.000-75.000,0.000 0.000,-25.000 75.000,0.000 0.000,-150.000 175.000,0.000 0.000,0.000 50.000</inkml:trace>
</inkml:ink>
</file>

<file path=ppt/ink/ink3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1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82950.000 38450.000,'0.000'-50.000,"-25.000"25.000,0.000 0.000,150.000 75.000,0.000 0.000,0.000 100.000,0.000 0.000,0.000 0.000,0.000 0.000,-50.000 0.000,0.000 0.000,-75.000 0.000,0.000 0.000,-75.000-50.000,0.000 0.000,-50.000-25.000,0.000 0.000,-50.000 25.000,0.000 0.000,-25.000 25.000,0.000 0.000,50.000-50.000,0.000 0.000,100.000-25.000,0.000 0.000,100.000-50.000,0.000 0.000,150.000-25.000,0.000 0.000,75.000-100.000,0.000 0.000,0.000 25.000,0.000 0.000,-125.000 75.000,0.000 0.000,-125.000 0.000,0.000 0.000,0.000 0.000</inkml:trace>
</inkml:ink>
</file>

<file path=ppt/ink/ink3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1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83650.000 39750.000,'0.000'-50.000,"-100.000"25.000,0.000 0.000,50.000 25.000,0.000 0.000,50.000 25.000,0.000 0.000,0.000 100.000,0.000 0.000,25.000 150.000,0.000 0.000,0.000 250.000,0.000 0.000,0.000 50.000,0.000 0.000,0.000-250.000,0.000 0.000,-25.000-175.000</inkml:trace>
</inkml:ink>
</file>

<file path=ppt/ink/ink3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1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84250.000 39600.000,'0.000'-100.000,"0.000"0.000,0.000 0.000,25.000 75.000,0.000 0.000,25.000 25.000,0.000 0.000,25.000 75.000,0.000 0.000,-50.000 50.000,0.000 0.000,-50.000 75.000,0.000 0.000,-50.000 0.000,0.000 0.000,-25.000 25.000,0.000 0.000,50.000-100.000,0.000 0.000,50.000-100.000,0.000 0.000,25.000-125.000,0.000 0.000,125.000-225.000,0.000 0.000,75.000-50.000,0.000 0.000,-50.000 50.000,0.000 0.000,-125.000 250.000,0.000 0.000,100.000-175.000,0.000 0.000,-100.000 175.000,0.000 0.000,-75.000 175.000,0.000 0.000,0.000 0.000,0.000 0.000,50.000 0.000,0.000 0.000,100.000-50.000,0.000 0.000,25.000 25.000,0.000 0.000,-25.000 0.000,0.000 0.000,-50.000 100.000,0.000 0.000,-100.000 0.000,0.000 0.000,-75.000-50.000,0.000 0.000,-75.000-75.000,0.000 0.000,0.000-50.000,0.000 0.000,25.000-75.000,0.000 0.000,125.000-25.000,0.000 0.000,75.000-50.000,0.000 0.000,125.000 75.000,0.000 0.000,-25.000 50.000,0.000 0.000,-50.000 50.000,0.000 0.000,-75.000 100.000,0.000 0.000,-175.000 50.000,0.000 0.000,-25.000-25.000,0.000 0.000,25.000-75.000,0.000 0.000,100.000-75.000,0.000 0.000,100.000-50.000,0.000 0.000,150.000-75.000,0.000 0.000,0.000 25.000,0.000 0.000,-100.000 75.000,0.000 0.000,-75.000 50.000,0.000 0.000,-150.000 100.000,0.000 0.000,-25.000 25.000,0.000 0.000,25.000-25.000,0.000 0.000,50.000-75.000,0.000 0.000,100.000-25.000,0.000 0.000,125.000-100.000,0.000 0.000,0.000-50.000,0.000 0.000,-75.000 0.000,0.000 0.000,-25.000 25.000,0.000 0.000,-100.000 0.000,0.000 0.000,0.000 50.000,0.000 0.000,-25.000 0.000,0.000 0.000,50.000 50.000,0.000 0.000,25.000 100.000,0.000 0.000,0.000 25.000,0.000 0.000,25.000 25.000,0.000 0.000,25.000 75.000,0.000 0.000,0.000 75.000,0.000 0.000,-25.000-75.000,0.000 0.000,-25.000-125.000,0.000 0.000,-25.000-25.000,0.000 0.000,-125.000-50.000,0.000 0.000,-125.000 0.000,0.000 0.000,-100.000-50.000,0.000 0.000,175.000-50.000,0.000 0.000,50.000 0.000</inkml:trace>
</inkml:ink>
</file>

<file path=ppt/ink/ink3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1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89600.000 38300.000,'0.000'-100.000,"0.000"50.000,0.000 0.000,-50.000 50.000,0.000 0.000,-25.000 50.000,0.000 0.000,-25.000 0.000,0.000 0.000,50.000 0.000,0.000 0.000,25.000-25.000,0.000 0.000,0.000-25.000,0.000 0.000,25.000 25.000,0.000 0.000,0.000 50.000,0.000 0.000,0.000 50.000,0.000 0.000,25.000 50.000,0.000 0.000,-25.000 0.000,0.000 0.000,0.000 0.000,0.000 0.000,0.000-25.000,0.000 0.000,0.000-25.000,0.000 0.000,0.000-75.000,0.000 0.000,75.000-50.000,0.000 0.000,25.000-50.000,0.000 0.000,-75.000 25.000,0.000 0.000,0.000-25.000</inkml:trace>
</inkml:ink>
</file>

<file path=ppt/ink/ink3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1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90350.000 38200.000,'50.000'-100.000,"-75.000"75.000,0.000 0.000,25.000 200.000,0.000 0.000,0.000 50.000,0.000 0.000,0.000 0.000,0.000 0.000,0.000-50.000,0.000 0.000,0.000 25.000,0.000 0.000,0.000-75.000,0.000 0.000,0.000-75.000,0.000 0.000,0.000-100.000,0.000 0.000,-25.000-25.000,0.000 0.000,0.000 0.000</inkml:trace>
</inkml:ink>
</file>

<file path=ppt/ink/ink3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2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90600.000 37800.000,'100.000'-100.000,"-50.000"50.000,0.000 0.000,25.000 25.000,0.000 0.000,-25.000 75.000,0.000 0.000,-50.000 125.000,0.000 0.000,-100.000 25.000,0.000 0.000,0.000-25.000,0.000 0.000,25.000-100.000,0.000 0.000,75.000-50.000,0.000 0.000,75.000-25.000,0.000 0.000,50.000 0.000,0.000 0.000,-50.000 25.000,0.000 0.000,-25.000 100.000,0.000 0.000,-75.000 25.000,0.000 0.000,-50.000 50.000,0.000 0.000,0.000-100.000,0.000 0.000,0.000 25.000,0.000 0.000,150.000-175.000,0.000 0.000,100.000-100.000,0.000 0.000,-100.000 100.000</inkml:trace>
</inkml:ink>
</file>

<file path=ppt/ink/ink3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2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92150.000 39300.000,'50.000'-200.000,"-50.000"125.000,0.000 0.000,-75.000 75.000,0.000 0.000,0.000 25.000,0.000 0.000,0.000 100.000,0.000 0.000,-25.000 25.000,0.000 0.000,25.000 0.000,0.000 0.000,25.000 0.000,0.000 0.000,50.000-100.000,0.000 0.000,75.000-50.000,0.000 0.000,75.000-100.000,0.000 0.000,-25.000-50.000,0.000 0.000,-75.000 25.000,0.000 0.000,-25.000 75.000,0.000 0.000,0.000 75.000,0.000 0.000,25.000 25.000,0.000 0.000,25.000 25.000,0.000 0.000,-25.000 0.000,0.000 0.000,-25.000-50.000,0.000 0.000,-25.000-75.000</inkml:trace>
</inkml:ink>
</file>

<file path=ppt/ink/ink3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2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92300.000 36850.000,'50.000'-150.000,"0.000"150.000,0.000 0.000,25.000 50.000,0.000 0.000,-50.000 75.000,0.000 0.000,-50.000 0.000,0.000 0.000,-50.000 50.000,0.000 0.000,0.000-100.000,0.000 0.000,50.000-25.000,0.000 0.000,75.000-50.000,0.000 0.000,75.000-50.000,0.000 0.000,0.000-25.000,0.000 0.000,-100.000 50.000,0.000 0.000,0.000 0.000</inkml:trace>
</inkml:ink>
</file>

<file path=ppt/ink/ink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5: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23350.000 44250.000,'-50.000'-100.000,"50.000"225.000,0.000 0.000,50.000 150.000,0.000 0.000,-50.000 25.000,0.000 0.000,-25.000 50.000,0.000 0.000,0.000-75.000,0.000 0.000,0.000-150.000,0.000 0.000,50.000-300.000,0.000 0.000,125.000-75.000,0.000 0.000,-25.000 75.000,0.000 0.000,-25.000 125.000,0.000 0.000,-50.000 75.000,0.000 0.000,-25.000 75.000,0.000 0.000,0.000 125.000,0.000 0.000,-75.000-25.000,0.000 0.000,-25.000-50.000,0.000 0.000,0.000-50.000,0.000 0.000,0.000-125.000,0.000 0.000,50.000-75.000,0.000 0.000,0.000 0.000</inkml:trace>
</inkml:ink>
</file>

<file path=ppt/ink/ink3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2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92750.000 37300.000,'0.000'-50.000,"100.000"25.000,0.000 0.000,25.000 0.000,0.000 0.000,-25.000 25.000,0.000 0.000,25.000 0.000,0.000 0.000,-100.000 0.000,0.000 0.000,-25.000 25.000</inkml:trace>
</inkml:ink>
</file>

<file path=ppt/ink/ink3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2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93250.000 36800.000,'-50.000'-50.000,"25.000"25.000,0.000 0.000,25.000 75.000,0.000 0.000,0.000 75.000,0.000 0.000,0.000 50.000,0.000 0.000,0.000 25.000,0.000 0.000,0.000-100.000,0.000 0.000,0.000-75.000</inkml:trace>
</inkml:ink>
</file>

<file path=ppt/ink/ink3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2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93650.000 36300.000,'100.000'-100.000,"-50.000"125.000,0.000 0.000,25.000 50.000,0.000 0.000,-25.000-25.000,0.000 0.000,-50.000 0.000,0.000 0.000,0.000 50.000,0.000 0.000,0.000 0.000,0.000 0.000,50.000 75.000,0.000 0.000,-25.000 0.000,0.000 0.000,25.000 25.000,0.000 0.000,-25.000 25.000,0.000 0.000,0.000-75.000,0.000 0.000,-25.000-50.000,0.000 0.000,-75.000 0.000,0.000 0.000,-250.000 150.000,0.000 0.000,100.000-125.000,0.000 0.000,75.000-75.000</inkml:trace>
</inkml:ink>
</file>

<file path=ppt/ink/ink3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2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94650.000 37350.000,'-100.000'-50.000,"125.000"25.000,0.000 0.000,75.000 0.000,0.000 0.000,50.000 0.000,0.000 0.000,-50.000 0.000,0.000 0.000,50.000 0.000,0.000 0.000,-100.000 25.000,0.000 0.000,-25.000 25.000</inkml:trace>
</inkml:ink>
</file>

<file path=ppt/ink/ink3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2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94300.000 38600.000,'-50.000'0.000,"25.000"0.000,0.000 0.000,50.000-25.000,0.000 0.000,100.000-50.000,0.000 0.000,50.000 0.000,0.000 0.000,25.000 25.000,0.000 0.000,-25.000 0.000,0.000 0.000,0.000 25.000,0.000 0.000,-125.000 0.000</inkml:trace>
</inkml:ink>
</file>

<file path=ppt/ink/ink3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2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96700.000 37600.000,'50.000'-50.000,"100.000"0.000,0.000 0.000,75.000 0.000,0.000 0.000,50.000 0.000,0.000 0.000,50.000 0.000,0.000 0.000,25.000 0.000,0.000 0.000,0.000 0.000,0.000 0.000,-100.000 0.000,0.000 0.000,200.000 0.000,0.000 0.000,-100.000 50.000,0.000 0.000,-50.000-25.000,0.000 0.000,-75.000-25.000,0.000 0.000,-75.000 25.000,0.000 0.000,-100.000 0.000,0.000 0.000,-25.000 0.000</inkml:trace>
</inkml:ink>
</file>

<file path=ppt/ink/ink3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2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98350.000 33050.000,'0.000'-50.000,"0.000"-25.000,0.000 0.000,0.000 100.000,0.000 0.000,50.000 150.000,0.000 0.000,-25.000 125.000,0.000 0.000,0.000 0.000,0.000 0.000,0.000 75.000,0.000 0.000,0.000 25.000,0.000 0.000,0.000-125.000,0.000 0.000,0.000-150.000,0.000 0.000,0.000-125.000,0.000 0.000,0.000 25.000</inkml:trace>
</inkml:ink>
</file>

<file path=ppt/ink/ink3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2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99750.000 34100.000,'50.000'-50.000,"-25.000"-50.000,0.000 0.000,-25.000 75.000,0.000 0.000,-50.000 50.000,0.000 0.000,-75.000 125.000,0.000 0.000,-50.000 25.000,0.000 0.000,0.000 0.000,0.000 0.000,75.000-25.000,0.000 0.000,75.000-50.000,0.000 0.000,150.000-75.000,0.000 0.000,75.000 0.000,0.000 0.000,25.000-25.000,0.000 0.000,-75.000 0.000,0.000 0.000,-75.000 0.000,0.000 0.000,-50.000 0.000</inkml:trace>
</inkml:ink>
</file>

<file path=ppt/ink/ink3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2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100350.000 34350.000,'50.000'-100.000,"-25.000"75.000,0.000 0.000,-25.000 50.000,0.000 0.000,-50.000 75.000,0.000 0.000,-25.000 0.000,0.000 0.000,25.000-25.000,0.000 0.000,50.000-25.000,0.000 0.000,100.000-50.000,0.000 0.000,25.000 25.000,0.000 0.000,-25.000 0.000,0.000 0.000,-75.000 25.000,0.000 0.000,-75.000 75.000,0.000 0.000,-50.000 25.000,0.000 0.000,-25.000-25.000,0.000 0.000,50.000-25.000,0.000 0.000,50.000-50.000,0.000 0.000,100.000-100.000,0.000 0.000,50.000-75.000,0.000 0.000,25.000-50.000,0.000 0.000,-50.000 0.000,0.000 0.000,-50.000 50.000,0.000 0.000,-50.000 75.000,0.000 0.000,25.000 25.000,0.000 0.000,-25.000 0.000,0.000 0.000,0.000 100.000,0.000 0.000,50.000 100.000,0.000 0.000,-25.000 125.000,0.000 0.000,-25.000 50.000,0.000 0.000,0.000-50.000,0.000 0.000,0.000-150.000,0.000 0.000,25.000-75.000,0.000 0.000,-50.000-50.000</inkml:trace>
</inkml:ink>
</file>

<file path=ppt/ink/ink3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2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101100.000 34600.000,'0.000'-50.000,"25.000"-50.000,0.000 0.000,50.000 100.000,0.000 0.000,25.000 0.000,0.000 0.000,25.000 25.000,0.000 0.000,-50.000 75.000,0.000 0.000,-100.000 100.000,0.000 0.000,-150.000 100.000,0.000 0.000,25.000-50.000,0.000 0.000,100.000-175.000</inkml:trace>
</inkml:ink>
</file>

<file path=ppt/ink/ink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5: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24500.000 43700.000,'50.000'-100.000,"0.000"75.000,0.000 0.000,25.000 100.000,0.000 0.000,-50.000 0.000,0.000 0.000,-50.000 225.000,0.000 0.000,-75.000-100.000,0.000 0.000,25.000-100.000,0.000 0.000,25.000-50.000,0.000 0.000,100.000-50.000,0.000 0.000,75.000 0.000,0.000 0.000,-25.000-50.000,0.000 0.000,-50.000 25.000,0.000 0.000,-25.000 0.000,0.000 0.000,0.000 0.000</inkml:trace>
</inkml:ink>
</file>

<file path=ppt/ink/ink3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2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98650.000 38300.000,'0.000'-50.000,"-50.000"-25.000,0.000 0.000,0.000 75.000,0.000 0.000,-75.000 50.000,0.000 0.000,25.000 25.000,0.000 0.000,50.000-25.000,0.000 0.000,25.000-50.000,0.000 0.000,25.000 25.000,0.000 0.000,0.000 25.000,0.000 0.000,50.000 25.000,0.000 0.000,-25.000 50.000,0.000 0.000,0.000 50.000,0.000 0.000,-25.000 25.000,0.000 0.000,0.000-50.000,0.000 0.000,0.000-50.000,0.000 0.000,0.000-75.000,0.000 0.000,75.000-25.000,0.000 0.000,25.000-125.000,0.000 0.000,-50.000 75.000</inkml:trace>
</inkml:ink>
</file>

<file path=ppt/ink/ink3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2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99800.000 38050.000,'-50.000'-200.000,"-75.000"200.000,0.000 0.000,25.000 75.000,0.000 0.000,-50.000 75.000,0.000 0.000,75.000 0.000,0.000 0.000,75.000-25.000,0.000 0.000,50.000-50.000,0.000 0.000,50.000-25.000,0.000 0.000,-25.000 0.000,0.000 0.000,-25.000 0.000,0.000 0.000,-75.000 75.000,0.000 0.000,-100.000 25.000,0.000 0.000,-25.000-50.000,0.000 0.000,75.000-25.000,0.000 0.000,50.000-75.000</inkml:trace>
</inkml:ink>
</file>

<file path=ppt/ink/ink3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2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100200.000 38600.000,'-100.000'-50.000,"50.000"150.000,0.000 0.000,-25.000 50.000,0.000 0.000,0.000-25.000,0.000 0.000,50.000-25.000,0.000 0.000,50.000-75.000,0.000 0.000,75.000-50.000,0.000 0.000,50.000-100.000,0.000 0.000,-25.000-100.000,0.000 0.000,-50.000 25.000,0.000 0.000,-75.000 75.000,0.000 0.000,-50.000 100.000,0.000 0.000,-25.000 25.000,0.000 0.000,0.000 100.000,0.000 0.000,50.000-25.000,0.000 0.000,50.000-25.000,0.000 0.000,75.000-25.000,0.000 0.000,-25.000 0.000,0.000 0.000,0.000 50.000,0.000 0.000,-75.000 25.000,0.000 0.000,-25.000 0.000,0.000 0.000,0.000-25.000,0.000 0.000,25.000-25.000,0.000 0.000,50.000-25.000,0.000 0.000,75.000-25.000,0.000 0.000,0.000-50.000,0.000 0.000,0.000-25.000,0.000 0.000,-75.000 25.000,0.000 0.000,-25.000 0.000</inkml:trace>
</inkml:ink>
</file>

<file path=ppt/ink/ink3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2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101300.000 38550.000,'-50.000'0.000,"-25.000"0.000,0.000 0.000,25.000 50.000,0.000 0.000,50.000 75.000,0.000 0.000,0.000 25.000,0.000 0.000,25.000 100.000,0.000 0.000,-25.000 100.000,0.000 0.000,0.000 150.000,0.000 0.000,0.000-375.000,0.000 0.000,25.000-25.000</inkml:trace>
</inkml:ink>
</file>

<file path=ppt/ink/ink3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2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101450.000 38000.000,'0.000'-50.000,"50.000"-50.000,0.000 0.000,0.000 75.000,0.000 0.000,25.000 75.000,0.000 0.000,-50.000 75.000,0.000 0.000,-50.000 75.000,0.000 0.000,-75.000-50.000,0.000 0.000,25.000-75.000,0.000 0.000,75.000-50.000,0.000 0.000,50.000-25.000,0.000 0.000,100.000-50.000,0.000 0.000,-100.000 25.000,0.000 0.000,0.000-25.000</inkml:trace>
</inkml:ink>
</file>

<file path=ppt/ink/ink3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2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102050.000 38200.000,'-50.000'0.000,"125.000"-50.000,0.000 0.000,75.000 25.000,0.000 0.000,-25.000 25.000,0.000 0.000,-75.000-25.000,0.000 0.000,-25.000 25.000</inkml:trace>
</inkml:ink>
</file>

<file path=ppt/ink/ink3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3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102550.000 37600.000,'100.000'-50.000,"-50.000"25.000,0.000 0.000,75.000 25.000,0.000 0.000,-50.000-25.000,0.000 0.000,-25.000 50.000,0.000 0.000,-50.000 25.000,0.000 0.000,0.000 25.000,0.000 0.000,0.000 50.000,0.000 0.000,-25.000 25.000,0.000 0.000,25.000 25.000,0.000 0.000,25.000 0.000,0.000 0.000,0.000-50.000,0.000 0.000,0.000 0.000,0.000 0.000,-100.000-25.000,0.000 0.000,-150.000 125.000,0.000 0.000,125.000-175.000</inkml:trace>
</inkml:ink>
</file>

<file path=ppt/ink/ink3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3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90850.000 44600.000,'-50.000'-100.000,"50.000"50.000,0.000 0.000,150.000 0.000,0.000 0.000,25.000 0.000,0.000 0.000,0.000 50.000,0.000 0.000,-25.000 75.000,0.000 0.000,-125.000-50.000,0.000 0.000,-25.000 0.000</inkml:trace>
</inkml:ink>
</file>

<file path=ppt/ink/ink3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3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90900.000 45450.000,'0.000'-50.000,"125.000"0.000,0.000 0.000,125.000 0.000,0.000 0.000,0.000 25.000,0.000 0.000,-25.000 25.000,0.000 0.000,-175.000 25.000</inkml:trace>
</inkml:ink>
</file>

<file path=ppt/ink/ink3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3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93700.000 45100.000,'50.000'0.000,"-25.000"-25.000,0.000 0.000,75.000 0.000,0.000 0.000,50.000-25.000,0.000 0.000,75.000 25.000,0.000 0.000,75.000 0.000,0.000 0.000,0.000 0.000,0.000 0.000,75.000 0.000,0.000 0.000,-25.000 0.000,0.000 0.000,-25.000-50.000,0.000 0.000,25.000 25.000,0.000 0.000,0.000-25.000,0.000 0.000,-50.000 25.000,0.000 0.000,-25.000 0.000,0.000 0.000,0.000 25.000,0.000 0.000,-25.000 0.000,0.000 0.000,-25.000 0.000,0.000 0.000,-25.000-25.000,0.000 0.000,-75.000 50.000,0.000 0.000,-50.000 0.000,0.000 0.000,-75.000-25.000</inkml:trace>
</inkml:ink>
</file>

<file path=ppt/ink/ink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5:4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25100.000 43900.000,'0.000'-50.000,"25.000"25.000,0.000 0.000,50.000 25.000,0.000 0.000,75.000 0.000,0.000 0.000,0.000 0.000,0.000 0.000,-50.000-25.000,0.000 0.000,-75.000 0.000</inkml:trace>
</inkml:ink>
</file>

<file path=ppt/ink/ink3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3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95650.000 42450.000,'0.000'-50.000,"-25.000"100.000,0.000 0.000,25.000 50.000,0.000 0.000,-50.000 75.000,0.000 0.000,25.000-25.000,0.000 0.000,0.000 0.000,0.000 0.000,0.000-100.000,0.000 0.000,0.000-25.000</inkml:trace>
</inkml:ink>
</file>

<file path=ppt/ink/ink3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3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95800.000 43050.000,'100.000'100.000,"-75.000"-75.000,0.000 0.000,25.000 50.000,0.000 0.000,-25.000-25.000,0.000 0.000,0.000-50.000,0.000 0.000,0.000 0.000</inkml:trace>
</inkml:ink>
</file>

<file path=ppt/ink/ink3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3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96750.000 42250.000,'0.000'-50.000,"0.000"25.000,0.000 0.000,0.000 75.000,0.000 0.000,0.000 75.000,0.000 0.000,0.000 75.000,0.000 0.000,0.000 100.000,0.000 0.000,25.000 75.000,0.000 0.000,-25.000-300.000</inkml:trace>
</inkml:ink>
</file>

<file path=ppt/ink/ink3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3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98200.000 42500.000,'-50.000'100.000,"25.000"-50.000,0.000 0.000,-50.000 75.000,0.000 0.000,0.000 0.000,0.000 0.000,-25.000 100.000,0.000 0.000,25.000-100.000,0.000 0.000,50.000-125.000</inkml:trace>
</inkml:ink>
</file>

<file path=ppt/ink/ink3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3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97300.000 42700.000,'50.000'-50.000,"-25.000"50.000,0.000 0.000,75.000 25.000,0.000 0.000,-25.000 75.000,0.000 0.000,25.000 75.000,0.000 0.000,0.000 25.000,0.000 0.000,-75.000-100.000,0.000 0.000,-25.000-75.000,0.000 0.000,25.000 0.000</inkml:trace>
</inkml:ink>
</file>

<file path=ppt/ink/ink3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3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98800.000 42400.000,'0.000'-100.000,"0.000"75.000,0.000 0.000,0.000 100.000,0.000 0.000,0.000 50.000,0.000 0.000,-50.000 50.000,0.000 0.000,25.000 25.000,0.000 0.000,25.000-100.000,0.000 0.000,50.000-100.000,0.000 0.000,-25.000-25.000</inkml:trace>
</inkml:ink>
</file>

<file path=ppt/ink/ink3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3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99600.000 42400.000,'0.000'-50.000,"-25.000"50.000,0.000 0.000,0.000 25.000,0.000 0.000,0.000 100.000,0.000 0.000,0.000 0.000,0.000 0.000,25.000 25.000,0.000 0.000,0.000-50.000,0.000 0.000,50.000-25.000,0.000 0.000,25.000-75.000,0.000 0.000,25.000-100.000,0.000 0.000,0.000-25.000,0.000 0.000,-75.000 0.000,0.000 0.000,-50.000 0.000,0.000 0.000,-75.000 25.000,0.000 0.000,-25.000 100.000,0.000 0.000,0.000 25.000,0.000 0.000,25.000 50.000,0.000 0.000,75.000-50.000</inkml:trace>
</inkml:ink>
</file>

<file path=ppt/ink/ink3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3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100200.000 42050.000,'0.000'-50.000,"0.000"25.000,0.000 0.000,25.000 25.000,0.000 0.000,75.000-25.000,0.000 0.000,0.000 0.000,0.000 0.000,0.000 25.000,0.000 0.000,-25.000 0.000,0.000 0.000,-50.000 25.000</inkml:trace>
</inkml:ink>
</file>

<file path=ppt/ink/ink3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3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101050.000 41450.000,'0.000'-50.000,"0.000"150.000,0.000 0.000,-25.000 25.000,0.000 0.000,25.000 25.000,0.000 0.000,0.000 0.000,0.000 0.000,0.000-75.000,0.000 0.000,0.000-50.000</inkml:trace>
</inkml:ink>
</file>

<file path=ppt/ink/ink3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3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101800.000 41900.000,'-50.000'-50.000,"25.000"50.000,0.000 0.000,25.000 50.000,0.000 0.000,50.000 25.000,0.000 0.000,25.000-25.000,0.000 0.000,0.000-50.000,0.000 0.000,0.000 0.000,0.000 0.000,0.000-75.000,0.000 0.000,-25.000-25.000,0.000 0.000,-50.000-25.000,0.000 0.000,-50.000 75.000,0.000 0.000,-25.000 50.000,0.000 0.000,25.000 25.000</inkml:trace>
</inkml:ink>
</file>

<file path=ppt/ink/ink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5:4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25800.000 43100.000,'-50.000'0.000,"0.000"0.000,0.000 0.000,25.000 25.000,0.000 0.000,25.000 175.000,0.000 0.000,25.000 150.000,0.000 0.000,-25.000-150.000,0.000 0.000,-25.000-100.000</inkml:trace>
</inkml:ink>
</file>

<file path=ppt/ink/ink3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3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96750.000 45900.000,'-50.000'0.000,"0.000"-50.000,0.000 0.000,25.000 50.000,0.000 0.000,0.000 75.000,0.000 0.000,25.000 25.000,0.000 0.000,25.000 0.000,0.000 0.000,25.000-50.000,0.000 0.000,50.000-50.000,0.000 0.000,-25.000-75.000,0.000 0.000,-25.000-50.000,0.000 0.000,0.000-25.000,0.000 0.000,-50.000 25.000,0.000 0.000,0.000 75.000,0.000 0.000,-25.000 25.000,0.000 0.000,0.000 50.000,0.000 0.000,-50.000 50.000,0.000 0.000,75.000-50.000,0.000 0.000,-25.000 25.000</inkml:trace>
</inkml:ink>
</file>

<file path=ppt/ink/ink3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3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97450.000 45650.000,'100.000'0.000,"-75.000"0.000,0.000 0.000,25.000 25.000,0.000 0.000,-25.000 50.000,0.000 0.000,0.000 0.000,0.000 0.000,0.000-50.000,0.000 0.000,0.000-25.000</inkml:trace>
</inkml:ink>
</file>

<file path=ppt/ink/ink3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3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98350.000 45350.000,'50.000'0.000,"0.000"-50.000,0.000 0.000,0.000 50.000,0.000 0.000,-50.000 25.000,0.000 0.000,0.000 50.000,0.000 0.000,0.000 0.000,0.000 0.000,0.000-25.000,0.000 0.000,25.000 0.000,0.000 0.000,50.000 0.000,0.000 0.000,-50.000 0.000,0.000 0.000,-25.000 50.000,0.000 0.000,-25.000 50.000,0.000 0.000,-75.000-50.000,0.000 0.000,50.000-25.000,0.000 0.000,25.000-75.000</inkml:trace>
</inkml:ink>
</file>

<file path=ppt/ink/ink3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4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100200.000 44650.000,'0.000'-50.000,"0.000"25.000,0.000 0.000,-25.000 25.000,0.000 0.000,-25.000 0.000,0.000 0.000,0.000 100.000,0.000 0.000,-25.000 25.000,0.000 0.000,25.000 25.000,0.000 0.000,0.000 0.000,0.000 0.000,50.000-25.000,0.000 0.000,0.000-25.000,0.000 0.000,50.000-100.000,0.000 0.000,50.000 0.000,0.000 0.000,0.000-100.000,0.000 0.000,-50.000 25.000,0.000 0.000,-50.000 25.000,0.000 0.000,-150.000 25.000,0.000 0.000,100.000 50.000,0.000 0.000,-25.000 0.000</inkml:trace>
</inkml:ink>
</file>

<file path=ppt/ink/ink3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4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90850.000 50550.000,'150.000'-150.000,"-75.000"125.000,0.000 0.000,150.000 0.000,0.000 0.000,-100.000 25.000,0.000 0.000,-50.000 50.000,0.000 0.000,-50.000-25.000</inkml:trace>
</inkml:ink>
</file>

<file path=ppt/ink/ink3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4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90850.000 51200.000,'-50.000'0.000,"0.000"0.000,0.000 0.000,100.000 0.000,0.000 0.000,125.000-25.000,0.000 0.000,25.000-25.000,0.000 0.000,25.000 0.000,0.000 0.000,-125.000 50.000,0.000 0.000,-75.000-25.000</inkml:trace>
</inkml:ink>
</file>

<file path=ppt/ink/ink3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4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93100.000 49650.000,'50.000'-50.000,"50.000"-100.000,0.000 0.000,-75.000 150.000,0.000 0.000,25.000 25.000,0.000 0.000,-50.000 100.000,0.000 0.000,-100.000 50.000,0.000 0.000,25.000-50.000,0.000 0.000,25.000-75.000,0.000 0.000,25.000 0.000,0.000 0.000,50.000-25.000,0.000 0.000,75.000 0.000,0.000 0.000,-25.000 0.000,0.000 0.000,-25.000 25.000,0.000 0.000,-50.000 50.000,0.000 0.000,-75.000 25.000,0.000 0.000,-50.000 0.000,0.000 0.000,50.000-75.000,0.000 0.000,25.000-25.000</inkml:trace>
</inkml:ink>
</file>

<file path=ppt/ink/ink3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4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93800.000 50650.000,'100.000'-50.000,"-50.000"50.000,0.000 0.000,25.000 0.000,0.000 0.000,-25.000 50.000,0.000 0.000,25.000 0.000,0.000 0.000,-50.000-25.000,0.000 0.000,0.000-25.000</inkml:trace>
</inkml:ink>
</file>

<file path=ppt/ink/ink3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4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95400.000 48700.000,'0.000'-50.000,"0.000"25.000,0.000 0.000,0.000 100.000,0.000 0.000,-25.000 75.000,0.000 0.000,25.000 100.000,0.000 0.000,-25.000 75.000,0.000 0.000,25.000 75.000,0.000 0.000,-25.000-175.000,0.000 0.000,0.000-125.000</inkml:trace>
</inkml:ink>
</file>

<file path=ppt/ink/ink3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4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97100.000 48850.000,'-100.000'-50.000,"75.000"50.000,0.000 0.000,-25.000 25.000,0.000 0.000,-50.000 125.000,0.000 0.000,0.000 50.000,0.000 0.000,0.000 25.000,0.000 0.000,0.000-75.000,0.000 0.000,75.000-125.000,0.000 0.000,25.000 0.000,0.000 0.000,-25.000-25.000</inkml:trace>
</inkml:ink>
</file>

<file path=ppt/ink/ink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5:07"/>
    </inkml:context>
    <inkml:brush xml:id="br0">
      <inkml:brushProperty name="width" value="0.0730158686637878" units="cm"/>
      <inkml:brushProperty name="height" value="0.0730158686637878" units="cm"/>
      <inkml:brushProperty name="color" value="#fdd405"/>
      <inkml:brushProperty name="ignorePressure" value="0"/>
    </inkml:brush>
  </inkml:definitions>
  <inkml:trace contextRef="#ctx0" brushRef="#br0">81200.000 21150.000,'-50.000'50.000,"-25.000"-50.000,0.000 0.000,50.000 0.000,0.000 0.000,125.000 25.000,0.000 0.000,75.000-25.000,0.000 0.000,100.000-75.000,0.000 0.000,50.000 0.000,0.000 0.000,0.000-25.000,0.000 0.000,-75.000 0.000,0.000 0.000,-100.000 50.000,0.000 0.000,-100.000 25.000,0.000 0.000,-125.000 100.000,0.000 0.000,-100.000 100.000,0.000 0.000,-25.000 0.000,0.000 0.000,0.000 25.000,0.000 0.000,25.000 25.000,0.000 0.000,25.000-50.000,0.000 0.000,50.000-50.000,0.000 0.000,25.000-50.000,0.000 0.000,50.000-75.000,0.000 0.000,25.000-125.000,0.000 0.000,50.000-150.000,0.000 0.000,100.000-100.000,0.000 0.000,-25.000 25.000,0.000 0.000,-50.000 50.000,0.000 0.000,-25.000 75.000,0.000 0.000,-25.000 125.000,0.000 0.000,-25.000 50.000,0.000 0.000,25.000 50.000,0.000 0.000,25.000 75.000,0.000 0.000,0.000 150.000,0.000 0.000,0.000 25.000,0.000 0.000,0.000 0.000,0.000 0.000,0.000 0.000,0.000 0.000,25.000-25.000,0.000 0.000,-25.000-25.000,0.000 0.000,-25.000-75.000,0.000 0.000,-25.000-75.000,0.000 0.000,-25.000-50.000,0.000 0.000,-75.000-50.000,0.000 0.000,-50.000-100.000,0.000 0.000,-50.000-25.000,0.000 0.000,-75.000 25.000,0.000 0.000,50.000 25.000,0.000 0.000,50.000 25.000,0.000 0.000,75.000 0.000,0.000 0.000,75.000 50.000</inkml:trace>
</inkml:ink>
</file>

<file path=ppt/ink/ink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5:4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25450.000 46100.000,'-50.000'-50.000,"125.000"0.000,0.000 0.000,100.000 25.000,0.000 0.000,25.000 0.000,0.000 0.000,0.000 0.000,0.000 0.000,-100.000 25.000,0.000 0.000,-75.000 0.000,0.000 0.000,0.000 0.000</inkml:trace>
</inkml:ink>
</file>

<file path=ppt/ink/ink4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4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96000.000 48850.000,'0.000'-100.000,"50.000"75.000,0.000 0.000,25.000 25.000,0.000 0.000,50.000 75.000,0.000 0.000,0.000 125.000,0.000 0.000,0.000 50.000,0.000 0.000,-25.000-50.000,0.000 0.000,-25.000-125.000,0.000 0.000,-50.000-75.000</inkml:trace>
</inkml:ink>
</file>

<file path=ppt/ink/ink4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4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98300.000 48250.000,'-50.000'-50.000,"50.000"100.000,0.000 0.000,-25.000 75.000,0.000 0.000,0.000 75.000,0.000 0.000,25.000 0.000,0.000 0.000,25.000-100.000,0.000 0.000,0.000-100.000,0.000 0.000,25.000-25.000</inkml:trace>
</inkml:ink>
</file>

<file path=ppt/ink/ink4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4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99050.000 48550.000,'-100.000'50.000,"100.000"50.000,0.000 0.000,-25.000 0.000,0.000 0.000,50.000 0.000,0.000 0.000,0.000-50.000,0.000 0.000,25.000-50.000,0.000 0.000,50.000-50.000,0.000 0.000,-25.000-50.000,0.000 0.000,-25.000-50.000,0.000 0.000,-50.000 25.000,0.000 0.000,0.000 50.000,0.000 0.000,-50.000 50.000,0.000 0.000,0.000 25.000,0.000 0.000,25.000 0.000,0.000 0.000,0.000 0.000</inkml:trace>
</inkml:ink>
</file>

<file path=ppt/ink/ink4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4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99700.000 47950.000,'50.000'-50.000,"0.000"25.000,0.000 0.000,50.000 25.000,0.000 0.000,0.000-25.000,0.000 0.000,0.000 25.000,0.000 0.000,-25.000 0.000,0.000 0.000,-50.000 0.000</inkml:trace>
</inkml:ink>
</file>

<file path=ppt/ink/ink4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4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100950.000 47350.000,'0.000'-50.000,"0.000"125.000,0.000 0.000,-25.000 50.000,0.000 0.000,0.000 25.000,0.000 0.000,25.000 0.000,0.000 0.000,-25.000-75.000,0.000 0.000,50.000-75.000</inkml:trace>
</inkml:ink>
</file>

<file path=ppt/ink/ink4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4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101800.000 47650.000,'-50.000'0.000,"25.000"50.000,0.000 0.000,25.000 0.000,0.000 0.000,0.000 0.000,0.000 0.000,75.000-25.000,0.000 0.000,25.000-50.000,0.000 0.000,0.000-50.000,0.000 0.000,-50.000-25.000,0.000 0.000,-50.000 25.000,0.000 0.000,-100.000 75.000,0.000 0.000,-100.000 75.000,0.000 0.000,100.000 0.000</inkml:trace>
</inkml:ink>
</file>

<file path=ppt/ink/ink4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4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96300.000 52950.000,'50.000'-50.000,"-50.000"-25.000,0.000 0.000,-25.000 100.000,0.000 0.000,-75.000 25.000,0.000 0.000,-50.000 75.000,0.000 0.000,-25.000 25.000,0.000 0.000,0.000-50.000,0.000 0.000,25.000 0.000,0.000 0.000,100.000-75.000,0.000 0.000,175.000 0.000,0.000 0.000,125.000 0.000,0.000 0.000,25.000 25.000,0.000 0.000,-25.000 0.000,0.000 0.000,-50.000 50.000,0.000 0.000,-175.000-75.000,0.000 0.000,0.000-25.000</inkml:trace>
</inkml:ink>
</file>

<file path=ppt/ink/ink4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97850.000 52300.000,'0.000'-50.000,"0.000"-50.000,0.000 0.000,0.000 150.000,0.000 0.000,0.000 75.000,0.000 0.000,0.000 100.000,0.000 0.000,25.000 25.000,0.000 0.000,-25.000 25.000,0.000 0.000,25.000-50.000,0.000 0.000,-25.000-175.000</inkml:trace>
</inkml:ink>
</file>

<file path=ppt/ink/ink4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99850.000 52250.000,'0.000'-100.000,"-25.000"50.000,0.000 0.000,0.000 75.000,0.000 0.000,-50.000 125.000,0.000 0.000,-50.000 25.000,0.000 0.000,25.000 0.000,0.000 0.000,-25.000-25.000,0.000 0.000,50.000-75.000,0.000 0.000,25.000-75.000,0.000 0.000,25.000 0.000,0.000 0.000,0.000 0.000</inkml:trace>
</inkml:ink>
</file>

<file path=ppt/ink/ink4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98550.000 52250.000,'150.000'0.000,"-75.000"50.000,0.000 0.000,0.000 25.000,0.000 0.000,-50.000-50.000,0.000 0.000,175.000 225.000,0.000 0.000,-50.000-75.000,0.000 0.000,0.000-75.000,0.000 0.000,-125.000-75.000,0.000 0.000,0.000-25.000</inkml:trace>
</inkml:ink>
</file>

<file path=ppt/ink/ink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5:4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26450.000 45350.000,'-150.000'-50.000,"100.000"50.000,0.000 0.000,25.000 125.000,0.000 0.000,50.000 75.000,0.000 0.000,-25.000 50.000,0.000 0.000,0.000 75.000,0.000 0.000,25.000-250.000</inkml:trace>
</inkml:ink>
</file>

<file path=ppt/ink/ink4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101000.000 51550.000,'0.000'-50.000,"-25.000"25.000,0.000 0.000,25.000 175.000,0.000 0.000,-50.000 75.000,0.000 0.000,0.000 75.000,0.000 0.000,25.000-100.000,0.000 0.000,25.000-75.000</inkml:trace>
</inkml:ink>
</file>

<file path=ppt/ink/ink4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4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101600.000 52050.000,'0.000'-100.000,"-25.000"100.000,0.000 0.000,25.000 125.000,0.000 0.000,0.000 25.000,0.000 0.000,0.000 0.000,0.000 0.000,50.000-50.000,0.000 0.000,25.000-75.000,0.000 0.000,25.000-25.000,0.000 0.000,0.000-100.000,0.000 0.000,-50.000 0.000,0.000 0.000,0.000-125.000,0.000 0.000,-75.000 100.000,0.000 0.000,-75.000 25.000,0.000 0.000,-25.000 100.000,0.000 0.000,25.000 0.000,0.000 0.000,75.000 25.000</inkml:trace>
</inkml:ink>
</file>

<file path=ppt/ink/ink4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4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102150.000 51250.000,'100.000'-150.000,"25.000"100.000,0.000 0.000,0.000 50.000,0.000 0.000,0.000 0.000,0.000 0.000,-25.000 0.000,0.000 0.000,-75.000 25.000</inkml:trace>
</inkml:ink>
</file>

<file path=ppt/ink/ink4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3:4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104300.000 49550.000,'50.000'-50.000,"-50.000"-75.000,0.000 0.000,0.000 75.000,0.000 0.000,-50.000 75.000,0.000 0.000,-25.000 150.000,0.000 0.000,0.000 50.000,0.000 0.000,0.000 0.000,0.000 0.000,25.000 0.000,0.000 0.000,25.000-75.000,0.000 0.000,50.000-100.000,0.000 0.000,25.000-25.000,0.000 0.000,0.000-25.000,0.000 0.000,75.000-25.000,0.000 0.000,-25.000-75.000,0.000 0.000,-75.000 25.000,0.000 0.000,-50.000 0.000,0.000 0.000,-75.000 50.000,0.000 0.000,-75.000 100.000,0.000 0.000,0.000 125.000,0.000 0.000,125.000-175.000,0.000 0.000,0.000 50.000</inkml:trace>
</inkml:ink>
</file>

<file path=ppt/ink/ink4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4:2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6400.000 14400.000,'-100.000'50.000,"-100.000"100.000,0.000 0.000,150.000-100.000,0.000 0.000,200.000-125.000,0.000 0.000,125.000-200.000,0.000 0.000,75.000-100.000,0.000 0.000,0.000 25.000,0.000 0.000,0.000-25.000,0.000 0.000,-75.000 50.000,0.000 0.000,-125.000 225.000,0.000 0.000,-125.000 75.000,0.000 0.000,-25.000 100.000,0.000 0.000,-75.000 175.000,0.000 0.000,-50.000 50.000,0.000 0.000,0.000 0.000,0.000 0.000,0.000 50.000,0.000 0.000,50.000 150.000,0.000 0.000,25.000-100.000,0.000 0.000,25.000-150.000,0.000 0.000,25.000-100.000,0.000 0.000,0.000-100.000,0.000 0.000,-50.000-100.000,0.000 0.000,0.000-200.000,0.000 0.000,-25.000-275.000,0.000 0.000,0.000-150.000,0.000 0.000,-25.000 150.000,0.000 0.000,0.000-25.000,0.000 0.000,0.000 200.000,0.000 0.000,25.000 200.000,0.000 0.000,50.000 125.000,0.000 0.000,125.000 150.000,0.000 0.000,100.000 125.000,0.000 0.000,100.000 150.000,0.000 0.000,0.000-50.000,0.000 0.000,25.000-50.000,0.000 0.000,-75.000-50.000,0.000 0.000,-25.000 75.000,0.000 0.000,-75.000-100.000,0.000 0.000,-100.000-75.000,0.000 0.000,-75.000-50.000,0.000 0.000,-125.000-25.000,0.000 0.000,-100.000-75.000,0.000 0.000,-100.000-150.000,0.000 0.000,-100.000-100.000,0.000 0.000,75.000 50.000,0.000 0.000,100.000 125.000,0.000 0.000,125.000 50.000,0.000 0.000,75.000 25.000,0.000 0.000,75.000-25.000</inkml:trace>
</inkml:ink>
</file>

<file path=ppt/ink/ink4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4:4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63800.000 16600.000,'150.000'-150.000,"-75.000"125.000,0.000 0.000,0.000-25.000</inkml:trace>
</inkml:ink>
</file>

<file path=ppt/ink/ink4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4:5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65850.000 24500.000,'-250.000'-350.000,"275.000"325.000</inkml:trace>
</inkml:ink>
</file>

<file path=ppt/ink/ink4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4:5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22550.000 18500.000,'-50.000'50.000,"25.000"25.000,0.000 0.000,-50.000 75.000,0.000 0.000,0.000 25.000,0.000 0.000,0.000 50.000,0.000 0.000,25.000-100.000,0.000 0.000,25.000-75.000,0.000 0.000,25.000-75.000</inkml:trace>
</inkml:ink>
</file>

<file path=ppt/ink/ink4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4:5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22550.000 18500.000,'150.000'50.000,"-75.000"0.000,0.000 0.000,-25.000 25.000,0.000 0.000,0.000-25.000,0.000 0.000,-50.000 50.000,0.000 0.000,0.000-50.000</inkml:trace>
</inkml:ink>
</file>

<file path=ppt/ink/ink4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4:5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22400.000 19250.000,'-50.000'0.000,"50.000"25.000,0.000 0.000,50.000 25.000,0.000 0.000,0.000 0.000,0.000 0.000,0.000 0.000,0.000 0.000,25.000-50.000,0.000 0.000,-25.000-25.000,0.000 0.000,-25.000 0.000,0.000 0.000,0.000-50.000</inkml:trace>
</inkml:ink>
</file>

<file path=ppt/ink/ink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5:4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28600.000 44450.000,'0.000'-50.000,"50.000"50.000,0.000 0.000,75.000 50.000,0.000 0.000,-50.000 50.000,0.000 0.000,-50.000 50.000,0.000 0.000,-50.000 25.000,0.000 0.000,-75.000 25.000,0.000 0.000,50.000-100.000,0.000 0.000,-50.000 0.000,0.000 0.000,0.000-75.000,0.000 0.000,50.000 0.000,0.000 0.000,100.000-25.000,0.000 0.000,100.000 0.000,0.000 0.000,50.000-75.000,0.000 0.000,0.000-25.000,0.000 0.000,-150.000 50.000</inkml:trace>
</inkml:ink>
</file>

<file path=ppt/ink/ink4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4:5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23600.000 18050.000,'0.000'-50.000,"0.000"75.000,0.000 0.000,0.000 75.000,0.000 0.000,-25.000 0.000,0.000 0.000,-50.000 75.000,0.000 0.000,-50.000 75.000,0.000 0.000,0.000-25.000,0.000 0.000,75.000-125.000,0.000 0.000,50.000-75.000,0.000 0.000,-25.000-75.000</inkml:trace>
</inkml:ink>
</file>

<file path=ppt/ink/ink4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4:5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23600.000 18400.000,'100.000'-50.000,"-50.000"50.000,0.000 0.000,25.000 25.000,0.000 0.000,0.000 0.000,0.000 0.000,-25.000 50.000,0.000 0.000,-50.000 0.000,0.000 0.000,0.000 0.000,0.000 0.000,-50.000-50.000</inkml:trace>
</inkml:ink>
</file>

<file path=ppt/ink/ink4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4:5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23750.000 19000.000,'50.000'0.000,"25.000"0.000,0.000 0.000,0.000 0.000,0.000 0.000,-25.000 25.000,0.000 0.000,-25.000 75.000,0.000 0.000,-50.000-50.000,0.000 0.000,0.000-25.000</inkml:trace>
</inkml:ink>
</file>

<file path=ppt/ink/ink4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4:5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23300.000 19450.000,'-50.000'0.000,"25.000"75.000,0.000 0.000,-100.000 175.000,0.000 0.000,-75.000 0.000,0.000 0.000,25.000 0.000,0.000 0.000,-50.000-25.000,0.000 0.000,50.000 0.000,0.000 0.000,75.000-125.000,0.000 0.000,25.000-75.000,0.000 0.000,50.000-75.000</inkml:trace>
</inkml:ink>
</file>

<file path=ppt/ink/ink4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4:5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23000.000 19100.000,'50.000'0.000,"25.000"50.000,0.000 0.000,25.000 25.000,0.000 0.000,25.000 75.000,0.000 0.000,100.000 25.000,0.000 0.000,50.000-50.000,0.000 0.000,50.000 0.000,0.000 0.000,-25.000-25.000,0.000 0.000,-75.000-50.000,0.000 0.000,-75.000-25.000,0.000 0.000,-100.000-25.000,0.000 0.000,-75.000 25.000</inkml:trace>
</inkml:ink>
</file>

<file path=ppt/ink/ink4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4: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23050.000 20850.000,'-250.000'0.000,"275.000"-25.000,0.000 0.000,150.000 0.000,0.000 0.000,25.000 0.000,0.000 0.000,-75.000 25.000,0.000 0.000,-50.000 50.000,0.000 0.000,-75.000 0.000</inkml:trace>
</inkml:ink>
</file>

<file path=ppt/ink/ink4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4: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22650.000 21400.000,'-100.000'0.000,"75.000"0.000,0.000 0.000,25.000 25.000,0.000 0.000,0.000 50.000,0.000 0.000,0.000 50.000,0.000 0.000,0.000 100.000,0.000 0.000,0.000-75.000,0.000 0.000,0.000-100.000,0.000 0.000,25.000-50.000,0.000 0.000,-25.000-50.000</inkml:trace>
</inkml:ink>
</file>

<file path=ppt/ink/ink4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4: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22800.000 21850.000,'150.000'-150.000,"-50.000"75.000,0.000 0.000,25.000 25.000,0.000 0.000,25.000 25.000,0.000 0.000,-50.000 25.000,0.000 0.000,-75.000 100.000,0.000 0.000,-50.000 100.000,0.000 0.000,-75.000 0.000,0.000 0.000,-25.000 0.000,0.000 0.000,0.000-100.000,0.000 0.000,75.000-50.000,0.000 0.000,175.000-150.000,0.000 0.000,25.000-25.000,0.000 0.000,100.000-150.000,0.000 0.000,-150.000 200.000,0.000 0.000,-25.000-25.000</inkml:trace>
</inkml:ink>
</file>

<file path=ppt/ink/ink4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0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26150.000 19850.000,'0.000'-50.000,"25.000"-25.000,0.000 0.000,0.000 50.000,0.000 0.000,25.000 25.000,0.000 0.000,-25.000 100.000,0.000 0.000,-25.000 100.000,0.000 0.000,-25.000 0.000,0.000 0.000,0.000 0.000,0.000 0.000,0.000-100.000,0.000 0.000,25.000-75.000,0.000 0.000,125.000-75.000,0.000 0.000,50.000-50.000,0.000 0.000,-25.000 0.000,0.000 0.000,-25.000 25.000,0.000 0.000,-50.000 25.000,0.000 0.000,0.000-25.000,0.000 0.000,-25.000-75.000,0.000 0.000,-50.000-25.000,0.000 0.000,0.000 0.000,0.000 0.000,0.000 75.000,0.000 0.000,0.000 25.000,0.000 0.000,0.000 50.000,0.000 0.000,25.000 75.000,0.000 0.000,-25.000 100.000,0.000 0.000,25.000 25.000,0.000 0.000,-25.000 75.000,0.000 0.000,0.000-25.000,0.000 0.000,0.000-75.000,0.000 0.000,0.000-100.000,0.000 0.000,-25.000-50.000,0.000 0.000,0.000-50.000,0.000 0.000,-50.000-75.000,0.000 0.000,-25.000-100.000,0.000 0.000,0.000-50.000,0.000 0.000,50.000 75.000,0.000 0.000,0.000 125.000,0.000 0.000,25.000 25.000,0.000 0.000,25.000 175.000,0.000 0.000,0.000 125.000,0.000 0.000,25.000 50.000,0.000 0.000,0.000-25.000,0.000 0.000,0.000-50.000,0.000 0.000,-25.000-25.000,0.000 0.000,-25.000-100.000,0.000 0.000,0.000-75.000,0.000 0.000,-25.000-25.000,0.000 0.000,25.000-150.000,0.000 0.000,25.000 0.000,0.000 0.000,0.000 50.000,0.000 0.000,0.000 75.000,0.000 0.000,-50.000 125.000,0.000 0.000,-50.000 100.000,0.000 0.000,0.000 25.000,0.000 0.000,-25.000-25.000,0.000 0.000,50.000-25.000,0.000 0.000,25.000-100.000,0.000 0.000,50.000-25.000,0.000 0.000,125.000-50.000,0.000 0.000,50.000-75.000,0.000 0.000,25.000-50.000,0.000 0.000,0.000 0.000,0.000 0.000,0.000 0.000,0.000 0.000,0.000-50.000,0.000 0.000,-25.000 25.000,0.000 0.000,-100.000 50.000,0.000 0.000,-50.000 75.000,0.000 0.000,-25.000 0.000,0.000 0.000,25.000 100.000,0.000 0.000,25.000 50.000,0.000 0.000,0.000 25.000,0.000 0.000,-25.000 25.000,0.000 0.000,25.000-25.000,0.000 0.000,-25.000-100.000,0.000 0.000,0.000-50.000,0.000 0.000,0.000-75.000</inkml:trace>
</inkml:ink>
</file>

<file path=ppt/ink/ink4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0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29500.000 19400.000,'50.000'-150.000,"0.000"125.000,0.000 0.000,100.000-75.000,0.000 0.000,50.000 50.000,0.000 0.000,-25.000-25.000,0.000 0.000,-50.000 50.000,0.000 0.000,-75.000 25.000,0.000 0.000,-75.000 25.000,0.000 0.000,-75.000 50.000,0.000 0.000,-25.000 0.000,0.000 0.000,50.000 25.000,0.000 0.000,0.000 50.000,0.000 0.000,25.000 50.000,0.000 0.000,0.000 0.000,0.000 0.000,25.000-50.000,0.000 0.000,25.000-100.000,0.000 0.000,75.000-75.000,0.000 0.000,100.000-150.000,0.000 0.000,50.000 0.000,0.000 0.000,-75.000 25.000,0.000 0.000,-75.000 100.000,0.000 0.000,-50.000 50.000,0.000 0.000,-75.000 50.000,0.000 0.000,-100.000 125.000,0.000 0.000,-50.000 0.000,0.000 0.000,-50.000 50.000,0.000 0.000,0.000-25.000,0.000 0.000,25.000-50.000,0.000 0.000,100.000-75.000,0.000 0.000,225.000-125.000,0.000 0.000,175.000-100.000,0.000 0.000,50.000 25.000,0.000 0.000,25.000 0.000,0.000 0.000,-50.000 0.000,0.000 0.000,-125.000 50.000,0.000 0.000,-100.000 25.000,0.000 0.000,-75.000 0.000,0.000 0.000,-75.000-25.000,0.000 0.000,-25.000-25.000,0.000 0.000,50.000 50.000</inkml:trace>
</inkml:ink>
</file>

<file path=ppt/ink/ink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5:4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29850.000 43850.000,'-50.000'-50.000,"150.000"100.000,0.000 0.000,-25.000 0.000,0.000 0.000,-25.000 25.000,0.000 0.000,-50.000 0.000,0.000 0.000,0.000 25.000,0.000 0.000,-25.000 25.000,0.000 0.000,0.000 0.000,0.000 0.000,25.000 0.000,0.000 0.000,0.000 0.000,0.000 0.000,25.000-25.000,0.000 0.000,-25.000 25.000,0.000 0.000,-25.000-50.000,0.000 0.000,-25.000 0.000,0.000 0.000,0.000-50.000,0.000 0.000,-50.000 25.000,0.000 0.000,50.000-25.000,0.000 0.000,0.000-25.000,0.000 0.000,50.000 25.000,0.000 0.000,100.000-25.000,0.000 0.000,50.000-25.000,0.000 0.000,75.000-25.000,0.000 0.000,-50.000 25.000,0.000 0.000,-100.000 25.000,0.000 0.000,-25.000-25.000</inkml:trace>
</inkml:ink>
</file>

<file path=ppt/ink/ink4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0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30950.000 18050.000,'-50.000'-50.000,"-50.000"-75.000,0.000 0.000,75.000 100.000,0.000 0.000,-50.000-50.000,0.000 0.000,50.000 50.000,0.000 0.000,25.000 75.000,0.000 0.000,25.000 125.000,0.000 0.000,25.000 125.000,0.000 0.000,0.000 275.000,0.000 0.000,-50.000 250.000,0.000 0.000,0.000 300.000,0.000 0.000,0.000-150.000,0.000 0.000,75.000-350.000,0.000 0.000,-25.000-125.000,0.000 0.000,-25.000-400.000</inkml:trace>
</inkml:ink>
</file>

<file path=ppt/ink/ink4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0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31600.000 20750.000,'-50.000'0.000,"0.000"-25.000,0.000 0.000,-50.000 75.000,0.000 0.000,-50.000 100.000,0.000 0.000,0.000 75.000,0.000 0.000,0.000 75.000,0.000 0.000,75.000-100.000,0.000 0.000,50.000-175.000</inkml:trace>
</inkml:ink>
</file>

<file path=ppt/ink/ink4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0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31450.000 21450.000,'150.000'100.000,"-125.000"-75.000,0.000 0.000,75.000 75.000,0.000 0.000,25.000 0.000,0.000 0.000,0.000 0.000,0.000 0.000,-50.000-50.000,0.000 0.000,-50.000-50.000</inkml:trace>
</inkml:ink>
</file>

<file path=ppt/ink/ink4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0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33650.000 19300.000,'0.000'-100.000,"0.000"75.000,0.000 0.000,25.000 150.000,0.000 0.000,-25.000 150.000,0.000 0.000,0.000 0.000,0.000 0.000,0.000-150.000,0.000 0.000,0.000-75.000,0.000 0.000,-25.000-50.000</inkml:trace>
</inkml:ink>
</file>

<file path=ppt/ink/ink4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0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33650.000 18800.000,'150.000'-150.000,"-100.000"125.000,0.000 0.000,0.000 25.000,0.000 0.000,25.000 25.000,0.000 0.000,-25.000 100.000,0.000 0.000,-25.000 75.000,0.000 0.000,-25.000 75.000,0.000 0.000,-100.000 25.000,0.000 0.000,-50.000-25.000,0.000 0.000,25.000-100.000,0.000 0.000,75.000-75.000,0.000 0.000,25.000-75.000</inkml:trace>
</inkml:ink>
</file>

<file path=ppt/ink/ink4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0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33950.000 21900.000,'0.000'150.000,"0.000"-50.000,0.000 0.000,0.000 75.000,0.000 0.000,25.000-25.000,0.000 0.000,25.000-50.000,0.000 0.000,25.000-50.000,0.000 0.000,-25.000-50.000,0.000 0.000,75.000-175.000,0.000 0.000,-25.000-50.000,0.000 0.000,-100.000 50.000,0.000 0.000,-75.000 75.000,0.000 0.000,-75.000 100.000,0.000 0.000,-25.000 150.000,0.000 0.000,125.000-100.000,0.000 0.000,-25.000 25.000</inkml:trace>
</inkml:ink>
</file>

<file path=ppt/ink/ink4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92650.000 16800.000,'-150.000'0.000,"150.000"-25.000,0.000 0.000,50.000 25.000,0.000 0.000,50.000 25.000,0.000 0.000,75.000 50.000,0.000 0.000,25.000-50.000,0.000 0.000,75.000-25.000,0.000 0.000,-25.000 0.000,0.000 0.000,25.000-25.000,0.000 0.000,25.000 25.000,0.000 0.000,50.000 0.000,0.000 0.000,0.000-25.000,0.000 0.000,-25.000 25.000,0.000 0.000,-50.000 0.000,0.000 0.000,-25.000 0.000,0.000 0.000,-25.000 50.000,0.000 0.000,0.000 25.000,0.000 0.000,0.000-50.000,0.000 0.000,0.000 25.000,0.000 0.000,-50.000-25.000,0.000 0.000,25.000 25.000,0.000 0.000,0.000-25.000,0.000 0.000,-25.000 0.000,0.000 0.000,0.000 0.000,0.000 0.000,0.000-25.000,0.000 0.000,-50.000 0.000,0.000 0.000,-25.000 0.000,0.000 0.000,-25.000-25.000,0.000 0.000,-50.000 0.000,0.000 0.000,-25.000-25.000,0.000 0.000,-25.000 0.000,0.000 0.000,-50.000-25.000</inkml:trace>
</inkml:ink>
</file>

<file path=ppt/ink/ink4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10550.000 29450.000,'0.000'-100.000,"0.000"75.000,0.000 0.000,25.000 75.000,0.000 0.000,-25.000 100.000,0.000 0.000,0.000 100.000,0.000 0.000,0.000 25.000,0.000 0.000,0.000 0.000,0.000 0.000,0.000 0.000,0.000 0.000,0.000-50.000,0.000 0.000,25.000 25.000,0.000 0.000,-25.000-50.000,0.000 0.000,0.000-25.000,0.000 0.000,0.000-75.000,0.000 0.000,0.000-75.000,0.000 0.000,-75.000-25.000,0.000 0.000,25.000-75.000,0.000 0.000,25.000 25.000</inkml:trace>
</inkml:ink>
</file>

<file path=ppt/ink/ink4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9800.000 32200.000,'-50.000'0.000,"50.000"25.000,0.000 0.000,50.000 50.000,0.000 0.000,0.000 0.000,0.000 0.000,-25.000 50.000,0.000 0.000,0.000 175.000,0.000 0.000,0.000-50.000,0.000 0.000,25.000-75.000,0.000 0.000,-25.000-25.000,0.000 0.000,0.000-50.000,0.000 0.000,-25.000-50.000,0.000 0.000,25.000-50.000,0.000 0.000,0.000-50.000,0.000 0.000,25.000-75.000,0.000 0.000,150.000-325.000,0.000 0.000,25.000-50.000,0.000 0.000,-150.000 350.000</inkml:trace>
</inkml:ink>
</file>

<file path=ppt/ink/ink4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13250.000 30700.000,'-50.000'0.000,"50.000"25.000,0.000 0.000,25.000-25.000</inkml:trace>
</inkml:ink>
</file>

<file path=ppt/ink/ink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5:4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30850.000 43450.000,'0.000'-150.000,"25.000"125.000,0.000 0.000,125.000 25.000,0.000 0.000,0.000 25.000,0.000 0.000,75.000 0.000,0.000 0.000,-175.000 0.000,0.000 0.000,-25.000 0.000</inkml:trace>
</inkml:ink>
</file>

<file path=ppt/ink/ink4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2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34900.000 30350.000,'0.000'-100.000,"0.000"75.000,0.000 0.000,0.000 0.000,0.000 0.000,0.000 0.000,0.000 0.000,0.000 0.000,0.000 0.000,0.000-25.000,0.000 0.000,-25.000 0.000,0.000 0.000,-25.000 0.000,0.000 0.000,0.000 25.000,0.000 0.000,-50.000 0.000,0.000 0.000,25.000 25.000,0.000 0.000,-25.000 100.000,0.000 0.000,-25.000 0.000,0.000 0.000,25.000 75.000,0.000 0.000,25.000 25.000,0.000 0.000,50.000-75.000,0.000 0.000,0.000 50.000,0.000 0.000,0.000-25.000,0.000 0.000,25.000-25.000,0.000 0.000,25.000-50.000,0.000 0.000,50.000-50.000,0.000 0.000,0.000 0.000,0.000 0.000,50.000-50.000,0.000 0.000,0.000-50.000,0.000 0.000,-25.000 0.000,0.000 0.000,-25.000-25.000,0.000 0.000,-25.000 75.000,0.000 0.000,-50.000 0.000,0.000 0.000,0.000 100.000,0.000 0.000,0.000 0.000,0.000 0.000,25.000-25.000,0.000 0.000,0.000 0.000,0.000 0.000,0.000-50.000,0.000 0.000,25.000 0.000,0.000 0.000,25.000-50.000,0.000 0.000,0.000-50.000,0.000 0.000,0.000-25.000,0.000 0.000,-50.000 25.000,0.000 0.000,0.000 25.000,0.000 0.000,-25.000 125.000,0.000 0.000,0.000 0.000,0.000 0.000,0.000 50.000,0.000 0.000,0.000-25.000,0.000 0.000,25.000 0.000,0.000 0.000,25.000 25.000,0.000 0.000,25.000-50.000,0.000 0.000,-25.000 0.000,0.000 0.000,0.000-50.000</inkml:trace>
</inkml:ink>
</file>

<file path=ppt/ink/ink4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2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32250.000 29300.000,'50.000'-150.000,"-50.000"100.000,0.000 0.000,0.000 0.000,0.000 0.000,-25.000-25.000,0.000 0.000,0.000 25.000,0.000 0.000,-50.000-25.000,0.000 0.000,0.000 25.000,0.000 0.000,25.000 0.000,0.000 0.000,-25.000 0.000,0.000 0.000,-25.000 50.000,0.000 0.000,0.000 25.000,0.000 0.000,-25.000 50.000,0.000 0.000,-25.000 25.000,0.000 0.000,25.000 75.000,0.000 0.000,0.000 0.000,0.000 0.000,25.000 50.000,0.000 0.000,0.000 50.000,0.000 0.000,75.000 0.000,0.000 0.000,0.000 0.000,0.000 0.000,25.000-50.000,0.000 0.000,50.000-75.000,0.000 0.000,75.000-25.000,0.000 0.000,75.000-75.000,0.000 0.000,100.000-100.000,0.000 0.000,-125.000 0.000,0.000 0.000,-75.000 0.000</inkml:trace>
</inkml:ink>
</file>

<file path=ppt/ink/ink4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2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32800.000 30250.000,'-100.000'50.000,"50.000"50.000,0.000 0.000,-25.000 50.000,0.000 0.000,25.000-25.000,0.000 0.000,-25.000 100.000,0.000 0.000,50.000-50.000,0.000 0.000,50.000-25.000,0.000 0.000,75.000-75.000,0.000 0.000,50.000-75.000,0.000 0.000,-50.000 0.000,0.000 0.000,-50.000 0.000</inkml:trace>
</inkml:ink>
</file>

<file path=ppt/ink/ink4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3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36000.000 30150.000,'50.000'0.000,"-50.000"-25.000,0.000 0.000,0.000 50.000,0.000 0.000,0.000 25.000,0.000 0.000,0.000-25.000,0.000 0.000,-25.000 0.000,0.000 0.000,0.000-25.000,0.000 0.000,0.000-25.000</inkml:trace>
</inkml:ink>
</file>

<file path=ppt/ink/ink4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36100.000 29150.000,'150.000'50.000,"-125.000"25.000,0.000 0.000,-25.000 0.000,0.000 0.000,-50.000 25.000,0.000 0.000,-75.000 125.000,0.000 0.000,25.000-125.000,0.000 0.000,25.000-25.000,0.000 0.000,25.000-25.000,0.000 0.000,100.000-75.000,0.000 0.000,75.000-25.000,0.000 0.000,0.000 0.000,0.000 0.000,0.000 25.000,0.000 0.000,0.000 0.000,0.000 0.000,-100.000 0.000</inkml:trace>
</inkml:ink>
</file>

<file path=ppt/ink/ink4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36500.000 29750.000,'-50.000'0.000,"25.000"-25.000,0.000 0.000,50.000 0.000,0.000 0.000,75.000 0.000,0.000 0.000,25.000 0.000,0.000 0.000,25.000 25.000,0.000 0.000,-25.000 0.000,0.000 0.000,-50.000 0.000,0.000 0.000,-50.000 0.000</inkml:trace>
</inkml:ink>
</file>

<file path=ppt/ink/ink4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37100.000 29100.000,'-50.000'0.000,"0.000"0.000</inkml:trace>
</inkml:ink>
</file>

<file path=ppt/ink/ink4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36950.000 29200.000,'0.000'200.000,"0.000"-75.000,0.000 0.000,0.000 0.000,0.000 0.000,0.000 0.000,0.000 0.000,25.000-100.000</inkml:trace>
</inkml:ink>
</file>

<file path=ppt/ink/ink4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37600.000 28950.000,'250.000'50.000,"-175.000"0.000,0.000 0.000,25.000 25.000,0.000 0.000,0.000 25.000,0.000 0.000,0.000 75.000,0.000 0.000,-100.000 125.000,0.000 0.000,-50.000 25.000,0.000 0.000,-75.000-75.000,0.000 0.000,-50.000-25.000,0.000 0.000,125.000-175.000</inkml:trace>
</inkml:ink>
</file>

<file path=ppt/ink/ink4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3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39450.000 30200.000,'0.000'50.000,"25.000"-25.000,0.000 0.000,25.000 25.000,0.000 0.000,-25.000-25.000,0.000 0.000,0.000 0.000,0.000 0.000,-25.000 0.000,0.000 0.000,0.000 0.000</inkml:trace>
</inkml:ink>
</file>

<file path=ppt/ink/ink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5:57"/>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65300.000 11350.000,'-50.000'-50.000,"-200.000"50.000,0.000 0.000,300.000 25.000</inkml:trace>
</inkml:ink>
</file>

<file path=ppt/ink/ink4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3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42350.000 28900.000,'50.000'-200.000,"-50.000"150.000,0.000 0.000,0.000-25.000,0.000 0.000,0.000 25.000,0.000 0.000,-50.000 25.000,0.000 0.000,-25.000 0.000,0.000 0.000,-25.000 75.000,0.000 0.000,-50.000 75.000,0.000 0.000,25.000 0.000,0.000 0.000,25.000 50.000,0.000 0.000,25.000 25.000,0.000 0.000,25.000 75.000,0.000 0.000,25.000 0.000,0.000 0.000,50.000-50.000,0.000 0.000,75.000-100.000,0.000 0.000,100.000-100.000,0.000 0.000,50.000-25.000,0.000 0.000,25.000-50.000,0.000 0.000,-225.000 25.000</inkml:trace>
</inkml:ink>
</file>

<file path=ppt/ink/ink4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3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43700.000 29400.000,'-50.000'0.000,"0.000"25.000,0.000 0.000,0.000 50.000,0.000 0.000,0.000 50.000,0.000 0.000,0.000 50.000,0.000 0.000,50.000 25.000,0.000 0.000,0.000-25.000,0.000 0.000,25.000-75.000,0.000 0.000,75.000-100.000,0.000 0.000,0.000-25.000,0.000 0.000,-75.000 0.000</inkml:trace>
</inkml:ink>
</file>

<file path=ppt/ink/ink4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3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44450.000 29850.000,'0.000'-50.000,"-50.000"50.000,0.000 0.000,25.000 75.000,0.000 0.000,0.000 25.000,0.000 0.000,0.000 50.000,0.000 0.000,0.000-50.000,0.000 0.000,25.000 0.000,0.000 0.000,50.000-50.000,0.000 0.000,25.000-25.000,0.000 0.000,0.000-75.000,0.000 0.000,0.000-50.000,0.000 0.000,-50.000 0.000,0.000 0.000,0.000-75.000,0.000 0.000,-25.000 50.000,0.000 0.000,0.000 50.000,0.000 0.000,25.000 50.000,0.000 0.000,0.000 0.000,0.000 0.000,25.000 50.000,0.000 0.000,-25.000 50.000,0.000 0.000,0.000 25.000,0.000 0.000,-25.000 100.000,0.000 0.000,-50.000-25.000,0.000 0.000,25.000-75.000,0.000 0.000,25.000-75.000,0.000 0.000,25.000-75.000,0.000 0.000,75.000-50.000,0.000 0.000,25.000-25.000,0.000 0.000,0.000 50.000,0.000 0.000,-25.000 25.000,0.000 0.000,-50.000-25.000,0.000 0.000,-50.000 25.000</inkml:trace>
</inkml:ink>
</file>

<file path=ppt/ink/ink4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3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45950.000 29500.000,'-50.000'0.000,"50.000"-25.000,0.000 0.000,-25.000 0.000,0.000 0.000,25.000 0.000,0.000 0.000,0.000 50.000,0.000 0.000,0.000 50.000,0.000 0.000,0.000 25.000,0.000 0.000,0.000 50.000,0.000 0.000,0.000 100.000,0.000 0.000,0.000 50.000,0.000 0.000,0.000 25.000,0.000 0.000,25.000-25.000,0.000 0.000,0.000-75.000,0.000 0.000,-25.000-175.000</inkml:trace>
</inkml:ink>
</file>

<file path=ppt/ink/ink4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3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46350.000 29800.000,'0.000'50.000,"75.000"-50.000,0.000 0.000,25.000 0.000,0.000 0.000,0.000 0.000,0.000 0.000,-50.000 0.000,0.000 0.000,-25.000 0.000</inkml:trace>
</inkml:ink>
</file>

<file path=ppt/ink/ink4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3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47150.000 28950.000,'50.000'0.000,"0.000"25.000,0.000 0.000,50.000 50.000,0.000 0.000,0.000 0.000,0.000 0.000,50.000 25.000,0.000 0.000,-50.000 50.000,0.000 0.000,-50.000 0.000,0.000 0.000,-50.000 75.000,0.000 0.000,-100.000 75.000,0.000 0.000,-100.000-50.000,0.000 0.000,75.000-150.000,0.000 0.000,25.000-50.000</inkml:trace>
</inkml:ink>
</file>

<file path=ppt/ink/ink4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3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43300.000 27500.000,'50.000'-250.000,"-25.000"200.000,0.000 0.000,75.000 25.000,0.000 0.000,-25.000 75.000,0.000 0.000,-50.000 50.000,0.000 0.000,-25.000 25.000,0.000 0.000,-50.000 25.000,0.000 0.000,-50.000-50.000,0.000 0.000,50.000-50.000,0.000 0.000,25.000-50.000,0.000 0.000,0.000 50.000,0.000 0.000,50.000-75.000,0.000 0.000,100.000-25.000,0.000 0.000,150.000-50.000,0.000 0.000,25.000 0.000,0.000 0.000,-200.000 75.000</inkml:trace>
</inkml:ink>
</file>

<file path=ppt/ink/ink4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3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49600.000 28950.000,'250.000'-50.000,"-125.000"50.000,0.000 0.000,100.000-25.000,0.000 0.000,-50.000 25.000,0.000 0.000,-100.000 25.000,0.000 0.000,-25.000 0.000,0.000 0.000,-50.000 0.000</inkml:trace>
</inkml:ink>
</file>

<file path=ppt/ink/ink4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3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49500.000 29700.000,'0.000'50.000,"-25.000"-50.000,0.000 0.000,50.000 0.000,0.000 0.000,150.000 0.000,0.000 0.000,75.000 0.000,0.000 0.000,0.000 25.000,0.000 0.000,0.000 0.000,0.000 0.000,-50.000-25.000,0.000 0.000,-150.000 25.000,0.000 0.000,0.000-25.000</inkml:trace>
</inkml:ink>
</file>

<file path=ppt/ink/ink4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3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53300.000 27750.000,'0.000'-100.000,"0.000"-25.000,0.000 0.000,0.000 75.000,0.000 0.000,0.000 75.000,0.000 0.000,0.000 150.000,0.000 0.000,0.000 100.000,0.000 0.000,-25.000 25.000,0.000 0.000,0.000 100.000,0.000 0.000,0.000 50.000,0.000 0.000,25.000-100.000,0.000 0.000,25.000-150.000,0.000 0.000,25.000-100.000,0.000 0.000,-25.000-100.000</inkml:trace>
</inkml:ink>
</file>

<file path=ppt/ink/ink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5:58"/>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18300.000 17750.000,'-50.000'0.000,"25.000"-25.000,0.000 0.000,0.000 25.000,0.000 0.000,100.000 0.000,0.000 0.000,50.000 25.000,0.000 0.000,0.000 25.000,0.000 0.000,-50.000 75.000,0.000 0.000,-75.000-75.000</inkml:trace>
</inkml:ink>
</file>

<file path=ppt/ink/ink4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3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54700.000 28800.000,'0.000'-100.000,"25.000"75.000,0.000 0.000,-100.000 50.000,0.000 0.000,-25.000 100.000,0.000 0.000,-75.000 0.000,0.000 0.000,0.000 0.000,0.000 0.000,50.000-25.000,0.000 0.000,50.000 0.000,0.000 0.000,75.000-50.000,0.000 0.000,75.000 25.000,0.000 0.000,100.000-25.000,0.000 0.000,25.000 25.000,0.000 0.000,-25.000 25.000,0.000 0.000,-50.000-25.000,0.000 0.000,-75.000-50.000,0.000 0.000,0.000 0.000</inkml:trace>
</inkml:ink>
</file>

<file path=ppt/ink/ink4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3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55900.000 29250.000,'-50.000'0.000,"0.000"0.000,0.000 0.000,-50.000 75.000,0.000 0.000,0.000 25.000,0.000 0.000,0.000 25.000,0.000 0.000,50.000-25.000,0.000 0.000,50.000-50.000,0.000 0.000,75.000-25.000,0.000 0.000,75.000-25.000,0.000 0.000,0.000 0.000,0.000 0.000,-75.000 25.000,0.000 0.000,-75.000 75.000,0.000 0.000,-50.000 25.000,0.000 0.000,-75.000 25.000,0.000 0.000,0.000-50.000,0.000 0.000,25.000-25.000,0.000 0.000,50.000-50.000,0.000 0.000,100.000-50.000,0.000 0.000,100.000-50.000,0.000 0.000,-25.000 0.000,0.000 0.000,25.000-50.000,0.000 0.000,-50.000 0.000,0.000 0.000,0.000 0.000,0.000 0.000,-50.000 25.000,0.000 0.000,-50.000 50.000,0.000 0.000,-25.000 50.000,0.000 0.000,0.000 50.000,0.000 0.000,0.000 50.000,0.000 0.000,25.000 50.000,0.000 0.000,0.000 50.000,0.000 0.000,0.000 75.000,0.000 0.000,-25.000 125.000,0.000 0.000,0.000 25.000,0.000 0.000,0.000-75.000,0.000 0.000,25.000-150.000,0.000 0.000,-25.000-150.000</inkml:trace>
</inkml:ink>
</file>

<file path=ppt/ink/ink4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3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56200.000 30250.000,'0.000'-100.000,"75.000"50.000,0.000 0.000,75.000 50.000,0.000 0.000,0.000 0.000,0.000 0.000,-75.000 75.000,0.000 0.000,-50.000 25.000,0.000 0.000,-75.000 100.000,0.000 0.000,-100.000 25.000,0.000 0.000,-100.000 50.000,0.000 0.000,125.000-200.000</inkml:trace>
</inkml:ink>
</file>

<file path=ppt/ink/ink4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4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14300.000 36700.000,'0.000'-50.000,"0.000"0.000,0.000 0.000,-25.000 50.000,0.000 0.000,25.000-25.000,0.000 0.000,0.000 50.000,0.000 0.000,0.000 100.000,0.000 0.000,0.000 25.000,0.000 0.000,0.000 25.000,0.000 0.000,-25.000 75.000,0.000 0.000,0.000 0.000,0.000 0.000,25.000-100.000,0.000 0.000,0.000-125.000,0.000 0.000,0.000-75.000,0.000 0.000,0.000 0.000</inkml:trace>
</inkml:ink>
</file>

<file path=ppt/ink/ink4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4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14900.000 36100.000,'0.000'-50.000,"50.000"0.000,0.000 0.000,0.000 25.000,0.000 0.000,0.000 0.000,0.000 0.000,100.000 25.000,0.000 0.000,-25.000 0.000,0.000 0.000,-25.000 25.000,0.000 0.000,-50.000 50.000,0.000 0.000,-25.000-50.000,0.000 0.000,0.000 25.000,0.000 0.000,-25.000 0.000,0.000 0.000,25.000 50.000,0.000 0.000,-25.000 25.000,0.000 0.000,0.000 0.000,0.000 0.000,0.000-100.000,0.000 0.000,0.000 125.000,0.000 0.000,0.000 0.000,0.000 0.000,0.000 50.000,0.000 0.000,0.000 0.000,0.000 0.000,0.000 0.000,0.000 0.000,0.000-50.000,0.000 0.000,0.000-100.000,0.000 0.000,-50.000-25.000,0.000 0.000,0.000-75.000,0.000 0.000,-50.000-150.000,0.000 0.000,50.000 100.000</inkml:trace>
</inkml:ink>
</file>

<file path=ppt/ink/ink4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4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15500.000 36950.000,'0.000'-50.000,"0.000"75.000,0.000 0.000,-25.000 100.000,0.000 0.000,0.000 25.000,0.000 0.000,-50.000 0.000,0.000 0.000,-25.000 25.000,0.000 0.000,25.000-50.000,0.000 0.000,25.000-75.000,0.000 0.000,0.000-100.000,0.000 0.000,25.000 25.000</inkml:trace>
</inkml:ink>
</file>

<file path=ppt/ink/ink4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4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14600.000 37350.000,'100.000'0.000,"-25.000"25.000,0.000 0.000,50.000 50.000,0.000 0.000,-50.000-25.000,0.000 0.000,75.000 50.000,0.000 0.000,-75.000-25.000,0.000 0.000,-25.000-50.000,0.000 0.000,-25.000 0.000</inkml:trace>
</inkml:ink>
</file>

<file path=ppt/ink/ink4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4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16800.000 36950.000,'0.000'100.000,"0.000"-25.000,0.000 0.000,0.000 0.000,0.000 0.000,0.000 50.000,0.000 0.000,0.000-75.000,0.000 0.000,25.000-100.000</inkml:trace>
</inkml:ink>
</file>

<file path=ppt/ink/ink4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4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17300.000 35350.000,'0.000'-50.000,"0.000"25.000,0.000 0.000,0.000 50.000,0.000 0.000,25.000 75.000,0.000 0.000,0.000 75.000,0.000 0.000,-25.000 75.000,0.000 0.000,25.000-25.000,0.000 0.000,0.000 50.000,0.000 0.000,0.000 100.000,0.000 0.000,0.000-150.000,0.000 0.000,0.000-75.000,0.000 0.000,0.000-75.000,0.000 0.000,-25.000-50.000,0.000 0.000,-50.000 0.000,0.000 0.000,-50.000-25.000,0.000 0.000,-75.000-25.000,0.000 0.000,0.000-25.000,0.000 0.000,0.000-75.000,0.000 0.000,125.000 75.000</inkml:trace>
</inkml:ink>
</file>

<file path=ppt/ink/ink4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4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19000.000 35200.000,'50.000'0.000,"0.000"50.000,0.000 0.000,50.000 0.000,0.000 0.000,50.000 75.000,0.000 0.000,-75.000-25.000,0.000 0.000,-25.000 0.000,0.000 0.000,0.000 25.000,0.000 0.000,-50.000-75.000,0.000 0.000,-25.000 0.000</inkml:trace>
</inkml:ink>
</file>

<file path=ppt/ink/ink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5:59"/>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18300.000 19400.000,'-50.000'-150.000,"150.000"100.000,0.000 0.000,0.000 25.000,0.000 0.000,-25.000 125.000,0.000 0.000,-50.000 150.000,0.000 0.000,-25.000 0.000,0.000 0.000,-25.000-100.000,0.000 0.000,0.000-25.000,0.000 0.000,25.000-100.000,0.000 0.000,0.000-50.000,0.000 0.000,25.000-200.000,0.000 0.000,25.000-150.000,0.000 0.000,-25.000-50.000,0.000 0.000,50.000 100.000,0.000 0.000,-25.000 100.000,0.000 0.000,0.000 100.000,0.000 0.000,-25.000 75.000,0.000 0.000,0.000 25.000,0.000 0.000,0.000 100.000,0.000 0.000,-25.000 100.000,0.000 0.000,0.000 50.000,0.000 0.000,0.000-75.000,0.000 0.000,0.000-125.000,0.000 0.000,50.000-125.000,0.000 0.000,25.000-175.000,0.000 0.000,25.000 0.000,0.000 0.000,0.000 75.000,0.000 0.000,-50.000 125.000,0.000 0.000,25.000 50.000,0.000 0.000,-50.000 150.000,0.000 0.000,-25.000 125.000,0.000 0.000,-25.000 25.000,0.000 0.000,-25.000-75.000,0.000 0.000,-50.000-50.000,0.000 0.000,25.000-100.000,0.000 0.000,25.000-50.000,0.000 0.000,50.000-125.000,0.000 0.000,100.000-25.000,0.000 0.000,0.000 75.000,0.000 0.000,-25.000 50.000,0.000 0.000,-25.000 25.000,0.000 0.000,-50.000 125.000,0.000 0.000,-75.000 25.000,0.000 0.000,-50.000-25.000,0.000 0.000,0.000 0.000,0.000 0.000,-50.000 0.000,0.000 0.000,0.000 25.000,0.000 0.000,100.000-100.000,0.000 0.000,175.000-50.000,0.000 0.000,125.000-75.000,0.000 0.000,75.000-75.000,0.000 0.000,-25.000 25.000,0.000 0.000,-50.000 25.000,0.000 0.000,-125.000 50.000,0.000 0.000,-75.000 0.000,0.000 0.000,-100.000 25.000,0.000 0.000,-25.000-50.000,0.000 0.000,50.000 50.000</inkml:trace>
</inkml:ink>
</file>

<file path=ppt/ink/ink4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18300.000 37650.000,'-100.000'50.000,"50.000"-25.000,0.000 0.000,25.000 0.000,0.000 0.000,50.000-25.000,0.000 0.000,150.000-25.000,0.000 0.000,25.000-25.000,0.000 0.000,100.000-50.000,0.000 0.000,-100.000 25.000,0.000 0.000,-25.000 25.000,0.000 0.000,-50.000 25.000,0.000 0.000,-100.000 25.000,0.000 0.000,-50.000 0.000</inkml:trace>
</inkml:ink>
</file>

<file path=ppt/ink/ink4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19200.000 37000.000,'-200.000'0.000,"150.000"25.000,0.000 0.000,50.000 75.000,0.000 0.000,0.000 0.000,0.000 0.000,0.000 0.000,0.000 0.000,25.000 0.000,0.000 0.000,25.000-25.000,0.000 0.000,-25.000-75.000,0.000 0.000,0.000-25.000</inkml:trace>
</inkml:ink>
</file>

<file path=ppt/ink/ink4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19750.000 36650.000,'0.000'-50.000,"0.000"25.000,0.000 0.000,0.000 0.000,0.000 0.000,-25.000 100.000,0.000 0.000,25.000 50.000,0.000 0.000,25.000 75.000,0.000 0.000,0.000 225.000,0.000 0.000,0.000 325.000,0.000 0.000,0.000 200.000,0.000 0.000,0.000-525.000,0.000 0.000,0.000-225.000</inkml:trace>
</inkml:ink>
</file>

<file path=ppt/ink/ink4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5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21750.000 35850.000,'0.000'250.000,"75.000"-75.000,0.000 0.000,-25.000-25.000,0.000 0.000,25.000 100.000,0.000 0.000,-25.000-50.000,0.000 0.000,0.000-75.000,0.000 0.000,-25.000-100.000,0.000 0.000,0.000-50.000,0.000 0.000,-25.000-25.000</inkml:trace>
</inkml:ink>
</file>

<file path=ppt/ink/ink4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5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22750.000 35700.000,'0.000'50.000,"0.000"75.000,0.000 0.000,0.000 50.000,0.000 0.000,-50.000 0.000,0.000 0.000,0.000 50.000,0.000 0.000,-25.000-50.000,0.000 0.000,-25.000 0.000,0.000 0.000,25.000-125.000,0.000 0.000,-25.000-25.000,0.000 0.000,-25.000-100.000,0.000 0.000,25.000-25.000,0.000 0.000,50.000-25.000,0.000 0.000,25.000 25.000,0.000 0.000,100.000 25.000,0.000 0.000,50.000 25.000,0.000 0.000,25.000 25.000,0.000 0.000,50.000-25.000,0.000 0.000,0.000 0.000,0.000 0.000,-25.000-75.000,0.000 0.000,-125.000 100.000,0.000 0.000,-25.000-25.000</inkml:trace>
</inkml:ink>
</file>

<file path=ppt/ink/ink4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23750.000 35100.000,'50.000'-100.000,"-25.000"50.000,0.000 0.000,-25.000 125.000,0.000 0.000,-25.000 75.000,0.000 0.000,-25.000 50.000,0.000 0.000,0.000-25.000,0.000 0.000,25.000-75.000,0.000 0.000,25.000-50.000,0.000 0.000,25.000-50.000,0.000 0.000,50.000-50.000,0.000 0.000,75.000-125.000,0.000 0.000,-50.000 50.000,0.000 0.000,-50.000 75.000,0.000 0.000,0.000 25.000,0.000 0.000,25.000 25.000,0.000 0.000,-25.000 50.000,0.000 0.000,-25.000 0.000,0.000 0.000,0.000 75.000,0.000 0.000,-75.000 0.000,0.000 0.000,-50.000 25.000,0.000 0.000,0.000-50.000,0.000 0.000,-50.000-50.000,0.000 0.000,25.000-25.000,0.000 0.000,50.000-25.000,0.000 0.000,75.000 25.000,0.000 0.000,0.000 0.000,0.000 0.000,0.000 50.000,0.000 0.000,25.000 25.000,0.000 0.000,0.000 50.000,0.000 0.000,0.000 50.000,0.000 0.000,-25.000 0.000,0.000 0.000,0.000-150.000,0.000 0.000,0.000-25.000</inkml:trace>
</inkml:ink>
</file>

<file path=ppt/ink/ink4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23850.000 37400.000,'200.000'-50.000,"-125.000"25.000,0.000 0.000,50.000 0.000,0.000 0.000,-25.000 25.000,0.000 0.000,-50.000 25.000,0.000 0.000,-50.000 50.000,0.000 0.000,-25.000 50.000,0.000 0.000,-75.000-25.000,0.000 0.000,0.000 25.000,0.000 0.000,25.000-50.000,0.000 0.000,25.000-50.000,0.000 0.000,75.000-25.000,0.000 0.000,100.000-25.000,0.000 0.000,75.000-125.000,0.000 0.000,-150.000 100.000,0.000 0.000,25.000 0.000</inkml:trace>
</inkml:ink>
</file>

<file path=ppt/ink/ink4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5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26450.000 34450.000,'0.000'-50.000,"0.000"75.000,0.000 0.000,0.000 25.000,0.000 0.000,0.000 25.000,0.000 0.000,0.000 50.000,0.000 0.000,25.000 25.000,0.000 0.000,0.000 150.000,0.000 0.000,50.000 125.000,0.000 0.000,-25.000-125.000,0.000 0.000,-25.000-100.000,0.000 0.000,0.000-50.000,0.000 0.000,-25.000-125.000</inkml:trace>
</inkml:ink>
</file>

<file path=ppt/ink/ink4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5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26250.000 37150.000,'-100.000'0.000,"125.000"50.000,0.000 0.000,25.000 25.000,0.000 0.000,25.000 25.000,0.000 0.000,-25.000 50.000,0.000 0.000,-25.000 0.000,0.000 0.000,25.000-75.000,0.000 0.000,-50.000-50.000,0.000 0.000,25.000-25.000,0.000 0.000,50.000-100.000,0.000 0.000,50.000-150.000,0.000 0.000,75.000-25.000,0.000 0.000,-100.000 125.000,0.000 0.000,-50.000 75.000</inkml:trace>
</inkml:ink>
</file>

<file path=ppt/ink/ink4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5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29300.000 35550.000,'-50.000'50.000,"25.000"-50.000,0.000 0.000,25.000 25.000</inkml:trace>
</inkml:ink>
</file>

<file path=ppt/ink/ink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6:00"/>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20600.000 18150.000,'-100.000'-100.000,"-50.000"0.000,0.000 0.000,75.000 50.000,0.000 0.000,50.000 50.000,0.000 0.000,25.000 25.000,0.000 0.000,75.000 175.000,0.000 0.000,25.000 150.000,0.000 0.000,25.000 275.000,0.000 0.000,0.000 75.000,0.000 0.000,50.000 125.000,0.000 0.000,-100.000-475.000,0.000 0.000,-50.000-300.000</inkml:trace>
</inkml:ink>
</file>

<file path=ppt/ink/ink4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16600.000 43600.000,'0.000'-50.000,"0.000"75.000,0.000 0.000,0.000 50.000,0.000 0.000,0.000-25.000,0.000 0.000,0.000 175.000,0.000 0.000,25.000 25.000,0.000 0.000,0.000 50.000,0.000 0.000,0.000 100.000,0.000 0.000,0.000 50.000,0.000 0.000,0.000-150.000,0.000 0.000,-25.000-125.000,0.000 0.000,0.000-100.000,0.000 0.000,-25.000-75.000,0.000 0.000,0.000 0.000,0.000 0.000,0.000 0.000</inkml:trace>
</inkml:ink>
</file>

<file path=ppt/ink/ink4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16150.000 47350.000,'-100.000'-50.000,"100.000"25.000,0.000 0.000,25.000 50.000,0.000 0.000,25.000 100.000,0.000 0.000,25.000 25.000,0.000 0.000,-25.000 25.000,0.000 0.000,0.000 0.000,0.000 0.000,-25.000-75.000,0.000 0.000,0.000-50.000,0.000 0.000,0.000-25.000,0.000 0.000,0.000-50.000,0.000 0.000,75.000-125.000,0.000 0.000,75.000-50.000,0.000 0.000,25.000-50.000,0.000 0.000,-125.000 125.000,0.000 0.000,-25.000 50.000</inkml:trace>
</inkml:ink>
</file>

<file path=ppt/ink/ink4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19550.000 43700.000,'100.000'50.000,"25.000"0.000,0.000 0.000,25.000 0.000,0.000 0.000,-50.000 0.000,0.000 0.000,-25.000 0.000,0.000 0.000,-75.000 50.000,0.000 0.000,0.000-50.000,0.000 0.000,-50.000 0.000</inkml:trace>
</inkml:ink>
</file>

<file path=ppt/ink/ink4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19350.000 44950.000,'-50.000'0.000,"0.000"25.000,0.000 0.000,25.000 0.000,0.000 0.000,0.000 25.000,0.000 0.000,25.000 25.000,0.000 0.000,0.000 50.000,0.000 0.000,0.000 50.000,0.000 0.000,25.000 50.000,0.000 0.000,-25.000-50.000,0.000 0.000,0.000-100.000,0.000 0.000,25.000-75.000</inkml:trace>
</inkml:ink>
</file>

<file path=ppt/ink/ink4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5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19450.000 45150.000,'50.000'-50.000,"25.000"25.000,0.000 0.000,-50.000 0.000,0.000 0.000,125.000 0.000,0.000 0.000,-25.000 25.000,0.000 0.000,0.000 0.000,0.000 0.000,-75.000 50.000,0.000 0.000,-50.000 0.000,0.000 0.000,-25.000 25.000,0.000 0.000,-75.000 0.000,0.000 0.000,-25.000 0.000,0.000 0.000,-25.000 0.000,0.000 0.000,50.000-25.000,0.000 0.000,50.000-50.000,0.000 0.000,150.000-25.000,0.000 0.000,25.000-25.000,0.000 0.000,25.000 0.000,0.000 0.000,-100.000 50.000,0.000 0.000,-50.000 75.000,0.000 0.000,-75.000 75.000,0.000 0.000,-50.000 0.000,0.000 0.000,25.000-25.000,0.000 0.000,-25.000-25.000,0.000 0.000,50.000-50.000,0.000 0.000,100.000-75.000,0.000 0.000,75.000-75.000,0.000 0.000,25.000 0.000,0.000 0.000,0.000 50.000,0.000 0.000,-75.000 50.000,0.000 0.000,-25.000 25.000,0.000 0.000,-75.000 100.000,0.000 0.000,-50.000 25.000,0.000 0.000,0.000 0.000,0.000 0.000,-25.000 0.000,0.000 0.000,50.000-75.000,0.000 0.000,50.000-50.000,0.000 0.000,50.000-50.000</inkml:trace>
</inkml:ink>
</file>

<file path=ppt/ink/ink4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5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19950.000 47200.000,'50.000'50.000,"-50.000"25.000,0.000 0.000,0.000 0.000,0.000 0.000,25.000 25.000,0.000 0.000,75.000-50.000,0.000 0.000,0.000 0.000,0.000 0.000,100.000-25.000,0.000 0.000,50.000-150.000,0.000 0.000,0.000-50.000,0.000 0.000,-175.000 125.000,0.000 0.000,0.000 0.000</inkml:trace>
</inkml:ink>
</file>

<file path=ppt/ink/ink4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5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23000.000 44350.000,'0.000'-50.000,"-25.000"0.000,0.000 0.000,0.000 50.000,0.000 0.000,0.000 0.000,0.000 0.000,0.000 50.000,0.000 0.000,-50.000 125.000,0.000 0.000,0.000 50.000,0.000 0.000,-25.000-25.000,0.000 0.000,50.000-100.000,0.000 0.000,50.000-75.000,0.000 0.000,-25.000-25.000</inkml:trace>
</inkml:ink>
</file>

<file path=ppt/ink/ink4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5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22550.000 44100.000,'50.000'0.000,"50.000"0.000,0.000 0.000,-50.000 25.000,0.000 0.000,100.000 50.000,0.000 0.000,-25.000 25.000,0.000 0.000,50.000 0.000,0.000 0.000,-25.000 50.000,0.000 0.000,-50.000-50.000,0.000 0.000,-75.000 0.000,0.000 0.000,0.000-50.000,0.000 0.000,-100.000-25.000,0.000 0.000,50.000-25.000</inkml:trace>
</inkml:ink>
</file>

<file path=ppt/ink/ink4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5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22950.000 45450.000,'-50.000'0.000,"25.000"0.000,0.000 0.000,50.000-25.000,0.000 0.000,50.000 25.000,0.000 0.000,0.000 25.000,0.000 0.000,0.000 50.000,0.000 0.000,-25.000 50.000,0.000 0.000,-50.000 25.000,0.000 0.000,0.000 0.000,0.000 0.000,-75.000-50.000,0.000 0.000,0.000-50.000,0.000 0.000,-25.000-50.000,0.000 0.000,50.000-75.000,0.000 0.000,50.000-25.000,0.000 0.000,75.000 0.000,0.000 0.000,25.000 50.000,0.000 0.000,0.000 25.000,0.000 0.000,0.000 25.000,0.000 0.000,-50.000 50.000,0.000 0.000,-25.000 50.000,0.000 0.000,-75.000 25.000,0.000 0.000,-25.000 25.000,0.000 0.000,-50.000-25.000,0.000 0.000,-50.000-25.000,0.000 0.000,50.000-50.000,0.000 0.000,25.000 0.000,0.000 0.000,75.000-50.000,0.000 0.000,125.000 0.000,0.000 0.000,75.000-50.000,0.000 0.000,75.000-25.000,0.000 0.000,25.000 25.000,0.000 0.000,0.000 25.000,0.000 0.000,-75.000 25.000,0.000 0.000,-25.000-25.000,0.000 0.000,-125.000 0.000</inkml:trace>
</inkml:ink>
</file>

<file path=ppt/ink/ink4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10200.000 37500.000,'-50.000'0.000,"-50.000"-25.000,0.000 0.000,50.000 25.000,0.000 0.000,-75.000 0.000,0.000 0.000,100.000 50.000,0.000 0.000,-25.000 75.000,0.000 0.000,50.000 100.000,0.000 0.000,0.000 50.000,0.000 0.000,75.000-50.000,0.000 0.000,50.000-75.000,0.000 0.000,25.000-50.000,0.000 0.000,25.000-75.000,0.000 0.000,25.000-75.000,0.000 0.000,-75.000-100.000,0.000 0.000,-25.000-25.000,0.000 0.000,-25.000-75.000,0.000 0.000,-50.000 25.000,0.000 0.000,-50.000 50.000,0.000 0.000,-125.000 75.000,0.000 0.000,0.000 50.000,0.000 0.000,0.000 25.000,0.000 0.000,25.000 50.000,0.000 0.000,50.000 25.000,0.000 0.000,50.000-25.000</inkml:trace>
</inkml:ink>
</file>

<file path=ppt/ink/ink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6:00"/>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20450.000 19150.000,'-50.000'-150.000,"25.000"150.000,0.000 0.000,-25.000 50.000,0.000 0.000,-25.000 200.000,0.000 0.000,-25.000 75.000,0.000 0.000,0.000-50.000,0.000 0.000,50.000-100.000,0.000 0.000,25.000-175.000</inkml:trace>
</inkml:ink>
</file>

<file path=ppt/ink/ink4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5:5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10750.000 37950.000,'0.000'100.000,"-25.000"-25.000,0.000 0.000,0.000 100.000,0.000 0.000,0.000 100.000,0.000 0.000,25.000 25.000,0.000 0.000,25.000-200.000</inkml:trace>
</inkml:ink>
</file>

<file path=ppt/ink/ink4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6:0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10400.000 47350.000,'0.000'-50.000,"75.000"-150.000,0.000 0.000,50.000 175.000,0.000 0.000,0.000 75.000,0.000 0.000,-50.000 100.000,0.000 0.000,-75.000 50.000,0.000 0.000,-25.000-50.000,0.000 0.000,-50.000-50.000,0.000 0.000,0.000-50.000,0.000 0.000,25.000-25.000,0.000 0.000,50.000 0.000,0.000 0.000,125.000-50.000,0.000 0.000,50.000 0.000,0.000 0.000,0.000-25.000,0.000 0.000,0.000 0.000,0.000 0.000,-125.000 25.000</inkml:trace>
</inkml:ink>
</file>

<file path=ppt/ink/ink4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6:0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11600.000 45700.000,'-250.000'-250.000,"75.000"175.000,0.000 0.000,0.000 25.000,0.000 0.000,-75.000 50.000,0.000 0.000,0.000 100.000,0.000 0.000,0.000 75.000,0.000 0.000,25.000 100.000,0.000 0.000,50.000 125.000,0.000 0.000,100.000-75.000,0.000 0.000,75.000-25.000,0.000 0.000,150.000 25.000,0.000 0.000,25.000-25.000,0.000 0.000,75.000-125.000,0.000 0.000,-25.000-125.000,0.000 0.000,200.000-100.000,0.000 0.000,-125.000-100.000,0.000 0.000,-50.000-75.000,0.000 0.000,0.000-50.000,0.000 0.000,-75.000 0.000,0.000 0.000,-125.000 0.000,0.000 0.000,-75.000-50.000,0.000 0.000,-175.000 25.000,0.000 0.000,-50.000 100.000,0.000 0.000,0.000 100.000,0.000 0.000,200.000 75.000,0.000 0.000,-25.000 0.000</inkml:trace>
</inkml:ink>
</file>

<file path=ppt/ink/ink4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0:24"/>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8050.000 19450.000,'-50.000'-50.000,"-50.000"-200.000,0.000 0.000,175.000 250.000,0.000 0.000,-50.000 25.000</inkml:trace>
</inkml:ink>
</file>

<file path=ppt/ink/ink4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0:27"/>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8750.000 19250.000,'-100.000'-50.000,"50.000"0.000,0.000 0.000,-75.000-25.000,0.000 0.000,350.000 50.000,0.000 0.000,150.000-150.000,0.000 0.000,125.000-75.000,0.000 0.000,0.000-75.000,0.000 0.000,25.000 25.000,0.000 0.000,-100.000 125.000,0.000 0.000,-200.000 150.000,0.000 0.000,-125.000 50.000,0.000 0.000,-125.000 125.000,0.000 0.000,-175.000 150.000,0.000 0.000,-200.000 75.000,0.000 0.000,-125.000 25.000,0.000 0.000,25.000 100.000,0.000 0.000,25.000-50.000,0.000 0.000,125.000-175.000,0.000 0.000,125.000-50.000,0.000 0.000,125.000-125.000,0.000 0.000,50.000-50.000,0.000 0.000,50.000-75.000,0.000 0.000,50.000-50.000,0.000 0.000,50.000-75.000,0.000 0.000,100.000-100.000,0.000 0.000,50.000-125.000,0.000 0.000,-25.000-150.000,0.000 0.000,-125.000 50.000,0.000 0.000,-75.000 75.000,0.000 0.000,-25.000 0.000,0.000 0.000,0.000 75.000,0.000 0.000,0.000 150.000,0.000 0.000,0.000 75.000,0.000 0.000,25.000 100.000,0.000 0.000,25.000 25.000,0.000 0.000,75.000 150.000,0.000 0.000,25.000 150.000,0.000 0.000,0.000 150.000,0.000 0.000,0.000-50.000,0.000 0.000,50.000-75.000,0.000 0.000,-25.000 0.000,0.000 0.000,-50.000-25.000,0.000 0.000,-25.000-50.000,0.000 0.000,-75.000-75.000,0.000 0.000,-75.000-25.000,0.000 0.000,-75.000-100.000,0.000 0.000,-125.000-75.000,0.000 0.000,-50.000-175.000,0.000 0.000,-25.000-50.000,0.000 0.000,0.000 0.000,0.000 0.000,0.000-75.000,0.000 0.000,0.000-50.000,0.000 0.000,175.000 25.000,0.000 0.000,125.000 225.000,0.000 0.000,25.000 50.000</inkml:trace>
</inkml:ink>
</file>

<file path=ppt/ink/ink4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0:4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42400.000 36450.000,'0.000'-50.000,"0.000"0.000,0.000 0.000,250.000 125.000,0.000 0.000,-200.000-25.000,0.000 0.000,25.000-25.000,0.000 0.000,-50.000 25.000,0.000 0.000,0.000 0.000,0.000 0.000,-25.000 25.000,0.000 0.000,-75.000 25.000,0.000 0.000,-50.000 25.000,0.000 0.000,0.000-25.000,0.000 0.000,0.000-25.000,0.000 0.000,25.000-25.000,0.000 0.000,50.000-25.000,0.000 0.000,0.000 0.000,0.000 0.000,25.000-25.000,0.000 0.000,75.000-25.000,0.000 0.000,50.000 0.000,0.000 0.000,0.000 25.000,0.000 0.000,50.000-25.000,0.000 0.000,-25.000 25.000,0.000 0.000,0.000 0.000,0.000 0.000,0.000 0.000,0.000 0.000,-75.000 0.000,0.000 0.000,-25.000 0.000</inkml:trace>
</inkml:ink>
</file>

<file path=ppt/ink/ink4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0:4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45650.000 36250.000,'-50.000'0.000,"25.000"0.000,0.000 0.000,-25.000 75.000,0.000 0.000,-25.000 25.000,0.000 0.000,-25.000 50.000,0.000 0.000,-50.000 0.000,0.000 0.000,0.000 0.000,0.000 0.000,50.000-25.000,0.000 0.000,75.000-75.000</inkml:trace>
</inkml:ink>
</file>

<file path=ppt/ink/ink4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0:4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44350.000 36450.000,'0.000'-50.000,"0.000"25.000,0.000 0.000,0.000-25.000,0.000 0.000,0.000 25.000,0.000 0.000,25.000 50.000,0.000 0.000,25.000 75.000,0.000 0.000,50.000 50.000,0.000 0.000,0.000 50.000,0.000 0.000,0.000-25.000,0.000 0.000,0.000 25.000,0.000 0.000,-50.000-50.000,0.000 0.000,-25.000-100.000</inkml:trace>
</inkml:ink>
</file>

<file path=ppt/ink/ink4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0:4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48850.000 36400.000,'0.000'-50.000,"0.000"0.000,0.000 0.000,0.000 25.000,0.000 0.000,0.000-25.000,0.000 0.000,0.000 0.000,0.000 0.000,0.000 0.000,0.000 0.000,-25.000-25.000,0.000 0.000,0.000 50.000,0.000 0.000,-25.000 0.000,0.000 0.000,-25.000 50.000,0.000 0.000,-50.000 75.000,0.000 0.000,-25.000 75.000,0.000 0.000,25.000 0.000,0.000 0.000,50.000 0.000,0.000 0.000,0.000-25.000,0.000 0.000,25.000 0.000,0.000 0.000,50.000-25.000,0.000 0.000,100.000-50.000,0.000 0.000,100.000-50.000,0.000 0.000,25.000-25.000,0.000 0.000,-150.000-25.000,0.000 0.000,-25.000-25.000</inkml:trace>
</inkml:ink>
</file>

<file path=ppt/ink/ink4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0:4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49750.000 34600.000,'0.000'-50.000,"0.000"0.000,0.000 0.000,50.000 25.000,0.000 0.000,50.000 50.000,0.000 0.000,-25.000 50.000,0.000 0.000,-75.000 25.000,0.000 0.000,-50.000 0.000,0.000 0.000,-100.000 50.000,0.000 0.000,25.000-50.000,0.000 0.000,100.000-50.000,0.000 0.000,100.000-50.000,0.000 0.000,125.000 0.000,0.000 0.000,-25.000 25.000,0.000 0.000,-100.000-25.000,0.000 0.000,-25.000 25.000</inkml:trace>
</inkml:ink>
</file>

<file path=ppt/ink/ink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5:2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11800.000 31200.000,'0.000'-50.000,"-25.000"25.000,0.000 0.000,0.000 50.000,0.000 0.000,25.000 125.000,0.000 0.000,0.000-75.000,0.000 0.000,0.000 75.000,0.000 0.000,-50.000 150.000,0.000 0.000,25.000 75.000,0.000 0.000,0.000 0.000,0.000 0.000,25.000-25.000,0.000 0.000,-25.000-25.000,0.000 0.000,25.000 50.000,0.000 0.000,0.000-50.000,0.000 0.000,0.000-25.000,0.000 0.000,0.000-50.000,0.000 0.000,0.000-50.000,0.000 0.000,0.000-125.000,0.000 0.000,0.000-125.000,0.000 0.000,-25.000 0.000</inkml:trace>
</inkml:ink>
</file>

<file path=ppt/ink/ink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6:00"/>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20550.000 19800.000,'250.000'-50.000,"-150.000"100.000,0.000 0.000,50.000 25.000,0.000 0.000,0.000 0.000,0.000 0.000,-25.000-25.000,0.000 0.000,-75.000-50.000</inkml:trace>
</inkml:ink>
</file>

<file path=ppt/ink/ink5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0:4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51700.000 35250.000,'0.000'-50.000,"-50.000"125.000,0.000 0.000,-25.000 50.000,0.000 0.000,-50.000 50.000,0.000 0.000,25.000 25.000,0.000 0.000,0.000 0.000,0.000 0.000,75.000-25.000,0.000 0.000,25.000-75.000,0.000 0.000,200.000-50.000,0.000 0.000,-75.000-50.000,0.000 0.000,-50.000 0.000</inkml:trace>
</inkml:ink>
</file>

<file path=ppt/ink/ink5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0:4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53050.000 36400.000,'-50.000'0.000,"-75.000"-25.000,0.000 0.000,50.000 100.000,0.000 0.000,25.000 50.000,0.000 0.000,0.000-25.000,0.000 0.000,25.000 25.000,0.000 0.000,0.000-75.000,0.000 0.000,125.000-25.000,0.000 0.000,100.000-75.000,0.000 0.000,-150.000 25.000,0.000 0.000,0.000 0.000</inkml:trace>
</inkml:ink>
</file>

<file path=ppt/ink/ink5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0: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53400.000 36950.000,'0.000'-50.000,"-25.000"50.000,0.000 0.000,-25.000 50.000,0.000 0.000,25.000 50.000,0.000 0.000,25.000-25.000,0.000 0.000,0.000-25.000,0.000 0.000,50.000-25.000,0.000 0.000,25.000-25.000,0.000 0.000,0.000-25.000,0.000 0.000,0.000-75.000,0.000 0.000,-75.000 0.000,0.000 0.000,0.000-25.000,0.000 0.000,-25.000 75.000,0.000 0.000,25.000 0.000,0.000 0.000,0.000 0.000,0.000 0.000,50.000 50.000,0.000 0.000,50.000-25.000,0.000 0.000,-50.000 100.000,0.000 0.000,-25.000 25.000,0.000 0.000,-25.000 0.000,0.000 0.000,0.000 25.000,0.000 0.000,-50.000 0.000,0.000 0.000,0.000-50.000,0.000 0.000,75.000-125.000,0.000 0.000,100.000-25.000,0.000 0.000,0.000 0.000,0.000 0.000,-25.000 25.000,0.000 0.000,-50.000 25.000,0.000 0.000,-25.000 25.000,0.000 0.000,-25.000-25.000,0.000 0.000,0.000 0.000</inkml:trace>
</inkml:ink>
</file>

<file path=ppt/ink/ink5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0: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54900.000 36550.000,'0.000'-50.000,"25.000"-50.000,0.000 0.000,-25.000 75.000,0.000 0.000,0.000 100.000,0.000 0.000,0.000 75.000,0.000 0.000,0.000 0.000,0.000 0.000,-25.000 25.000,0.000 0.000,25.000 100.000,0.000 0.000,-25.000 100.000,0.000 0.000,0.000-75.000,0.000 0.000,25.000-250.000,0.000 0.000,0.000 0.000</inkml:trace>
</inkml:ink>
</file>

<file path=ppt/ink/ink5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0: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55750.000 36800.000,'0.000'-50.000,"0.000"25.000,0.000 0.000,0.000-25.000,0.000 0.000,75.000 50.000,0.000 0.000,50.000 0.000,0.000 0.000,-50.000 0.000,0.000 0.000,-50.000 25.000,0.000 0.000,0.000-25.000</inkml:trace>
</inkml:ink>
</file>

<file path=ppt/ink/ink5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0:4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56650.000 35650.000,'150.000'-50.000,"-75.000"150.000,0.000 0.000,25.000 75.000,0.000 0.000,-25.000 0.000,0.000 0.000,-25.000-50.000,0.000 0.000,-50.000 100.000,0.000 0.000,-150.000-25.000,0.000 0.000,-100.000 100.000,0.000 0.000,100.000-150.000,0.000 0.000,75.000-75.000</inkml:trace>
</inkml:ink>
</file>

<file path=ppt/ink/ink5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0:4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58450.000 36550.000,'0.000'-50.000,"0.000"0.000,0.000 0.000,50.000 50.000,0.000 0.000,100.000-25.000,0.000 0.000,50.000 0.000,0.000 0.000,-50.000 25.000,0.000 0.000,-100.000 0.000,0.000 0.000,-50.000 100.000,0.000 0.000,-25.000-75.000,0.000 0.000,-25.000 0.000</inkml:trace>
</inkml:ink>
</file>

<file path=ppt/ink/ink5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0:4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58350.000 37250.000,'-50.000'0.000,"0.000"0.000,0.000 0.000,175.000 0.000,0.000 0.000,75.000-25.000,0.000 0.000,-25.000 25.000,0.000 0.000,25.000 0.000,0.000 0.000,-100.000 0.000,0.000 0.000,-75.000 0.000</inkml:trace>
</inkml:ink>
</file>

<file path=ppt/ink/ink5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0:4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62300.000 35900.000,'0.000'-50.000,"0.000"0.000,0.000 0.000,25.000 50.000,0.000 0.000,75.000-25.000,0.000 0.000,25.000 75.000,0.000 0.000,-50.000 0.000,0.000 0.000,-50.000 50.000,0.000 0.000,-75.000 50.000,0.000 0.000,-100.000 0.000,0.000 0.000,-25.000 0.000,0.000 0.000,25.000-50.000,0.000 0.000,50.000-50.000,0.000 0.000,75.000-25.000,0.000 0.000,150.000-50.000,0.000 0.000,50.000 25.000,0.000 0.000,-25.000-25.000,0.000 0.000,0.000 25.000,0.000 0.000,-100.000 0.000,0.000 0.000,-25.000-25.000</inkml:trace>
</inkml:ink>
</file>

<file path=ppt/ink/ink5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0:4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63500.000 36850.000,'0.000'100.000,"75.000"0.000,0.000 0.000,0.000-25.000,0.000 0.000,-50.000 0.000,0.000 0.000,0.000-25.000,0.000 0.000,0.000-50.000</inkml:trace>
</inkml:ink>
</file>

<file path=ppt/ink/ink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6:01"/>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21650.000 18500.000,'-50.000'-100.000,"150.000"25.000,0.000 0.000,75.000-25.000,0.000 0.000,50.000 0.000,0.000 0.000,-25.000 25.000,0.000 0.000,-100.000 50.000,0.000 0.000,-75.000 25.000,0.000 0.000,-125.000 0.000,0.000 0.000,-50.000-75.000,0.000 0.000,-25.000-75.000,0.000 0.000,75.000 25.000,0.000 0.000,25.000 50.000,0.000 0.000,50.000 50.000,0.000 0.000,50.000 75.000,0.000 0.000,50.000 225.000,0.000 0.000,0.000 25.000,0.000 0.000,25.000 50.000,0.000 0.000,-25.000-50.000,0.000 0.000,0.000 225.000,0.000 0.000,-50.000-300.000,0.000 0.000,-25.000-200.000,0.000 0.000,-50.000-100.000,0.000 0.000,-25.000-225.000,0.000 0.000,-50.000-150.000,0.000 0.000,50.000 175.000,0.000 0.000,50.000 150.000,0.000 0.000,25.000 100.000,0.000 0.000,-25.000 0.000,0.000 0.000,-25.000 125.000,0.000 0.000,-50.000 125.000,0.000 0.000,0.000 50.000,0.000 0.000,25.000-75.000,0.000 0.000,50.000-125.000</inkml:trace>
</inkml:ink>
</file>

<file path=ppt/ink/ink5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0:4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64800.000 36300.000,'0.000'-50.000,"-25.000"25.000,0.000 0.000,25.000 100.000,0.000 0.000,-50.000 75.000,0.000 0.000,0.000 25.000,0.000 0.000,25.000-50.000,0.000 0.000,50.000-50.000,0.000 0.000,50.000-50.000,0.000 0.000,50.000-25.000,0.000 0.000,25.000-125.000,0.000 0.000,-75.000 0.000,0.000 0.000,-50.000-25.000,0.000 0.000,-50.000 0.000,0.000 0.000,-50.000 100.000,0.000 0.000,-25.000 50.000,0.000 0.000,25.000 0.000,0.000 0.000,50.000 25.000,0.000 0.000,0.000 0.000</inkml:trace>
</inkml:ink>
</file>

<file path=ppt/ink/ink5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0:4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67900.000 35800.000,'0.000'-50.000,"25.000"25.000,0.000 0.000,-50.000-25.000,0.000 0.000,0.000 25.000,0.000 0.000,-50.000 50.000,0.000 0.000,-25.000 125.000,0.000 0.000,-25.000 25.000,0.000 0.000,-25.000 50.000,0.000 0.000,0.000-50.000,0.000 0.000,25.000 0.000,0.000 0.000,75.000-100.000,0.000 0.000,75.000-75.000</inkml:trace>
</inkml:ink>
</file>

<file path=ppt/ink/ink5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0:4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66650.000 35250.000,'-50.000'-50.000,"0.000"25.000,0.000 0.000,50.000 75.000,0.000 0.000,75.000 125.000,0.000 0.000,25.000 75.000,0.000 0.000,0.000 25.000,0.000 0.000,-25.000-50.000,0.000 0.000,-25.000-50.000,0.000 0.000,-25.000-75.000,0.000 0.000,0.000-75.000</inkml:trace>
</inkml:ink>
</file>

<file path=ppt/ink/ink5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0:5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68900.000 35400.000,'0.000'-50.000,"-25.000"0.000,0.000 0.000,25.000 75.000,0.000 0.000,-25.000 175.000,0.000 0.000,0.000 50.000,0.000 0.000,-25.000-50.000,0.000 0.000,-75.000 75.000,0.000 0.000,75.000-125.000,0.000 0.000,75.000-125.000</inkml:trace>
</inkml:ink>
</file>

<file path=ppt/ink/ink5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0:5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70200.000 35600.000,'0.000'-50.000,"-25.000"25.000,0.000 0.000,0.000 125.000,0.000 0.000,-25.000 125.000,0.000 0.000,25.000-25.000,0.000 0.000,0.000-50.000,0.000 0.000,25.000-50.000,0.000 0.000,75.000-100.000,0.000 0.000,50.000-25.000,0.000 0.000,25.000-100.000,0.000 0.000,-25.000-75.000,0.000 0.000,-100.000 25.000,0.000 0.000,-50.000 50.000,0.000 0.000,-75.000 75.000,0.000 0.000,0.000 25.000,0.000 0.000,-50.000 25.000,0.000 0.000,125.000 0.000</inkml:trace>
</inkml:ink>
</file>

<file path=ppt/ink/ink5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0:5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72050.000 34950.000,'-50.000'-50.000,"25.000"0.000,0.000 0.000,75.000 25.000,0.000 0.000,50.000 25.000,0.000 0.000,75.000 0.000,0.000 0.000,-25.000 0.000,0.000 0.000,-75.000 50.000,0.000 0.000,-50.000-50.000</inkml:trace>
</inkml:ink>
</file>

<file path=ppt/ink/ink5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0:5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73350.000 34450.000,'0.000'-50.000,"-25.000"25.000,0.000 0.000,0.000 25.000,0.000 0.000,0.000 50.000,0.000 0.000,0.000 75.000,0.000 0.000,0.000 25.000,0.000 0.000,-50.000 25.000,0.000 0.000,25.000 25.000,0.000 0.000,0.000-50.000,0.000 0.000,50.000-125.000</inkml:trace>
</inkml:ink>
</file>

<file path=ppt/ink/ink5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0:5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74050.000 34700.000,'-50.000'50.000,"25.000"50.000,0.000 0.000,25.000 50.000,0.000 0.000,-25.000-25.000,0.000 0.000,25.000-25.000,0.000 0.000,50.000-50.000,0.000 0.000,50.000-75.000,0.000 0.000,25.000-75.000,0.000 0.000,-50.000-25.000,0.000 0.000,-25.000-25.000,0.000 0.000,-50.000 75.000,0.000 0.000,-100.000 25.000,0.000 0.000,-75.000 50.000,0.000 0.000,125.000 0.000</inkml:trace>
</inkml:ink>
</file>

<file path=ppt/ink/ink5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0:5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82800.000 34900.000,'0.000'-50.000,"0.000"-25.000,0.000 0.000,-25.000 75.000,0.000 0.000,-50.000 0.000,0.000 0.000,-25.000 75.000,0.000 0.000,-75.000 75.000,0.000 0.000,-25.000 50.000,0.000 0.000,25.000 25.000,0.000 0.000,50.000-25.000,0.000 0.000,100.000 0.000,0.000 0.000,25.000-25.000,0.000 0.000,125.000-50.000,0.000 0.000,75.000-50.000,0.000 0.000,0.000-75.000,0.000 0.000,0.000 0.000,0.000 0.000,-150.000 0.000,0.000 0.000,0.000-50.000</inkml:trace>
</inkml:ink>
</file>

<file path=ppt/ink/ink5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0:5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84500.000 34950.000,'0.000'-50.000,"0.000"25.000,0.000 0.000,-25.000 25.000,0.000 0.000,-25.000 75.000,0.000 0.000,-25.000 50.000,0.000 0.000,0.000 25.000,0.000 0.000,0.000 50.000,0.000 0.000,-25.000 0.000,0.000 0.000,50.000-25.000,0.000 0.000,25.000-25.000,0.000 0.000,125.000-75.000,0.000 0.000,50.000-50.000,0.000 0.000,-100.000-50.000</inkml:trace>
</inkml:ink>
</file>

<file path=ppt/ink/ink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6:01"/>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22800.000 18300.000,'50.000'0.000,"100.000"0.000,0.000 0.000,-75.000 0.000,0.000 0.000,50.000 25.000,0.000 0.000,-50.000 0.000,0.000 0.000,-50.000 50.000,0.000 0.000,-25.000-50.000,0.000 0.000,-25.000 0.000</inkml:trace>
</inkml:ink>
</file>

<file path=ppt/ink/ink5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0:5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85650.000 35600.000,'-50.000'-50.000,"0.000"25.000,0.000 0.000,0.000 25.000,0.000 0.000,0.000 125.000,0.000 0.000,-50.000-25.000,0.000 0.000,25.000 50.000,0.000 0.000,50.000 0.000,0.000 0.000,25.000-50.000,0.000 0.000,25.000-50.000,0.000 0.000,75.000-25.000,0.000 0.000,25.000-100.000,0.000 0.000,0.000-50.000,0.000 0.000,-75.000-75.000,0.000 0.000,-25.000-25.000,0.000 0.000,0.000 150.000,0.000 0.000,25.000-25.000,0.000 0.000,25.000 50.000,0.000 0.000,-25.000 50.000,0.000 0.000,-25.000 25.000,0.000 0.000,0.000 100.000,0.000 0.000,-25.000 0.000,0.000 0.000,-50.000 25.000,0.000 0.000,-25.000-25.000,0.000 0.000,75.000-100.000,0.000 0.000,25.000-25.000,0.000 0.000,75.000-25.000,0.000 0.000,25.000-25.000,0.000 0.000,-25.000 25.000,0.000 0.000,-50.000-25.000,0.000 0.000,0.000-50.000,0.000 0.000,0.000-50.000,0.000 0.000,-25.000 0.000,0.000 0.000,0.000 50.000,0.000 0.000,-25.000 75.000,0.000 0.000,25.000-50.000,0.000 0.000,-25.000 25.000,0.000 0.000,25.000 25.000,0.000 0.000,-25.000 50.000,0.000 0.000,-25.000 125.000,0.000 0.000,-25.000 100.000,0.000 0.000,0.000 100.000,0.000 0.000,-25.000 50.000,0.000 0.000,25.000-50.000,0.000 0.000,0.000 0.000,0.000 0.000,25.000-200.000,0.000 0.000,0.000-50.000</inkml:trace>
</inkml:ink>
</file>

<file path=ppt/ink/ink5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0:5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87650.000 35500.000,'0.000'-200.000,"50.000"175.000,0.000 0.000,75.000 25.000,0.000 0.000,0.000 25.000,0.000 0.000,-50.000 0.000,0.000 0.000,-50.000-25.000,0.000 0.000,0.000 25.000</inkml:trace>
</inkml:ink>
</file>

<file path=ppt/ink/ink5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0:5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88700.000 34550.000,'50.000'-50.000,"50.000"75.000,0.000 0.000,25.000 125.000,0.000 0.000,-25.000 25.000,0.000 0.000,0.000 50.000,0.000 0.000,-50.000 25.000,0.000 0.000,-100.000-25.000,0.000 0.000,-125.000-25.000,0.000 0.000,-125.000 25.000,0.000 0.000,125.000-125.000,0.000 0.000,75.000-50.000</inkml:trace>
</inkml:ink>
</file>

<file path=ppt/ink/ink5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0:5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90150.000 35550.000,'0.000'-50.000,"75.000"0.000,0.000 0.000,-50.000 50.000,0.000 0.000,125.000-25.000,0.000 0.000,50.000 25.000,0.000 0.000,0.000 0.000,0.000 0.000,-75.000 25.000,0.000 0.000,-100.000 25.000,0.000 0.000,-50.000-25.000,0.000 0.000,0.000 0.000</inkml:trace>
</inkml:ink>
</file>

<file path=ppt/ink/ink5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0:5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90050.000 36550.000,'-50.000'0.000,"0.000"0.000,0.000 0.000,100.000 25.000,0.000 0.000,75.000-25.000,0.000 0.000,0.000-25.000,0.000 0.000,0.000 25.000,0.000 0.000,0.000 0.000,0.000 0.000,-50.000 0.000,0.000 0.000,25.000 25.000,0.000 0.000,-50.000 0.000,0.000 0.000,-25.000 0.000,0.000 0.000,0.000-25.000</inkml:trace>
</inkml:ink>
</file>

<file path=ppt/ink/ink5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0:5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92850.000 37400.000,'0.000'-50.000,"0.000"0.000,0.000 0.000,25.000 25.000,0.000 0.000,75.000-25.000,0.000 0.000,25.000 25.000,0.000 0.000,-25.000 25.000,0.000 0.000,-50.000 0.000,0.000 0.000,0.000 100.000,0.000 0.000,-25.000 25.000,0.000 0.000,25.000 0.000,0.000 0.000,-25.000-25.000,0.000 0.000,0.000-50.000,0.000 0.000,0.000-25.000,0.000 0.000,-25.000-100.000,0.000 0.000,25.000-25.000,0.000 0.000,0.000-50.000,0.000 0.000,25.000-50.000,0.000 0.000,-25.000-100.000,0.000 0.000,25.000-100.000,0.000 0.000,0.000 50.000,0.000 0.000,0.000 75.000,0.000 0.000,0.000 50.000,0.000 0.000,0.000 0.000,0.000 0.000,0.000 0.000,0.000 0.000,0.000 25.000,0.000 0.000,25.000 50.000,0.000 0.000,-25.000 75.000,0.000 0.000,-25.000 50.000,0.000 0.000,25.000 25.000,0.000 0.000,0.000 0.000,0.000 0.000,25.000 0.000,0.000 0.000,25.000 0.000,0.000 0.000,75.000 0.000,0.000 0.000,0.000 0.000,0.000 0.000,50.000-25.000,0.000 0.000,50.000 25.000,0.000 0.000,0.000 0.000,0.000 0.000,75.000 0.000,0.000 0.000,0.000 0.000,0.000 0.000,0.000 0.000,0.000 0.000,0.000-25.000,0.000 0.000,-50.000 0.000,0.000 0.000,-125.000 25.000,0.000 0.000,-100.000 0.000,0.000 0.000,-75.000 25.000,0.000 0.000,0.000 0.000,0.000 0.000,0.000 0.000,0.000 0.000,-25.000 0.000</inkml:trace>
</inkml:ink>
</file>

<file path=ppt/ink/ink5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0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96450.000 35250.000,'0.000'-100.000,"-25.000"100.000,0.000 0.000,0.000 75.000,0.000 0.000,-75.000 150.000,0.000 0.000,25.000-25.000,0.000 0.000,-25.000 0.000,0.000 0.000,25.000-25.000,0.000 0.000,50.000-50.000,0.000 0.000,25.000-100.000,0.000 0.000,25.000 0.000</inkml:trace>
</inkml:ink>
</file>

<file path=ppt/ink/ink5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0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98100.000 35800.000,'50.000'-50.000,"-50.000"0.000,0.000 0.000,0.000 75.000,0.000 0.000,-50.000 75.000,0.000 0.000,-75.000 25.000,0.000 0.000,-25.000 25.000,0.000 0.000,-25.000-25.000,0.000 0.000,25.000-25.000,0.000 0.000,75.000-50.000,0.000 0.000,50.000-50.000</inkml:trace>
</inkml:ink>
</file>

<file path=ppt/ink/ink5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0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97250.000 35550.000,'0.000'-50.000,"0.000"25.000,0.000 0.000,0.000 75.000,0.000 0.000,0.000 100.000,0.000 0.000,25.000 75.000,0.000 0.000,25.000-50.000,0.000 0.000,-25.000 0.000,0.000 0.000,25.000-25.000,0.000 0.000,-50.000-50.000,0.000 0.000,25.000-75.000,0.000 0.000,0.000-25.000</inkml:trace>
</inkml:ink>
</file>

<file path=ppt/ink/ink5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0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99250.000 35450.000,'0.000'-50.000,"-25.000"25.000,0.000 0.000,0.000 125.000,0.000 0.000,-25.000 75.000,0.000 0.000,-50.000 25.000,0.000 0.000,0.000 0.000,0.000 0.000,0.000-50.000,0.000 0.000,50.000-50.000,0.000 0.000,50.000-75.000,0.000 0.000,25.000-25.000</inkml:trace>
</inkml:ink>
</file>

<file path=ppt/ink/ink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6:01"/>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21950.000 19700.000,'-100.000'100.000,"150.000"-150.000,0.000 0.000,200.000-100.000,0.000 0.000,100.000 0.000,0.000 0.000,-25.000 75.000,0.000 0.000,-250.000 50.000,0.000 0.000,0.000 0.000</inkml:trace>
</inkml:ink>
</file>

<file path=ppt/ink/ink5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0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100150.000 36000.000,'-50.000'-50.000,"0.000"50.000,0.000 0.000,0.000 100.000,0.000 0.000,-25.000 25.000,0.000 0.000,25.000 25.000,0.000 0.000,25.000 0.000,0.000 0.000,25.000-50.000,0.000 0.000,25.000-50.000,0.000 0.000,75.000-50.000,0.000 0.000,50.000-75.000,0.000 0.000,-25.000-50.000,0.000 0.000,-75.000-25.000,0.000 0.000,-75.000 0.000,0.000 0.000,-50.000 50.000,0.000 0.000,0.000 50.000,0.000 0.000,25.000 25.000,0.000 0.000,25.000 25.000</inkml:trace>
</inkml:ink>
</file>

<file path=ppt/ink/ink5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0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101200.000 34900.000,'50.000'-100.000,"50.000"75.000,0.000 0.000,-25.000 25.000,0.000 0.000,100.000 0.000,0.000 0.000,-25.000 50.000,0.000 0.000,-100.000 0.000,0.000 0.000,-25.000-25.000</inkml:trace>
</inkml:ink>
</file>

<file path=ppt/ink/ink5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0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102400.000 34550.000,'50.000'-50.000,"25.000"25.000,0.000 0.000,-50.000 25.000,0.000 0.000,25.000 100.000,0.000 0.000,-75.000 50.000,0.000 0.000,-100.000 25.000,0.000 0.000,-25.000-25.000,0.000 0.000,25.000-25.000,0.000 0.000,100.000-75.000,0.000 0.000,50.000-50.000,0.000 0.000,125.000 0.000,0.000 0.000,75.000-100.000,0.000 0.000,-25.000 0.000,0.000 0.000,-75.000 0.000,0.000 0.000,-75.000 50.000</inkml:trace>
</inkml:ink>
</file>

<file path=ppt/ink/ink5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0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103600.000 35150.000,'50.000'-50.000,"-25.000"50.000,0.000 0.000,-100.000 75.000,0.000 0.000,25.000 25.000,0.000 0.000,0.000 25.000,0.000 0.000,50.000 0.000,0.000 0.000,25.000-75.000,0.000 0.000,75.000-50.000,0.000 0.000,50.000-50.000,0.000 0.000,-50.000-50.000,0.000 0.000,-75.000-25.000,0.000 0.000,-50.000 25.000,0.000 0.000,-100.000 25.000,0.000 0.000,0.000 50.000,0.000 0.000,75.000 0.000</inkml:trace>
</inkml:ink>
</file>

<file path=ppt/ink/ink5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0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101050.000 32400.000,'50.000'-100.000,"25.000"100.000,0.000 0.000,0.000-25.000,0.000 0.000,125.000 25.000,0.000 0.000,25.000 25.000,0.000 0.000,75.000 25.000,0.000 0.000,-175.000 0.000,0.000 0.000,-75.000-25.000</inkml:trace>
</inkml:ink>
</file>

<file path=ppt/ink/ink5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0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83900.000 27700.000,'-100.000'0.000,"125.000"0.000,0.000 0.000,75.000 0.000,0.000 0.000,75.000 25.000,0.000 0.000,50.000 0.000,0.000 0.000,-100.000 25.000,0.000 0.000,-50.000 0.000,0.000 0.000,-50.000 50.000,0.000 0.000,-75.000-75.000,0.000 0.000,25.000 25.000</inkml:trace>
</inkml:ink>
</file>

<file path=ppt/ink/ink5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0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83350.000 29000.000,'-50.000'0.000,"-100.000"25.000,0.000 0.000,125.000-25.000,0.000 0.000,100.000 25.000,0.000 0.000,100.000-25.000,0.000 0.000,25.000 0.000,0.000 0.000,25.000 0.000,0.000 0.000,-75.000 50.000,0.000 0.000,-25.000-25.000,0.000 0.000,-75.000-25.000</inkml:trace>
</inkml:ink>
</file>

<file path=ppt/ink/ink5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0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87700.000 27850.000,'-50.000'-100.000,"25.000"100.000,0.000 0.000,25.000 25.000,0.000 0.000,-25.000 75.000,0.000 0.000,0.000 25.000,0.000 0.000,-50.000 75.000,0.000 0.000,25.000 25.000,0.000 0.000,-25.000 50.000,0.000 0.000,50.000 25.000,0.000 0.000,0.000-175.000,0.000 0.000,25.000-100.000</inkml:trace>
</inkml:ink>
</file>

<file path=ppt/ink/ink5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0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89800.000 28600.000,'0.000'-100.000,"25.000"50.000,0.000 0.000,-75.000 75.000,0.000 0.000,-50.000 100.000,0.000 0.000,-50.000 0.000,0.000 0.000,-25.000 25.000,0.000 0.000,-25.000-25.000,0.000 0.000,125.000-25.000,0.000 0.000,50.000-100.000</inkml:trace>
</inkml:ink>
</file>

<file path=ppt/ink/ink5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0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88700.000 28400.000,'-100.000'-50.000,"100.000"75.000,0.000 0.000,50.000 100.000,0.000 0.000,25.000 75.000,0.000 0.000,-25.000-25.000,0.000 0.000,25.000 25.000,0.000 0.000,-50.000-50.000,0.000 0.000,0.000-50.000,0.000 0.000,0.000-75.000</inkml:trace>
</inkml:ink>
</file>

<file path=ppt/ink/ink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6:04"/>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24750.000 15700.000,'50.000'0.000,"0.000"0.000,0.000 0.000,25.000 0.000,0.000 0.000,0.000 0.000,0.000 0.000,0.000 0.000,0.000 0.000,-50.000 50.000,0.000 0.000,-25.000-25.000,0.000 0.000,0.000 0.000</inkml:trace>
</inkml:ink>
</file>

<file path=ppt/ink/ink5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0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90900.000 28100.000,'0.000'-50.000,"0.000"0.000,0.000 0.000,0.000 25.000,0.000 0.000,0.000 50.000,0.000 0.000,0.000 125.000,0.000 0.000,-100.000 50.000,0.000 0.000,0.000 25.000,0.000 0.000,0.000-50.000,0.000 0.000,50.000-25.000,0.000 0.000,50.000-75.000,0.000 0.000,50.000-100.000</inkml:trace>
</inkml:ink>
</file>

<file path=ppt/ink/ink5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0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91750.000 28550.000,'-50.000'-50.000,"50.000"100.000,0.000 0.000,0.000 50.000,0.000 0.000,-50.000 25.000,0.000 0.000,25.000 0.000,0.000 0.000,25.000-25.000,0.000 0.000,25.000-50.000,0.000 0.000,75.000-75.000,0.000 0.000,50.000-75.000,0.000 0.000,-50.000-25.000,0.000 0.000,-75.000 25.000,0.000 0.000,-25.000 0.000,0.000 0.000,-25.000 50.000,0.000 0.000,-75.000 25.000,0.000 0.000,75.000 25.000,0.000 0.000,0.000-25.000</inkml:trace>
</inkml:ink>
</file>

<file path=ppt/ink/ink5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0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92600.000 27400.000,'-50.000'0.000,"50.000"-50.000,0.000 0.000,50.000 50.000,0.000 0.000,50.000 0.000,0.000 0.000,50.000 0.000,0.000 0.000,25.000 50.000,0.000 0.000,-25.000-25.000,0.000 0.000,-75.000 0.000,0.000 0.000,-50.000-25.000,0.000 0.000,0.000 0.000</inkml:trace>
</inkml:ink>
</file>

<file path=ppt/ink/ink5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0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94400.000 26850.000,'-50.000'-50.000,"50.000"150.000,0.000 0.000,-50.000 75.000,0.000 0.000,-25.000 0.000,0.000 0.000,25.000 25.000,0.000 0.000,25.000-100.000,0.000 0.000,25.000-75.000,0.000 0.000,25.000 0.000</inkml:trace>
</inkml:ink>
</file>

<file path=ppt/ink/ink5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0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95050.000 27500.000,'50.000'-50.000,"-75.000"50.000,0.000 0.000,0.000 75.000,0.000 0.000,25.000 50.000,0.000 0.000,0.000 0.000,0.000 0.000,50.000-50.000,0.000 0.000,25.000-75.000,0.000 0.000,50.000 0.000,0.000 0.000,-25.000-75.000,0.000 0.000,-75.000-25.000,0.000 0.000,-75.000 25.000,0.000 0.000,-125.000 25.000,0.000 0.000,0.000 50.000,0.000 0.000,100.000 25.000</inkml:trace>
</inkml:ink>
</file>

<file path=ppt/ink/ink5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0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72750.000 25750.000,'0.000'-50.000,"100.000"-50.000,0.000 0.000,-75.000 100.000,0.000 0.000,100.000 0.000,0.000 0.000,-25.000 100.000,0.000 0.000,-50.000 25.000,0.000 0.000,-50.000 25.000,0.000 0.000,-100.000-25.000,0.000 0.000,-50.000 0.000,0.000 0.000,0.000 0.000,0.000 0.000,100.000-100.000,0.000 0.000,25.000-50.000,0.000 0.000,50.000-125.000,0.000 0.000,25.000 0.000,0.000 0.000,-25.000 50.000,0.000 0.000,-25.000 50.000,0.000 0.000,25.000 50.000,0.000 0.000,-25.000 50.000,0.000 0.000,0.000 100.000,0.000 0.000,0.000 25.000,0.000 0.000,-50.000 25.000,0.000 0.000,25.000 25.000,0.000 0.000,25.000-75.000,0.000 0.000,50.000-125.000,0.000 0.000,0.000-75.000</inkml:trace>
</inkml:ink>
</file>

<file path=ppt/ink/ink5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0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74550.000 25750.000,'0.000'-50.000,"0.000"0.000,0.000 0.000,0.000 25.000,0.000 0.000,0.000 125.000,0.000 0.000,0.000 75.000,0.000 0.000,-75.000-25.000,0.000 0.000,25.000-25.000,0.000 0.000,25.000-75.000,0.000 0.000,50.000-50.000,0.000 0.000,0.000-100.000,0.000 0.000,25.000 0.000,0.000 0.000,0.000 25.000,0.000 0.000,25.000 25.000,0.000 0.000,25.000 25.000,0.000 0.000,-25.000 25.000,0.000 0.000,0.000 0.000,0.000 0.000,-25.000 25.000,0.000 0.000,-25.000-25.000</inkml:trace>
</inkml:ink>
</file>

<file path=ppt/ink/ink5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0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75700.000 25000.000,'0.000'-100.000,"0.000"0.000,0.000 0.000,-25.000 175.000,0.000 0.000,0.000 125.000,0.000 0.000,-25.000 25.000,0.000 0.000,0.000 25.000,0.000 0.000,0.000 50.000,0.000 0.000,25.000 75.000,0.000 0.000,0.000-25.000,0.000 0.000,25.000-275.000</inkml:trace>
</inkml:ink>
</file>

<file path=ppt/ink/ink5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0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76450.000 25800.000,'0.000'-50.000,"50.000"0.000,0.000 0.000,100.000 0.000,0.000 0.000,25.000 50.000,0.000 0.000,-25.000 50.000,0.000 0.000,-100.000 25.000,0.000 0.000,-100.000 25.000,0.000 0.000,25.000-75.000,0.000 0.000,-25.000 25.000</inkml:trace>
</inkml:ink>
</file>

<file path=ppt/ink/ink5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1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76150.000 26650.000,'-50.000'0.000,"0.000"0.000,0.000 0.000,25.000 0.000,0.000 0.000,125.000 0.000,0.000 0.000,25.000 25.000,0.000 0.000,150.000-25.000,0.000 0.000,-100.000 25.000,0.000 0.000,-50.000-25.000,0.000 0.000,-75.000 0.000,0.000 0.000,-25.000 0.000</inkml:trace>
</inkml:ink>
</file>

<file path=ppt/ink/ink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6:05"/>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24500.000 16650.000,'-50.000'50.000,"25.000"-50.000,0.000 0.000,25.000 50.000,0.000 0.000,0.000 25.000,0.000 0.000,25.000 50.000,0.000 0.000,-25.000 50.000,0.000 0.000,0.000-75.000,0.000 0.000,0.000-50.000,0.000 0.000,25.000-75.000,0.000 0.000,100.000-125.000,0.000 0.000,-50.000 25.000,0.000 0.000,-25.000 75.000,0.000 0.000,-50.000 75.000,0.000 0.000,-75.000 125.000,0.000 0.000,0.000 25.000,0.000 0.000,25.000-75.000,0.000 0.000,25.000-50.000,0.000 0.000,75.000-50.000,0.000 0.000,50.000 0.000,0.000 0.000,-25.000-25.000,0.000 0.000,-25.000 25.000,0.000 0.000,-50.000 25.000,0.000 0.000,-75.000 100.000,0.000 0.000,-25.000 0.000,0.000 0.000,0.000 0.000,0.000 0.000,-25.000-25.000,0.000 0.000,50.000-25.000,0.000 0.000,50.000-50.000,0.000 0.000,100.000-100.000,0.000 0.000,100.000-50.000,0.000 0.000,50.000-25.000,0.000 0.000,25.000 75.000,0.000 0.000,-75.000 25.000,0.000 0.000,-75.000 25.000,0.000 0.000,-75.000 0.000,0.000 0.000,-50.000 25.000,0.000 0.000,0.000-25.000</inkml:trace>
</inkml:ink>
</file>

<file path=ppt/ink/ink5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1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79200.000 24350.000,'0.000'-100.000,"50.000"0.000,0.000 0.000,-50.000 75.000,0.000 0.000,-50.000 100.000,0.000 0.000,-75.000 125.000,0.000 0.000,0.000 25.000,0.000 0.000,25.000-50.000,0.000 0.000,50.000-25.000,0.000 0.000,100.000-50.000,0.000 0.000,100.000-50.000,0.000 0.000,75.000-50.000,0.000 0.000,-75.000-50.000,0.000 0.000,-25.000 25.000,0.000 0.000,-100.000-25.000</inkml:trace>
</inkml:ink>
</file>

<file path=ppt/ink/ink5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1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80100.000 24250.000,'-200.000'-100.000,"150.000"75.000,0.000 0.000,-25.000 125.000,0.000 0.000,-25.000 125.000,0.000 0.000,0.000 150.000,0.000 0.000,-50.000 175.000,0.000 0.000,100.000-325.000,0.000 0.000,-25.000-50.000</inkml:trace>
</inkml:ink>
</file>

<file path=ppt/ink/ink5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1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39200.000 45900.000,'-50.000'0.000,"50.000"75.000,0.000 0.000,-25.000 100.000,0.000 0.000,25.000 0.000,0.000 0.000,0.000 75.000,0.000 0.000,-25.000-50.000,0.000 0.000,-50.000 50.000,0.000 0.000,50.000-25.000,0.000 0.000,25.000-175.000,0.000 0.000,25.000-25.000</inkml:trace>
</inkml:ink>
</file>

<file path=ppt/ink/ink5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1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41250.000 46200.000,'-150.000'150.000,"75.000"0.000,0.000 0.000,0.000-25.000,0.000 0.000,-100.000 150.000,0.000 0.000,75.000-100.000,0.000 0.000,25.000-75.000,0.000 0.000,75.000-75.000,0.000 0.000,-25.000-25.000</inkml:trace>
</inkml:ink>
</file>

<file path=ppt/ink/ink5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1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40150.000 46400.000,'0.000'-50.000,"-25.000"0.000,0.000 0.000,0.000 25.000,0.000 0.000,25.000 50.000,0.000 0.000,75.000 75.000,0.000 0.000,25.000 100.000,0.000 0.000,0.000 25.000,0.000 0.000,-25.000 0.000,0.000 0.000,0.000-50.000,0.000 0.000,25.000 25.000,0.000 0.000,-75.000-150.000</inkml:trace>
</inkml:ink>
</file>

<file path=ppt/ink/ink5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1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42800.000 45850.000,'-100.000'0.000,"75.000"25.000,0.000 0.000,25.000 0.000,0.000 0.000,-25.000 125.000,0.000 0.000,0.000 75.000,0.000 0.000,0.000 50.000,0.000 0.000,-50.000-25.000,0.000 0.000,50.000-75.000,0.000 0.000,50.000-125.000,0.000 0.000,25.000-50.000</inkml:trace>
</inkml:ink>
</file>

<file path=ppt/ink/ink5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1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43650.000 46250.000,'0.000'-50.000,"0.000"0.000,0.000 0.000,0.000 150.000,0.000 0.000,-50.000 75.000,0.000 0.000,0.000 0.000,0.000 0.000,25.000 25.000,0.000 0.000,25.000-100.000,0.000 0.000,25.000-25.000,0.000 0.000,25.000-75.000,0.000 0.000,50.000 0.000,0.000 0.000,25.000-150.000,0.000 0.000,-50.000 0.000,0.000 0.000,0.000-50.000,0.000 0.000,-75.000 50.000,0.000 0.000,-25.000 25.000,0.000 0.000,-50.000 75.000,0.000 0.000,-25.000 50.000,0.000 0.000,0.000 25.000,0.000 0.000,50.000 0.000</inkml:trace>
</inkml:ink>
</file>

<file path=ppt/ink/ink5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1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45050.000 45600.000,'-50.000'0.000,"25.000"0.000,0.000 0.000,0.000 0.000,0.000 0.000,50.000 0.000,0.000 0.000,50.000-25.000,0.000 0.000,50.000 25.000,0.000 0.000,25.000 0.000,0.000 0.000,0.000 0.000,0.000 0.000,-100.000 0.000,0.000 0.000,-25.000-25.000</inkml:trace>
</inkml:ink>
</file>

<file path=ppt/ink/ink5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1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46550.000 44900.000,'-50.000'-100.000,"50.000"150.000,0.000 0.000,25.000 25.000,0.000 0.000,-25.000 75.000,0.000 0.000,0.000-25.000,0.000 0.000,0.000-25.000,0.000 0.000,50.000-25.000,0.000 0.000,0.000-25.000,0.000 0.000,-25.000 0.000,0.000 0.000,-25.000 0.000,0.000 0.000,0.000 0.000,0.000 0.000,-100.000 25.000,0.000 0.000,-25.000 0.000,0.000 0.000,0.000 0.000,0.000 0.000,75.000-50.000</inkml:trace>
</inkml:ink>
</file>

<file path=ppt/ink/ink5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1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46450.000 45150.000,'150.000'-150.000,"-75.000"150.000,0.000 0.000,100.000 0.000,0.000 0.000,0.000 0.000,0.000 0.000,-125.000 0.000,0.000 0.000,0.000 0.000</inkml:trace>
</inkml:ink>
</file>

<file path=ppt/ink/ink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6:05"/>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25700.000 17850.000,'-100.000'-100.000,"50.000"100.000,0.000 0.000,25.000 25.000,0.000 0.000,-25.000 100.000,0.000 0.000,-25.000 50.000,0.000 0.000,-25.000 75.000,0.000 0.000,-25.000 100.000,0.000 0.000,100.000-125.000,0.000 0.000,0.000-200.000</inkml:trace>
</inkml:ink>
</file>

<file path=ppt/ink/ink5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2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47900.000 47950.000,'0.000'-50.000,"25.000"75.000,0.000 0.000,0.000-25.000,0.000 0.000,25.000 50.000,0.000 0.000,-25.000-50.000</inkml:trace>
</inkml:ink>
</file>

<file path=ppt/ink/ink5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2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52350.000 46000.000,'0.000'-50.000,"25.000"-25.000,0.000 0.000,-25.000 50.000,0.000 0.000,-25.000 0.000,0.000 0.000,-25.000 25.000,0.000 0.000,-25.000 0.000,0.000 0.000,-25.000 25.000,0.000 0.000,-25.000 50.000,0.000 0.000,-25.000 75.000,0.000 0.000,25.000 50.000,0.000 0.000,50.000 75.000,0.000 0.000,25.000-75.000,0.000 0.000,50.000-50.000,0.000 0.000,75.000-50.000,0.000 0.000,25.000-25.000,0.000 0.000,75.000-75.000,0.000 0.000,75.000-100.000,0.000 0.000,-175.000 50.000,0.000 0.000,-25.000 25.000</inkml:trace>
</inkml:ink>
</file>

<file path=ppt/ink/ink5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2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53300.000 43850.000,'0.000'-50.000,"25.000"0.000,0.000 0.000,50.000 75.000,0.000 0.000,25.000 75.000,0.000 0.000,-50.000 75.000,0.000 0.000,-100.000 25.000,0.000 0.000,-50.000-25.000,0.000 0.000,25.000-100.000,0.000 0.000,25.000-25.000,0.000 0.000,150.000-50.000,0.000 0.000,50.000-50.000,0.000 0.000,25.000 25.000,0.000 0.000,-150.000 25.000,0.000 0.000,25.000 0.000</inkml:trace>
</inkml:ink>
</file>

<file path=ppt/ink/ink5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2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54850.000 45250.000,'-50.000'100.000,"-25.000"-25.000,0.000 0.000,-25.000 75.000,0.000 0.000,0.000 25.000,0.000 0.000,25.000 50.000,0.000 0.000,25.000 25.000,0.000 0.000,50.000-50.000,0.000 0.000,75.000-100.000,0.000 0.000,0.000-100.000,0.000 0.000,-25.000 25.000</inkml:trace>
</inkml:ink>
</file>

<file path=ppt/ink/ink5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2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56250.000 46050.000,'-50.000'0.000,"-25.000"-25.000,0.000 0.000,0.000 50.000,0.000 0.000,0.000 75.000,0.000 0.000,0.000 75.000,0.000 0.000,0.000 0.000,0.000 0.000,25.000-25.000,0.000 0.000,50.000-50.000,0.000 0.000,100.000-50.000,0.000 0.000,75.000-75.000,0.000 0.000,-50.000-100.000,0.000 0.000,-75.000-50.000,0.000 0.000,-50.000 0.000,0.000 0.000,-75.000 25.000,0.000 0.000,25.000 75.000,0.000 0.000,50.000 25.000,0.000 0.000,100.000 0.000,0.000 0.000,25.000 50.000,0.000 0.000,-25.000 25.000,0.000 0.000,-75.000 100.000,0.000 0.000,-25.000 25.000,0.000 0.000,-75.000 50.000,0.000 0.000,0.000-75.000,0.000 0.000,50.000-100.000,0.000 0.000,150.000-75.000,0.000 0.000,25.000-75.000,0.000 0.000,-25.000 50.000,0.000 0.000,-50.000 25.000,0.000 0.000,-50.000 25.000,0.000 0.000,0.000-50.000,0.000 0.000,-25.000 25.000</inkml:trace>
</inkml:ink>
</file>

<file path=ppt/ink/ink5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2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57400.000 45750.000,'0.000'-50.000,"-50.000"50.000,0.000 0.000,50.000 25.000,0.000 0.000,-25.000 50.000,0.000 0.000,25.000 75.000,0.000 0.000,-25.000 75.000,0.000 0.000,25.000 100.000,0.000 0.000,-50.000-50.000,0.000 0.000,-25.000 200.000,0.000 0.000,50.000-275.000,0.000 0.000,0.000-125.000</inkml:trace>
</inkml:ink>
</file>

<file path=ppt/ink/ink5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2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57950.000 46400.000,'0.000'-150.000,"75.000"125.000,0.000 0.000,100.000 0.000,0.000 0.000,-25.000 25.000,0.000 0.000,-50.000 0.000,0.000 0.000,-75.000 0.000,0.000 0.000,-25.000 25.000</inkml:trace>
</inkml:ink>
</file>

<file path=ppt/ink/ink5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2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59400.000 45400.000,'0.000'-50.000,"50.000"25.000,0.000 0.000,75.000 50.000,0.000 0.000,0.000 75.000,0.000 0.000,-25.000 25.000,0.000 0.000,-50.000 50.000,0.000 0.000,-50.000 75.000,0.000 0.000,-100.000 75.000,0.000 0.000,-150.000-25.000,0.000 0.000,-25.000-75.000,0.000 0.000,175.000-150.000</inkml:trace>
</inkml:ink>
</file>

<file path=ppt/ink/ink5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2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61550.000 46150.000,'0.000'-50.000,"150.000"0.000,0.000 0.000,-50.000 25.000,0.000 0.000,150.000-25.000,0.000 0.000,-25.000 50.000,0.000 0.000,-75.000 25.000,0.000 0.000,-125.000 0.000,0.000 0.000,0.000 0.000</inkml:trace>
</inkml:ink>
</file>

<file path=ppt/ink/ink5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2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61550.000 47250.000,'-50.000'0.000,"25.000"-25.000,0.000 0.000,125.000 0.000,0.000 0.000,175.000 0.000,0.000 0.000,25.000 0.000,0.000 0.000,-50.000 25.000,0.000 0.000,-75.000 25.000,0.000 0.000,-125.000-25.000,0.000 0.000,-25.000 0.000</inkml:trace>
</inkml:ink>
</file>

<file path=ppt/ink/ink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6:05"/>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25450.000 18900.000,'50.000'0.000,"50.000"0.000,0.000 0.000,0.000 0.000,0.000 0.000,25.000 50.000,0.000 0.000,-25.000 25.000,0.000 0.000,-25.000-25.000</inkml:trace>
</inkml:ink>
</file>

<file path=ppt/ink/ink5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2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64950.000 44400.000,'0.000'-150.000,"0.000"100.000,0.000 0.000,0.000 25.000,0.000 0.000,0.000 75.000,0.000 0.000,0.000 125.000,0.000 0.000,-25.000 75.000,0.000 0.000,0.000 25.000,0.000 0.000,-25.000 125.000,0.000 0.000,-25.000 25.000,0.000 0.000,50.000-100.000,0.000 0.000,0.000-150.000,0.000 0.000,50.000-150.000,0.000 0.000,0.000 25.000</inkml:trace>
</inkml:ink>
</file>

<file path=ppt/ink/ink5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2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66250.000 45500.000,'0.000'-50.000,"0.000"25.000,0.000 0.000,-50.000 25.000,0.000 0.000,-25.000 25.000,0.000 0.000,-75.000 75.000,0.000 0.000,-50.000 50.000,0.000 0.000,75.000 0.000,0.000 0.000,75.000-75.000,0.000 0.000,25.000 25.000,0.000 0.000,100.000-25.000,0.000 0.000,100.000 25.000,0.000 0.000,0.000 0.000,0.000 0.000,-75.000-25.000,0.000 0.000,0.000-25.000,0.000 0.000,-75.000-25.000</inkml:trace>
</inkml:ink>
</file>

<file path=ppt/ink/ink5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2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67700.000 45650.000,'-50.000'-50.000,"0.000"25.000,0.000 0.000,-50.000 25.000,0.000 0.000,25.000 75.000,0.000 0.000,0.000 50.000,0.000 0.000,25.000 0.000,0.000 0.000,50.000-50.000,0.000 0.000,50.000 25.000,0.000 0.000,75.000-50.000,0.000 0.000,-50.000 25.000,0.000 0.000,-50.000 25.000,0.000 0.000,-125.000 25.000,0.000 0.000,-75.000 0.000,0.000 0.000,50.000-75.000,0.000 0.000,75.000-25.000,0.000 0.000,100.000-50.000,0.000 0.000,100.000-50.000,0.000 0.000,50.000-50.000,0.000 0.000,-25.000 0.000,0.000 0.000,-50.000 0.000,0.000 0.000,-75.000 75.000,0.000 0.000,-50.000 0.000,0.000 0.000,0.000 25.000,0.000 0.000,0.000 50.000,0.000 0.000,-25.000 100.000,0.000 0.000,0.000 100.000,0.000 0.000,25.000 25.000,0.000 0.000,-25.000 25.000,0.000 0.000,-50.000 100.000,0.000 0.000,25.000-25.000,0.000 0.000,50.000-200.000,0.000 0.000,-25.000-100.000</inkml:trace>
</inkml:ink>
</file>

<file path=ppt/ink/ink5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2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68250.000 46450.000,'50.000'-100.000,"25.000"50.000,0.000 0.000,-25.000 50.000,0.000 0.000,75.000-25.000,0.000 0.000,-25.000 125.000,0.000 0.000,-75.000 75.000,0.000 0.000,-150.000 50.000,0.000 0.000,-125.000-25.000,0.000 0.000,175.000-150.000,0.000 0.000,0.000 25.000</inkml:trace>
</inkml:ink>
</file>

<file path=ppt/ink/ink5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2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47100.000 54000.000,'0.000'-50.000,"0.000"0.000,0.000 0.000,-25.000 0.000,0.000 0.000,0.000 50.000,0.000 0.000,-25.000 0.000,0.000 0.000,-25.000 25.000,0.000 0.000,-50.000 75.000,0.000 0.000,-25.000 125.000,0.000 0.000,25.000 25.000,0.000 0.000,25.000 25.000,0.000 0.000,100.000-100.000,0.000 0.000,75.000-50.000,0.000 0.000,75.000-100.000,0.000 0.000,100.000-50.000,0.000 0.000,25.000-100.000,0.000 0.000,-200.000 50.000</inkml:trace>
</inkml:ink>
</file>

<file path=ppt/ink/ink5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2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48400.000 51950.000,'0.000'-100.000,"0.000"75.000,0.000 0.000,100.000 100.000,0.000 0.000,-25.000 75.000,0.000 0.000,-75.000 25.000,0.000 0.000,-50.000-25.000,0.000 0.000,-25.000-50.000,0.000 0.000,50.000-100.000,0.000 0.000,-50.000 75.000,0.000 0.000,50.000-75.000,0.000 0.000,50.000 0.000,0.000 0.000,175.000-25.000,0.000 0.000,0.000-25.000,0.000 0.000,-100.000 25.000,0.000 0.000,-75.000 0.000</inkml:trace>
</inkml:ink>
</file>

<file path=ppt/ink/ink5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2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50450.000 54100.000,'-50.000'0.000,"-75.000"25.000,0.000 0.000,100.000-25.000,0.000 0.000,-75.000 125.000,0.000 0.000,25.000 25.000,0.000 0.000,25.000 50.000,0.000 0.000,25.000 50.000,0.000 0.000,25.000-25.000,0.000 0.000,125.000-50.000,0.000 0.000,25.000-125.000,0.000 0.000,-100.000-50.000</inkml:trace>
</inkml:ink>
</file>

<file path=ppt/ink/ink5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2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51700.000 54550.000,'-50.000'0.000,"25.000"-25.000,0.000 0.000,25.000 50.000,0.000 0.000,-50.000 0.000,0.000 0.000,-25.000 75.000,0.000 0.000,0.000 0.000,0.000 0.000,25.000 50.000,0.000 0.000,25.000-25.000,0.000 0.000,25.000-50.000,0.000 0.000,25.000-50.000,0.000 0.000,50.000-25.000,0.000 0.000,50.000-100.000,0.000 0.000,-25.000-75.000,0.000 0.000,-50.000-25.000,0.000 0.000,-50.000 100.000,0.000 0.000,25.000 25.000,0.000 0.000,-25.000 50.000,0.000 0.000,50.000 25.000,0.000 0.000,0.000 0.000,0.000 0.000,0.000 100.000,0.000 0.000,-50.000 25.000,0.000 0.000,0.000 25.000,0.000 0.000,-25.000 0.000,0.000 0.000,0.000-75.000,0.000 0.000,0.000-50.000,0.000 0.000,50.000-75.000,0.000 0.000,75.000-50.000,0.000 0.000,25.000 0.000,0.000 0.000,-25.000 75.000,0.000 0.000,-50.000 0.000,0.000 0.000,-25.000-25.000,0.000 0.000,0.000-25.000,0.000 0.000,0.000 0.000,0.000 0.000,0.000 25.000</inkml:trace>
</inkml:ink>
</file>

<file path=ppt/ink/ink5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2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53000.000 54300.000,'50.000'-100.000,"-50.000"50.000,0.000 0.000,0.000 25.000,0.000 0.000,0.000 50.000,0.000 0.000,0.000 100.000,0.000 0.000,0.000 25.000,0.000 0.000,0.000 150.000,0.000 0.000,-25.000 25.000,0.000 0.000,0.000-75.000,0.000 0.000,25.000-50.000,0.000 0.000,-25.000-150.000</inkml:trace>
</inkml:ink>
</file>

<file path=ppt/ink/ink5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2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53700.000 54500.000,'-50.000'-100.000,"50.000"50.000,0.000 0.000,50.000 50.000,0.000 0.000,75.000-25.000,0.000 0.000,-25.000 25.000,0.000 0.000,-50.000 75.000,0.000 0.000,-25.000-50.000,0.000 0.000,-25.000 0.000</inkml:trace>
</inkml:ink>
</file>

<file path=ppt/ink/ink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6:05"/>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26500.000 16000.000,'0.000'-50.000,"50.000"75.000,0.000 0.000,0.000 100.000,0.000 0.000,0.000 75.000,0.000 0.000,-25.000 75.000,0.000 0.000,-25.000 25.000,0.000 0.000,0.000-175.000,0.000 0.000,-25.000-75.000,0.000 0.000,0.000-75.000</inkml:trace>
</inkml:ink>
</file>

<file path=ppt/ink/ink5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2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54550.000 53500.000,'0.000'-50.000,"25.000"25.000,0.000 0.000,75.000 25.000,0.000 0.000,0.000 100.000,0.000 0.000,-25.000 0.000,0.000 0.000,-25.000 100.000,0.000 0.000,-50.000 25.000,0.000 0.000,-100.000 50.000,0.000 0.000,-50.000 25.000,0.000 0.000,25.000-150.000,0.000 0.000,75.000-75.000</inkml:trace>
</inkml:ink>
</file>

<file path=ppt/ink/ink5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2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55850.000 54300.000,'0.000'-50.000,"0.000"25.000,0.000 0.000,175.000-75.000,0.000 0.000,-125.000 100.000,0.000 0.000,175.000-25.000,0.000 0.000,-50.000 25.000,0.000 0.000,-75.000 75.000,0.000 0.000,-75.000 0.000,0.000 0.000,-25.000-25.000,0.000 0.000,-25.000-25.000</inkml:trace>
</inkml:ink>
</file>

<file path=ppt/ink/ink5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3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56100.000 55150.000,'-150.000'-50.000,"125.000"25.000,0.000 0.000,100.000-25.000,0.000 0.000,100.000 25.000,0.000 0.000,0.000 25.000,0.000 0.000,0.000 75.000,0.000 0.000,0.000 0.000,0.000 0.000,-150.000-50.000,0.000 0.000,0.000 0.000</inkml:trace>
</inkml:ink>
</file>

<file path=ppt/ink/ink5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3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60450.000 54200.000,'50.000'0.000,"75.000"-75.000,0.000 0.000,-100.000 75.000,0.000 0.000,100.000 0.000,0.000 0.000,-50.000 100.000,0.000 0.000,-75.000 75.000,0.000 0.000,-75.000-25.000,0.000 0.000,-25.000-25.000,0.000 0.000,0.000-25.000,0.000 0.000,0.000-50.000,0.000 0.000,0.000 0.000,0.000 0.000,0.000 0.000,0.000 0.000,75.000-25.000,0.000 0.000,100.000-25.000,0.000 0.000,100.000 0.000,0.000 0.000,25.000-50.000,0.000 0.000,-25.000 50.000,0.000 0.000,-75.000-25.000,0.000 0.000,-50.000 0.000</inkml:trace>
</inkml:ink>
</file>

<file path=ppt/ink/ink5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3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62000.000 54950.000,'50.000'0.000,"-50.000"25.000,0.000 0.000,25.000 100.000,0.000 0.000,25.000-50.000,0.000 0.000,0.000-50.000,0.000 0.000,-25.000 0.000,0.000 0.000,0.000-25.000</inkml:trace>
</inkml:ink>
</file>

<file path=ppt/ink/ink5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3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63100.000 54400.000,'-50.000'50.000,"50.000"50.000,0.000 0.000,0.000-25.000,0.000 0.000,0.000-50.000,0.000 0.000,25.000 0.000,0.000 0.000,0.000-25.000,0.000 0.000,50.000-50.000,0.000 0.000,25.000-50.000,0.000 0.000,-50.000 25.000,0.000 0.000,-50.000 0.000,0.000 0.000,0.000 25.000,0.000 0.000,-50.000 0.000,0.000 0.000,-25.000 0.000,0.000 0.000,0.000 50.000,0.000 0.000,50.000 50.000,0.000 0.000,0.000-25.000</inkml:trace>
</inkml:ink>
</file>

<file path=ppt/ink/ink5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3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62950.000 54275.000,'232.000'232.000,"1.000"1.000</inkml:trace>
</inkml:ink>
</file>

<file path=ppt/ink/ink5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3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66600.000 53700.000,'-50.000'0.000,"-125.000"25.000,0.000 0.000,125.000 0.000,0.000 0.000,-50.000 125.000,0.000 0.000,-25.000 25.000,0.000 0.000,25.000 25.000,0.000 0.000,25.000-50.000,0.000 0.000,25.000-100.000,0.000 0.000,25.000-75.000</inkml:trace>
</inkml:ink>
</file>

<file path=ppt/ink/ink5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3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65200.000 53800.000,'0.000'-50.000,"0.000"25.000,0.000 0.000,50.000 75.000,0.000 0.000,25.000 125.000,0.000 0.000,25.000 50.000,0.000 0.000,-25.000 0.000,0.000 0.000,0.000-100.000,0.000 0.000,-25.000-75.000,0.000 0.000,-25.000-25.000</inkml:trace>
</inkml:ink>
</file>

<file path=ppt/ink/ink5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3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67150.000 53750.000,'-50.000'0.000,"50.000"-25.000,0.000 0.000,-25.000 50.000,0.000 0.000,25.000 100.000,0.000 0.000,-50.000 50.000,0.000 0.000,0.000 25.000,0.000 0.000,25.000-50.000,0.000 0.000,25.000-100.000,0.000 0.000,50.000-75.000</inkml:trace>
</inkml:ink>
</file>

<file path=ppt/ink/ink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6:06"/>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26600.000 17050.000,'0.000'-100.000,"-25.000"50.000,0.000 0.000,25.000 0.000,0.000 0.000,-25.000 150.000,0.000 0.000,-25.000 125.000,0.000 0.000,0.000 0.000,0.000 0.000,25.000-75.000,0.000 0.000,25.000-75.000,0.000 0.000,0.000-50.000,0.000 0.000,75.000-50.000,0.000 0.000,50.000-25.000,0.000 0.000,-25.000 50.000,0.000 0.000,-25.000 75.000,0.000 0.000,-50.000 50.000,0.000 0.000,-25.000 25.000,0.000 0.000,-25.000-50.000,0.000 0.000,-75.000 50.000,0.000 0.000,0.000-100.000,0.000 0.000,50.000-100.000,0.000 0.000,25.000-100.000,0.000 0.000,100.000-125.000,0.000 0.000,25.000-75.000,0.000 0.000,0.000-75.000,0.000 0.000,25.000 50.000,0.000 0.000,-25.000 200.000,0.000 0.000,-50.000 150.000,0.000 0.000,-50.000 150.000,0.000 0.000,-50.000 100.000,0.000 0.000,25.000-50.000,0.000 0.000,50.000-125.000,0.000 0.000,75.000-75.000,0.000 0.000,0.000-50.000,0.000 0.000,-25.000 75.000,0.000 0.000,-50.000 75.000,0.000 0.000,-100.000 75.000,0.000 0.000,0.000 0.000,0.000 0.000,25.000-75.000,0.000 0.000,50.000-50.000,0.000 0.000,25.000 0.000,0.000 0.000,75.000-50.000,0.000 0.000,25.000-25.000,0.000 0.000,-50.000 25.000,0.000 0.000,-50.000 50.000,0.000 0.000,-50.000 50.000,0.000 0.000,-75.000 50.000,0.000 0.000,-25.000 25.000,0.000 0.000,0.000-25.000,0.000 0.000,0.000 25.000,0.000 0.000,50.000-50.000,0.000 0.000,75.000-75.000,0.000 0.000,150.000-50.000,0.000 0.000,250.000-100.000,0.000 0.000,100.000-25.000,0.000 0.000,25.000 25.000,0.000 0.000,-250.000 50.000,0.000 0.000,-125.000 50.000</inkml:trace>
</inkml:ink>
</file>

<file path=ppt/ink/ink5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3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68050.000 53950.000,'-50.000'0.000,"0.000"25.000,0.000 0.000,50.000 50.000,0.000 0.000,0.000 100.000,0.000 0.000,0.000-50.000,0.000 0.000,25.000-50.000,0.000 0.000,25.000-50.000,0.000 0.000,25.000-50.000,0.000 0.000,50.000-75.000,0.000 0.000,-25.000-25.000,0.000 0.000,-50.000 0.000,0.000 0.000,-50.000 25.000,0.000 0.000,-50.000 75.000,0.000 0.000,-25.000 25.000,0.000 0.000,-25.000 0.000,0.000 0.000,75.000 0.000</inkml:trace>
</inkml:ink>
</file>

<file path=ppt/ink/ink5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3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69450.000 53200.000,'0.000'-50.000,"75.000"0.000,0.000 0.000,25.000 25.000,0.000 0.000,50.000 25.000,0.000 0.000,-25.000 0.000,0.000 0.000,-75.000 50.000,0.000 0.000,-25.000-25.000</inkml:trace>
</inkml:ink>
</file>

<file path=ppt/ink/ink5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3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70850.000 52850.000,'0.000'-50.000,"50.000"25.000,0.000 0.000,25.000 75.000,0.000 0.000,-25.000 50.000,0.000 0.000,-75.000 0.000,0.000 0.000,-100.000 25.000,0.000 0.000,0.000-25.000,0.000 0.000,50.000-25.000,0.000 0.000,50.000-75.000,0.000 0.000,25.000 25.000,0.000 0.000,125.000-50.000,0.000 0.000,50.000-25.000,0.000 0.000,0.000 25.000,0.000 0.000,-100.000 0.000,0.000 0.000,-25.000 0.000</inkml:trace>
</inkml:ink>
</file>

<file path=ppt/ink/ink5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3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72050.000 53450.000,'50.000'-50.000,"-50.000"125.000,0.000 0.000,25.000 25.000,0.000 0.000,50.000-75.000,0.000 0.000,0.000-25.000,0.000 0.000,0.000-25.000,0.000 0.000,0.000-50.000,0.000 0.000,-50.000 0.000,0.000 0.000,-25.000 0.000,0.000 0.000,0.000 25.000,0.000 0.000,-100.000 50.000,0.000 0.000,50.000 25.000,0.000 0.000,-25.000 0.000</inkml:trace>
</inkml:ink>
</file>

<file path=ppt/ink/ink5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3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57900.000 56750.000,'-50.000'0.000,"0.000"0.000,0.000 0.000,75.000 0.000,0.000 0.000,0.000 0.000,0.000 0.000,50.000 0.000,0.000 0.000,175.000 0.000,0.000 0.000,75.000-25.000,0.000 0.000,150.000-25.000,0.000 0.000,175.000 0.000,0.000 0.000,150.000 0.000,0.000 0.000,100.000 0.000,0.000 0.000,-75.000 25.000,0.000 0.000,-175.000 25.000,0.000 0.000,-150.000 0.000,0.000 0.000,-125.000 25.000,0.000 0.000,-75.000-25.000,0.000 0.000,0.000 0.000,0.000 0.000,-50.000-50.000,0.000 0.000,-50.000 25.000,0.000 0.000,-125.000 25.000,0.000 0.000,-100.000 25.000,0.000 0.000,-25.000-25.000,0.000 0.000,0.000 25.000</inkml:trace>
</inkml:ink>
</file>

<file path=ppt/ink/ink5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3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64600.000 57050.000,'-100.000'0.000,"0.000"100.000,0.000 0.000,75.000-50.000,0.000 0.000,0.000 100.000,0.000 0.000,0.000 75.000,0.000 0.000,25.000-75.000,0.000 0.000,50.000-100.000,0.000 0.000,0.000-50.000</inkml:trace>
</inkml:ink>
</file>

<file path=ppt/ink/ink5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3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66750.000 57150.000,'0.000'-50.000,"-100.000"50.000,0.000 0.000,50.000 50.000,0.000 0.000,-50.000 100.000,0.000 0.000,0.000 0.000,0.000 0.000,25.000 0.000,0.000 0.000,0.000-75.000,0.000 0.000,25.000-50.000,0.000 0.000,25.000-25.000</inkml:trace>
</inkml:ink>
</file>

<file path=ppt/ink/ink5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3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65650.000 57350.000,'50.000'-50.000,"-25.000"150.000,0.000 0.000,100.000 50.000,0.000 0.000,25.000-25.000,0.000 0.000,-25.000-25.000,0.000 0.000,-100.000-75.000,0.000 0.000,25.000 0.000</inkml:trace>
</inkml:ink>
</file>

<file path=ppt/ink/ink5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3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67450.000 57050.000,'-100.000'-50.000,"75.000"75.000,0.000 0.000,25.000 125.000,0.000 0.000,-25.000 25.000,0.000 0.000,0.000 0.000,0.000 0.000,0.000-50.000,0.000 0.000,25.000-100.000,0.000 0.000,-25.000 0.000</inkml:trace>
</inkml:ink>
</file>

<file path=ppt/ink/ink5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3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68100.000 57350.000,'-100.000'-50.000,"75.000"50.000,0.000 0.000,0.000 0.000,0.000 0.000,25.000 125.000,0.000 0.000,0.000 25.000,0.000 0.000,0.000 0.000,0.000 0.000,0.000-50.000,0.000 0.000,0.000-75.000,0.000 0.000,100.000-50.000,0.000 0.000,25.000-75.000,0.000 0.000,-50.000-25.000,0.000 0.000,-50.000 0.000,0.000 0.000,-25.000 25.000,0.000 0.000,-75.000 75.000,0.000 0.000,-50.000 25.000,0.000 0.000,100.000 25.000,0.000 0.000,-25.000 0.000</inkml:trace>
</inkml:ink>
</file>

<file path=ppt/ink/ink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5:2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15600.000 29950.000,'-50.000'50.000,"50.000"-25.000,0.000 0.000,0.000 50.000,0.000 0.000,-25.000 125.000,0.000 0.000,25.000 25.000,0.000 0.000,0.000 0.000,0.000 0.000,-50.000 50.000,0.000 0.000,25.000 125.000,0.000 0.000,-50.000 125.000,0.000 0.000,50.000-100.000,0.000 0.000,0.000-50.000,0.000 0.000,25.000 125.000,0.000 0.000,0.000-100.000,0.000 0.000,0.000-25.000,0.000 0.000,25.000 0.000,0.000 0.000,-25.000-150.000,0.000 0.000,0.000-200.000,0.000 0.000,25.000 0.000</inkml:trace>
</inkml:ink>
</file>

<file path=ppt/ink/ink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6:28"/>
    </inkml:context>
    <inkml:brush xml:id="br0">
      <inkml:brushProperty name="width" value="0.0730158686637878" units="cm"/>
      <inkml:brushProperty name="height" value="0.0730158686637878" units="cm"/>
      <inkml:brushProperty name="color" value="#fed406"/>
      <inkml:brushProperty name="ignorePressure" value="0"/>
    </inkml:brush>
  </inkml:definitions>
  <inkml:trace contextRef="#ctx0" brushRef="#br0">76750.000 29550.000,'-100.000'-50.000,"100.000"25.000,0.000 0.000,0.000 0.000,0.000 0.000,75.000 25.000,0.000 0.000,75.000 100.000,0.000 0.000,0.000 0.000,0.000 0.000,0.000-25.000,0.000 0.000,-50.000 0.000,0.000 0.000,25.000-25.000,0.000 0.000,-25.000-25.000,0.000 0.000,50.000-75.000,0.000 0.000,25.000-50.000,0.000 0.000,-25.000 25.000,0.000 0.000,-50.000 50.000,0.000 0.000,-25.000 50.000,0.000 0.000,-25.000 25.000,0.000 0.000,0.000 25.000,0.000 0.000,0.000-25.000,0.000 0.000,0.000 0.000,0.000 0.000,25.000-50.000,0.000 0.000,50.000 0.000,0.000 0.000,100.000-150.000,0.000 0.000,25.000 0.000,0.000 0.000,-50.000 100.000,0.000 0.000,-75.000 75.000,0.000 0.000,-25.000 150.000,0.000 0.000,-25.000 25.000,0.000 0.000,0.000-50.000,0.000 0.000,25.000-50.000,0.000 0.000,0.000-75.000,0.000 0.000,50.000-75.000,0.000 0.000,75.000-150.000,0.000 0.000,25.000 0.000,0.000 0.000,-75.000 75.000,0.000 0.000,-50.000 100.000,0.000 0.000,-50.000 75.000,0.000 0.000,0.000 50.000,0.000 0.000,0.000-25.000,0.000 0.000,25.000-25.000,0.000 0.000,25.000-50.000,0.000 0.000,-25.000 0.000,0.000 0.000,-50.000 0.000,0.000 0.000,-125.000 0.000,0.000 0.000,25.000-25.000</inkml:trace>
</inkml:ink>
</file>

<file path=ppt/ink/ink6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3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69250.000 57100.000,'0.000'-50.000,"25.000"50.000,0.000 0.000,125.000 0.000,0.000 0.000,0.000 0.000,0.000 0.000,-50.000 0.000,0.000 0.000,-75.000 25.000</inkml:trace>
</inkml:ink>
</file>

<file path=ppt/ink/ink6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3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70550.000 56700.000,'-50.000'-50.000,"50.000"75.000,0.000 0.000,0.000 75.000,0.000 0.000,25.000 25.000,0.000 0.000,0.000 25.000,0.000 0.000,0.000-25.000,0.000 0.000,-25.000-25.000,0.000 0.000,0.000-50.000,0.000 0.000,-25.000 0.000,0.000 0.000,-100.000-25.000,0.000 0.000,-25.000 25.000,0.000 0.000,75.000-50.000,0.000 0.000,25.000 0.000</inkml:trace>
</inkml:ink>
</file>

<file path=ppt/ink/ink6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3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70650.000 56850.000,'50.000'0.000,"50.000"0.000,0.000 0.000,50.000 25.000,0.000 0.000,-100.000 0.000</inkml:trace>
</inkml:ink>
</file>

<file path=ppt/ink/ink6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3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76050.000 55350.000,'0.000'-200.000,"50.000"150.000,0.000 0.000,-25.000 50.000,0.000 0.000,150.000 0.000,0.000 0.000,0.000 25.000,0.000 0.000,75.000 50.000,0.000 0.000,-125.000 25.000,0.000 0.000,-100.000-75.000</inkml:trace>
</inkml:ink>
</file>

<file path=ppt/ink/ink6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3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76400.000 56250.000,'0.000'-100.000,"-25.000"75.000,0.000 0.000,100.000 25.000,0.000 0.000,75.000 0.000,0.000 0.000,175.000 50.000,0.000 0.000,-75.000 0.000,0.000 0.000,-175.000-25.000</inkml:trace>
</inkml:ink>
</file>

<file path=ppt/ink/ink6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3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80400.000 54250.000,'50.000'-50.000,"75.000"25.000,0.000 0.000,-50.000 25.000,0.000 0.000,-25.000 100.000,0.000 0.000,-75.000 75.000,0.000 0.000,-150.000 75.000,0.000 0.000,-50.000-75.000,0.000 0.000,100.000-100.000,0.000 0.000,100.000-50.000,0.000 0.000,50.000-25.000,0.000 0.000,175.000-25.000,0.000 0.000,25.000-25.000,0.000 0.000,-25.000 50.000,0.000 0.000,-100.000 0.000,0.000 0.000,-75.000-25.000</inkml:trace>
</inkml:ink>
</file>

<file path=ppt/ink/ink6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4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81750.000 55300.000,'0.000'100.000,"25.000"0.000,0.000 0.000,25.000-25.000,0.000 0.000,0.000 0.000,0.000 0.000,-25.000-50.000</inkml:trace>
</inkml:ink>
</file>

<file path=ppt/ink/ink6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4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83050.000 54950.000,'0.000'-50.000,"0.000"-25.000,0.000 0.000,-25.000 75.000,0.000 0.000,-25.000 125.000,0.000 0.000,25.000 25.000,0.000 0.000,25.000-25.000,0.000 0.000,50.000-50.000,0.000 0.000,75.000-75.000,0.000 0.000,0.000-50.000,0.000 0.000,-25.000-50.000,0.000 0.000,-75.000-50.000,0.000 0.000,-75.000 25.000,0.000 0.000,-75.000 50.000,0.000 0.000,50.000 50.000,0.000 0.000,50.000 25.000,0.000 0.000,0.000-25.000</inkml:trace>
</inkml:ink>
</file>

<file path=ppt/ink/ink6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4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86250.000 54000.000,'-100.000'-50.000,"25.000"50.000,0.000 0.000,0.000 75.000,0.000 0.000,0.000 125.000,0.000 0.000,-100.000 25.000,0.000 0.000,25.000 25.000,0.000 0.000,0.000-50.000,0.000 0.000,75.000-125.000,0.000 0.000,50.000-50.000</inkml:trace>
</inkml:ink>
</file>

<file path=ppt/ink/ink6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4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85000.000 53850.000,'-50.000'-100.000,"50.000"125.000,0.000 0.000,75.000 100.000,0.000 0.000,0.000 100.000,0.000 0.000,25.000 25.000,0.000 0.000,-25.000 25.000,0.000 0.000,-25.000-50.000,0.000 0.000,-25.000-125.000,0.000 0.000,0.000-75.000</inkml:trace>
</inkml:ink>
</file>

<file path=ppt/ink/ink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6:3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76550.000 29800.000,'-100.000'0.000,"250.000"125.000,0.000 0.000,-75.000-50.000,0.000 0.000,25.000 75.000,0.000 0.000,50.000-50.000,0.000 0.000,25.000-100.000,0.000 0.000,50.000-125.000,0.000 0.000,-25.000 0.000,0.000 0.000,-25.000 75.000,0.000 0.000,-75.000 75.000,0.000 0.000,-25.000 100.000,0.000 0.000,-25.000 50.000,0.000 0.000,25.000-75.000,0.000 0.000,-25.000-25.000,0.000 0.000,75.000-75.000,0.000 0.000,50.000-75.000,0.000 0.000,0.000 0.000,0.000 0.000,0.000-25.000,0.000 0.000,-25.000 50.000,0.000 0.000,-50.000 25.000,0.000 0.000,25.000 0.000,0.000 0.000,-50.000 25.000,0.000 0.000,0.000 75.000,0.000 0.000,25.000 25.000,0.000 0.000,50.000-50.000,0.000 0.000,50.000-50.000,0.000 0.000,50.000-150.000,0.000 0.000,-25.000 25.000,0.000 0.000,-75.000 75.000,0.000 0.000,-50.000 75.000,0.000 0.000,-25.000 50.000,0.000 0.000,25.000 0.000,0.000 0.000,25.000-50.000,0.000 0.000,50.000-25.000,0.000 0.000,-25.000-25.000,0.000 0.000,-100.000 50.000,0.000 0.000,-100.000 25.000,0.000 0.000,0.000 0.000</inkml:trace>
</inkml:ink>
</file>

<file path=ppt/ink/ink6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4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87050.000 53800.000,'0.000'-100.000,"0.000"150.000,0.000 0.000,0.000 100.000,0.000 0.000,-25.000 75.000,0.000 0.000,-25.000 50.000,0.000 0.000,0.000-50.000,0.000 0.000,25.000-150.000,0.000 0.000,25.000-50.000</inkml:trace>
</inkml:ink>
</file>

<file path=ppt/ink/ink6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4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88200.000 54000.000,'0.000'-50.000,"-25.000"50.000,0.000 0.000,25.000-25.000,0.000 0.000,-50.000 100.000,0.000 0.000,0.000 50.000,0.000 0.000,0.000 75.000,0.000 0.000,0.000 0.000,0.000 0.000,50.000-75.000,0.000 0.000,50.000-50.000,0.000 0.000,50.000-75.000,0.000 0.000,25.000-100.000,0.000 0.000,-25.000-75.000,0.000 0.000,-25.000-25.000,0.000 0.000,-50.000 25.000,0.000 0.000,-50.000 75.000,0.000 0.000,-75.000 75.000,0.000 0.000,-50.000 50.000,0.000 0.000,75.000 25.000,0.000 0.000,25.000-25.000</inkml:trace>
</inkml:ink>
</file>

<file path=ppt/ink/ink6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4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88800.000 53650.000,'100.000'-100.000,"50.000"100.000,0.000 0.000,0.000 0.000,0.000 0.000,0.000 0.000,0.000 0.000,-50.000 25.000,0.000 0.000,-50.000 0.000</inkml:trace>
</inkml:ink>
</file>

<file path=ppt/ink/ink6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4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90650.000 53000.000,'0.000'-100.000,"0.000"200.000,0.000 0.000,0.000 50.000,0.000 0.000,-50.000-25.000,0.000 0.000,25.000 0.000,0.000 0.000,25.000-100.000,0.000 0.000,25.000-25.000,0.000 0.000,0.000 0.000</inkml:trace>
</inkml:ink>
</file>

<file path=ppt/ink/ink6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4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91850.000 53100.000,'-50.000'-50.000,"25.000"125.000,0.000 0.000,25.000 50.000,0.000 0.000,50.000-25.000,0.000 0.000,0.000 0.000,0.000 0.000,-25.000 0.000,0.000 0.000,-25.000 0.000,0.000 0.000,0.000 0.000,0.000 0.000,-75.000-50.000,0.000 0.000,-75.000 25.000,0.000 0.000,0.000-50.000,0.000 0.000,100.000-25.000,0.000 0.000,0.000 0.000</inkml:trace>
</inkml:ink>
</file>

<file path=ppt/ink/ink6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4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92300.000 52950.000,'150.000'-100.000,"-25.000"50.000,0.000 0.000,-25.000 50.000,0.000 0.000,50.000 25.000,0.000 0.000,-100.000 0.000,0.000 0.000,-25.000 0.000</inkml:trace>
</inkml:ink>
</file>

<file path=ppt/ink/ink6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4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94250.000 53000.000,'0.000'-100.000,"0.000"50.000,0.000 0.000,25.000 50.000,0.000 0.000,0.000 25.000</inkml:trace>
</inkml:ink>
</file>

<file path=ppt/ink/ink6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4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85550.000 47950.000,'0.000'-150.000,"-50.000"75.000,0.000 0.000,25.000 75.000,0.000 0.000,-50.000 0.000,0.000 0.000,-125.000 200.000,0.000 0.000,50.000 0.000,0.000 0.000,25.000 50.000,0.000 0.000,125.000 75.000,0.000 0.000,75.000-75.000,0.000 0.000,100.000-125.000,0.000 0.000,-50.000-100.000,0.000 0.000,-50.000-25.000</inkml:trace>
</inkml:ink>
</file>

<file path=ppt/ink/ink6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86650.000 48300.000,'0.000'-150.000,"0.000"100.000,0.000 0.000,-50.000 100.000,0.000 0.000,-75.000 125.000,0.000 0.000,50.000-50.000,0.000 0.000,50.000 0.000,0.000 0.000,25.000-50.000,0.000 0.000,100.000-50.000,0.000 0.000,50.000-50.000,0.000 0.000,-50.000-25.000,0.000 0.000,-50.000-25.000,0.000 0.000,-50.000-25.000,0.000 0.000,0.000 0.000,0.000 0.000,-25.000 25.000,0.000 0.000,25.000 0.000,0.000 0.000,25.000 25.000,0.000 0.000,50.000 0.000,0.000 0.000,0.000 25.000,0.000 0.000,0.000 25.000,0.000 0.000,-25.000 75.000,0.000 0.000,-25.000 0.000,0.000 0.000,-25.000 25.000,0.000 0.000,-75.000 25.000,0.000 0.000,0.000 25.000,0.000 0.000,50.000-100.000,0.000 0.000,25.000-25.000,0.000 0.000,50.000-50.000,0.000 0.000,75.000-50.000,0.000 0.000,0.000 25.000,0.000 0.000,-25.000 0.000,0.000 0.000,-25.000-25.000,0.000 0.000,-50.000 0.000,0.000 0.000,25.000-25.000,0.000 0.000,-50.000 25.000,0.000 0.000,0.000 0.000,0.000 0.000,0.000 50.000,0.000 0.000,-25.000 75.000,0.000 0.000,0.000 75.000,0.000 0.000,0.000 75.000,0.000 0.000,0.000 175.000,0.000 0.000,-100.000 100.000,0.000 0.000,0.000-50.000,0.000 0.000,100.000-325.000,0.000 0.000,-25.000-25.000</inkml:trace>
</inkml:ink>
</file>

<file path=ppt/ink/ink6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88950.000 48600.000,'0.000'-100.000,"75.000"50.000,0.000 0.000,50.000 25.000,0.000 0.000,25.000 25.000,0.000 0.000,-75.000 25.000,0.000 0.000,-50.000-25.000</inkml:trace>
</inkml:ink>
</file>

<file path=ppt/ink/ink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6:4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50300.000 12400.000,'-50.000'-200.000,"25.000"150.000,0.000 0.000,25.000-25.000,0.000 0.000,-25.000-50.000,0.000 0.000,-25.000 25.000,0.000 0.000,0.000 25.000,0.000 0.000,-50.000 50.000,0.000 0.000,0.000 0.000,0.000 0.000,-25.000 75.000,0.000 0.000,0.000 75.000,0.000 0.000,-25.000 75.000,0.000 0.000,50.000 25.000,0.000 0.000,25.000-25.000,0.000 0.000,0.000 0.000,0.000 0.000,50.000 0.000,0.000 0.000,0.000 0.000,0.000 0.000,100.000-100.000,0.000 0.000,75.000-75.000,0.000 0.000,0.000-100.000,0.000 0.000,50.000-150.000,0.000 0.000,-25.000 75.000,0.000 0.000,-100.000 50.000,0.000 0.000,-25.000 100.000,0.000 0.000,-50.000 125.000,0.000 0.000,0.000 25.000,0.000 0.000,0.000 0.000,0.000 0.000,50.000-50.000,0.000 0.000,0.000-75.000,0.000 0.000,25.000-75.000,0.000 0.000,50.000-125.000,0.000 0.000,-25.000-25.000,0.000 0.000,-50.000 75.000,0.000 0.000,0.000 50.000,0.000 0.000,-25.000 75.000,0.000 0.000,0.000 0.000,0.000 0.000,-25.000 100.000,0.000 0.000,0.000-25.000,0.000 0.000,50.000 0.000,0.000 0.000,0.000-25.000,0.000 0.000,25.000-25.000,0.000 0.000,50.000-125.000,0.000 0.000,-25.000-50.000,0.000 0.000,-50.000 100.000</inkml:trace>
</inkml:ink>
</file>

<file path=ppt/ink/ink6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4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89900.000 47500.000,'0.000'-50.000,"50.000"-25.000,0.000 0.000,25.000 75.000,0.000 0.000,25.000 125.000,0.000 0.000,0.000 75.000,0.000 0.000,-50.000-25.000,0.000 0.000,-50.000 0.000,0.000 0.000,-75.000 75.000,0.000 0.000,-125.000 0.000,0.000 0.000,-25.000-25.000,0.000 0.000,100.000-175.000,0.000 0.000,75.000-25.000</inkml:trace>
</inkml:ink>
</file>

<file path=ppt/ink/ink6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4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91250.000 48100.000,'0.000'-100.000,"125.000"25.000,0.000 0.000,25.000 75.000,0.000 0.000,75.000 0.000,0.000 0.000,-100.000 50.000,0.000 0.000,-100.000-25.000,0.000 0.000,-25.000 25.000</inkml:trace>
</inkml:ink>
</file>

<file path=ppt/ink/ink6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4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91050.000 49100.000,'-50.000'-50.000,"100.000"0.000,0.000 0.000,175.000 0.000,0.000 0.000,50.000 25.000,0.000 0.000,-75.000 25.000,0.000 0.000,-100.000 0.000,0.000 0.000,-75.000 0.000</inkml:trace>
</inkml:ink>
</file>

<file path=ppt/ink/ink6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4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92950.000 49100.000,'-50.000'0.000,"25.000"0.000,0.000 0.000,25.000-25.000,0.000 0.000,0.000 0.000,0.000 0.000,0.000 0.000,0.000 0.000,0.000 0.000,0.000 0.000,25.000 25.000,0.000 0.000,0.000-50.000,0.000 0.000,50.000 0.000,0.000 0.000,25.000-25.000,0.000 0.000,-25.000 0.000,0.000 0.000,-25.000 25.000,0.000 0.000,-25.000 25.000,0.000 0.000,0.000 25.000,0.000 0.000,0.000 0.000,0.000 0.000,25.000 75.000,0.000 0.000,-25.000 75.000,0.000 0.000,0.000 0.000,0.000 0.000,25.000-25.000,0.000 0.000,25.000-25.000,0.000 0.000,-50.000-50.000,0.000 0.000,25.000-50.000,0.000 0.000,-25.000-50.000,0.000 0.000,25.000-75.000,0.000 0.000,0.000-75.000,0.000 0.000,0.000-50.000,0.000 0.000,25.000-50.000,0.000 0.000,50.000-100.000,0.000 0.000,-25.000 75.000,0.000 0.000,-50.000 125.000,0.000 0.000,0.000 100.000,0.000 0.000,-50.000 50.000,0.000 0.000,25.000 25.000,0.000 0.000,0.000 25.000,0.000 0.000,75.000 0.000,0.000 0.000,150.000 0.000,0.000 0.000,150.000 0.000,0.000 0.000,100.000 0.000,0.000 0.000,-50.000 0.000,0.000 0.000,-75.000 25.000,0.000 0.000,-75.000 25.000,0.000 0.000,-125.000-25.000,0.000 0.000,-100.000-25.000,0.000 0.000,-100.000 0.000,0.000 0.000,-100.000 50.000,0.000 0.000,75.000-25.000,0.000 0.000,25.000 0.000</inkml:trace>
</inkml:ink>
</file>

<file path=ppt/ink/ink6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4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96050.000 47950.000,'50.000'-50.000,"50.000"-25.000,0.000 0.000,-25.000 75.000,0.000 0.000,25.000 0.000,0.000 0.000,-50.000 100.000,0.000 0.000,-50.000 25.000,0.000 0.000,-175.000 50.000,0.000 0.000,-25.000 25.000,0.000 0.000,50.000-75.000,0.000 0.000,100.000-50.000,0.000 0.000,50.000-50.000,0.000 0.000,100.000-25.000,0.000 0.000,100.000-75.000,0.000 0.000,-25.000 25.000,0.000 0.000,-50.000-25.000,0.000 0.000,-75.000 50.000</inkml:trace>
</inkml:ink>
</file>

<file path=ppt/ink/ink6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4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97250.000 48550.000,'100.000'0.000,"-100.000"25.000,0.000 0.000,25.000 75.000,0.000 0.000,0.000-25.000,0.000 0.000,0.000 50.000,0.000 0.000,-25.000-50.000,0.000 0.000,25.000-50.000</inkml:trace>
</inkml:ink>
</file>

<file path=ppt/ink/ink6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4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98300.000 48450.000,'0.000'-50.000,"-25.000"100.000,0.000 0.000,0.000 75.000,0.000 0.000,25.000-25.000,0.000 0.000,0.000-25.000,0.000 0.000,75.000-50.000,0.000 0.000,25.000-50.000,0.000 0.000,-25.000-75.000,0.000 0.000,-25.000-25.000,0.000 0.000,-50.000 25.000,0.000 0.000,-100.000 25.000,0.000 0.000,25.000 50.000,0.000 0.000,50.000 25.000,0.000 0.000,0.000-25.000</inkml:trace>
</inkml:ink>
</file>

<file path=ppt/ink/ink6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4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100500.000 48150.000,'0.000'-50.000,"-25.000"50.000,0.000 0.000,0.000 0.000,0.000 0.000,-150.000 175.000,0.000 0.000,100.000-75.000,0.000 0.000,-125.000 125.000,0.000 0.000,50.000 0.000,0.000 0.000,75.000-125.000,0.000 0.000,50.000-100.000,0.000 0.000,25.000 25.000</inkml:trace>
</inkml:ink>
</file>

<file path=ppt/ink/ink6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4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99300.000 48200.000,'0.000'-50.000,"25.000"75.000,0.000 0.000,25.000 125.000,0.000 0.000,0.000 75.000,0.000 0.000,25.000 25.000,0.000 0.000,-25.000-50.000,0.000 0.000,-25.000-100.000,0.000 0.000,0.000-75.000</inkml:trace>
</inkml:ink>
</file>

<file path=ppt/ink/ink6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4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101350.000 48050.000,'0.000'-50.000,"0.000"25.000,0.000 0.000,25.000 0.000,0.000 0.000,-25.000 100.000,0.000 0.000,-75.000 100.000,0.000 0.000,-25.000 50.000,0.000 0.000,-25.000 25.000,0.000 0.000,0.000 0.000,0.000 0.000,100.000-125.000,0.000 0.000,25.000-100.000,0.000 0.000,25.000 0.000</inkml:trace>
</inkml:ink>
</file>

<file path=ppt/ink/ink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6:4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52250.000 12550.000,'150.000'-300.000,"-150.000"250.000,0.000 0.000,-50.000 125.000,0.000 0.000,0.000 25.000,0.000 0.000,0.000 75.000,0.000 0.000,0.000-25.000,0.000 0.000,50.000 25.000,0.000 0.000,25.000-75.000,0.000 0.000,25.000-50.000,0.000 0.000,75.000-100.000,0.000 0.000,25.000-100.000,0.000 0.000,0.000-50.000,0.000 0.000,-50.000 25.000,0.000 0.000,-50.000-75.000,0.000 0.000,-25.000 0.000,0.000 0.000,0.000 75.000,0.000 0.000,-25.000 100.000,0.000 0.000,0.000 50.000,0.000 0.000,0.000 100.000,0.000 0.000,0.000 125.000,0.000 0.000,0.000 25.000,0.000 0.000,0.000 0.000,0.000 0.000,0.000-25.000,0.000 0.000,0.000-50.000,0.000 0.000,0.000-100.000,0.000 0.000,25.000-75.000,0.000 0.000,-25.000 0.000</inkml:trace>
</inkml:ink>
</file>

<file path=ppt/ink/ink6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4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101900.000 48850.000,'0.000'-150.000,"0.000"125.000,0.000 0.000,-50.000 125.000,0.000 0.000,-25.000 100.000,0.000 0.000,25.000-50.000,0.000 0.000,50.000-50.000,0.000 0.000,25.000-75.000,0.000 0.000,100.000-25.000,0.000 0.000,-25.000-125.000,0.000 0.000,0.000-50.000,0.000 0.000,-75.000 0.000,0.000 0.000,-25.000 50.000,0.000 0.000,-75.000 25.000,0.000 0.000,-25.000 75.000,0.000 0.000,50.000 0.000</inkml:trace>
</inkml:ink>
</file>

<file path=ppt/ink/ink6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5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102600.000 47850.000,'0.000'-50.000,"0.000"25.000,0.000 0.000,75.000-50.000,0.000 0.000,25.000 75.000,0.000 0.000,25.000 0.000,0.000 0.000,-25.000 50.000,0.000 0.000,-50.000 0.000,0.000 0.000,-50.000-25.000</inkml:trace>
</inkml:ink>
</file>

<file path=ppt/ink/ink6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5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104250.000 47400.000,'0.000'-100.000,"0.000"75.000,0.000 0.000,0.000 125.000,0.000 0.000,-50.000 25.000,0.000 0.000,0.000 50.000,0.000 0.000,-50.000-25.000,0.000 0.000,25.000-50.000,0.000 0.000,50.000-75.000,0.000 0.000,0.000 0.000</inkml:trace>
</inkml:ink>
</file>

<file path=ppt/ink/ink6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5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104900.000 47650.000,'0.000'-50.000,"0.000"75.000,0.000 0.000,0.000 50.000,0.000 0.000,0.000 25.000,0.000 0.000,25.000 25.000,0.000 0.000,0.000-25.000,0.000 0.000,-25.000-25.000,0.000 0.000,0.000-25.000,0.000 0.000,-25.000 0.000,0.000 0.000,-25.000-25.000,0.000 0.000,-25.000-25.000,0.000 0.000,-50.000 0.000,0.000 0.000,25.000-25.000,0.000 0.000,75.000 0.000,0.000 0.000,0.000 0.000</inkml:trace>
</inkml:ink>
</file>

<file path=ppt/ink/ink6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5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105250.000 47850.000,'100.000'-100.000,"-25.000"100.000,0.000 0.000,25.000 0.000,0.000 0.000,0.000 25.000,0.000 0.000,-25.000 0.000,0.000 0.000,-50.000 0.000,0.000 0.000,-25.000 0.000</inkml:trace>
</inkml:ink>
</file>

<file path=ppt/ink/ink6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1:5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100100.000 45650.000,'-50.000'0.000,"50.000"-25.000,0.000 0.000,175.000 25.000,0.000 0.000,300.000 0.000,0.000 0.000,200.000 50.000,0.000 0.000,100.000 25.000,0.000 0.000,0.000-25.000,0.000 0.000,50.000 75.000,0.000 0.000,-650.000-75.000,0.000 0.000,-125.000 25.000</inkml:trace>
</inkml:ink>
</file>

<file path=ppt/ink/ink6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31T00:42:03"/>
    </inkml:context>
    <inkml:brush xml:id="br0">
      <inkml:brushProperty name="width" value="0.0730158686637878" units="cm"/>
      <inkml:brushProperty name="height" value="0.0730158686637878" units="cm"/>
      <inkml:brushProperty name="color" value="#000000"/>
      <inkml:brushProperty name="ignorePressure" value="0"/>
    </inkml:brush>
  </inkml:definitions>
  <inkml:trace contextRef="#ctx0" brushRef="#br0">86000.000 51500.000,'-800.000'-150.000,"750.000"125.000,0.000 0.000,275.000 0.000,0.000 0.000,-150.000 25.000,0.000 0.000,300.000-50.000,0.000 0.000,25.000 25.000,0.000 0.000,-50.000 0.000,0.000 0.000,0.000 25.000,0.000 0.000,0.000 0.000,0.000 0.000,25.000-50.000,0.000 0.000,100.000 25.000,0.000 0.000,0.000 0.000,0.000 0.000,-75.000 25.000,0.000 0.000,-25.000 0.000,0.000 0.000,-100.000 25.000,0.000 0.000,0.000 0.000,0.000 0.000,50.000-25.000,0.000 0.000,225.000-25.000,0.000 0.000,-200.000 25.000,0.000 0.000,75.000-25.000,0.000 0.000,-50.000 25.000,0.000 0.000,-25.000 0.000,0.000 0.000,0.000 25.000,0.000 0.000,-50.000 0.000,0.000 0.000,100.000 0.000,0.000 0.000,-50.000-25.000,0.000 0.000,-25.000 0.000,0.000 0.000,-25.000 0.000,0.000 0.000,-50.000 0.000,0.000 0.000,0.000 0.000,0.000 0.000,50.000-25.000,0.000 0.000,25.000 25.000,0.000 0.000,-25.000 0.000,0.000 0.000,-50.000 0.000,0.000 0.000,-25.000 25.000,0.000 0.000,-75.000 50.000,0.000 0.000,-150.000-50.000,0.000 0.000,0.000 0.000</inkml:trace>
</inkml:ink>
</file>

<file path=ppt/ink/ink6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6:0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30850.000 39350.000,'-100.000'50.000,"75.000"-25.000,0.000 0.000,25.000 50.000,0.000 0.000,0.000-25.000,0.000 0.000,50.000 0.000,0.000 0.000,75.000 25.000,0.000 0.000,25.000 0.000,0.000 0.000,50.000 0.000,0.000 0.000,75.000-50.000,0.000 0.000,0.000-25.000,0.000 0.000,50.000-50.000,0.000 0.000,-25.000 25.000,0.000 0.000,-25.000 25.000,0.000 0.000,-25.000 0.000,0.000 0.000,-25.000 50.000,0.000 0.000,0.000-25.000,0.000 0.000,50.000-25.000,0.000 0.000,0.000 0.000,0.000 0.000,50.000-75.000,0.000 0.000,25.000-25.000,0.000 0.000,75.000 0.000,0.000 0.000,-25.000 50.000,0.000 0.000,-25.000 0.000,0.000 0.000,50.000 25.000,0.000 0.000,-25.000-25.000,0.000 0.000,-250.000 25.000,0.000 0.000,350.000-50.000,0.000 0.000,-300.000 0.000</inkml:trace>
</inkml:ink>
</file>

<file path=ppt/ink/ink6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7:0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37550.000 38100.000,'0.000'-50.000,"0.000"75.000,0.000 0.000,0.000 75.000,0.000 0.000,-50.000 0.000,0.000 0.000,25.000 25.000,0.000 0.000,-50.000 25.000,0.000 0.000,25.000 25.000,0.000 0.000,-25.000 0.000,0.000 0.000,0.000-25.000,0.000 0.000,25.000-50.000,0.000 0.000,0.000 0.000,0.000 0.000,50.000-75.000,0.000 0.000,25.000-100.000,0.000 0.000,50.000-100.000,0.000 0.000,-50.000 125.000</inkml:trace>
</inkml:ink>
</file>

<file path=ppt/ink/ink6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7:0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37750.000 37900.000,'50.000'0.000,"-50.000"-50.000,0.000 0.000,0.000 25.000,0.000 0.000,25.000 25.000,0.000 0.000,25.000 25.000,0.000 0.000,-25.000 50.000,0.000 0.000,0.000 50.000,0.000 0.000,0.000 25.000,0.000 0.000,-25.000 75.000,0.000 0.000,25.000 0.000,0.000 0.000,-25.000 0.000,0.000 0.000,0.000-25.000,0.000 0.000,0.000-50.000,0.000 0.000,0.000-75.000,0.000 0.000,0.000-25.000,0.000 0.000,-25.000-50.000,0.000 0.000,-25.000-75.000,0.000 0.000,-50.000-75.000,0.000 0.000,-25.000 0.000,0.000 0.000,0.000 50.000,0.000 0.000,75.000 50.000,0.000 0.000,0.000 25.000,0.000 0.000,25.000 25.000,0.000 0.000,25.000-25.000,0.000 0.000,75.000 0.000,0.000 0.000,50.000 25.000,0.000 0.000,50.000 0.000,0.000 0.000,0.000 25.000,0.000 0.000,-50.000-25.000,0.000 0.000,0.000-25.000,0.000 0.000,-50.000 0.000,0.000 0.000,-25.000-25.000,0.000 0.000,-50.000-25.000,0.000 0.000,0.000 25.000,0.000 0.000,-50.000 0.000,0.000 0.000,0.000 25.000,0.000 0.000,0.000 25.000,0.000 0.000,0.000 75.000,0.000 0.000,0.000 50.000,0.000 0.000,50.000-25.000,0.000 0.000,0.000-25.000,0.000 0.000,0.000-50.000,0.000 0.000,25.000 0.000,0.000 0.000,25.000-25.000,0.000 0.000,0.000-50.000,0.000 0.000,0.000-50.000,0.000 0.000,-25.000 25.000,0.000 0.000,-25.000 25.000,0.000 0.000,0.000 25.000,0.000 0.000,0.000 50.000,0.000 0.000,0.000 50.000,0.000 0.000,0.000 50.000,0.000 0.000,0.000 0.000,0.000 0.000,0.000 75.000,0.000 0.000,-25.000 50.000,0.000 0.000,25.000 50.000,0.000 0.000,-25.000-50.000,0.000 0.000,25.000-75.000,0.000 0.000,-25.000-50.000,0.000 0.000,0.000-75.000,0.000 0.000,-25.000-50.000,0.000 0.000,-25.000 0.000,0.000 0.000,0.000-100.000,0.000 0.000,25.000-50.000,0.000 0.000,50.000-50.000,0.000 0.000,50.000-25.000,0.000 0.000,125.000-25.000,0.000 0.000,0.000 50.000,0.000 0.000,0.000 75.000,0.000 0.000,-75.000 75.000,0.000 0.000,-50.000 0.000</inkml:trace>
</inkml:ink>
</file>

<file path=ppt/ink/ink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6:4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53850.000 12450.000,'50.000'-50.000,"25.000"-50.000,0.000 0.000,0.000 75.000,0.000 0.000,-25.000 25.000,0.000 0.000,0.000 50.000,0.000 0.000,-25.000 50.000,0.000 0.000,-25.000 75.000,0.000 0.000,-50.000 0.000,0.000 0.000,0.000-50.000,0.000 0.000,25.000-50.000,0.000 0.000,50.000-50.000,0.000 0.000,75.000-50.000,0.000 0.000,75.000-50.000,0.000 0.000,-75.000 25.000,0.000 0.000,-50.000 0.000</inkml:trace>
</inkml:ink>
</file>

<file path=ppt/ink/ink6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7:0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40050.000 39400.000,'0.000'-150.000,"0.000"100.000,0.000 0.000,-25.000 0.000,0.000 0.000,0.000 25.000,0.000 0.000,0.000 25.000,0.000 0.000,-25.000 100.000,0.000 0.000,0.000 50.000,0.000 0.000,0.000 25.000,0.000 0.000,25.000 0.000,0.000 0.000,25.000-25.000,0.000 0.000,25.000-75.000,0.000 0.000,50.000-25.000,0.000 0.000,25.000-75.000,0.000 0.000,0.000-75.000,0.000 0.000,100.000-175.000,0.000 0.000,-75.000 25.000,0.000 0.000,-25.000-25.000,0.000 0.000,-25.000 50.000,0.000 0.000,-75.000 125.000,0.000 0.000,0.000 50.000,0.000 0.000,-25.000 100.000,0.000 0.000,0.000 75.000,0.000 0.000,0.000 175.000,0.000 0.000,25.000-25.000,0.000 0.000,25.000 0.000,0.000 0.000,25.000 75.000,0.000 0.000,-25.000-250.000</inkml:trace>
</inkml:ink>
</file>

<file path=ppt/ink/ink6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7:1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43800.000 38550.000,'50.000'100.000,"25.000"-50.000,0.000 0.000,50.000 0.000,0.000 0.000,25.000 25.000,0.000 0.000,25.000-25.000,0.000 0.000,-25.000 0.000,0.000 0.000,-25.000 0.000,0.000 0.000,-25.000-25.000,0.000 0.000,-50.000 25.000,0.000 0.000,-50.000-25.000,0.000 0.000,0.000 0.000,0.000 0.000,-25.000 0.000,0.000 0.000,-100.000 25.000,0.000 0.000,-25.000 25.000,0.000 0.000,0.000 0.000,0.000 0.000,-50.000 0.000,0.000 0.000,50.000-25.000,0.000 0.000,50.000 25.000,0.000 0.000,75.000-25.000,0.000 0.000,25.000-25.000,0.000 0.000,25.000 0.000</inkml:trace>
</inkml:ink>
</file>

<file path=ppt/ink/ink6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7:1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47400.000 37500.000,'-50.000'0.000,"25.000"0.000,0.000 0.000,25.000 25.000,0.000 0.000,0.000 25.000,0.000 0.000,-25.000 0.000,0.000 0.000,0.000 25.000,0.000 0.000,0.000 50.000,0.000 0.000,-50.000 75.000,0.000 0.000,0.000 75.000,0.000 0.000,0.000 25.000,0.000 0.000,0.000-75.000,0.000 0.000,75.000-100.000,0.000 0.000,0.000-75.000,0.000 0.000,50.000-125.000</inkml:trace>
</inkml:ink>
</file>

<file path=ppt/ink/ink6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7:1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47500.000 37850.000,'50.000'-100.000,"-50.000"75.000,0.000 0.000,25.000 50.000,0.000 0.000,0.000 100.000,0.000 0.000,-25.000 25.000,0.000 0.000,0.000 150.000,0.000 0.000,0.000-25.000,0.000 0.000,0.000-75.000,0.000 0.000,-25.000-75.000,0.000 0.000,0.000-75.000,0.000 0.000,-25.000-25.000,0.000 0.000,-25.000-25.000,0.000 0.000,-25.000-100.000,0.000 0.000,0.000 25.000,0.000 0.000,25.000-25.000,0.000 0.000,50.000 25.000,0.000 0.000,25.000 50.000,0.000 0.000,75.000 0.000,0.000 0.000,125.000 0.000,0.000 0.000,0.000 0.000,0.000 0.000,0.000-25.000,0.000 0.000,-75.000 25.000,0.000 0.000,-50.000-25.000,0.000 0.000,-50.000-25.000,0.000 0.000,-25.000 0.000,0.000 0.000,-25.000 25.000,0.000 0.000,-25.000 25.000,0.000 0.000,0.000 50.000,0.000 0.000,-25.000 75.000,0.000 0.000,25.000 50.000,0.000 0.000,50.000-50.000,0.000 0.000,0.000-25.000,0.000 0.000,75.000-25.000,0.000 0.000,0.000-50.000,0.000 0.000,0.000-25.000,0.000 0.000,-25.000-50.000,0.000 0.000,-25.000 0.000,0.000 0.000,0.000 25.000,0.000 0.000,-50.000 75.000,0.000 0.000,25.000 100.000,0.000 0.000,-25.000 25.000,0.000 0.000,25.000 25.000,0.000 0.000,-25.000 125.000,0.000 0.000,-25.000 125.000,0.000 0.000,0.000-50.000,0.000 0.000,25.000-150.000,0.000 0.000,0.000-125.000,0.000 0.000,-25.000-75.000,0.000 0.000,0.000-25.000,0.000 0.000,-25.000-125.000,0.000 0.000,25.000-75.000,0.000 0.000,100.000-150.000,0.000 0.000,125.000-75.000,0.000 0.000,25.000 125.000,0.000 0.000,-50.000 75.000,0.000 0.000,-100.000 175.000</inkml:trace>
</inkml:ink>
</file>

<file path=ppt/ink/ink6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7: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49550.000 37700.000,'0.000'100.000,"0.000"50.000,0.000 0.000,-25.000 75.000,0.000 0.000,0.000-50.000,0.000 0.000,-25.000 75.000,0.000 0.000,25.000-150.000,0.000 0.000,0.000-50.000,0.000 0.000,25.000-25.000,0.000 0.000,0.000-125.000,0.000 0.000,-25.000 50.000</inkml:trace>
</inkml:ink>
</file>

<file path=ppt/ink/ink6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7: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49500.000 38250.000,'250.000'-300.000,"-175.000"250.000,0.000 0.000,-25.000 50.000,0.000 0.000,-25.000 125.000,0.000 0.000,-100.000 50.000,0.000 0.000,-25.000-25.000,0.000 0.000,25.000-75.000,0.000 0.000,50.000-25.000,0.000 0.000,75.000-50.000,0.000 0.000,50.000 0.000,0.000 0.000,0.000 25.000,0.000 0.000,-50.000 50.000,0.000 0.000,-25.000 50.000,0.000 0.000,-75.000-50.000,0.000 0.000,-75.000 75.000,0.000 0.000,25.000-100.000,0.000 0.000,50.000-25.000,0.000 0.000,25.000-25.000,0.000 0.000,25.000-50.000,0.000 0.000,-25.000-25.000</inkml:trace>
</inkml:ink>
</file>

<file path=ppt/ink/ink6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7: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50150.000 38900.000,'200.000'-50.000,"-150.000"50.000,0.000 0.000,25.000 75.000,0.000 0.000,-25.000 25.000,0.000 0.000,-50.000 50.000,0.000 0.000,-25.000 25.000,0.000 0.000,-25.000-50.000,0.000 0.000,25.000-75.000,0.000 0.000,25.000-25.000,0.000 0.000,0.000-50.000,0.000 0.000,50.000-150.000,0.000 0.000,75.000-75.000,0.000 0.000,-25.000 25.000,0.000 0.000,25.000-50.000,0.000 0.000,-100.000 225.000</inkml:trace>
</inkml:ink>
</file>

<file path=ppt/ink/ink6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7: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53850.000 37850.000,'-50.000'-50.000,"100.000"50.000,0.000 0.000,75.000 100.000,0.000 0.000,25.000-25.000,0.000 0.000,0.000 0.000,0.000 0.000,75.000 25.000,0.000 0.000,-100.000-25.000,0.000 0.000,-75.000-25.000,0.000 0.000,-50.000 25.000,0.000 0.000,-150.000 25.000,0.000 0.000,-25.000 25.000,0.000 0.000,0.000-25.000,0.000 0.000,0.000 0.000,0.000 0.000,75.000-25.000,0.000 0.000,75.000-25.000,0.000 0.000,50.000-25.000</inkml:trace>
</inkml:ink>
</file>

<file path=ppt/ink/ink6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7: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57350.000 37300.000,'0.000'-50.000,"-50.000"50.000,0.000 0.000,25.000 0.000,0.000 0.000,-25.000 100.000,0.000 0.000,0.000 75.000,0.000 0.000,-50.000 50.000,0.000 0.000,25.000 0.000,0.000 0.000,-50.000 75.000,0.000 0.000,100.000-200.000,0.000 0.000,25.000-75.000,0.000 0.000,50.000-75.000,0.000 0.000,-25.000 0.000</inkml:trace>
</inkml:ink>
</file>

<file path=ppt/ink/ink6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7: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57450.000 37100.000,'50.000'-50.000,"-50.000"0.000,0.000 0.000,25.000 100.000,0.000 0.000,0.000 50.000,0.000 0.000,0.000 50.000,0.000 0.000,-25.000 100.000,0.000 0.000,0.000 25.000,0.000 0.000,-25.000-50.000,0.000 0.000,-25.000-25.000,0.000 0.000,25.000-175.000,0.000 0.000,-25.000-25.000,0.000 0.000,-25.000 0.000,0.000 0.000,-75.000-150.000,0.000 0.000,50.000-25.000,0.000 0.000,50.000 50.000,0.000 0.000,50.000 75.000,0.000 0.000,25.000 25.000,0.000 0.000,125.000 0.000,0.000 0.000,0.000 25.000,0.000 0.000,25.000 25.000,0.000 0.000,0.000-50.000,0.000 0.000,-25.000-25.000,0.000 0.000,-75.000-50.000,0.000 0.000,-50.000 25.000,0.000 0.000,-25.000 0.000,0.000 0.000,-50.000 50.000,0.000 0.000,0.000 25.000,0.000 0.000,-25.000 50.000,0.000 0.000,25.000 75.000,0.000 0.000,50.000 0.000,0.000 0.000,0.000-50.000,0.000 0.000,25.000 0.000,0.000 0.000,75.000-75.000,0.000 0.000,-25.000-25.000,0.000 0.000,0.000-50.000,0.000 0.000,-50.000 0.000,0.000 0.000,-25.000 25.000,0.000 0.000,0.000 25.000,0.000 0.000,-25.000 50.000,0.000 0.000,25.000 100.000,0.000 0.000,-25.000 25.000,0.000 0.000,0.000 25.000,0.000 0.000,0.000 75.000,0.000 0.000,0.000 0.000,0.000 0.000,0.000 0.000,0.000 0.000,25.000 0.000,0.000 0.000,-25.000-100.000,0.000 0.000,0.000-100.000,0.000 0.000,-25.000-50.000,0.000 0.000,-50.000-50.000,0.000 0.000,0.000-75.000,0.000 0.000,75.000-50.000,0.000 0.000,25.000 0.000,0.000 0.000,75.000 25.000,0.000 0.000,100.000-50.000,0.000 0.000,50.000-25.000,0.000 0.000,-100.000 25.000,0.000 0.000,-75.000 125.000</inkml:trace>
</inkml:ink>
</file>

<file path=ppt/ink/ink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6:4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57150.000 10450.000,'-50.000'0.000,"25.000"25.000,0.000 0.000,-25.000 75.000,0.000 0.000,0.000 50.000,0.000 0.000,-25.000 100.000,0.000 0.000,25.000 25.000,0.000 0.000,50.000-75.000,0.000 0.000,25.000-75.000,0.000 0.000,75.000-75.000,0.000 0.000,100.000-75.000,0.000 0.000,0.000-75.000,0.000 0.000,-125.000 50.000</inkml:trace>
</inkml:ink>
</file>

<file path=ppt/ink/ink6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7: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59400.000 36950.000,'50.000'0.000,"75.000"0.000,0.000 0.000,-25.000 0.000,0.000 0.000,-25.000 25.000,0.000 0.000,-75.000 0.000,0.000 0.000,25.000 0.000,0.000 0.000,-50.000 50.000,0.000 0.000,-25.000 0.000,0.000 0.000,25.000 25.000,0.000 0.000,0.000 50.000,0.000 0.000,25.000 25.000,0.000 0.000,0.000 25.000,0.000 0.000,0.000-50.000,0.000 0.000,0.000-75.000,0.000 0.000,25.000-50.000,0.000 0.000,-50.000 25.000,0.000 0.000,-25.000-50.000,0.000 0.000,0.000 25.000</inkml:trace>
</inkml:ink>
</file>

<file path=ppt/ink/ink6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7: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59150.000 39300.000,'-50.000'0.000,"0.000"25.000,0.000 0.000,0.000 0.000,0.000 0.000,25.000-25.000,0.000 0.000,100.000 0.000,0.000 0.000,75.000 0.000,0.000 0.000,150.000 0.000,0.000 0.000,-50.000 25.000,0.000 0.000,0.000 25.000,0.000 0.000,-175.000-25.000</inkml:trace>
</inkml:ink>
</file>

<file path=ppt/ink/ink6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7:2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21600.000 45700.000,'-50.000'-100.000,"50.000"150.000,0.000 0.000,-175.000 450.000,0.000 0.000,50.000-200.000,0.000 0.000,-25.000 150.000,0.000 0.000,75.000-250.000,0.000 0.000,50.000-100.000,0.000 0.000,100.000-275.000,0.000 0.000,50.000-100.000,0.000 0.000,0.000-50.000,0.000 0.000,-50.000 25.000,0.000 0.000,-25.000 125.000,0.000 0.000,0.000 75.000,0.000 0.000,-25.000 50.000,0.000 0.000,0.000 25.000,0.000 0.000,25.000 75.000,0.000 0.000,-25.000 75.000,0.000 0.000,-25.000 125.000,0.000 0.000,0.000 75.000,0.000 0.000,0.000-50.000,0.000 0.000,-25.000-100.000,0.000 0.000,25.000-75.000,0.000 0.000,-25.000-50.000,0.000 0.000,-50.000-50.000,0.000 0.000,-25.000-75.000,0.000 0.000,-25.000-100.000,0.000 0.000,0.000 25.000,0.000 0.000,75.000 50.000,0.000 0.000,25.000 75.000,0.000 0.000,50.000 0.000,0.000 0.000,50.000 0.000,0.000 0.000,50.000 50.000,0.000 0.000,50.000 0.000,0.000 0.000,25.000-25.000,0.000 0.000,-25.000-50.000,0.000 0.000,-25.000-25.000,0.000 0.000,-75.000 0.000,0.000 0.000,-25.000 0.000,0.000 0.000,-50.000 50.000,0.000 0.000,-75.000 0.000,0.000 0.000,-25.000 75.000,0.000 0.000,-25.000 100.000,0.000 0.000,75.000 0.000,0.000 0.000,25.000-50.000,0.000 0.000,25.000-50.000,0.000 0.000,50.000-25.000,0.000 0.000,50.000-50.000,0.000 0.000,0.000-50.000,0.000 0.000,-25.000-50.000,0.000 0.000,-50.000 50.000,0.000 0.000,-25.000 25.000,0.000 0.000,-25.000 75.000,0.000 0.000,25.000 75.000,0.000 0.000,-25.000 25.000,0.000 0.000,25.000 50.000,0.000 0.000,0.000 75.000,0.000 0.000,0.000 50.000,0.000 0.000,0.000 50.000,0.000 0.000,-25.000-125.000,0.000 0.000,0.000-50.000,0.000 0.000,-25.000-100.000,0.000 0.000,0.000-75.000,0.000 0.000,-50.000 0.000,0.000 0.000,25.000-75.000,0.000 0.000,25.000-75.000,0.000 0.000,25.000-50.000,0.000 0.000,125.000-150.000,0.000 0.000,100.000-25.000,0.000 0.000,50.000 75.000,0.000 0.000,-175.000 225.000</inkml:trace>
</inkml:ink>
</file>

<file path=ppt/ink/ink6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7:3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24100.000 47000.000,'0.000'-50.000,"0.000"0.000,0.000 0.000,0.000 0.000,0.000 0.000,-25.000 25.000,0.000 0.000,0.000 0.000,0.000 0.000,-25.000 25.000,0.000 0.000,0.000 0.000,0.000 0.000,-25.000 75.000,0.000 0.000,25.000 50.000,0.000 0.000,0.000 50.000,0.000 0.000,50.000-25.000,0.000 0.000,0.000-50.000,0.000 0.000,0.000-25.000,0.000 0.000,50.000-25.000,0.000 0.000,0.000-50.000,0.000 0.000,25.000-25.000,0.000 0.000,50.000-75.000,0.000 0.000,0.000-50.000,0.000 0.000,0.000-100.000,0.000 0.000,-50.000 25.000,0.000 0.000,-25.000 0.000,0.000 0.000,-50.000 150.000,0.000 0.000,0.000 25.000,0.000 0.000,-25.000 50.000,0.000 0.000,0.000 150.000,0.000 0.000,25.000 0.000,0.000 0.000,-25.000 0.000,0.000 0.000,25.000 50.000,0.000 0.000,0.000 25.000,0.000 0.000,0.000-25.000,0.000 0.000,50.000-125.000,0.000 0.000,-25.000-25.000</inkml:trace>
</inkml:ink>
</file>

<file path=ppt/ink/ink6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7:3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26300.000 46800.000,'-50.000'-50.000,"25.000"50.000,0.000 0.000,0.000 0.000,0.000 0.000,-25.000 100.000,0.000 0.000,0.000 25.000,0.000 0.000,0.000 0.000,0.000 0.000,50.000 25.000,0.000 0.000,0.000-50.000,0.000 0.000,75.000-25.000,0.000 0.000,25.000-75.000,0.000 0.000,-50.000 0.000</inkml:trace>
</inkml:ink>
</file>

<file path=ppt/ink/ink6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7:3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27050.000 46600.000,'0.000'-100.000,"-25.000"100.000,0.000 0.000,0.000 75.000,0.000 0.000,-25.000 25.000,0.000 0.000,50.000 0.000,0.000 0.000,0.000-25.000,0.000 0.000,25.000 0.000,0.000 0.000,50.000-25.000,0.000 0.000,0.000 25.000,0.000 0.000,0.000-25.000,0.000 0.000,-50.000 0.000,0.000 0.000,-25.000 0.000,0.000 0.000,-25.000 0.000,0.000 0.000,-75.000 0.000,0.000 0.000,25.000-25.000,0.000 0.000,50.000-25.000,0.000 0.000,-25.000 0.000</inkml:trace>
</inkml:ink>
</file>

<file path=ppt/ink/ink6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7:3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27350.000 46300.000,'50.000'0.000,"25.000"25.000,0.000 0.000,-50.000 0.000,0.000 0.000,75.000 50.000,0.000 0.000,-25.000 50.000,0.000 0.000,-25.000 0.000,0.000 0.000,-25.000 50.000,0.000 0.000,-50.000 0.000,0.000 0.000,-125.000 50.000,0.000 0.000,100.000-175.000,0.000 0.000,-25.000 0.000</inkml:trace>
</inkml:ink>
</file>

<file path=ppt/ink/ink6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7:3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29250.000 47000.000,'-100.000'0.000,"175.000"-25.000,0.000 0.000,100.000-25.000,0.000 0.000,50.000 0.000,0.000 0.000,-50.000 50.000,0.000 0.000,25.000 0.000,0.000 0.000,-50.000 0.000,0.000 0.000,-75.000 0.000,0.000 0.000,-50.000-25.000</inkml:trace>
</inkml:ink>
</file>

<file path=ppt/ink/ink6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7:3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30950.000 46050.000,'150.000'0.000,"-25.000"25.000,0.000 0.000,0.000 50.000,0.000 0.000,-25.000-25.000,0.000 0.000,-50.000 25.000,0.000 0.000,-25.000-50.000,0.000 0.000,0.000 0.000</inkml:trace>
</inkml:ink>
</file>

<file path=ppt/ink/ink6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7:3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29250.000 47850.000,'-50.000'0.000,"50.000"-25.000,0.000 0.000,75.000-25.000,0.000 0.000,125.000 25.000,0.000 0.000,50.000 0.000,0.000 0.000,-25.000 25.000,0.000 0.000,-50.000 0.000,0.000 0.000,-75.000 0.000,0.000 0.000,-100.000 25.000</inkml:trace>
</inkml:ink>
</file>

<file path=ppt/ink/ink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6: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58350.000 10000.000,'-50.000'0.000,"100.000"-75.000,0.000 0.000,75.000 25.000,0.000 0.000,0.000 50.000,0.000 0.000,-25.000 25.000,0.000 0.000,-25.000 25.000,0.000 0.000,-75.000 0.000,0.000 0.000,0.000 0.000</inkml:trace>
</inkml:ink>
</file>

<file path=ppt/ink/ink6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7:3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29400.000 48000.000,'-50.000'0.000,"0.000"0.000,0.000 0.000,25.000-25.000,0.000 0.000,50.000 25.000,0.000 0.000,125.000 25.000,0.000 0.000,75.000 25.000,0.000 0.000,25.000 25.000,0.000 0.000,-175.000-50.000,0.000 0.000,-25.000 0.000</inkml:trace>
</inkml:ink>
</file>

<file path=ppt/ink/ink6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7:3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33750.000 45400.000,'0.000'-50.000,"-25.000"125.000,0.000 0.000,-50.000 125.000,0.000 0.000,0.000 25.000,0.000 0.000,0.000 25.000,0.000 0.000,50.000-75.000,0.000 0.000,25.000-125.000,0.000 0.000,0.000-25.000,0.000 0.000,0.000-50.000</inkml:trace>
</inkml:ink>
</file>

<file path=ppt/ink/ink6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7:3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34100.000 45300.000,'0.000'-100.000,"25.000"150.000,0.000 0.000,0.000 50.000,0.000 0.000,-25.000 25.000,0.000 0.000,0.000 75.000,0.000 0.000,-25.000 50.000,0.000 0.000,-25.000-100.000,0.000 0.000,25.000-75.000,0.000 0.000,-25.000-75.000,0.000 0.000,-25.000-50.000,0.000 0.000,25.000 0.000</inkml:trace>
</inkml:ink>
</file>

<file path=ppt/ink/ink6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7:3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33400.000 46450.000,'0.000'-150.000,"0.000"125.000,0.000 0.000,25.000 0.000,0.000 0.000,75.000 25.000,0.000 0.000,25.000 0.000,0.000 0.000,25.000 75.000,0.000 0.000,-25.000-50.000,0.000 0.000,0.000-25.000,0.000 0.000,-25.000-25.000,0.000 0.000,-25.000-50.000,0.000 0.000,-75.000 0.000,0.000 0.000,0.000 0.000,0.000 0.000,-50.000 25.000,0.000 0.000,25.000 50.000,0.000 0.000,-50.000 50.000,0.000 0.000,25.000 75.000,0.000 0.000,25.000 0.000,0.000 0.000,25.000-25.000,0.000 0.000,0.000-50.000,0.000 0.000,25.000-25.000,0.000 0.000,75.000-25.000,0.000 0.000,-25.000-100.000,0.000 0.000,-25.000 0.000,0.000 0.000,-50.000 50.000,0.000 0.000,-25.000 75.000,0.000 0.000,25.000 150.000,0.000 0.000,-25.000 0.000,0.000 0.000,25.000 150.000,0.000 0.000,-25.000-25.000,0.000 0.000,25.000-50.000,0.000 0.000,0.000-75.000,0.000 0.000,0.000-100.000,0.000 0.000,-25.000-25.000,0.000 0.000,-25.000-50.000,0.000 0.000,-50.000-50.000,0.000 0.000,0.000-50.000,0.000 0.000,75.000-75.000,0.000 0.000,50.000 0.000,0.000 0.000,125.000-50.000,0.000 0.000,0.000 0.000,0.000 0.000,-75.000 100.000,0.000 0.000,-50.000 50.000</inkml:trace>
</inkml:ink>
</file>

<file path=ppt/ink/ink6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7:3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35200.000 45500.000,'50.000'-50.000,"25.000"25.000,0.000 0.000,25.000 0.000,0.000 0.000,50.000 25.000,0.000 0.000,-50.000 0.000,0.000 0.000,-50.000 0.000,0.000 0.000,-25.000 0.000</inkml:trace>
</inkml:ink>
</file>

<file path=ppt/ink/ink6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7:3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35950.000 44800.000,'-50.000'-50.000,"25.000"25.000,0.000 0.000,25.000 50.000,0.000 0.000,0.000 75.000,0.000 0.000,0.000 75.000,0.000 0.000,0.000 50.000,0.000 0.000,-25.000 25.000,0.000 0.000,25.000-175.000,0.000 0.000,-25.000-25.000</inkml:trace>
</inkml:ink>
</file>

<file path=ppt/ink/ink6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7:3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36500.000 46550.000,'-50.000'-50.000,"75.000"50.000,0.000 0.000,50.000-25.000,0.000 0.000,150.000 25.000,0.000 0.000,0.000-25.000,0.000 0.000,-25.000-25.000,0.000 0.000,-100.000 25.000</inkml:trace>
</inkml:ink>
</file>

<file path=ppt/ink/ink6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7:3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37400.000 45750.000,'-100.000'0.000,"75.000"0.000,0.000 0.000,25.000 25.000,0.000 0.000,0.000 100.000,0.000 0.000,25.000 75.000,0.000 0.000,-25.000 100.000,0.000 0.000,0.000 0.000,0.000 0.000,25.000-175.000,0.000 0.000,0.000-75.000</inkml:trace>
</inkml:ink>
</file>

<file path=ppt/ink/ink6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7:3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40400.000 45600.000,'-50.000'0.000,"-50.000"-50.000,0.000 0.000,50.000 50.000,0.000 0.000,25.000-25.000,0.000 0.000,-25.000 25.000,0.000 0.000,0.000 50.000,0.000 0.000,-25.000 75.000,0.000 0.000,25.000 50.000,0.000 0.000,25.000 0.000,0.000 0.000,0.000 0.000,0.000 0.000,50.000-50.000,0.000 0.000,75.000-75.000,0.000 0.000,75.000-75.000,0.000 0.000,0.000-125.000,0.000 0.000,-50.000-75.000,0.000 0.000,-50.000 25.000,0.000 0.000,-50.000 100.000,0.000 0.000,0.000 25.000,0.000 0.000,-50.000 75.000,0.000 0.000,0.000 50.000,0.000 0.000,25.000 75.000,0.000 0.000,0.000 25.000,0.000 0.000,0.000 75.000,0.000 0.000,50.000 25.000,0.000 0.000,-25.000-100.000,0.000 0.000,50.000-75.000,0.000 0.000,-50.000-50.000,0.000 0.000,0.000-25.000</inkml:trace>
</inkml:ink>
</file>

<file path=ppt/ink/ink6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7:3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42000.000 45250.000,'100.000'-50.000,"0.000"25.000,0.000 0.000,0.000 25.000,0.000 0.000,75.000 0.000,0.000 0.000,-75.000 25.000,0.000 0.000,-50.000 0.000,0.000 0.000,-50.000 0.000</inkml:trace>
</inkml:ink>
</file>

<file path=ppt/ink/ink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6: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58600.000 10400.000,'-200.000'50.000,"175.000"-25.000,0.000 0.000,25.000 100.000,0.000 0.000,0.000 50.000,0.000 0.000,0.000 75.000,0.000 0.000,0.000 50.000,0.000 0.000,25.000-25.000,0.000 0.000,0.000-100.000,0.000 0.000,-25.000-75.000,0.000 0.000,25.000-75.000,0.000 0.000,-25.000-75.000</inkml:trace>
</inkml:ink>
</file>

<file path=ppt/ink/ink6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7:4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34050.000 51900.000,'0.000'-100.000,"0.000"75.000,0.000 0.000,75.000-75.000,0.000 0.000,50.000-25.000,0.000 0.000,-25.000 25.000,0.000 0.000,-25.000 75.000,0.000 0.000,0.000 50.000,0.000 0.000,0.000 50.000,0.000 0.000,0.000 50.000,0.000 0.000,-25.000 0.000,0.000 0.000,0.000 0.000,0.000 0.000,-25.000-25.000,0.000 0.000,-25.000-75.000,0.000 0.000,0.000-75.000,0.000 0.000,0.000-50.000,0.000 0.000,0.000 25.000</inkml:trace>
</inkml:ink>
</file>

<file path=ppt/ink/ink6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7:4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35650.000 50550.000,'50.000'-100.000,"-25.000"50.000,0.000 0.000,-25.000 100.000,0.000 0.000,-75.000 50.000,0.000 0.000,-75.000 100.000,0.000 0.000,-50.000 75.000,0.000 0.000,0.000 25.000,0.000 0.000,75.000-50.000,0.000 0.000,100.000-225.000,0.000 0.000,25.000 25.000</inkml:trace>
</inkml:ink>
</file>

<file path=ppt/ink/ink6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7:4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39050.000 50800.000,'0.000'-50.000,"0.000"25.000,0.000 0.000,75.000-50.000,0.000 0.000,25.000 25.000,0.000 0.000,50.000 25.000,0.000 0.000,-50.000 25.000,0.000 0.000,-50.000 50.000,0.000 0.000,25.000 50.000,0.000 0.000,-50.000 25.000,0.000 0.000,0.000-25.000,0.000 0.000,-25.000-75.000,0.000 0.000,25.000 100.000,0.000 0.000,0.000-75.000,0.000 0.000,-25.000-75.000</inkml:trace>
</inkml:ink>
</file>

<file path=ppt/ink/ink6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7:4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40700.000 49650.000,'0.000'-200.000,"-25.000"225.000,0.000 0.000,-75.000 150.000,0.000 0.000,-75.000 75.000,0.000 0.000,-50.000 0.000,0.000 0.000,0.000 50.000,0.000 0.000,175.000-225.000,0.000 0.000,0.000 25.000</inkml:trace>
</inkml:ink>
</file>

<file path=ppt/ink/ink6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7: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26450.000 57000.000,'0.000'-100.000,"0.000"75.000,0.000 0.000,25.000-75.000,0.000 0.000,25.000 50.000,0.000 0.000,25.000-50.000,0.000 0.000,-25.000 0.000,0.000 0.000,0.000 50.000,0.000 0.000,-25.000 50.000,0.000 0.000,25.000 50.000,0.000 0.000,25.000 50.000,0.000 0.000,-25.000 50.000,0.000 0.000,25.000 25.000,0.000 0.000,-25.000 25.000,0.000 0.000,0.000-75.000,0.000 0.000,-25.000-25.000,0.000 0.000,-25.000-50.000,0.000 0.000,0.000-75.000,0.000 0.000,0.000-50.000,0.000 0.000,-25.000 0.000</inkml:trace>
</inkml:ink>
</file>

<file path=ppt/ink/ink6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7: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27800.000 55900.000,'0.000'-50.000,"25.000"0.000,0.000 0.000,-25.000 75.000,0.000 0.000,0.000 75.000,0.000 0.000,-75.000 50.000,0.000 0.000,-75.000 75.000,0.000 0.000,-25.000 25.000,0.000 0.000,50.000 0.000,0.000 0.000,100.000-175.000,0.000 0.000,0.000-50.000</inkml:trace>
</inkml:ink>
</file>

<file path=ppt/ink/ink6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7: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28350.000 54300.000,'100.000'0.000,"0.000"0.000,0.000 0.000,-25.000 50.000,0.000 0.000,-25.000 75.000,0.000 0.000,-50.000 0.000,0.000 0.000,-100.000 75.000,0.000 0.000,0.000-100.000,0.000 0.000,50.000-50.000,0.000 0.000,25.000-50.000,0.000 0.000,75.000-25.000,0.000 0.000,75.000-25.000,0.000 0.000,50.000 25.000,0.000 0.000,-50.000 0.000,0.000 0.000,-50.000 25.000,0.000 0.000,-50.000 0.000</inkml:trace>
</inkml:ink>
</file>

<file path=ppt/ink/ink6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7:4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29200.000 56300.000,'100.000'0.000,"75.000"-25.000,0.000 0.000,0.000 0.000,0.000 0.000,-75.000 0.000,0.000 0.000,0.000 25.000,0.000 0.000,-75.000 50.000,0.000 0.000,-25.000-25.000</inkml:trace>
</inkml:ink>
</file>

<file path=ppt/ink/ink6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7:4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29350.000 57150.000,'-100.000'50.000,"25.000"-25.000,0.000 0.000,150.000-25.000,0.000 0.000,50.000-25.000,0.000 0.000,75.000-25.000,0.000 0.000,-25.000 50.000,0.000 0.000,0.000 25.000,0.000 0.000,-125.000 0.000,0.000 0.000,0.000-25.000</inkml:trace>
</inkml:ink>
</file>

<file path=ppt/ink/ink6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7:4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32100.000 54200.000,'-50.000'-50.000,"25.000"50.000,0.000 0.000,0.000 0.000,0.000 0.000,25.000 75.000,0.000 0.000,0.000 75.000,0.000 0.000,0.000 75.000,0.000 0.000,0.000 75.000,0.000 0.000,0.000 25.000,0.000 0.000,0.000 25.000,0.000 0.000,0.000-100.000,0.000 0.000,50.000-50.000,0.000 0.000,-25.000-200.000,0.000 0.000,0.000 0.000</inkml:trace>
</inkml:ink>
</file>

<file path=ppt/ink/ink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6: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58450.000 12250.000,'0.000'-150.000,"75.000"75.000,0.000 0.000,0.000 25.000,0.000 0.000,50.000 25.000,0.000 0.000,50.000 0.000,0.000 0.000,-25.000-25.000,0.000 0.000,-50.000 0.000,0.000 0.000,-25.000-25.000,0.000 0.000,-75.000 0.000,0.000 0.000,-75.000 0.000,0.000 0.000,-25.000 50.000,0.000 0.000,-25.000 50.000,0.000 0.000,50.000 75.000,0.000 0.000,0.000 50.000,0.000 0.000,50.000 25.000,0.000 0.000,25.000-25.000,0.000 0.000,25.000-25.000,0.000 0.000,75.000-50.000,0.000 0.000,0.000-50.000,0.000 0.000,150.000-75.000,0.000 0.000,-25.000-100.000,0.000 0.000,-75.000 25.000,0.000 0.000,-75.000 50.000</inkml:trace>
</inkml:ink>
</file>

<file path=ppt/ink/ink6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7:4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33450.000 55300.000,'0.000'-150.000,"-50.000"150.000,0.000 0.000,-25.000 125.000,0.000 0.000,-25.000 50.000,0.000 0.000,-50.000-25.000,0.000 0.000,0.000-75.000,0.000 0.000,75.000-25.000,0.000 0.000,50.000 0.000,0.000 0.000,75.000 0.000,0.000 0.000,75.000 0.000,0.000 0.000,25.000-25.000,0.000 0.000,0.000 25.000,0.000 0.000,-50.000 0.000,0.000 0.000,-25.000-50.000,0.000 0.000,-50.000 0.000</inkml:trace>
</inkml:ink>
</file>

<file path=ppt/ink/ink6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7:4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34450.000 55600.000,'0.000'-50.000,"-25.000"125.000,0.000 0.000,-25.000 25.000,0.000 0.000,25.000-50.000,0.000 0.000,50.000-25.000,0.000 0.000,0.000-25.000,0.000 0.000,75.000 0.000,0.000 0.000,-25.000 25.000,0.000 0.000,-25.000 25.000,0.000 0.000,-50.000 50.000,0.000 0.000,-75.000 0.000,0.000 0.000,-25.000 0.000,0.000 0.000,25.000-25.000,0.000 0.000,25.000-25.000,0.000 0.000,25.000-50.000,0.000 0.000,75.000-25.000,0.000 0.000,75.000-75.000,0.000 0.000,50.000-25.000,0.000 0.000,-50.000 0.000,0.000 0.000,0.000 0.000,0.000 0.000,-50.000 50.000,0.000 0.000,-50.000 50.000,0.000 0.000,-25.000 0.000,0.000 0.000,-25.000 50.000,0.000 0.000,25.000 75.000,0.000 0.000,0.000 25.000,0.000 0.000,0.000 75.000,0.000 0.000,0.000 100.000,0.000 0.000,25.000 75.000,0.000 0.000,0.000-75.000,0.000 0.000,0.000-125.000,0.000 0.000,-25.000-150.000</inkml:trace>
</inkml:ink>
</file>

<file path=ppt/ink/ink6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7:4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35600.000 56200.000,'0.000'-50.000,"75.000"0.000,0.000 0.000,0.000 25.000,0.000 0.000,25.000 25.000,0.000 0.000,-25.000 25.000,0.000 0.000,-50.000 75.000,0.000 0.000,-75.000 75.000,0.000 0.000,-125.000 100.000,0.000 0.000,125.000-200.000,0.000 0.000,0.000 0.000</inkml:trace>
</inkml:ink>
</file>

<file path=ppt/ink/ink6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0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40950.000 57850.000,'0.000'-250.000,"0.000"200.000,0.000 0.000,50.000-50.000,0.000 0.000,25.000 0.000,0.000 0.000,0.000 25.000,0.000 0.000,0.000 25.000,0.000 0.000,0.000 50.000,0.000 0.000,0.000 0.000,0.000 0.000,25.000 150.000,0.000 0.000,-25.000 75.000,0.000 0.000,-25.000 0.000,0.000 0.000,-25.000-50.000,0.000 0.000,-25.000-100.000,0.000 0.000,25.000-125.000,0.000 0.000,-25.000 0.000,0.000 0.000,25.000-25.000</inkml:trace>
</inkml:ink>
</file>

<file path=ppt/ink/ink6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0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42700.000 56350.000,'-50.000'-50.000,"25.000"50.000,0.000 0.000,0.000 0.000,0.000 0.000,-25.000 50.000,0.000 0.000,0.000 25.000,0.000 0.000,-100.000 100.000,0.000 0.000,-25.000 75.000,0.000 0.000,-50.000 100.000,0.000 0.000,150.000-175.000,0.000 0.000,75.000-125.000,0.000 0.000,0.000-25.000</inkml:trace>
</inkml:ink>
</file>

<file path=ppt/ink/ink6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0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42850.000 56850.000,'50.000'0.000,"50.000"-25.000,0.000 0.000,25.000 25.000,0.000 0.000,0.000-25.000,0.000 0.000,-25.000 0.000,0.000 0.000,-50.000 25.000,0.000 0.000,-25.000-25.000</inkml:trace>
</inkml:ink>
</file>

<file path=ppt/ink/ink6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0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43000.000 57650.000,'0.000'50.000,"-75.000"-25.000,0.000 0.000,50.000-25.000,0.000 0.000,100.000 0.000,0.000 0.000,75.000 0.000,0.000 0.000,25.000-75.000,0.000 0.000,-50.000 25.000,0.000 0.000,-75.000 0.000</inkml:trace>
</inkml:ink>
</file>

<file path=ppt/ink/ink6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0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43350.000 55800.000,'0.000'-50.000,"-25.000"0.000,0.000 0.000,50.000 100.000,0.000 0.000,50.000 75.000,0.000 0.000,-25.000 25.000,0.000 0.000,-25.000-100.000</inkml:trace>
</inkml:ink>
</file>

<file path=ppt/ink/ink6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1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45350.000 56200.000,'-50.000'-50.000,"25.000"50.000,0.000 0.000,25.000 50.000,0.000 0.000,0.000 25.000,0.000 0.000,-25.000 50.000,0.000 0.000,-25.000 100.000,0.000 0.000,0.000 25.000,0.000 0.000,25.000-25.000,0.000 0.000,50.000-150.000,0.000 0.000,0.000-75.000</inkml:trace>
</inkml:ink>
</file>

<file path=ppt/ink/ink6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1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45950.000 56450.000,'0.000'-100.000,"0.000"125.000,0.000 0.000,0.000 100.000,0.000 0.000,0.000 25.000,0.000 0.000,-25.000 0.000,0.000 0.000,25.000-50.000,0.000 0.000,25.000-75.000,0.000 0.000,50.000-25.000,0.000 0.000,25.000-125.000,0.000 0.000,0.000-25.000,0.000 0.000,-50.000-25.000,0.000 0.000,-25.000 75.000,0.000 0.000,-75.000 0.000,0.000 0.000,-50.000 100.000,0.000 0.000,0.000 0.000,0.000 0.000,25.000 50.000,0.000 0.000,50.000 0.000,0.000 0.000,0.000-25.000</inkml:trace>
</inkml:ink>
</file>

<file path=ppt/ink/ink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6:4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61600.000 10400.000,'-150.000'-100.000,"100.000"100.000,0.000 0.000,0.000 25.000,0.000 0.000,0.000 150.000,0.000 0.000,0.000-25.000,0.000 0.000,25.000 75.000,0.000 0.000,25.000-75.000,0.000 0.000,50.000-75.000,0.000 0.000,100.000-50.000,0.000 0.000,0.000-175.000,0.000 0.000,50.000-100.000,0.000 0.000,-75.000 25.000,0.000 0.000,0.000-100.000,0.000 0.000,-75.000 125.000,0.000 0.000,-50.000 75.000,0.000 0.000,-25.000 100.000,0.000 0.000,25.000 0.000,0.000 0.000,-25.000 100.000,0.000 0.000,25.000 50.000,0.000 0.000,0.000 25.000,0.000 0.000,0.000 25.000,0.000 0.000,0.000 0.000,0.000 0.000,25.000 0.000,0.000 0.000,0.000-50.000,0.000 0.000,-25.000-100.000,0.000 0.000,25.000-25.000,0.000 0.000,-25.000-50.000</inkml:trace>
</inkml:ink>
</file>

<file path=ppt/ink/ink6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1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46700.000 55850.000,'100.000'-100.000,"-25.000"75.000,0.000 0.000,50.000 25.000,0.000 0.000,-50.000 25.000,0.000 0.000,0.000-25.000,0.000 0.000,-50.000 0.000</inkml:trace>
</inkml:ink>
</file>

<file path=ppt/ink/ink6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1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48150.000 54750.000,'-50.000'0.000,"25.000"25.000,0.000 0.000,25.000 75.000,0.000 0.000,0.000 25.000,0.000 0.000,0.000 0.000,0.000 0.000,0.000-50.000,0.000 0.000,50.000 0.000,0.000 0.000,-25.000-25.000,0.000 0.000,0.000 0.000,0.000 0.000,0.000 0.000,0.000 0.000,-75.000 50.000,0.000 0.000,-75.000 25.000,0.000 0.000,0.000 25.000,0.000 0.000,50.000-100.000,0.000 0.000,50.000-50.000</inkml:trace>
</inkml:ink>
</file>

<file path=ppt/ink/ink6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1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47950.000 55150.000,'0.000'-50.000,"50.000"-50.000,0.000 0.000,50.000 25.000,0.000 0.000,25.000 50.000,0.000 0.000,25.000 0.000,0.000 0.000,-125.000 25.000,0.000 0.000,25.000 0.000</inkml:trace>
</inkml:ink>
</file>

<file path=ppt/ink/ink6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1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71050.000 39700.000,'0.000'-50.000,"0.000"-50.000,0.000 0.000,-25.000 225.000,0.000 0.000,-25.000-25.000,0.000 0.000,-50.000 125.000,0.000 0.000,-25.000 50.000,0.000 0.000,25.000 50.000,0.000 0.000,25.000-125.000,0.000 0.000,75.000-150.000,0.000 0.000,50.000-150.000,0.000 0.000,0.000-75.000,0.000 0.000,-25.000 75.000</inkml:trace>
</inkml:ink>
</file>

<file path=ppt/ink/ink6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2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71050.000 39750.000,'-150.000'-200.000,"125.000"175.000,0.000 0.000,25.000 0.000,0.000 0.000,0.000-25.000,0.000 0.000,0.000 25.000,0.000 0.000,50.000 75.000,0.000 0.000,-25.000 50.000,0.000 0.000,25.000 50.000,0.000 0.000,-25.000 75.000,0.000 0.000,0.000 75.000,0.000 0.000,25.000 25.000,0.000 0.000,0.000-125.000,0.000 0.000,0.000-50.000,0.000 0.000,-25.000-125.000</inkml:trace>
</inkml:ink>
</file>

<file path=ppt/ink/ink6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2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70500.000 41300.000,'-100.000'0.000,"0.000"-25.000,0.000 0.000,25.000 25.000,0.000 0.000,175.000 0.000,0.000 0.000,100.000-25.000,0.000 0.000,25.000-25.000,0.000 0.000,-50.000 25.000,0.000 0.000,-150.000 0.000</inkml:trace>
</inkml:ink>
</file>

<file path=ppt/ink/ink6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2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72350.000 40900.000,'0.000'-100.000,"0.000"25.000,0.000 0.000,0.000-25.000,0.000 0.000,0.000 25.000,0.000 0.000,-25.000 25.000,0.000 0.000,-75.000 50.000,0.000 0.000,-25.000 75.000,0.000 0.000,0.000 100.000,0.000 0.000,25.000 25.000,0.000 0.000,100.000-25.000,0.000 0.000,0.000-75.000,0.000 0.000,75.000-75.000,0.000 0.000,100.000-50.000,0.000 0.000,-50.000-125.000,0.000 0.000,-75.000 25.000,0.000 0.000,-25.000 25.000,0.000 0.000,-25.000 50.000,0.000 0.000,-25.000 50.000,0.000 0.000,0.000 50.000,0.000 0.000,25.000 75.000,0.000 0.000,0.000 0.000,0.000 0.000,0.000 50.000,0.000 0.000,0.000 25.000,0.000 0.000,0.000 75.000,0.000 0.000,-25.000 25.000,0.000 0.000,25.000 25.000,0.000 0.000,-25.000-125.000,0.000 0.000,25.000-125.000,0.000 0.000,-50.000-25.000,0.000 0.000,-25.000-50.000,0.000 0.000,-50.000-25.000,0.000 0.000,0.000-50.000,0.000 0.000,50.000-50.000,0.000 0.000,50.000-75.000,0.000 0.000,50.000-25.000,0.000 0.000,200.000-50.000,0.000 0.000,100.000 0.000,0.000 0.000,-200.000 175.000,0.000 0.000,-75.000 25.000</inkml:trace>
</inkml:ink>
</file>

<file path=ppt/ink/ink6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2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73450.000 41150.000,'-50.000'-50.000,"125.000"50.000,0.000 0.000,0.000 0.000,0.000 0.000,-25.000 50.000,0.000 0.000,-25.000 25.000,0.000 0.000,-50.000 50.000,0.000 0.000,-75.000 25.000,0.000 0.000,0.000-25.000,0.000 0.000,25.000-75.000,0.000 0.000,25.000 0.000,0.000 0.000,25.000-50.000,0.000 0.000,50.000 0.000,0.000 0.000,100.000-50.000,0.000 0.000,25.000 0.000,0.000 0.000,25.000 25.000,0.000 0.000,-25.000 0.000,0.000 0.000,-125.000 0.000</inkml:trace>
</inkml:ink>
</file>

<file path=ppt/ink/ink6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2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75500.000 40300.000,'0.000'-100.000,"0.000"50.000,0.000 0.000,-50.000 50.000,0.000 0.000,25.000-25.000,0.000 0.000,-50.000 100.000,0.000 0.000,-50.000 50.000,0.000 0.000,25.000 25.000,0.000 0.000,50.000-25.000,0.000 0.000,25.000-25.000,0.000 0.000,25.000-25.000,0.000 0.000,75.000-75.000,0.000 0.000,25.000-25.000,0.000 0.000,0.000-25.000,0.000 0.000,-25.000 50.000,0.000 0.000,0.000 50.000,0.000 0.000,-25.000 0.000,0.000 0.000,-25.000 75.000,0.000 0.000,-25.000 25.000,0.000 0.000,-50.000-50.000,0.000 0.000,25.000-75.000,0.000 0.000,25.000-100.000,0.000 0.000,50.000-50.000,0.000 0.000,100.000-125.000,0.000 0.000,-50.000 75.000,0.000 0.000,-25.000 100.000,0.000 0.000,-50.000 25.000,0.000 0.000,0.000 50.000,0.000 0.000,-25.000-25.000</inkml:trace>
</inkml:ink>
</file>

<file path=ppt/ink/ink6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2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76700.000 39850.000,'0.000'-50.000,"0.000"100.000,0.000 0.000,-25.000 25.000,0.000 0.000,-50.000 100.000,0.000 0.000,25.000 25.000,0.000 0.000,25.000 25.000,0.000 0.000,25.000-50.000,0.000 0.000,25.000-100.000,0.000 0.000,25.000-75.000,0.000 0.000,125.000-125.000,0.000 0.000,-25.000-50.000,0.000 0.000,-25.000-75.000,0.000 0.000,-50.000 25.000,0.000 0.000,-75.000 50.000,0.000 0.000,-25.000 100.000,0.000 0.000,-25.000 25.000,0.000 0.000,-25.000 50.000,0.000 0.000,-25.000 75.000,0.000 0.000,100.000 25.000,0.000 0.000,0.000-75.000</inkml:trace>
</inkml:ink>
</file>

<file path=ppt/ink/ink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5:2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11650.000 37200.000,'-100.000'0.000,"75.000"0.000,0.000 0.000,0.000 50.000,0.000 0.000,25.000 75.000,0.000 0.000,0.000 50.000,0.000 0.000,0.000 50.000,0.000 0.000,25.000 0.000,0.000 0.000,0.000-50.000,0.000 0.000,25.000 0.000,0.000 0.000,0.000-25.000,0.000 0.000,25.000-50.000,0.000 0.000,25.000 0.000,0.000 0.000,-25.000-25.000,0.000 0.000,25.000-25.000,0.000 0.000,0.000-25.000,0.000 0.000,50.000 0.000,0.000 0.000,25.000 0.000,0.000 0.000,-25.000-25.000,0.000 0.000,-25.000-75.000,0.000 0.000,0.000-75.000,0.000 0.000,-25.000-50.000,0.000 0.000,-25.000 100.000,0.000 0.000,-50.000 25.000</inkml:trace>
</inkml:ink>
</file>

<file path=ppt/ink/ink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6:4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63250.000 10250.000,'0.000'-50.000,"75.000"0.000,0.000 0.000,-25.000 25.000,0.000 0.000,0.000 25.000,0.000 0.000,-25.000 50.000,0.000 0.000,-25.000 75.000,0.000 0.000,-50.000 25.000,0.000 0.000,25.000-25.000,0.000 0.000,50.000-50.000,0.000 0.000,50.000 0.000,0.000 0.000,25.000-25.000,0.000 0.000,0.000 25.000,0.000 0.000,-50.000 50.000,0.000 0.000,-75.000 100.000,0.000 0.000,-150.000 25.000,0.000 0.000,-25.000-50.000,0.000 0.000,125.000-125.000,0.000 0.000,0.000-50.000</inkml:trace>
</inkml:ink>
</file>

<file path=ppt/ink/ink7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2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77900.000 40150.000,'50.000'50.000,"-50.000"0.000,0.000 0.000,-25.000 50.000,0.000 0.000,-75.000 50.000,0.000 0.000,0.000 25.000,0.000 0.000,50.000-25.000,0.000 0.000,25.000-50.000,0.000 0.000,50.000-75.000,0.000 0.000,125.000-25.000,0.000 0.000,25.000-50.000,0.000 0.000,-25.000 0.000,0.000 0.000,-50.000 50.000,0.000 0.000,-50.000-25.000,0.000 0.000,-50.000 0.000</inkml:trace>
</inkml:ink>
</file>

<file path=ppt/ink/ink7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2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78400.000 40500.000,'-100.000'-150.000,"75.000"150.000,0.000 0.000,25.000 100.000,0.000 0.000,0.000 50.000,0.000 0.000,-25.000 125.000,0.000 0.000,0.000 50.000,0.000 0.000,-25.000 0.000,0.000 0.000,50.000-200.000,0.000 0.000,-25.000-50.000</inkml:trace>
</inkml:ink>
</file>

<file path=ppt/ink/ink7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2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80400.000 40450.000,'-150.000'0.000,"125.000"0.000,0.000 0.000,0.000 0.000,0.000 0.000,50.000 0.000,0.000 0.000,75.000 0.000,0.000 0.000,100.000 0.000,0.000 0.000,50.000 0.000,0.000 0.000,25.000-25.000,0.000 0.000,-50.000 0.000,0.000 0.000,-50.000 25.000,0.000 0.000,-75.000 0.000,0.000 0.000,-75.000 0.000</inkml:trace>
</inkml:ink>
</file>

<file path=ppt/ink/ink7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2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82200.000 39550.000,'-50.000'0.000,"50.000"-25.000,0.000 0.000,50.000 25.000,0.000 0.000,50.000 50.000,0.000 0.000,25.000 0.000,0.000 0.000,25.000-25.000,0.000 0.000,-25.000 0.000,0.000 0.000,25.000 25.000,0.000 0.000,-75.000 0.000,0.000 0.000,-50.000-25.000,0.000 0.000,-25.000 0.000</inkml:trace>
</inkml:ink>
</file>

<file path=ppt/ink/ink7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2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80650.000 41300.000,'-50.000'0.000,"0.000"-25.000,0.000 0.000,125.000 25.000,0.000 0.000,150.000-25.000,0.000 0.000,50.000 25.000,0.000 0.000,-25.000 0.000,0.000 0.000,-100.000 25.000,0.000 0.000,-75.000 0.000,0.000 0.000,-75.000 0.000</inkml:trace>
</inkml:ink>
</file>

<file path=ppt/ink/ink7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2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80450.000 41550.000,'-50.000'0.000,"-50.000"-50.000,0.000 0.000,125.000 50.000,0.000 0.000,75.000 75.000,0.000 0.000,25.000 25.000,0.000 0.000,50.000 0.000,0.000 0.000,-50.000-25.000,0.000 0.000,-75.000-25.000,0.000 0.000,-25.000-25.000</inkml:trace>
</inkml:ink>
</file>

<file path=ppt/ink/ink7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2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78850.000 42450.000,'0.000'-50.000,"0.000"25.000,0.000 0.000,-50.000 25.000,0.000 0.000,0.000 25.000,0.000 0.000,25.000 50.000,0.000 0.000,0.000 50.000,0.000 0.000,0.000 0.000,0.000 0.000,50.000-50.000,0.000 0.000,50.000-25.000,0.000 0.000,-25.000-50.000,0.000 0.000,-25.000-50.000</inkml:trace>
</inkml:ink>
</file>

<file path=ppt/ink/ink7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2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79400.000 42300.000,'-200.000'50.000,"150.000"25.000,0.000 0.000,50.000 0.000,0.000 0.000,0.000-25.000,0.000 0.000,50.000 0.000,0.000 0.000,25.000-25.000,0.000 0.000,25.000 25.000,0.000 0.000,-50.000-25.000,0.000 0.000,-50.000 50.000,0.000 0.000,-75.000 0.000,0.000 0.000,-25.000 0.000,0.000 0.000,25.000-50.000,0.000 0.000,50.000-25.000</inkml:trace>
</inkml:ink>
</file>

<file path=ppt/ink/ink7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2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79650.000 42100.000,'0.000'-50.000,"100.000"50.000,0.000 0.000,-25.000 0.000,0.000 0.000,50.000 75.000,0.000 0.000,-50.000 25.000,0.000 0.000,-50.000 50.000,0.000 0.000,-75.000 50.000,0.000 0.000,-100.000 50.000,0.000 0.000,-25.000-50.000,0.000 0.000,125.000-150.000</inkml:trace>
</inkml:ink>
</file>

<file path=ppt/ink/ink7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2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87300.000 38500.000,'0.000'-100.000,"-50.000"125.000,0.000 0.000,-25.000 100.000,0.000 0.000,0.000 75.000,0.000 0.000,0.000 0.000,0.000 0.000,0.000 0.000,0.000 0.000,-25.000-25.000,0.000 0.000,75.000-50.000,0.000 0.000,75.000-175.000,0.000 0.000,0.000-50.000,0.000 0.000,-25.000 50.000,0.000 0.000,0.000 0.000</inkml:trace>
</inkml:ink>
</file>

<file path=ppt/ink/ink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6:4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64300.000 9100.000,'0.000'-50.000,"125.000"-25.000,0.000 0.000,-100.000 75.000,0.000 0.000,125.000 0.000,0.000 0.000,100.000 100.000,0.000 0.000,0.000 50.000,0.000 0.000,-75.000 25.000,0.000 0.000,-100.000 50.000,0.000 0.000,-200.000 150.000,0.000 0.000,-200.000 200.000,0.000 0.000,200.000-400.000,0.000 0.000,25.000-50.000</inkml:trace>
</inkml:ink>
</file>

<file path=ppt/ink/ink7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3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87100.000 38450.000,'150.000'-300.000,"-125.000"300.000,0.000 0.000,25.000 50.000,0.000 0.000,0.000 125.000,0.000 0.000,-25.000 0.000,0.000 0.000,0.000 50.000,0.000 0.000,-25.000 25.000,0.000 0.000,-50.000-75.000,0.000 0.000,25.000-75.000,0.000 0.000,25.000-75.000,0.000 0.000,-50.000-75.000,0.000 0.000,-50.000-50.000,0.000 0.000,0.000-50.000,0.000 0.000,50.000 25.000,0.000 0.000,25.000 50.000,0.000 0.000,25.000 50.000,0.000 0.000,100.000 25.000,0.000 0.000,50.000 25.000,0.000 0.000,0.000-25.000,0.000 0.000,25.000 0.000,0.000 0.000,-25.000-75.000,0.000 0.000,-50.000-25.000,0.000 0.000,-75.000 50.000,0.000 0.000,-25.000 0.000,0.000 0.000,-75.000 50.000,0.000 0.000,0.000 75.000,0.000 0.000,0.000 50.000,0.000 0.000,25.000 0.000,0.000 0.000,50.000-50.000,0.000 0.000,25.000-25.000,0.000 0.000,50.000-50.000,0.000 0.000,25.000-50.000,0.000 0.000,-25.000-25.000,0.000 0.000,-50.000 0.000,0.000 0.000,-25.000 25.000,0.000 0.000,0.000 25.000,0.000 0.000,0.000 75.000,0.000 0.000,0.000 50.000,0.000 0.000,0.000 50.000,0.000 0.000,0.000 50.000,0.000 0.000,-25.000 100.000,0.000 0.000,0.000 25.000,0.000 0.000,0.000-75.000,0.000 0.000,0.000-125.000,0.000 0.000,-25.000-50.000,0.000 0.000,-25.000-50.000,0.000 0.000,-25.000-50.000,0.000 0.000,0.000-75.000,0.000 0.000,75.000-75.000,0.000 0.000,75.000-75.000,0.000 0.000,150.000-25.000,0.000 0.000,0.000 25.000,0.000 0.000,-50.000 75.000,0.000 0.000,-100.000 100.000</inkml:trace>
</inkml:ink>
</file>

<file path=ppt/ink/ink7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3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89100.000 38050.000,'150.000'-50.000,"-25.000"50.000,0.000 0.000,25.000 0.000,0.000 0.000,-25.000 0.000,0.000 0.000,-100.000 0.000,0.000 0.000,-50.000-25.000</inkml:trace>
</inkml:ink>
</file>

<file path=ppt/ink/ink7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3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89850.000 37450.000,'-50.000'-50.000,"25.000"50.000,0.000 0.000,0.000 50.000,0.000 0.000,25.000 125.000,0.000 0.000,0.000 100.000,0.000 0.000,0.000 25.000,0.000 0.000,0.000-100.000,0.000 0.000,0.000-150.000</inkml:trace>
</inkml:ink>
</file>

<file path=ppt/ink/ink7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3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84750.000 39000.000,'0.000'-50.000,"50.000"-50.000,0.000 0.000,100.000 100.000,0.000 0.000,50.000 75.000,0.000 0.000,-25.000 100.000,0.000 0.000,-125.000-25.000,0.000 0.000,-150.000 50.000,0.000 0.000,-75.000-25.000,0.000 0.000,0.000-50.000,0.000 0.000,25.000-25.000,0.000 0.000,75.000-75.000,0.000 0.000,75.000 0.000,0.000 0.000,150.000-75.000,0.000 0.000,250.000-50.000,0.000 0.000,100.000 0.000,0.000 0.000,-200.000 50.000,0.000 0.000,-175.000 25.000</inkml:trace>
</inkml:ink>
</file>

<file path=ppt/ink/ink7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3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90500.000 39450.000,'-100.000'0.000,"50.000"0.000,0.000 0.000,200.000 0.000,0.000 0.000,100.000-25.000,0.000 0.000,-25.000 25.000,0.000 0.000,-50.000 0.000,0.000 0.000,-75.000 0.000</inkml:trace>
</inkml:ink>
</file>

<file path=ppt/ink/ink7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3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91250.000 38400.000,'-100.000'-50.000,"75.000"50.000,0.000 0.000,0.000 125.000,0.000 0.000,25.000 100.000,0.000 0.000,-25.000 0.000,0.000 0.000,-50.000 50.000,0.000 0.000,25.000-50.000,0.000 0.000,50.000-75.000,0.000 0.000,-25.000-100.000</inkml:trace>
</inkml:ink>
</file>

<file path=ppt/ink/ink7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3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95550.000 38250.000,'50.000'-250.000,"-50.000"225.000,0.000 0.000,-50.000 0.000,0.000 0.000,-50.000 0.000,0.000 0.000,-50.000 75.000,0.000 0.000,-25.000 50.000,0.000 0.000,0.000 50.000,0.000 0.000,50.000 25.000,0.000 0.000,75.000 25.000,0.000 0.000,25.000-50.000,0.000 0.000,100.000-50.000,0.000 0.000,75.000-100.000,0.000 0.000,50.000-25.000,0.000 0.000,-25.000-75.000,0.000 0.000,-50.000 25.000,0.000 0.000,-50.000 50.000,0.000 0.000,-50.000 25.000,0.000 0.000,-25.000 50.000,0.000 0.000,-25.000 75.000,0.000 0.000,-50.000-25.000,0.000 0.000,25.000 0.000,0.000 0.000,25.000-75.000,0.000 0.000,0.000-25.000,0.000 0.000,75.000-100.000,0.000 0.000,75.000-50.000,0.000 0.000,50.000-25.000,0.000 0.000,-25.000 50.000,0.000 0.000,-75.000 25.000,0.000 0.000,-25.000 75.000,0.000 0.000,-50.000 0.000</inkml:trace>
</inkml:ink>
</file>

<file path=ppt/ink/ink7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3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97050.000 38050.000,'0.000'-50.000,"0.000"25.000,0.000 0.000,0.000 50.000,0.000 0.000,-25.000 100.000,0.000 0.000,-50.000 50.000,0.000 0.000,-50.000 50.000,0.000 0.000,50.000-25.000,0.000 0.000,50.000-75.000,0.000 0.000,50.000-50.000,0.000 0.000,100.000-75.000,0.000 0.000,25.000-100.000,0.000 0.000,100.000-150.000,0.000 0.000,-100.000-25.000,0.000 0.000,-100.000 75.000,0.000 0.000,-75.000 75.000,0.000 0.000,-100.000 100.000,0.000 0.000,0.000 75.000,0.000 0.000,50.000 50.000,0.000 0.000,75.000-25.000,0.000 0.000,100.000-50.000,0.000 0.000,50.000 0.000,0.000 0.000,-25.000 0.000,0.000 0.000,-75.000 25.000,0.000 0.000,0.000-25.000,0.000 0.000,-50.000 25.000,0.000 0.000,-25.000 50.000,0.000 0.000,-50.000 25.000,0.000 0.000,0.000 0.000,0.000 0.000,50.000-25.000,0.000 0.000,25.000-25.000,0.000 0.000,100.000-25.000,0.000 0.000,100.000-50.000,0.000 0.000,25.000-25.000,0.000 0.000,-100.000-25.000,0.000 0.000,-75.000 25.000,0.000 0.000,-75.000-25.000</inkml:trace>
</inkml:ink>
</file>

<file path=ppt/ink/ink7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3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98700.000 39050.000,'-50.000'-200.000,"25.000"175.000,0.000 0.000,0.000 75.000,0.000 0.000,0.000 125.000,0.000 0.000,-25.000 75.000,0.000 0.000,0.000 75.000,0.000 0.000,25.000 125.000,0.000 0.000,-25.000 125.000,0.000 0.000,25.000-350.000,0.000 0.000,25.000-200.000</inkml:trace>
</inkml:ink>
</file>

<file path=ppt/ink/ink7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3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99200.000 36850.000,'0.000'-50.000,"50.000"-75.000,0.000 0.000,-25.000 125.000,0.000 0.000,25.000-25.000,0.000 0.000,75.000 50.000,0.000 0.000,-50.000 100.000,0.000 0.000,-100.000 50.000,0.000 0.000,-75.000-50.000,0.000 0.000,-25.000-25.000,0.000 0.000,50.000-50.000,0.000 0.000,50.000-25.000,0.000 0.000,75.000 0.000,0.000 0.000,50.000-50.000,0.000 0.000,-50.000 25.000,0.000 0.000,125.000-75.000,0.000 0.000,-25.000 50.000,0.000 0.000,-125.000 0.000,0.000 0.000,0.000 0.000</inkml:trace>
</inkml:ink>
</file>

<file path=ppt/ink/ink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6:5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52550.000 51300.000,'-100.000'-50.000,"100.000"225.000,0.000 0.000,0.000 0.000,0.000 0.000,-50.000 225.000,0.000 0.000,0.000-125.000,0.000 0.000,25.000-100.000,0.000 0.000,50.000-150.000,0.000 0.000,25.000-125.000,0.000 0.000,-50.000 50.000,0.000 0.000,25.000 0.000</inkml:trace>
</inkml:ink>
</file>

<file path=ppt/ink/ink7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3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100350.000 36900.000,'50.000'-50.000,"50.000"25.000,0.000 0.000,25.000 25.000,0.000 0.000,25.000 25.000,0.000 0.000,50.000 0.000,0.000 0.000,-100.000 25.000,0.000 0.000,-75.000-50.000</inkml:trace>
</inkml:ink>
</file>

<file path=ppt/ink/ink7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3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95950.000 43300.000,'0.000'50.000,"-50.000"175.000,0.000 0.000,0.000-50.000,0.000 0.000,25.000-25.000,0.000 0.000,50.000-100.000,0.000 0.000,75.000-50.000,0.000 0.000,25.000-75.000,0.000 0.000,0.000-125.000,0.000 0.000,0.000-25.000,0.000 0.000,-50.000 25.000,0.000 0.000,-25.000 125.000,0.000 0.000,-50.000 175.000,0.000 0.000,0.000 100.000,0.000 0.000,0.000 25.000,0.000 0.000,25.000 50.000,0.000 0.000,-25.000 0.000,0.000 0.000,-25.000-50.000,0.000 0.000,0.000-75.000,0.000 0.000,-25.000-100.000,0.000 0.000,-25.000-50.000,0.000 0.000,-25.000-25.000,0.000 0.000,25.000-100.000,0.000 0.000,50.000-50.000,0.000 0.000,175.000-25.000,0.000 0.000,125.000-25.000,0.000 0.000,-50.000 50.000,0.000 0.000,-125.000 100.000,0.000 0.000,-50.000 25.000</inkml:trace>
</inkml:ink>
</file>

<file path=ppt/ink/ink7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3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86250.000 44350.000,'50.000'-50.000,"50.000"-25.000,0.000 0.000,-50.000 75.000,0.000 0.000,75.000 100.000,0.000 0.000,-50.000 50.000,0.000 0.000,-50.000-25.000,0.000 0.000,-125.000 50.000,0.000 0.000,-50.000-50.000,0.000 0.000,-25.000-25.000,0.000 0.000,75.000-50.000,0.000 0.000,75.000-50.000,0.000 0.000,150.000-25.000,0.000 0.000,100.000-50.000,0.000 0.000,-25.000 25.000,0.000 0.000,-25.000-25.000,0.000 0.000,-150.000 25.000</inkml:trace>
</inkml:ink>
</file>

<file path=ppt/ink/ink7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3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88250.000 43950.000,'0.000'-150.000,"0.000"125.000,0.000 0.000,0.000 50.000,0.000 0.000,0.000 150.000,0.000 0.000,-50.000 0.000,0.000 0.000,50.000 0.000,0.000 0.000,0.000-75.000,0.000 0.000,0.000-75.000,0.000 0.000,75.000-50.000,0.000 0.000,50.000-100.000,0.000 0.000,-50.000-50.000,0.000 0.000,25.000-100.000,0.000 0.000,-75.000 100.000,0.000 0.000,0.000 125.000,0.000 0.000,-25.000 25.000,0.000 0.000,0.000 50.000,0.000 0.000,0.000 100.000,0.000 0.000,0.000 75.000,0.000 0.000,0.000 25.000,0.000 0.000,-25.000 25.000,0.000 0.000,25.000 25.000,0.000 0.000,-50.000 50.000,0.000 0.000,25.000-50.000,0.000 0.000,0.000-100.000,0.000 0.000,-25.000-125.000,0.000 0.000,-50.000-50.000,0.000 0.000,-50.000-100.000,0.000 0.000,50.000-100.000,0.000 0.000,100.000-25.000,0.000 0.000,125.000 25.000,0.000 0.000,125.000 50.000,0.000 0.000,75.000-25.000,0.000 0.000,-225.000 150.000,0.000 0.000,-25.000-25.000</inkml:trace>
</inkml:ink>
</file>

<file path=ppt/ink/ink7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3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91500.000 44200.000,'0.000'-100.000,"0.000"125.000,0.000 0.000,0.000 0.000</inkml:trace>
</inkml:ink>
</file>

<file path=ppt/ink/ink7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3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76650.000 48550.000,'50.000'-50.000,"-25.000"50.000,0.000 0.000,-50.000 50.000,0.000 0.000,-75.000 125.000,0.000 0.000,-75.000 75.000,0.000 0.000,0.000 0.000,0.000 0.000,25.000-75.000,0.000 0.000,75.000-100.000,0.000 0.000,50.000-50.000,0.000 0.000,50.000-25.000,0.000 0.000,175.000 0.000,0.000 0.000,50.000 0.000,0.000 0.000,-25.000 0.000,0.000 0.000,-50.000 0.000,0.000 0.000,-50.000 0.000,0.000 0.000,-100.000 0.000,0.000 0.000,0.000 0.000</inkml:trace>
</inkml:ink>
</file>

<file path=ppt/ink/ink7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3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76850.000 49050.000,'-100.000'-100.000,"75.000"100.000,0.000 0.000,25.000 75.000,0.000 0.000,-25.000 150.000,0.000 0.000,-25.000 100.000,0.000 0.000,0.000 50.000,0.000 0.000,0.000 75.000,0.000 0.000,50.000-350.000,0.000 0.000,-25.000 0.000</inkml:trace>
</inkml:ink>
</file>

<file path=ppt/ink/ink7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4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78250.000 48750.000,'-50.000'0.000,"25.000"50.000,0.000 0.000,0.000 125.000,0.000 0.000,0.000 0.000,0.000 0.000,0.000 0.000,0.000 0.000,25.000-75.000,0.000 0.000,0.000-75.000,0.000 0.000,100.000-25.000,0.000 0.000,50.000-150.000,0.000 0.000,-25.000-50.000,0.000 0.000,-75.000 0.000,0.000 0.000,-25.000 75.000,0.000 0.000,-25.000 75.000,0.000 0.000,0.000 125.000,0.000 0.000,0.000 100.000,0.000 0.000,0.000 50.000,0.000 0.000,0.000 75.000,0.000 0.000,-50.000 50.000,0.000 0.000,0.000 0.000,0.000 0.000,25.000-100.000,0.000 0.000,-25.000-100.000,0.000 0.000,-25.000-100.000,0.000 0.000,0.000-50.000,0.000 0.000,-25.000-100.000,0.000 0.000,25.000-50.000,0.000 0.000,50.000-100.000,0.000 0.000,175.000-50.000,0.000 0.000,125.000 25.000,0.000 0.000,-25.000 25.000,0.000 0.000,-200.000 175.000,0.000 0.000,25.000 25.000</inkml:trace>
</inkml:ink>
</file>

<file path=ppt/ink/ink7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4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79800.000 47750.000,'0.000'-100.000,"50.000"50.000,0.000 0.000,50.000 50.000,0.000 0.000,0.000 25.000,0.000 0.000,-50.000 75.000,0.000 0.000,-50.000 0.000,0.000 0.000,-125.000 75.000,0.000 0.000,0.000-50.000,0.000 0.000,50.000-75.000,0.000 0.000,50.000-25.000,0.000 0.000,75.000-25.000,0.000 0.000,100.000 0.000,0.000 0.000,0.000-25.000,0.000 0.000,-25.000 25.000,0.000 0.000,-50.000 0.000,0.000 0.000,-50.000-25.000</inkml:trace>
</inkml:ink>
</file>

<file path=ppt/ink/ink7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4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80650.000 50400.000,'-50.000'0.000,"150.000"50.000,0.000 0.000,-50.000 0.000,0.000 0.000,-25.000 0.000,0.000 0.000,0.000-25.000,0.000 0.000,0.000-50.000</inkml:trace>
</inkml:ink>
</file>

<file path=ppt/ink/ink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6:5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52350.000 52950.000,'0.000'-400.000,"0.000"350.000,0.000 0.000,0.000 25.000,0.000 0.000,75.000 0.000,0.000 0.000,50.000 25.000,0.000 0.000,0.000 25.000,0.000 0.000,-25.000 0.000,0.000 0.000,-50.000-25.000,0.000 0.000,0.000-25.000,0.000 0.000,-50.000-150.000,0.000 0.000,25.000 0.000,0.000 0.000,-25.000 25.000,0.000 0.000,25.000 125.000,0.000 0.000,-25.000 0.000,0.000 0.000,0.000 50.000,0.000 0.000,25.000 100.000,0.000 0.000,-25.000 75.000,0.000 0.000,-25.000 125.000,0.000 0.000,-25.000-25.000,0.000 0.000,25.000-125.000,0.000 0.000,75.000-100.000,0.000 0.000,100.000-150.000,0.000 0.000,-100.000 25.000,0.000 0.000,0.000 0.000</inkml:trace>
</inkml:ink>
</file>

<file path=ppt/ink/ink7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4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82500.000 48650.000,'-50.000'150.000,"25.000"-100.000,0.000 0.000,25.000 100.000,0.000 0.000,0.000 50.000,0.000 0.000,0.000-100.000,0.000 0.000,25.000-50.000,0.000 0.000,25.000-50.000,0.000 0.000,50.000-75.000,0.000 0.000,25.000-125.000,0.000 0.000,-50.000-25.000,0.000 0.000,-25.000 100.000,0.000 0.000,-50.000 50.000,0.000 0.000,0.000 50.000,0.000 0.000,-25.000 100.000,0.000 0.000,25.000 50.000,0.000 0.000,0.000 50.000,0.000 0.000,0.000 75.000,0.000 0.000,0.000 0.000,0.000 0.000,0.000 50.000,0.000 0.000,-25.000-50.000,0.000 0.000,0.000 0.000,0.000 0.000,-25.000-75.000,0.000 0.000,0.000-75.000,0.000 0.000,-50.000-50.000,0.000 0.000,0.000-75.000,0.000 0.000,25.000-125.000,0.000 0.000,75.000-75.000,0.000 0.000,100.000-25.000,0.000 0.000,150.000 0.000,0.000 0.000,50.000 50.000,0.000 0.000,-225.000 125.000</inkml:trace>
</inkml:ink>
</file>

<file path=ppt/ink/ink7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4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85650.000 50000.000,'-100.000'-50.000,"50.000"25.000,0.000 0.000,150.000 25.000,0.000 0.000,125.000-50.000,0.000 0.000,75.000 25.000,0.000 0.000,-100.000 0.000,0.000 0.000,-75.000 0.000,0.000 0.000,-100.000 50.000,0.000 0.000,-50.000 0.000,0.000 0.000,0.000 0.000</inkml:trace>
</inkml:ink>
</file>

<file path=ppt/ink/ink7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4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85350.000 50900.000,'-100.000'0.000,"0.000"25.000,0.000 0.000,300.000-25.000,0.000 0.000,75.000-50.000,0.000 0.000,-175.000 0.000,0.000 0.000,200.000 0.000,0.000 0.000,50.000 0.000,0.000 0.000,-175.000 50.000,0.000 0.000,-100.000 0.000,0.000 0.000,-50.000-25.000</inkml:trace>
</inkml:ink>
</file>

<file path=ppt/ink/ink7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4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89250.000 48150.000,'-200.000'0.000,"125.000"50.000,0.000 0.000,50.000 75.000,0.000 0.000,25.000 0.000,0.000 0.000,0.000 150.000,0.000 0.000,0.000 100.000,0.000 0.000,-25.000-25.000,0.000 0.000,25.000-125.000,0.000 0.000,0.000-100.000,0.000 0.000,75.000-150.000,0.000 0.000,-50.000 0.000</inkml:trace>
</inkml:ink>
</file>

<file path=ppt/ink/ink7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4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90350.000 49000.000,'50.000'-200.000,"-50.000"175.000,0.000 0.000,-75.000 75.000,0.000 0.000,-75.000 150.000,0.000 0.000,-25.000 50.000,0.000 0.000,0.000-75.000,0.000 0.000,25.000-75.000,0.000 0.000,75.000-50.000,0.000 0.000,75.000 0.000,0.000 0.000,75.000 0.000,0.000 0.000,125.000-25.000,0.000 0.000,0.000 25.000,0.000 0.000,-50.000-50.000,0.000 0.000,-25.000 0.000,0.000 0.000,-100.000-50.000,0.000 0.000,0.000 25.000</inkml:trace>
</inkml:ink>
</file>

<file path=ppt/ink/ink7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4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91250.000 49550.000,'0.000'-50.000,"-25.000"-25.000,0.000 0.000,0.000 100.000,0.000 0.000,-50.000 125.000,0.000 0.000,-25.000-25.000,0.000 0.000,50.000-25.000,0.000 0.000,50.000-75.000,0.000 0.000,75.000 0.000,0.000 0.000,50.000-25.000,0.000 0.000,-25.000 0.000,0.000 0.000,-75.000 50.000,0.000 0.000,-50.000 25.000,0.000 0.000,-75.000 50.000,0.000 0.000,0.000-50.000,0.000 0.000,-25.000 0.000,0.000 0.000,25.000-25.000,0.000 0.000,100.000-25.000,0.000 0.000,25.000-25.000,0.000 0.000,100.000-25.000,0.000 0.000,50.000-75.000,0.000 0.000,-25.000-25.000,0.000 0.000,-50.000-25.000,0.000 0.000,-50.000 75.000,0.000 0.000,-25.000 25.000,0.000 0.000,-25.000 25.000,0.000 0.000,0.000 50.000,0.000 0.000,0.000 100.000,0.000 0.000,0.000 75.000,0.000 0.000,-25.000 50.000,0.000 0.000,0.000 225.000,0.000 0.000,25.000-75.000,0.000 0.000,0.000-325.000</inkml:trace>
</inkml:ink>
</file>

<file path=ppt/ink/ink7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5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92000.000 49950.000,'50.000'-150.000,"0.000"150.000,0.000 0.000,0.000 0.000,0.000 0.000,50.000 50.000,0.000 0.000,-50.000 25.000,0.000 0.000,0.000 25.000,0.000 0.000,-50.000 0.000,0.000 0.000,-150.000 75.000,0.000 0.000,-75.000 0.000,0.000 0.000,100.000-75.000,0.000 0.000,75.000-50.000</inkml:trace>
</inkml:ink>
</file>

<file path=ppt/ink/ink7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5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76200.000 55600.000,'0.000'-50.000,"0.000"25.000,0.000 0.000,0.000 100.000,0.000 0.000,0.000 50.000,0.000 0.000,0.000 0.000,0.000 0.000,-25.000 25.000,0.000 0.000,25.000-50.000,0.000 0.000,0.000-50.000,0.000 0.000,25.000-50.000,0.000 0.000,50.000-75.000,0.000 0.000,25.000-50.000,0.000 0.000,-25.000-25.000,0.000 0.000,25.000-25.000,0.000 0.000,-75.000 0.000,0.000 0.000,0.000 25.000,0.000 0.000,-25.000 75.000,0.000 0.000,0.000 0.000,0.000 0.000,0.000 175.000,0.000 0.000,0.000 50.000,0.000 0.000,0.000 25.000,0.000 0.000,0.000 25.000,0.000 0.000,-25.000 25.000,0.000 0.000,-25.000 100.000,0.000 0.000,25.000 0.000,0.000 0.000,0.000-25.000,0.000 0.000,0.000-100.000,0.000 0.000,-25.000-75.000,0.000 0.000,0.000-75.000,0.000 0.000,-25.000 0.000,0.000 0.000,0.000-50.000,0.000 0.000,-50.000-25.000,0.000 0.000,0.000-25.000,0.000 0.000,25.000-50.000,0.000 0.000,75.000 0.000,0.000 0.000,100.000-50.000,0.000 0.000,100.000-50.000,0.000 0.000,50.000-25.000,0.000 0.000,0.000-25.000,0.000 0.000,-100.000 150.000,0.000 0.000,-75.000 25.000</inkml:trace>
</inkml:ink>
</file>

<file path=ppt/ink/ink7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5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77850.000 54050.000,'50.000'-50.000,"-25.000"50.000,0.000 0.000,0.000 0.000,0.000 0.000,0.000 50.000,0.000 0.000,-25.000 50.000,0.000 0.000,-50.000 25.000,0.000 0.000,-25.000 0.000,0.000 0.000,0.000-75.000,0.000 0.000,75.000 0.000,0.000 0.000,0.000-25.000,0.000 0.000,100.000-25.000,0.000 0.000,0.000 0.000,0.000 0.000,-25.000 25.000,0.000 0.000,-75.000 50.000,0.000 0.000,-50.000 25.000,0.000 0.000,-50.000 25.000,0.000 0.000,-50.000 25.000,0.000 0.000,100.000-75.000,0.000 0.000,25.000-25.000</inkml:trace>
</inkml:ink>
</file>

<file path=ppt/ink/ink7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5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78550.000 56250.000,'100.000'-100.000,"-50.000"75.000,0.000 0.000,100.000 0.000,0.000 0.000,50.000 25.000,0.000 0.000,0.000 0.000,0.000 0.000,-75.000 0.000,0.000 0.000,-75.000 50.000,0.000 0.000,-50.000-25.000,0.000 0.000,-50.000 25.000</inkml:trace>
</inkml:ink>
</file>

<file path=ppt/ink/ink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6:5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54800.000 52150.000,'50.000'-100.000,"-50.000"-25.000,0.000 0.000,0.000 100.000,0.000 0.000,-75.000 0.000,0.000 0.000,0.000 125.000,0.000 0.000,0.000 25.000,0.000 0.000,0.000 75.000,0.000 0.000,75.000-50.000,0.000 0.000,25.000-75.000,0.000 0.000,75.000-75.000,0.000 0.000,0.000-75.000,0.000 0.000,-50.000 0.000,0.000 0.000,-25.000-50.000,0.000 0.000,-25.000 100.000,0.000 0.000,0.000 0.000,0.000 0.000,0.000 125.000,0.000 0.000,0.000 25.000,0.000 0.000,0.000 25.000,0.000 0.000,0.000 100.000,0.000 0.000,-50.000 125.000,0.000 0.000,0.000 150.000,0.000 0.000,0.000-175.000,0.000 0.000,25.000-200.000,0.000 0.000,-25.000-100.000,0.000 0.000,-25.000-50.000,0.000 0.000,0.000-100.000,0.000 0.000,0.000-100.000,0.000 0.000,75.000-50.000,0.000 0.000,25.000-50.000,0.000 0.000,75.000 50.000,0.000 0.000,50.000 0.000,0.000 0.000,25.000 100.000,0.000 0.000,-25.000 25.000,0.000 0.000,-100.000 100.000,0.000 0.000,0.000-25.000</inkml:trace>
</inkml:ink>
</file>

<file path=ppt/ink/ink7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5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78350.000 57100.000,'-50.000'0.000,"50.000"-50.000,0.000 0.000,50.000 25.000,0.000 0.000,150.000-25.000,0.000 0.000,25.000 25.000,0.000 0.000,0.000 0.000,0.000 0.000,0.000 25.000,0.000 0.000,-100.000 25.000,0.000 0.000,-75.000 0.000,0.000 0.000,0.000 0.000</inkml:trace>
</inkml:ink>
</file>

<file path=ppt/ink/ink7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5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82350.000 56400.000,'-100.000'0.000,"75.000"0.000,0.000 0.000,75.000-25.000,0.000 0.000,0.000 25.000,0.000 0.000,25.000 0.000,0.000 0.000,25.000 0.000,0.000 0.000,25.000-25.000,0.000 0.000,25.000 25.000,0.000 0.000,0.000 0.000,0.000 0.000,50.000 0.000,0.000 0.000,-25.000 0.000,0.000 0.000,50.000 25.000,0.000 0.000,-25.000-25.000,0.000 0.000,25.000 0.000,0.000 0.000,-25.000 0.000,0.000 0.000,-25.000 0.000,0.000 0.000,0.000 0.000,0.000 0.000,-25.000 0.000,0.000 0.000,0.000 0.000,0.000 0.000,-25.000 25.000,0.000 0.000,0.000-25.000,0.000 0.000,0.000 0.000,0.000 0.000,-50.000 0.000,0.000 0.000,0.000 0.000,0.000 0.000,-25.000 0.000,0.000 0.000,-25.000 25.000,0.000 0.000,-75.000 0.000,0.000 0.000,0.000 0.000</inkml:trace>
</inkml:ink>
</file>

<file path=ppt/ink/ink7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5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85900.000 57200.000,'0.000'100.000,"-100.000"25.000,0.000 0.000,-75.000 50.000,0.000 0.000,0.000-50.000,0.000 0.000,50.000-50.000,0.000 0.000,75.000-50.000,0.000 0.000,25.000-25.000,0.000 0.000,125.000 25.000,0.000 0.000,100.000-25.000,0.000 0.000,50.000 0.000,0.000 0.000,-75.000 0.000,0.000 0.000,-25.000 0.000,0.000 0.000,-75.000 0.000,0.000 0.000,-50.000 0.000,0.000 0.000,0.000 0.000</inkml:trace>
</inkml:ink>
</file>

<file path=ppt/ink/ink7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5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86450.000 57050.000,'-50.000'0.000,"25.000"-25.000,0.000 0.000,0.000 25.000,0.000 0.000,25.000 75.000,0.000 0.000,0.000 75.000,0.000 0.000,-25.000 100.000,0.000 0.000,-50.000 50.000,0.000 0.000,0.000 0.000,0.000 0.000,25.000 25.000,0.000 0.000,25.000-225.000</inkml:trace>
</inkml:ink>
</file>

<file path=ppt/ink/ink7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8:5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84100.000 53850.000,'0.000'-100.000,"75.000"100.000,0.000 0.000,50.000 0.000,0.000 0.000,-25.000 0.000,0.000 0.000,-50.000 75.000,0.000 0.000,-100.000 75.000,0.000 0.000,-25.000-50.000,0.000 0.000,0.000-25.000,0.000 0.000,-75.000 100.000,0.000 0.000,50.000-100.000,0.000 0.000,50.000-25.000,0.000 0.000,25.000-50.000,0.000 0.000,75.000-25.000,0.000 0.000,75.000-25.000,0.000 0.000,25.000 0.000,0.000 0.000,0.000 25.000,0.000 0.000,-125.000 0.000,0.000 0.000,25.000 0.000</inkml:trace>
</inkml:ink>
</file>

<file path=ppt/ink/ink7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9:0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85400.000 54150.000,'-50.000'50.000,"50.000"0.000,0.000 0.000,25.000 50.000,0.000 0.000,0.000 0.000,0.000 0.000,25.000 0.000,0.000 0.000,0.000-75.000,0.000 0.000,-25.000-25.000</inkml:trace>
</inkml:ink>
</file>

<file path=ppt/ink/ink7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9:0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86300.000 53900.000,'-100.000'50.000,"50.000"25.000,0.000 0.000,25.000 25.000,0.000 0.000,25.000 0.000,0.000 0.000,25.000-25.000,0.000 0.000,25.000-50.000,0.000 0.000,50.000-75.000,0.000 0.000,0.000-75.000,0.000 0.000,-50.000 25.000,0.000 0.000,-75.000 50.000,0.000 0.000,-50.000 0.000,0.000 0.000,-25.000 50.000,0.000 0.000,50.000 0.000,0.000 0.000,25.000-25.000</inkml:trace>
</inkml:ink>
</file>

<file path=ppt/ink/ink7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9:0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87700.000 53650.000,'0.000'50.000,"-75.000"25.000,0.000 0.000,-25.000 75.000,0.000 0.000,-25.000 50.000,0.000 0.000,25.000 25.000,0.000 0.000,50.000-100.000,0.000 0.000,50.000-100.000,0.000 0.000,-25.000 0.000</inkml:trace>
</inkml:ink>
</file>

<file path=ppt/ink/ink7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9:0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86800.000 53650.000,'50.000'0.000,"0.000"50.000,0.000 0.000,25.000 75.000,0.000 0.000,0.000 75.000,0.000 0.000,-25.000 50.000,0.000 0.000,0.000-50.000,0.000 0.000,-25.000-75.000,0.000 0.000,0.000-100.000</inkml:trace>
</inkml:ink>
</file>

<file path=ppt/ink/ink7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9:0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88150.000 53800.000,'-50.000'100.000,"50.000"25.000,0.000 0.000,-25.000 25.000,0.000 0.000,-25.000 50.000,0.000 0.000,0.000-25.000,0.000 0.000,50.000-100.000,0.000 0.000,25.000-75.000,0.000 0.000,0.000 0.000</inkml:trace>
</inkml:ink>
</file>

<file path=ppt/ink/ink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6:5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56800.000 51550.000,'-100.000'-100.000,"75.000"75.000,0.000 0.000,-50.000 25.000,0.000 0.000,0.000 50.000,0.000 0.000,0.000 0.000,0.000 0.000,0.000 50.000,0.000 0.000,25.000 0.000,0.000 0.000,25.000 50.000,0.000 0.000,25.000 0.000,0.000 0.000,100.000-50.000,0.000 0.000,50.000-25.000,0.000 0.000,0.000-50.000,0.000 0.000,-50.000 0.000,0.000 0.000,-75.000 25.000,0.000 0.000,-25.000 25.000,0.000 0.000,-75.000 25.000,0.000 0.000,-50.000 0.000,0.000 0.000,0.000-50.000,0.000 0.000,25.000 0.000,0.000 0.000,25.000-50.000,0.000 0.000,75.000-25.000</inkml:trace>
</inkml:ink>
</file>

<file path=ppt/ink/ink7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9:0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88800.000 53950.000,'0.000'100.000,"0.000"-25.000,0.000 0.000,-25.000 100.000,0.000 0.000,0.000-25.000,0.000 0.000,25.000 0.000,0.000 0.000,25.000-75.000,0.000 0.000,0.000-50.000,0.000 0.000,75.000-75.000,0.000 0.000,-25.000-100.000,0.000 0.000,0.000-25.000,0.000 0.000,-75.000 25.000,0.000 0.000,-25.000 25.000,0.000 0.000,-50.000 75.000,0.000 0.000,0.000 50.000,0.000 0.000,25.000 0.000,0.000 0.000,25.000 0.000</inkml:trace>
</inkml:ink>
</file>

<file path=ppt/ink/ink7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9:0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89400.000 53700.000,'50.000'0.000,"25.000"0.000,0.000 0.000,0.000 0.000,0.000 0.000,25.000 0.000,0.000 0.000,-50.000 0.000,0.000 0.000,0.000 0.000</inkml:trace>
</inkml:ink>
</file>

<file path=ppt/ink/ink7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9:0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90350.000 53300.000,'0.000'100.000,"-25.000"-25.000,0.000 0.000,25.000 50.000,0.000 0.000,-25.000 0.000,0.000 0.000,0.000-25.000,0.000 0.000,0.000-50.000</inkml:trace>
</inkml:ink>
</file>

<file path=ppt/ink/ink7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9:0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90800.000 53500.000,'50.000'0.000,"25.000"-50.000,0.000 0.000,-25.000 50.000,0.000 0.000,-25.000 50.000,0.000 0.000,0.000 25.000,0.000 0.000,0.000 25.000,0.000 0.000,-75.000 0.000,0.000 0.000,50.000-25.000,0.000 0.000,0.000-25.000,0.000 0.000,75.000-50.000,0.000 0.000,50.000 0.000,0.000 0.000,0.000-50.000,0.000 0.000,-50.000 50.000,0.000 0.000,-75.000-25.000</inkml:trace>
</inkml:ink>
</file>

<file path=ppt/ink/ink7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9:0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88400.000 56450.000,'200.000'-50.000,"-25.000"0.000,0.000 0.000,25.000 25.000,0.000 0.000,-50.000 25.000,0.000 0.000,100.000 50.000,0.000 0.000,-125.000-50.000,0.000 0.000,0.000 0.000,0.000 0.000,-100.000 0.000,0.000 0.000,0.000 0.000</inkml:trace>
</inkml:ink>
</file>

<file path=ppt/ink/ink7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9:0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81700.000 59150.000,'0.000'-50.000,"-25.000"25.000,0.000 0.000,25.000 0.000,0.000 0.000,50.000-50.000,0.000 0.000,0.000-25.000,0.000 0.000,25.000 25.000,0.000 0.000,-25.000 25.000,0.000 0.000,-25.000 25.000,0.000 0.000,0.000 25.000,0.000 0.000,50.000 75.000,0.000 0.000,0.000 100.000,0.000 0.000,0.000-25.000,0.000 0.000,0.000 50.000,0.000 0.000,-50.000 0.000,0.000 0.000,0.000-75.000,0.000 0.000,0.000-75.000,0.000 0.000,-50.000-125.000,0.000 0.000,0.000-100.000,0.000 0.000,-25.000-75.000,0.000 0.000,-75.000-100.000,0.000 0.000,25.000-200.000,0.000 0.000,50.000 75.000,0.000 0.000,25.000 100.000,0.000 0.000,25.000-75.000,0.000 0.000,0.000 150.000,0.000 0.000,0.000 125.000,0.000 0.000,0.000 75.000,0.000 0.000,-25.000 50.000,0.000 0.000,25.000 25.000,0.000 0.000,-25.000 0.000,0.000 0.000,25.000-25.000,0.000 0.000,-25.000 50.000,0.000 0.000,25.000 25.000,0.000 0.000,-25.000 0.000</inkml:trace>
</inkml:ink>
</file>

<file path=ppt/ink/ink7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9:0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82100.000 57000.000,'0.000'-50.000,"0.000"25.000,0.000 0.000,-50.000-275.000,0.000 0.000,50.000 150.000,0.000 0.000,-25.000-250.000,0.000 0.000,50.000-25.000,0.000 0.000,25.000 225.000,0.000 0.000,0.000 150.000,0.000 0.000,-25.000 75.000,0.000 0.000,25.000 225.000,0.000 0.000,-50.000 225.000,0.000 0.000,-25.000 0.000,0.000 0.000,-75.000-125.000,0.000 0.000,75.000-50.000,0.000 0.000,0.000-150.000,0.000 0.000,50.000-175.000,0.000 0.000,100.000-250.000,0.000 0.000,50.000-75.000,0.000 0.000,-75.000 50.000,0.000 0.000,-75.000 225.000</inkml:trace>
</inkml:ink>
</file>

<file path=ppt/ink/ink7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9:0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82900.000 54950.000,'-100.000'250.000,"75.000"100.000,0.000 0.000,-25.000-25.000,0.000 0.000,0.000 75.000,0.000 0.000,50.000 75.000,0.000 0.000,0.000-125.000,0.000 0.000,0.000-100.000,0.000 0.000,25.000-125.000,0.000 0.000,0.000-100.000</inkml:trace>
</inkml:ink>
</file>

<file path=ppt/ink/ink7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9:0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83050.000 59150.000,'0.000'150.000,"0.000"75.000,0.000 0.000,0.000-50.000,0.000 0.000,25.000-75.000,0.000 0.000,0.000-50.000</inkml:trace>
</inkml:ink>
</file>

<file path=ppt/ink/ink7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9:0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96500.000 51200.000,'-50.000'100.000,"25.000"-25.000,0.000 0.000,0.000 50.000,0.000 0.000,-50.000 150.000,0.000 0.000,50.000-50.000,0.000 0.000,25.000-125.000,0.000 0.000,25.000-100.000,0.000 0.000,50.000-75.000,0.000 0.000,75.000-125.000,0.000 0.000,-50.000-75.000,0.000 0.000,0.000 50.000,0.000 0.000,-75.000 125.000,0.000 0.000,-25.000 50.000,0.000 0.000,-25.000 50.000,0.000 0.000,-25.000 100.000,0.000 0.000,0.000 25.000,0.000 0.000,25.000 75.000,0.000 0.000,25.000 50.000,0.000 0.000,0.000 25.000,0.000 0.000,0.000 0.000,0.000 0.000,-75.000 0.000,0.000 0.000,0.000-75.000,0.000 0.000,-50.000-75.000,0.000 0.000,50.000-75.000,0.000 0.000,-25.000-50.000,0.000 0.000,25.000-150.000,0.000 0.000,50.000-100.000,0.000 0.000,150.000 0.000,0.000 0.000,150.000 0.000,0.000 0.000,50.000 75.000,0.000 0.000,-100.000 75.000,0.000 0.000,-150.000 50.000</inkml:trace>
</inkml:ink>
</file>

<file path=ppt/ink/ink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6:5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58000.000 50450.000,'-50.000'-50.000,"50.000"25.000,0.000 0.000,0.000 100.000,0.000 0.000,25.000 75.000,0.000 0.000,0.000 125.000,0.000 0.000,0.000 75.000,0.000 0.000,0.000-50.000,0.000 0.000,-25.000-125.000,0.000 0.000,0.000-50.000,0.000 0.000,-25.000-100.000</inkml:trace>
</inkml:ink>
</file>

<file path=ppt/ink/ink7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9:0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97650.000 52250.000,'-50.000'0.000,"50.000"-50.000,0.000 0.000,50.000 50.000,0.000 0.000,75.000-25.000,0.000 0.000,75.000 25.000,0.000 0.000,-25.000 25.000,0.000 0.000,-100.000 50.000,0.000 0.000,-75.000 0.000,0.000 0.000,-25.000-50.000</inkml:trace>
</inkml:ink>
</file>

<file path=ppt/ink/ink7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9:0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97600.000 53200.000,'-50.000'0.000,"75.000"-25.000,0.000 0.000,50.000 0.000,0.000 0.000,175.000 0.000,0.000 0.000,50.000 0.000,0.000 0.000,-75.000 25.000,0.000 0.000,-150.000 0.000,0.000 0.000,-25.000 0.000</inkml:trace>
</inkml:ink>
</file>

<file path=ppt/ink/ink7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9:0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99600.000 53750.000,'50.000'0.000,"-25.000"-25.000,0.000 0.000,25.000-75.000,0.000 0.000,25.000-25.000,0.000 0.000,25.000 25.000,0.000 0.000,-50.000 50.000,0.000 0.000,0.000 50.000,0.000 0.000,25.000 150.000,0.000 0.000,-25.000 50.000,0.000 0.000,0.000 0.000,0.000 0.000,25.000-50.000,0.000 0.000,-25.000-25.000,0.000 0.000,-25.000-50.000,0.000 0.000,0.000-75.000,0.000 0.000,0.000-75.000,0.000 0.000,-25.000-125.000,0.000 0.000,50.000-75.000,0.000 0.000,-25.000-125.000,0.000 0.000,25.000-200.000,0.000 0.000,0.000 25.000,0.000 0.000,75.000 150.000,0.000 0.000,-75.000 150.000,0.000 0.000,-25.000 150.000,0.000 0.000,0.000 100.000,0.000 0.000,-25.000-25.000,0.000 0.000,50.000 25.000,0.000 0.000,0.000 0.000,0.000 0.000,25.000 0.000,0.000 0.000,0.000 0.000,0.000 0.000,25.000 25.000,0.000 0.000,50.000 0.000,0.000 0.000,25.000 0.000,0.000 0.000,25.000-25.000,0.000 0.000,75.000 25.000,0.000 0.000,-50.000 0.000,0.000 0.000,-50.000 25.000,0.000 0.000,-100.000-25.000,0.000 0.000,-50.000 0.000,0.000 0.000,-75.000 25.000</inkml:trace>
</inkml:ink>
</file>

<file path=ppt/ink/ink7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9:0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100100.000 49050.000,'0.000'-50.000,"150.000"-25.000,0.000 0.000,-25.000 100.000,0.000 0.000,-75.000 125.000,0.000 0.000,-50.000 0.000,0.000 0.000,-125.000 25.000,0.000 0.000,25.000-75.000,0.000 0.000,25.000-50.000,0.000 0.000,50.000-25.000,0.000 0.000,75.000 0.000,0.000 0.000,75.000 0.000,0.000 0.000,-25.000 25.000,0.000 0.000,-50.000 50.000,0.000 0.000,-100.000 0.000,0.000 0.000,-125.000 75.000,0.000 0.000,-25.000 0.000,0.000 0.000,150.000-150.000,0.000 0.000,-25.000 50.000</inkml:trace>
</inkml:ink>
</file>

<file path=ppt/ink/ink7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9:1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101900.000 52250.000,'-50.000'0.000,"50.000"-25.000,0.000 0.000,75.000 0.000,0.000 0.000,75.000 0.000,0.000 0.000,75.000-25.000,0.000 0.000,75.000 0.000,0.000 0.000,0.000 25.000,0.000 0.000,-50.000 0.000,0.000 0.000,-75.000 25.000,0.000 0.000,-100.000 25.000,0.000 0.000,-50.000 0.000,0.000 0.000,-25.000-50.000</inkml:trace>
</inkml:ink>
</file>

<file path=ppt/ink/ink7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9:1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103400.000 52750.000,'50.000'0.000,"-50.000"-25.000,0.000 0.000,25.000 0.000,0.000 0.000,-25.000 75.000,0.000 0.000,-75.000 50.000,0.000 0.000,-25.000 25.000,0.000 0.000,0.000 0.000,0.000 0.000,50.000-25.000,0.000 0.000,75.000-50.000,0.000 0.000,75.000-50.000,0.000 0.000,75.000 0.000,0.000 0.000,-50.000-50.000,0.000 0.000,-25.000 0.000,0.000 0.000,-75.000 50.000,0.000 0.000,0.000-25.000</inkml:trace>
</inkml:ink>
</file>

<file path=ppt/ink/ink7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9:1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103800.000 52950.000,'0.000'-50.000,"0.000"25.000,0.000 0.000,-25.000 0.000,0.000 0.000,0.000 75.000,0.000 0.000,0.000 100.000,0.000 0.000,-25.000 25.000,0.000 0.000,25.000 75.000,0.000 0.000,-25.000 75.000,0.000 0.000,-25.000-50.000,0.000 0.000,50.000-225.000</inkml:trace>
</inkml:ink>
</file>

<file path=ppt/ink/ink7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9:1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102200.000 50500.000,'50.000'0.000,"75.000"0.000,0.000 0.000,-75.000 25.000,0.000 0.000,-25.000 100.000,0.000 0.000,-50.000-25.000,0.000 0.000,-75.000-25.000,0.000 0.000,-25.000 25.000,0.000 0.000,25.000-50.000,0.000 0.000,50.000-25.000,0.000 0.000,75.000 0.000,0.000 0.000,100.000-50.000,0.000 0.000,25.000-25.000,0.000 0.000,-75.000 25.000,0.000 0.000,-25.000-25.000</inkml:trace>
</inkml:ink>
</file>

<file path=ppt/ink/ink7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9:1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103000.000 51050.000,'0.000'100.000,"50.000"-50.000,0.000 0.000,-25.000 0.000,0.000 0.000,0.000-25.000</inkml:trace>
</inkml:ink>
</file>

<file path=ppt/ink/ink7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9:1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103700.000 50550.000,'0.000'200.000,"-50.000"-100.000,0.000 0.000,25.000 0.000,0.000 0.000,25.000-75.000,0.000 0.000,50.000-25.000,0.000 0.000,25.000-50.000,0.000 0.000,0.000-25.000,0.000 0.000,-75.000 25.000,0.000 0.000,-50.000 0.000,0.000 0.000,-25.000 25.000,0.000 0.000,25.000 25.000,0.000 0.000,50.000-25.000</inkml:trace>
</inkml:ink>
</file>

<file path=ppt/ink/ink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6:5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57650.000 52850.000,'-50.000'100.000,"50.000"-75.000,0.000 0.000,0.000 125.000,0.000 0.000,50.000-75.000,0.000 0.000,25.000-25.000,0.000 0.000,25.000-50.000,0.000 0.000,25.000-100.000,0.000 0.000,-25.000-25.000,0.000 0.000,0.000 0.000,0.000 0.000,-50.000-25.000,0.000 0.000,-25.000 125.000</inkml:trace>
</inkml:ink>
</file>

<file path=ppt/ink/ink7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9:1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105400.000 50250.000,'-50.000'0.000,"0.000"25.000,0.000 0.000,25.000 25.000,0.000 0.000,-75.000 50.000,0.000 0.000,0.000 25.000,0.000 0.000,0.000-25.000,0.000 0.000,-25.000-25.000,0.000 0.000,75.000-75.000</inkml:trace>
</inkml:ink>
</file>

<file path=ppt/ink/ink7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9:1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104300.000 50300.000,'100.000'-50.000,"-50.000"75.000,0.000 0.000,0.000 100.000,0.000 0.000,0.000 25.000,0.000 0.000,-25.000-25.000,0.000 0.000,-25.000 0.000,0.000 0.000,25.000-75.000,0.000 0.000,0.000-50.000,0.000 0.000,0.000 0.000</inkml:trace>
</inkml:ink>
</file>

<file path=ppt/ink/ink7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9:1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105400.000 50500.000,'0.000'150.000,"-75.000"-25.000,0.000 0.000,50.000-25.000,0.000 0.000,0.000-25.000,0.000 0.000,50.000-75.000,0.000 0.000,0.000-25.000</inkml:trace>
</inkml:ink>
</file>

<file path=ppt/ink/ink7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9:1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105850.000 50600.000,'-50.000'0.000,"25.000"50.000,0.000 0.000,-25.000 50.000,0.000 0.000,25.000 0.000,0.000 0.000,25.000-25.000,0.000 0.000,50.000-50.000,0.000 0.000,0.000 0.000,0.000 0.000,0.000-75.000,0.000 0.000,-25.000-50.000,0.000 0.000,-25.000 0.000,0.000 0.000,-25.000 25.000,0.000 0.000,-25.000 25.000,0.000 0.000,50.000 25.000,0.000 0.000,-25.000 0.000</inkml:trace>
</inkml:ink>
</file>

<file path=ppt/ink/ink7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9:1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105900.000 50200.000,'50.000'0.000,"25.000"-25.000,0.000 0.000,-25.000 25.000,0.000 0.000,-25.000 0.000,0.000 0.000,0.000 0.000,0.000 0.000,-25.000 25.000</inkml:trace>
</inkml:ink>
</file>

<file path=ppt/ink/ink7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9:1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106450.000 49950.000,'50.000'0.000,"-25.000"0.000,0.000 0.000,-25.000 25.000,0.000 0.000,0.000 0.000</inkml:trace>
</inkml:ink>
</file>

<file path=ppt/ink/ink7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9:1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106600.000 49800.000,'0.000'50.000,"0.000"25.000,0.000 0.000,0.000-25.000,0.000 0.000,0.000 75.000,0.000 0.000,-50.000-50.000,0.000 0.000,25.000-25.000,0.000 0.000,0.000-50.000,0.000 0.000,25.000 25.000</inkml:trace>
</inkml:ink>
</file>

<file path=ppt/ink/ink7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9:1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106800.000 50000.000,'300.000'-50.000,"-200.000"50.000,0.000 0.000,-75.000 25.000,0.000 0.000,0.000 50.000,0.000 0.000,-75.000 0.000,0.000 0.000,-50.000 0.000,0.000 0.000,50.000-25.000,0.000 0.000,25.000-25.000,0.000 0.000,100.000 25.000,0.000 0.000,75.000-25.000,0.000 0.000,25.000-25.000,0.000 0.000,-125.000 0.000,0.000 0.000,0.000 0.000</inkml:trace>
</inkml:ink>
</file>

<file path=ppt/ink/ink7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9:2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101500.000 45750.000,'-150.000'-50.000,"325.000"50.000,0.000 0.000,-100.000 0.000,0.000 0.000,0.000 0.000,0.000 0.000,-25.000 0.000,0.000 0.000,-25.000 25.000,0.000 0.000,-25.000 25.000,0.000 0.000,-25.000-25.000</inkml:trace>
</inkml:ink>
</file>

<file path=ppt/ink/ink7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9:2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101250.000 46850.000,'-100.000'0.000,"50.000"0.000,0.000 0.000,125.000 0.000,0.000 0.000,75.000-25.000,0.000 0.000,50.000 25.000,0.000 0.000,-25.000 0.000,0.000 0.000,-75.000 50.000,0.000 0.000,-50.000-25.000,0.000 0.000,-25.000 0.000</inkml:trace>
</inkml:ink>
</file>

<file path=ppt/ink/ink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7:0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62850.000 51700.000,'-50.000'-350.000,"0.000"275.000,0.000 0.000,-25.000 0.000,0.000 0.000,25.000 75.000,0.000 0.000,0.000 0.000,0.000 0.000,-50.000 100.000,0.000 0.000,0.000 75.000,0.000 0.000,25.000 50.000,0.000 0.000,50.000 25.000,0.000 0.000,0.000-50.000,0.000 0.000,50.000-100.000,0.000 0.000,25.000-50.000,0.000 0.000,25.000-50.000,0.000 0.000,50.000-125.000,0.000 0.000,-50.000-25.000,0.000 0.000,-25.000 50.000,0.000 0.000,-50.000 50.000,0.000 0.000,25.000 25.000,0.000 0.000,0.000 50.000,0.000 0.000,0.000 75.000,0.000 0.000,0.000 0.000,0.000 0.000,25.000-25.000,0.000 0.000,0.000-50.000,0.000 0.000,50.000-25.000,0.000 0.000,25.000-125.000,0.000 0.000,-50.000 0.000,0.000 0.000,-50.000 75.000,0.000 0.000,-25.000 25.000,0.000 0.000,0.000 75.000,0.000 0.000,0.000 25.000,0.000 0.000,0.000 0.000,0.000 0.000,50.000-25.000,0.000 0.000,25.000-25.000,0.000 0.000,50.000-100.000,0.000 0.000,50.000-125.000,0.000 0.000,0.000-125.000,0.000 0.000,0.000 50.000,0.000 0.000,-100.000 125.000,0.000 0.000,-75.000 75.000,0.000 0.000,-50.000 75.000,0.000 0.000,0.000 75.000,0.000 0.000,25.000 25.000,0.000 0.000,0.000 25.000,0.000 0.000,25.000 0.000,0.000 0.000,50.000-25.000,0.000 0.000,50.000 0.000,0.000 0.000,-25.000-50.000,0.000 0.000,-25.000 25.000,0.000 0.000,-50.000 25.000,0.000 0.000,-50.000 25.000,0.000 0.000,-75.000 0.000,0.000 0.000,0.000-25.000,0.000 0.000,100.000-50.000,0.000 0.000,0.000-75.000</inkml:trace>
</inkml:ink>
</file>

<file path=ppt/ink/ink7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9:2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103500.000 45050.000,'-50.000'-50.000,"25.000"50.000,0.000 0.000,25.000 50.000,0.000 0.000,0.000 75.000,0.000 0.000,-25.000 25.000,0.000 0.000,25.000 25.000,0.000 0.000,0.000 25.000,0.000 0.000,0.000 0.000,0.000 0.000,25.000-75.000,0.000 0.000,0.000-100.000</inkml:trace>
</inkml:ink>
</file>

<file path=ppt/ink/ink7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9:2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103850.000 45550.000,'0.000'50.000,"0.000"-25.000,0.000 0.000,0.000 50.000,0.000 0.000,0.000 25.000,0.000 0.000,0.000 25.000,0.000 0.000,0.000 0.000,0.000 0.000,50.000-75.000,0.000 0.000,0.000-25.000,0.000 0.000,50.000-50.000,0.000 0.000,-25.000-50.000,0.000 0.000,-25.000-75.000,0.000 0.000,-25.000 25.000,0.000 0.000,-25.000 25.000,0.000 0.000,-50.000 0.000,0.000 0.000,-50.000 50.000,0.000 0.000,-25.000 50.000,0.000 0.000,50.000 75.000,0.000 0.000,50.000-50.000,0.000 0.000,-25.000 0.000</inkml:trace>
</inkml:ink>
</file>

<file path=ppt/ink/ink7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9:2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101550.000 45850.000,'-50.000'-50.000,"25.000"25.000,0.000 0.000,0.000 25.000,0.000 0.000,0.000-25.000,0.000 0.000,-25.000 25.000,0.000 0.000,25.000 0.000,0.000 0.000,0.000 25.000,0.000 0.000,25.000 0.000,0.000 0.000,0.000-50.000,0.000 0.000,25.000 25.000,0.000 0.000,25.000 0.000,0.000 0.000,0.000 0.000,0.000 0.000,25.000 0.000,0.000 0.000,50.000 25.000,0.000 0.000,0.000-25.000,0.000 0.000,-100.000 0.000,0.000 0.000,75.000 25.000,0.000 0.000,-50.000-25.000</inkml:trace>
</inkml:ink>
</file>

<file path=ppt/ink/ink7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9:4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104300.000 44850.000,'-50.000'0.000,"25.000"0.000,0.000 0.000,0.000 0.000,0.000 0.000,50.000 0.000,0.000 0.000,0.000 0.000,0.000 0.000,25.000 0.000,0.000 0.000,0.000 0.000,0.000 0.000,0.000 0.000,0.000 0.000,-25.000 0.000,0.000 0.000,25.000 0.000,0.000 0.000,-25.000 0.000,0.000 0.000,0.000 0.000</inkml:trace>
</inkml:ink>
</file>

<file path=ppt/ink/ink7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9:4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105200.000 43950.000,'0.000'50.000,"0.000"0.000,0.000 0.000,0.000 50.000,0.000 0.000,0.000-50.000,0.000 0.000,0.000 25.000,0.000 0.000,25.000-50.000,0.000 0.000,25.000 0.000,0.000 0.000,25.000-25.000,0.000 0.000,0.000 0.000,0.000 0.000,0.000-50.000,0.000 0.000,0.000 25.000,0.000 0.000,-50.000-25.000,0.000 0.000,-25.000 0.000</inkml:trace>
</inkml:ink>
</file>

<file path=ppt/ink/ink7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49:4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105850.000 43650.000,'-50.000'0.000,"25.000"125.000,0.000 0.000,0.000 75.000,0.000 0.000,0.000 25.000,0.000 0.000,25.000-25.000,0.000 0.000,-50.000-100.000</inkml:trace>
</inkml:ink>
</file>

<file path=ppt/ink/ink7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50:0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42650.000 15350.000,'-50.000'0.000,"0.000"0.000,0.000 0.000,25.000-25.000,0.000 0.000,25.000 0.000,0.000 0.000,50.000 0.000,0.000 0.000,-25.000 25.000,0.000 0.000,150.000 0.000,0.000 0.000,-125.000 0.000,0.000 0.000,100.000 0.000,0.000 0.000,0.000 0.000,0.000 0.000,50.000 0.000,0.000 0.000,0.000-25.000,0.000 0.000,-25.000 25.000,0.000 0.000,100.000-25.000,0.000 0.000,0.000-25.000,0.000 0.000,-75.000 0.000,0.000 0.000,-125.000 25.000,0.000 0.000,250.000-25.000,0.000 0.000,-50.000 0.000,0.000 0.000,25.000 25.000,0.000 0.000,-50.000 25.000,0.000 0.000,0.000 0.000,0.000 0.000,25.000 50.000,0.000 0.000,0.000 0.000,0.000 0.000,-25.000 0.000,0.000 0.000,-25.000-25.000,0.000 0.000,-150.000-25.000,0.000 0.000,125.000 25.000,0.000 0.000,-150.000-25.000,0.000 0.000,275.000 0.000,0.000 0.000,25.000 25.000,0.000 0.000,0.000-25.000,0.000 0.000,25.000-25.000,0.000 0.000,25.000 0.000,0.000 0.000,-25.000 25.000,0.000 0.000,-25.000 0.000,0.000 0.000,-75.000 0.000,0.000 0.000,-175.000 0.000,0.000 0.000,275.000 0.000,0.000 0.000,-25.000-25.000,0.000 0.000,0.000 25.000,0.000 0.000,-25.000 0.000,0.000 0.000,50.000 0.000,0.000 0.000,-50.000-25.000,0.000 0.000,0.000 25.000,0.000 0.000,0.000 0.000,0.000 0.000,25.000-25.000,0.000 0.000,-75.000 25.000,0.000 0.000,50.000-25.000,0.000 0.000,-50.000 25.000,0.000 0.000,-50.000-25.000,0.000 0.000,-150.000 25.000,0.000 0.000,225.000 0.000,0.000 0.000,25.000 0.000,0.000 0.000,0.000-25.000,0.000 0.000,0.000 0.000,0.000 0.000,-75.000 25.000,0.000 0.000,-175.000 0.000,0.000 0.000,250.000 0.000,0.000 0.000,-25.000-25.000,0.000 0.000,0.000 25.000,0.000 0.000,0.000 0.000,0.000 0.000,-25.000-25.000,0.000 0.000,-50.000 25.000,0.000 0.000,-25.000 0.000,0.000 0.000,-75.000 0.000,0.000 0.000,-100.000 0.000,0.000 0.000,50.000 25.000,0.000 0.000,-25.000 0.000,0.000 0.000,-25.000-25.000,0.000 0.000,-25.000-25.000,0.000 0.000,-50.000 25.000,0.000 0.000,0.000 25.000,0.000 0.000,0.000-25.000</inkml:trace>
</inkml:ink>
</file>

<file path=ppt/ink/ink7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50:0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10650.000 20200.000,'-50.000'0.000,"-50.000"-25.000,0.000 0.000,75.000 0.000,0.000 0.000,0.000 0.000,0.000 0.000,0.000 25.000,0.000 0.000,25.000-25.000,0.000 0.000,50.000 50.000,0.000 0.000,75.000 0.000,0.000 0.000,75.000-25.000,0.000 0.000,-50.000 0.000,0.000 0.000,125.000 0.000,0.000 0.000,25.000 0.000,0.000 0.000,25.000-50.000,0.000 0.000,-25.000 25.000,0.000 0.000,25.000 0.000,0.000 0.000,50.000 0.000,0.000 0.000,-50.000 0.000,0.000 0.000,0.000 25.000,0.000 0.000,25.000-75.000,0.000 0.000,50.000 25.000,0.000 0.000,-25.000 0.000,0.000 0.000,-50.000 50.000,0.000 0.000,25.000 0.000,0.000 0.000,25.000 0.000,0.000 0.000,-25.000 0.000,0.000 0.000,25.000 0.000,0.000 0.000,25.000 0.000,0.000 0.000,0.000 0.000,0.000 0.000,0.000-25.000,0.000 0.000,25.000 0.000,0.000 0.000,0.000 0.000,0.000 0.000,-25.000-25.000,0.000 0.000,-25.000 25.000,0.000 0.000,-75.000 25.000,0.000 0.000,-225.000 0.000,0.000 0.000,25.000 0.000,0.000 0.000,150.000 0.000,0.000 0.000,75.000 0.000,0.000 0.000,-50.000 0.000,0.000 0.000,25.000 25.000,0.000 0.000,-50.000 0.000,0.000 0.000,0.000-25.000,0.000 0.000,50.000-25.000,0.000 0.000,-125.000 25.000,0.000 0.000,25.000-25.000,0.000 0.000,-150.000 0.000,0.000 0.000,200.000 25.000,0.000 0.000,-50.000-25.000,0.000 0.000,0.000 25.000,0.000 0.000,-25.000 0.000,0.000 0.000,-25.000-25.000,0.000 0.000,0.000 25.000,0.000 0.000,25.000-25.000,0.000 0.000,-75.000 25.000,0.000 0.000,-75.000 0.000,0.000 0.000,75.000-25.000,0.000 0.000,-75.000 25.000,0.000 0.000,75.000 0.000,0.000 0.000,0.000 0.000,0.000 0.000,0.000 0.000,0.000 0.000,-25.000-25.000,0.000 0.000,0.000 25.000,0.000 0.000,0.000 0.000,0.000 0.000,0.000 0.000,0.000 0.000,0.000 0.000,0.000 0.000,-25.000 0.000,0.000 0.000,-25.000 0.000,0.000 0.000,25.000 0.000,0.000 0.000,-75.000 25.000,0.000 0.000,-25.000 0.000,0.000 0.000,0.000-25.000</inkml:trace>
</inkml:ink>
</file>

<file path=ppt/ink/ink7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50:0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1750.000 10650.000,'-100.000'0.000,"-25.000"-50.000,0.000 0.000,125.000 0.000,0.000 0.000,150.000-100.000,0.000 0.000,-75.000 100.000,0.000 0.000,-25.000 0.000,0.000 0.000,100.000-50.000,0.000 0.000,200.000-100.000,0.000 0.000,-75.000-25.000,0.000 0.000,-50.000 125.000,0.000 0.000,-75.000 0.000,0.000 0.000,-100.000 75.000,0.000 0.000,-50.000 50.000,0.000 0.000,-75.000 100.000,0.000 0.000,-25.000 125.000,0.000 0.000,0.000 0.000,0.000 0.000,-25.000 0.000,0.000 0.000,0.000 0.000,0.000 0.000,25.000 25.000,0.000 0.000,25.000-50.000,0.000 0.000,0.000-100.000,0.000 0.000,25.000-75.000,0.000 0.000,25.000-50.000,0.000 0.000,0.000-25.000,0.000 0.000,25.000 0.000,0.000 0.000,0.000-25.000,0.000 0.000,0.000-200.000,0.000 0.000,0.000 150.000,0.000 0.000,25.000 0.000,0.000 0.000,-25.000 0.000,0.000 0.000,25.000 0.000,0.000 0.000,-25.000-25.000,0.000 0.000,25.000-100.000,0.000 0.000,0.000 125.000,0.000 0.000,-25.000-25.000,0.000 0.000,25.000-125.000,0.000 0.000,-25.000 125.000,0.000 0.000,0.000-125.000,0.000 0.000,0.000 175.000,0.000 0.000,0.000 25.000,0.000 0.000,0.000 25.000,0.000 0.000,-25.000-50.000,0.000 0.000,25.000 50.000,0.000 0.000,-25.000 0.000,0.000 0.000,50.000 75.000,0.000 0.000,75.000 100.000,0.000 0.000,50.000 50.000,0.000 0.000,25.000 75.000,0.000 0.000,-25.000-25.000,0.000 0.000,-25.000-50.000,0.000 0.000,-50.000-50.000,0.000 0.000,-75.000-50.000,0.000 0.000,0.000-50.000,0.000 0.000,0.000-25.000,0.000 0.000,-50.000-25.000,0.000 0.000,0.000 0.000,0.000 0.000,-75.000-50.000,0.000 0.000,-50.000-50.000,0.000 0.000,0.000-50.000,0.000 0.000,0.000 25.000,0.000 0.000,25.000 50.000,0.000 0.000,0.000 75.000,0.000 0.000,125.000 0.000,0.000 0.000,-25.000 0.000,0.000 0.000,0.000 0.000,0.000 0.000,0.000 25.000</inkml:trace>
</inkml:ink>
</file>

<file path=ppt/ink/ink7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50: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4400.000 33950.000,'0.000'-50.000,"25.000"25.000,0.000 0.000,0.000-50.000,0.000 0.000,0.000 100.000,0.000 0.000,50.000 100.000,0.000 0.000,25.000 100.000,0.000 0.000,25.000 75.000,0.000 0.000,-25.000-25.000,0.000 0.000,0.000-100.000,0.000 0.000,50.000-150.000,0.000 0.000,175.000-350.000,0.000 0.000,425.000-500.000,0.000 0.000,150.000-125.000,0.000 0.000,-675.000 775.000</inkml:trace>
</inkml:ink>
</file>

<file path=ppt/ink/ink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7:0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66600.000 49000.000,'0.000'-50.000,"0.000"0.000,0.000 0.000,0.000 25.000,0.000 0.000,0.000 50.000,0.000 0.000,25.000 150.000,0.000 0.000,-25.000 175.000,0.000 0.000,25.000 50.000,0.000 0.000,0.000 25.000,0.000 0.000,25.000-150.000,0.000 0.000,-25.000-50.000,0.000 0.000,-25.000-150.000,0.000 0.000,-25.000-25.000,0.000 0.000,0.000-25.000</inkml:trace>
</inkml:ink>
</file>

<file path=ppt/ink/ink7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58: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4050.000 34400.000,'-100.000'-150.000,"125.000"175.000,0.000 0.000,50.000 50.000,0.000 0.000,-25.000-25.000,0.000 0.000,-25.000 0.000,0.000 0.000,75.000 175.000,0.000 0.000,-50.000-25.000,0.000 0.000,25.000-75.000,0.000 0.000,0.000-50.000,0.000 0.000,0.000-100.000,0.000 0.000,75.000-100.000,0.000 0.000,25.000-50.000,0.000 0.000,100.000-75.000,0.000 0.000,150.000-75.000,0.000 0.000,0.000-25.000,0.000 0.000,-100.000 150.000,0.000 0.000,-250.000 225.000,0.000 0.000,-100.000 25.000</inkml:trace>
</inkml:ink>
</file>

<file path=ppt/ink/ink7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58:3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22550.000 23150.000,'-50.000'0.000,"0.000"-25.000,0.000 0.000,25.000 0.000,0.000 0.000,25.000 50.000,0.000 0.000,0.000 0.000,0.000 0.000,75.000 25.000,0.000 0.000,25.000 0.000,0.000 0.000,100.000-25.000,0.000 0.000,50.000 0.000,0.000 0.000,50.000 0.000,0.000 0.000,25.000 0.000,0.000 0.000,50.000-25.000,0.000 0.000,25.000-25.000,0.000 0.000,0.000 0.000,0.000 0.000,-75.000 0.000,0.000 0.000,-25.000 0.000,0.000 0.000,-25.000 25.000,0.000 0.000,-50.000 0.000,0.000 0.000,-50.000 0.000,0.000 0.000,-25.000 0.000,0.000 0.000,-50.000 0.000,0.000 0.000,0.000 0.000,0.000 0.000,0.000 25.000,0.000 0.000,-50.000 0.000</inkml:trace>
</inkml:ink>
</file>

<file path=ppt/ink/ink7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58: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63100.000 29400.000,'0.000'-50.000,"25.000"50.000,0.000 0.000,75.000 0.000,0.000 0.000,75.000 25.000,0.000 0.000,-100.000-25.000</inkml:trace>
</inkml:ink>
</file>

<file path=ppt/ink/ink7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58:5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71950.000 28150.000,'50.000'0.000,"-25.000"50.000,0.000 0.000,0.000 50.000,0.000 0.000,25.000 0.000,0.000 0.000,-25.000 0.000,0.000 0.000,25.000-25.000,0.000 0.000,-25.000 0.000,0.000 0.000,0.000-50.000,0.000 0.000,0.000 0.000,0.000 0.000,0.000-25.000,0.000 0.000,50.000-50.000,0.000 0.000,100.000-100.000,0.000 0.000,100.000-125.000,0.000 0.000,75.000-100.000,0.000 0.000,-50.000 125.000,0.000 0.000,-250.000 175.000</inkml:trace>
</inkml:ink>
</file>

<file path=ppt/ink/ink7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58:5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21800.000 17850.000,'0.000'-50.000,"-25.000"50.000,0.000 0.000,50.000 0.000,0.000 0.000,25.000 0.000,0.000 0.000,-25.000 0.000,0.000 0.000,25.000 25.000,0.000 0.000,0.000-25.000,0.000 0.000,0.000 25.000,0.000 0.000,0.000-25.000,0.000 0.000,25.000 0.000,0.000 0.000,0.000 0.000,0.000 0.000,25.000 0.000,0.000 0.000,-25.000 0.000,0.000 0.000,0.000 25.000,0.000 0.000,-25.000-25.000,0.000 0.000,25.000 0.000,0.000 0.000,-25.000 0.000,0.000 0.000,25.000 0.000,0.000 0.000,-25.000 0.000,0.000 0.000,-25.000 0.000,0.000 0.000,25.000 0.000,0.000 0.000,-25.000 25.000,0.000 0.000,25.000-25.000,0.000 0.000,-25.000 0.000,0.000 0.000,0.000 0.000,0.000 0.000,0.000 25.000,0.000 0.000,0.000-25.000,0.000 0.000,0.000 0.000,0.000 0.000,-25.000-25.000,0.000 0.000,0.000 0.000,0.000 0.000,0.000 0.000,0.000 0.000,0.000 75.000,0.000 0.000,0.000-25.000</inkml:trace>
</inkml:ink>
</file>

<file path=ppt/ink/ink7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58:5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64650.000 13350.000,'0.000'-50.000,"50.000"50.000,0.000 0.000,-25.000 0.000,0.000 0.000,0.000 0.000</inkml:trace>
</inkml:ink>
</file>

<file path=ppt/ink/ink7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58:5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22350.000 17950.000,'-50.000'0.000,"0.000"0.000,0.000 0.000,25.000 0.000,0.000 0.000,50.000 0.000,0.000 0.000,100.000 0.000,0.000 0.000,150.000 0.000,0.000 0.000,25.000 0.000,0.000 0.000,100.000-50.000,0.000 0.000,0.000-25.000,0.000 0.000,-25.000-25.000,0.000 0.000,-150.000 50.000,0.000 0.000,-25.000 25.000,0.000 0.000,-25.000 0.000,0.000 0.000,25.000 0.000,0.000 0.000,-50.000 25.000,0.000 0.000,0.000 0.000,0.000 0.000,0.000 0.000,0.000 0.000,-25.000 25.000,0.000 0.000,0.000 25.000,0.000 0.000,-25.000-50.000,0.000 0.000,0.000 25.000,0.000 0.000,0.000-25.000,0.000 0.000,0.000 0.000,0.000 0.000,0.000 0.000,0.000 0.000,0.000 0.000,0.000 0.000,0.000 0.000,0.000 0.000,0.000 0.000,0.000 0.000,0.000 0.000,0.000 0.000,-25.000-25.000,0.000 0.000,0.000 25.000,0.000 0.000,0.000 0.000,0.000 0.000,-50.000 0.000,0.000 0.000,0.000 0.000,0.000 0.000,0.000 0.000</inkml:trace>
</inkml:ink>
</file>

<file path=ppt/ink/ink7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58:5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38150.000 17950.000,'-100.000'0.000,"75.000"-25.000,0.000 0.000,100.000 25.000,0.000 0.000,75.000 0.000,0.000 0.000,50.000 25.000,0.000 0.000,100.000 0.000,0.000 0.000,25.000-25.000,0.000 0.000,50.000 0.000,0.000 0.000,0.000 0.000,0.000 0.000,25.000 0.000,0.000 0.000,-50.000 0.000,0.000 0.000,-25.000-25.000,0.000 0.000,25.000-25.000,0.000 0.000,-25.000 50.000,0.000 0.000,0.000 0.000,0.000 0.000,-25.000 0.000,0.000 0.000,0.000 0.000,0.000 0.000,-50.000 0.000,0.000 0.000,-75.000 0.000,0.000 0.000,-125.000 0.000,0.000 0.000,-25.000 0.000,0.000 0.000,-75.000 0.000</inkml:trace>
</inkml:ink>
</file>

<file path=ppt/ink/ink7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59:0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46550.000 15400.000,'0.000'-50.000,"25.000"100.000,0.000 0.000,0.000 50.000,0.000 0.000,0.000-75.000,0.000 0.000,-25.000 0.000,0.000 0.000,75.000 150.000,0.000 0.000,-25.000-50.000,0.000 0.000,-25.000 25.000,0.000 0.000,-25.000 50.000,0.000 0.000,-50.000-75.000,0.000 0.000,0.000-50.000,0.000 0.000,0.000-50.000,0.000 0.000,-25.000-50.000,0.000 0.000,25.000-75.000,0.000 0.000,0.000-75.000,0.000 0.000,0.000 25.000,0.000 0.000,25.000 50.000,0.000 0.000,0.000 75.000,0.000 0.000,0.000 0.000,0.000 0.000,0.000 0.000,0.000 0.000,25.000 50.000,0.000 0.000,-25.000 125.000,0.000 0.000,0.000 0.000,0.000 0.000,-25.000 100.000,0.000 0.000,50.000-150.000,0.000 0.000,0.000-50.000,0.000 0.000,25.000-50.000,0.000 0.000,0.000 0.000</inkml:trace>
</inkml:ink>
</file>

<file path=ppt/ink/ink7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59:0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47700.000 16450.000,'0.000'100.000,"25.000"-25.000,0.000 0.000,25.000 50.000,0.000 0.000,0.000 0.000,0.000 0.000,-25.000-50.000,0.000 0.000,-25.000-25.000,0.000 0.000,-25.000-25.000</inkml:trace>
</inkml:ink>
</file>

<file path=ppt/ink/ink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5:2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11900.000 34750.000,'-100.000'0.000,"0.000"-50.000,0.000 0.000,75.000 50.000,0.000 0.000,75.000 0.000,0.000 0.000,125.000 0.000,0.000 0.000,50.000 0.000,0.000 0.000,50.000 0.000,0.000 0.000,25.000-25.000,0.000 0.000,-50.000 25.000,0.000 0.000,-75.000 25.000,0.000 0.000,-75.000 0.000,0.000 0.000,-75.000 0.000</inkml:trace>
</inkml:ink>
</file>

<file path=ppt/ink/ink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7:0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66000.000 52600.000,'-50.000'0.000,"25.000"0.000,0.000 0.000,25.000 25.000,0.000 0.000,25.000 75.000,0.000 0.000,25.000 25.000,0.000 0.000,25.000 25.000,0.000 0.000,-25.000-25.000,0.000 0.000,50.000-75.000,0.000 0.000,50.000-100.000,0.000 0.000,150.000-175.000,0.000 0.000,375.000-375.000,0.000 0.000,275.000-125.000,0.000 0.000,-675.000 500.000</inkml:trace>
</inkml:ink>
</file>

<file path=ppt/ink/ink8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59:0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30850.000 15950.000,'-50.000'0.000,"25.000"0.000,0.000 0.000,50.000 0.000,0.000 0.000,50.000-25.000,0.000 0.000,125.000 0.000,0.000 0.000,-25.000-25.000,0.000 0.000,-25.000 0.000,0.000 0.000,-75.000 50.000,0.000 0.000,-50.000 0.000,0.000 0.000,-75.000-25.000</inkml:trace>
</inkml:ink>
</file>

<file path=ppt/ink/ink8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59:0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31350.000 15000.000,'-50.000'0.000,"50.000"-25.000,0.000 0.000,-25.000 25.000,0.000 0.000,50.000 50.000,0.000 0.000,50.000 75.000,0.000 0.000,-50.000 50.000,0.000 0.000,-50.000 25.000,0.000 0.000,-50.000 0.000,0.000 0.000,-125.000 100.000,0.000 0.000,125.000-175.000,0.000 0.000,50.000-125.000</inkml:trace>
</inkml:ink>
</file>

<file path=ppt/ink/ink8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59:0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31850.000 16400.000,'0.000'50.000,"75.000"25.000,0.000 0.000,25.000 25.000,0.000 0.000,0.000 0.000,0.000 0.000,0.000-25.000,0.000 0.000,-50.000-25.000,0.000 0.000,-25.000 0.000,0.000 0.000,-75.000-50.000</inkml:trace>
</inkml:ink>
</file>

<file path=ppt/ink/ink8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59:1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63100.000 24550.000,'0.000'-50.000,"0.000"25.000,0.000 0.000,-25.000 25.000,0.000 0.000,25.000 25.000,0.000 0.000,25.000-25.000</inkml:trace>
</inkml:ink>
</file>

<file path=ppt/ink/ink8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59:1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63550.000 25350.000,'0.000'-50.000,"-25.000"0.000,0.000 0.000,-25.000 0.000,0.000 0.000,0.000 0.000,0.000 0.000,0.000 0.000,0.000 0.000,0.000 0.000,0.000 0.000,0.000 50.000,0.000 0.000,0.000 0.000,0.000 0.000,0.000 50.000,0.000 0.000,0.000 50.000,0.000 0.000,0.000 25.000,0.000 0.000,0.000 0.000,0.000 0.000,25.000 0.000,0.000 0.000,0.000 0.000,0.000 0.000,25.000-25.000,0.000 0.000,-25.000-25.000,0.000 0.000,25.000-25.000,0.000 0.000,25.000-25.000,0.000 0.000,0.000-25.000,0.000 0.000,50.000 0.000,0.000 0.000,25.000-75.000,0.000 0.000,-25.000 25.000,0.000 0.000,-25.000 0.000,0.000 0.000,-50.000 100.000,0.000 0.000,0.000 0.000,0.000 0.000,0.000 25.000,0.000 0.000,0.000-50.000,0.000 0.000,0.000 0.000,0.000 0.000,25.000-25.000,0.000 0.000,25.000 0.000,0.000 0.000,25.000-75.000,0.000 0.000,25.000-25.000,0.000 0.000,-50.000 50.000,0.000 0.000,-25.000 25.000,0.000 0.000,-25.000 0.000,0.000 0.000,0.000 50.000,0.000 0.000,-25.000 25.000,0.000 0.000,25.000 0.000,0.000 0.000,0.000 0.000,0.000 0.000,0.000 25.000,0.000 0.000,0.000-25.000,0.000 0.000,25.000-50.000,0.000 0.000,50.000 25.000,0.000 0.000,-25.000-25.000,0.000 0.000,-25.000 0.000</inkml:trace>
</inkml:ink>
</file>

<file path=ppt/ink/ink8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59:1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64500.000 25300.000,'-50.000'-50.000,"25.000"50.000,0.000 0.000,0.000 25.000,0.000 0.000,0.000 25.000,0.000 0.000,0.000 50.000,0.000 0.000,0.000 0.000,0.000 0.000,0.000 0.000,0.000 0.000,25.000-25.000,0.000 0.000,50.000-25.000,0.000 0.000,25.000-50.000,0.000 0.000,0.000 0.000,0.000 0.000,0.000-25.000,0.000 0.000,-50.000 0.000</inkml:trace>
</inkml:ink>
</file>

<file path=ppt/ink/ink8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59:1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65200.000 25600.000,'0.000'-50.000,"-50.000"50.000,0.000 0.000,25.000 75.000,0.000 0.000,0.000-25.000,0.000 0.000,0.000 0.000,0.000 0.000,25.000-25.000,0.000 0.000,0.000 25.000,0.000 0.000,0.000 0.000,0.000 0.000,25.000-25.000,0.000 0.000,25.000-25.000,0.000 0.000,50.000-50.000,0.000 0.000,-50.000 0.000,0.000 0.000,-25.000-25.000,0.000 0.000,-25.000 0.000,0.000 0.000,-25.000 25.000,0.000 0.000,-25.000 25.000,0.000 0.000,0.000 0.000,0.000 0.000,50.000 0.000,0.000 0.000,25.000 25.000,0.000 0.000,50.000 0.000,0.000 0.000,-25.000 25.000,0.000 0.000,0.000 25.000,0.000 0.000,-25.000 0.000,0.000 0.000,-25.000 0.000,0.000 0.000,-25.000 25.000,0.000 0.000,-25.000-25.000,0.000 0.000,25.000-25.000,0.000 0.000,75.000-50.000,0.000 0.000,25.000 0.000,0.000 0.000,-25.000 25.000,0.000 0.000,25.000-25.000,0.000 0.000,-50.000 25.000,0.000 0.000,0.000-25.000,0.000 0.000,25.000-25.000,0.000 0.000,-25.000 0.000,0.000 0.000,0.000 0.000,0.000 0.000,-25.000 0.000,0.000 0.000,0.000 25.000,0.000 0.000,-25.000 0.000,0.000 0.000,0.000 75.000,0.000 0.000,25.000 75.000,0.000 0.000,0.000 0.000,0.000 0.000,-25.000 0.000,0.000 0.000,25.000 0.000,0.000 0.000,0.000-50.000,0.000 0.000,25.000-125.000</inkml:trace>
</inkml:ink>
</file>

<file path=ppt/ink/ink8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59:1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66350.000 24500.000,'150.000'-100.000,"-100.000"100.000,0.000 0.000,0.000 75.000,0.000 0.000,25.000 100.000,0.000 0.000,-50.000 0.000,0.000 0.000,0.000-25.000,0.000 0.000,-75.000 0.000,0.000 0.000,-50.000 25.000,0.000 0.000,-25.000-50.000,0.000 0.000,50.000-50.000,0.000 0.000,50.000-75.000</inkml:trace>
</inkml:ink>
</file>

<file path=ppt/ink/ink8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59:1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66850.000 26100.000,'-50.000'-50.000,"125.000"25.000,0.000 0.000,-50.000 25.000,0.000 0.000,50.000 0.000,0.000 0.000,-50.000 0.000,0.000 0.000,0.000 50.000,0.000 0.000,-50.000 25.000,0.000 0.000,-50.000 25.000,0.000 0.000,0.000-50.000,0.000 0.000,25.000-25.000,0.000 0.000,150.000-25.000,0.000 0.000,25.000-50.000,0.000 0.000,25.000 25.000,0.000 0.000,-100.000 0.000</inkml:trace>
</inkml:ink>
</file>

<file path=ppt/ink/ink8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59:1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69850.000 24250.000,'-50.000'-100.000,"50.000"125.000,0.000 0.000,-25.000 125.000,0.000 0.000,25.000 75.000,0.000 0.000,0.000 25.000,0.000 0.000,0.000 0.000,0.000 0.000,-25.000-25.000,0.000 0.000,0.000-75.000,0.000 0.000,25.000-100.000,0.000 0.000,50.000-25.000,0.000 0.000,-25.000-50.000</inkml:trace>
</inkml:ink>
</file>

<file path=ppt/ink/ink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7:0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76400.000 50250.000,'-50.000'0.000,"-125.000"-25.000,0.000 0.000,125.000 0.000,0.000 0.000,75.000 25.000,0.000 0.000,175.000 25.000,0.000 0.000,150.000 0.000,0.000 0.000,0.000-25.000,0.000 0.000,50.000-25.000,0.000 0.000,50.000 0.000,0.000 0.000,25.000 0.000,0.000 0.000,25.000 25.000,0.000 0.000,50.000-50.000,0.000 0.000,25.000-25.000,0.000 0.000,0.000 0.000,0.000 0.000,-25.000 75.000,0.000 0.000,-75.000 0.000,0.000 0.000,-25.000 100.000,0.000 0.000,25.000-50.000,0.000 0.000,-50.000-25.000,0.000 0.000,-25.000 25.000,0.000 0.000,-25.000 0.000,0.000 0.000,-50.000 0.000,0.000 0.000,25.000 0.000,0.000 0.000,-50.000-50.000,0.000 0.000,-25.000 25.000,0.000 0.000,-75.000-25.000,0.000 0.000,-75.000 0.000,0.000 0.000,-100.000 0.000,0.000 0.000,-250.000 50.000,0.000 0.000,100.000 0.000</inkml:trace>
</inkml:ink>
</file>

<file path=ppt/ink/ink8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59:1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70850.000 25000.000,'50.000'-200.000,"-50.000"175.000,0.000 0.000,-50.000 75.000,0.000 0.000,-50.000 75.000,0.000 0.000,-50.000 25.000,0.000 0.000,25.000-25.000,0.000 0.000,75.000-25.000,0.000 0.000,50.000-75.000,0.000 0.000,25.000 0.000,0.000 0.000,100.000 0.000,0.000 0.000,25.000-25.000,0.000 0.000,0.000 25.000,0.000 0.000,-25.000-25.000,0.000 0.000,-50.000 0.000,0.000 0.000,-25.000 25.000</inkml:trace>
</inkml:ink>
</file>

<file path=ppt/ink/ink8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59:1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71900.000 25450.000,'-100.000'0.000,"50.000"25.000,0.000 0.000,-25.000 25.000,0.000 0.000,25.000 25.000,0.000 0.000,25.000-50.000,0.000 0.000,25.000 0.000,0.000 0.000,50.000 0.000,0.000 0.000,50.000-25.000,0.000 0.000,-25.000 25.000,0.000 0.000,-75.000 0.000,0.000 0.000,-25.000 50.000,0.000 0.000,-75.000-25.000,0.000 0.000,0.000 0.000,0.000 0.000,25.000-25.000,0.000 0.000,50.000-25.000,0.000 0.000,25.000 25.000,0.000 0.000,25.000-25.000,0.000 0.000,100.000-50.000,0.000 0.000,25.000-25.000,0.000 0.000,-25.000 0.000,0.000 0.000,-50.000 0.000,0.000 0.000,-50.000 0.000,0.000 0.000,0.000 25.000,0.000 0.000,-25.000 25.000,0.000 0.000,0.000 75.000,0.000 0.000,-25.000 50.000,0.000 0.000,0.000 25.000,0.000 0.000,25.000 25.000,0.000 0.000,0.000 0.000,0.000 0.000,0.000 50.000,0.000 0.000,0.000-25.000,0.000 0.000,0.000-100.000,0.000 0.000,0.000-50.000</inkml:trace>
</inkml:ink>
</file>

<file path=ppt/ink/ink8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59:1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72350.000 25600.000,'0.000'-50.000,"0.000"0.000,0.000 0.000,25.000 50.000,0.000 0.000,25.000 0.000,0.000 0.000,0.000 25.000,0.000 0.000,-25.000 50.000,0.000 0.000,0.000 25.000,0.000 0.000,-50.000-25.000,0.000 0.000,-50.000 25.000,0.000 0.000,-25.000-25.000,0.000 0.000,75.000-50.000,0.000 0.000,0.000-25.000</inkml:trace>
</inkml:ink>
</file>

<file path=ppt/ink/ink8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59:1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74450.000 25100.000,'0.000'100.000,"0.000"-75.000,0.000 0.000,0.000 50.000,0.000 0.000,25.000 50.000,0.000 0.000,0.000-25.000,0.000 0.000,-25.000 25.000,0.000 0.000,0.000-25.000,0.000 0.000,0.000 0.000,0.000 0.000,-25.000-50.000,0.000 0.000,0.000-25.000,0.000 0.000,-25.000-25.000,0.000 0.000,-25.000-50.000,0.000 0.000,25.000-75.000,0.000 0.000,25.000-25.000,0.000 0.000,-25.000 50.000,0.000 0.000,25.000 75.000,0.000 0.000,25.000 50.000,0.000 0.000,0.000 50.000,0.000 0.000,-25.000 0.000,0.000 0.000,0.000 0.000,0.000 0.000,25.000-25.000,0.000 0.000,-25.000 0.000</inkml:trace>
</inkml:ink>
</file>

<file path=ppt/ink/ink8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59:1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75400.000 25950.000,'50.000'0.000,"-25.000"0.000,0.000 0.000,0.000 0.000,0.000 0.000,50.000 50.000,0.000 0.000,-25.000 25.000,0.000 0.000,0.000-25.000,0.000 0.000,-25.000 0.000,0.000 0.000,-25.000-25.000,0.000 0.000,-50.000-25.000,0.000 0.000,0.000 0.000</inkml:trace>
</inkml:ink>
</file>

<file path=ppt/ink/ink8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59:3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81100.000 28350.000,'50.000'-50.000,"-50.000"25.000,0.000 0.000,0.000 0.000,0.000 0.000,25.000 25.000,0.000 0.000,-25.000-25.000,0.000 0.000,-25.000 25.000,0.000 0.000,-50.000 75.000,0.000 0.000,-25.000 25.000,0.000 0.000,25.000 0.000,0.000 0.000,0.000 0.000,0.000 0.000,-25.000 50.000,0.000 0.000,50.000-25.000,0.000 0.000,0.000-25.000,0.000 0.000,50.000-25.000,0.000 0.000,-25.000-25.000,0.000 0.000,50.000-25.000,0.000 0.000,25.000-25.000,0.000 0.000,75.000-25.000,0.000 0.000,50.000-50.000,0.000 0.000,0.000-25.000,0.000 0.000,0.000-25.000,0.000 0.000,-25.000-25.000,0.000 0.000,-75.000 0.000,0.000 0.000,-50.000 0.000,0.000 0.000,0.000 25.000,0.000 0.000,-25.000 25.000,0.000 0.000,-50.000 25.000,0.000 0.000,0.000 75.000,0.000 0.000,-25.000 0.000,0.000 0.000,-25.000 50.000,0.000 0.000,-25.000 50.000,0.000 0.000,25.000 25.000,0.000 0.000,50.000 0.000,0.000 0.000,25.000-25.000,0.000 0.000,25.000-25.000,0.000 0.000,50.000 0.000,0.000 0.000,50.000 25.000,0.000 0.000,-25.000 25.000,0.000 0.000,25.000 25.000,0.000 0.000,25.000-25.000,0.000 0.000,-25.000-50.000,0.000 0.000,-25.000-25.000,0.000 0.000,-50.000-25.000</inkml:trace>
</inkml:ink>
</file>

<file path=ppt/ink/ink8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59:3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82800.000 28700.000,'-50.000'0.000,"75.000"0.000,0.000 0.000,50.000 0.000,0.000 0.000,50.000 0.000,0.000 0.000,-25.000 0.000,0.000 0.000,25.000 0.000,0.000 0.000,-75.000 25.000,0.000 0.000,-50.000 0.000,0.000 0.000,0.000 0.000</inkml:trace>
</inkml:ink>
</file>

<file path=ppt/ink/ink8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59:3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82650.000 29350.000,'-50.000'50.000,"25.000"-50.000,0.000 0.000,0.000 0.000,0.000 0.000,50.000 0.000,0.000 0.000,75.000 0.000,0.000 0.000,0.000 25.000,0.000 0.000,0.000 0.000,0.000 0.000,0.000-25.000,0.000 0.000,0.000 25.000,0.000 0.000,-50.000-25.000,0.000 0.000,-25.000 0.000</inkml:trace>
</inkml:ink>
</file>

<file path=ppt/ink/ink8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59:5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86000.000 27700.000,'0.000'-100.000,"0.000"50.000,0.000 0.000,0.000 25.000,0.000 0.000,-25.000 0.000,0.000 0.000,0.000 25.000,0.000 0.000,-50.000 0.000,0.000 0.000,25.000 25.000,0.000 0.000,0.000 0.000,0.000 0.000,25.000-25.000,0.000 0.000,0.000 50.000,0.000 0.000,0.000 75.000,0.000 0.000,-25.000 50.000,0.000 0.000,25.000-25.000,0.000 0.000,-25.000 0.000,0.000 0.000,0.000 0.000,0.000 0.000,50.000-25.000,0.000 0.000,0.000-50.000,0.000 0.000,25.000-50.000,0.000 0.000,50.000 0.000,0.000 0.000,50.000-50.000,0.000 0.000,-25.000-25.000,0.000 0.000,-50.000 25.000</inkml:trace>
</inkml:ink>
</file>

<file path=ppt/ink/ink8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59:5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87000.000 27850.000,'50.000'-50.000,"-25.000"0.000,0.000 0.000,0.000 50.000,0.000 0.000,-25.000 75.000,0.000 0.000,-75.000 50.000,0.000 0.000,0.000 25.000,0.000 0.000,-50.000 0.000,0.000 0.000,25.000 0.000,0.000 0.000,25.000-100.000,0.000 0.000,75.000-25.000,0.000 0.000,125.000-125.000,0.000 0.000,100.000-100.000,0.000 0.000,-50.000 25.000,0.000 0.000,-125.000 125.000,0.000 0.000,-50.000 75.000,0.000 0.000,-25.000 50.000,0.000 0.000,25.000-25.000,0.000 0.000,25.000-25.000,0.000 0.000,25.000-25.000,0.000 0.000,0.000 50.000,0.000 0.000,0.000 0.000,0.000 0.000,25.000-25.000,0.000 0.000,25.000-75.000,0.000 0.000,-25.000-75.000,0.000 0.000,-25.000 0.000,0.000 0.000,-50.000 25.000,0.000 0.000,0.000 25.000,0.000 0.000,0.000 50.000,0.000 0.000,-25.000 25.000,0.000 0.000,0.000 0.000,0.000 0.000,0.000 25.000,0.000 0.000,0.000 100.000,0.000 0.000,0.000 50.000,0.000 0.000,0.000 25.000,0.000 0.000,0.000 25.000,0.000 0.000,-25.000 25.000,0.000 0.000,25.000 25.000,0.000 0.000,0.000 25.000,0.000 0.000,0.000-100.000,0.000 0.000,0.000-125.000,0.000 0.000,-25.000-50.000,0.000 0.000,0.000-25.000,0.000 0.000,-25.000-75.000,0.000 0.000,75.000-150.000,0.000 0.000,50.000-75.000,0.000 0.000,125.000-50.000,0.000 0.000,50.000 100.000,0.000 0.000,-150.000 150.000,0.000 0.000,-25.000 50.000</inkml:trace>
</inkml:ink>
</file>

<file path=ppt/ink/ink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7:0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70550.000 53300.000,'-50.000'0.000,"-25.000"0.000,0.000 0.000,100.000 50.000,0.000 0.000,75.000 25.000,0.000 0.000,75.000-50.000,0.000 0.000,100.000 0.000,0.000 0.000,150.000-25.000,0.000 0.000,-25.000 50.000,0.000 0.000,125.000 50.000,0.000 0.000,150.000-25.000,0.000 0.000,75.000-50.000,0.000 0.000,-75.000 0.000,0.000 0.000,-25.000 25.000,0.000 0.000,-375.000-25.000,0.000 0.000,-125.000-25.000</inkml:trace>
</inkml:ink>
</file>

<file path=ppt/ink/ink8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59:5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88850.000 27500.000,'50.000'-50.000,"0.000"50.000,0.000 0.000,0.000 100.000,0.000 0.000,-50.000 25.000,0.000 0.000,-75.000 25.000,0.000 0.000,-25.000-25.000,0.000 0.000,25.000-50.000,0.000 0.000,100.000-75.000,0.000 0.000,75.000-25.000,0.000 0.000,25.000-50.000,0.000 0.000,-50.000 25.000,0.000 0.000,-50.000 25.000,0.000 0.000,-25.000 0.000</inkml:trace>
</inkml:ink>
</file>

<file path=ppt/ink/ink8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59:5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89300.000 27700.000,'100.000'-50.000,"-25.000"50.000,0.000 0.000,50.000 0.000,0.000 0.000,-50.000 0.000,0.000 0.000,-25.000 0.000</inkml:trace>
</inkml:ink>
</file>

<file path=ppt/ink/ink8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59:5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89950.000 26900.000,'-50.000'0.000,"25.000"0.000,0.000 0.000,0.000 50.000,0.000 0.000,0.000 100.000,0.000 0.000,0.000 50.000,0.000 0.000,0.000 0.000,0.000 0.000,0.000-25.000,0.000 0.000,25.000-100.000,0.000 0.000,-25.000-50.000</inkml:trace>
</inkml:ink>
</file>

<file path=ppt/ink/ink8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59:5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90400.000 26850.000,'150.000'0.000,"-50.000"25.000,0.000 0.000,-25.000 25.000,0.000 0.000,-50.000 0.000,0.000 0.000,0.000 25.000,0.000 0.000,-25.000 50.000,0.000 0.000,-25.000 25.000,0.000 0.000,25.000 0.000,0.000 0.000,0.000 0.000,0.000 0.000,-25.000 25.000,0.000 0.000,25.000-50.000,0.000 0.000,0.000 0.000,0.000 0.000,0.000-50.000,0.000 0.000,-50.000 0.000,0.000 0.000,-50.000 0.000,0.000 0.000,-100.000-25.000,0.000 0.000,0.000-25.000,0.000 0.000,150.000-25.000,0.000 0.000,0.000-50.000</inkml:trace>
</inkml:ink>
</file>

<file path=ppt/ink/ink8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59:5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93200.000 27150.000,'-100.000'-50.000,"75.000"25.000,0.000 0.000,-75.000 25.000,0.000 0.000,-25.000 25.000,0.000 0.000,25.000 25.000,0.000 0.000,50.000-50.000,0.000 0.000,25.000 25.000,0.000 0.000,25.000 0.000,0.000 0.000,0.000 50.000,0.000 0.000,-25.000 75.000,0.000 0.000,25.000 25.000,0.000 0.000,-25.000-25.000,0.000 0.000,25.000-25.000,0.000 0.000,0.000-25.000,0.000 0.000,0.000-25.000,0.000 0.000,0.000-25.000,0.000 0.000,0.000-25.000,0.000 0.000,25.000-25.000,0.000 0.000,100.000-25.000,0.000 0.000,-75.000 0.000</inkml:trace>
</inkml:ink>
</file>

<file path=ppt/ink/ink8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59:5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94250.000 27350.000,'-50.000'0.000,"0.000"25.000,0.000 0.000,-25.000 75.000,0.000 0.000,0.000-25.000,0.000 0.000,0.000 25.000,0.000 0.000,0.000-25.000,0.000 0.000,-25.000 50.000,0.000 0.000,50.000-50.000,0.000 0.000,50.000-50.000,0.000 0.000,175.000-50.000,0.000 0.000,-25.000-50.000,0.000 0.000,25.000 0.000,0.000 0.000,-75.000 0.000,0.000 0.000,-75.000 75.000,0.000 0.000,-50.000 50.000,0.000 0.000,0.000 50.000,0.000 0.000,25.000 0.000,0.000 0.000,0.000-50.000,0.000 0.000,0.000 0.000,0.000 0.000,50.000-25.000,0.000 0.000,0.000-25.000,0.000 0.000,75.000-100.000,0.000 0.000,0.000-75.000,0.000 0.000,-50.000-25.000,0.000 0.000,-75.000 50.000,0.000 0.000,-50.000 100.000,0.000 0.000,-50.000 25.000,0.000 0.000,-25.000 50.000,0.000 0.000,75.000 50.000,0.000 0.000,100.000-50.000,0.000 0.000,125.000-25.000,0.000 0.000,-25.000 50.000,0.000 0.000,-75.000 50.000,0.000 0.000,-50.000 0.000,0.000 0.000,-50.000 25.000,0.000 0.000,-50.000-25.000,0.000 0.000,25.000-25.000,0.000 0.000,50.000-25.000,0.000 0.000,50.000 25.000,0.000 0.000,50.000-25.000,0.000 0.000,-50.000 25.000,0.000 0.000,-25.000 0.000,0.000 0.000,-75.000 25.000,0.000 0.000,-100.000 75.000,0.000 0.000,-50.000-25.000,0.000 0.000,0.000-75.000,0.000 0.000,150.000-75.000</inkml:trace>
</inkml:ink>
</file>

<file path=ppt/ink/ink8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59:5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96350.000 26650.000,'50.000'0.000,"25.000"-25.000,0.000 0.000,-50.000 50.000,0.000 0.000,25.000 25.000,0.000 0.000,-25.000 100.000,0.000 0.000,-100.000 25.000,0.000 0.000,-50.000-50.000,0.000 0.000,25.000-25.000,0.000 0.000,75.000-75.000,0.000 0.000,50.000 0.000,0.000 0.000,100.000-25.000,0.000 0.000,25.000-50.000,0.000 0.000,-100.000 0.000</inkml:trace>
</inkml:ink>
</file>

<file path=ppt/ink/ink8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59:5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97200.000 27050.000,'100.000'-50.000,"0.000"50.000,0.000 0.000,75.000 0.000,0.000 0.000,-75.000 0.000,0.000 0.000,-50.000-25.000</inkml:trace>
</inkml:ink>
</file>

<file path=ppt/ink/ink8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59:5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97950.000 26050.000,'50.000'-50.000,"0.000"50.000,0.000 0.000,50.000 0.000,0.000 0.000,50.000 25.000,0.000 0.000,-25.000 25.000,0.000 0.000,-75.000 0.000,0.000 0.000,-50.000 25.000,0.000 0.000,-25.000 25.000,0.000 0.000,25.000 0.000,0.000 0.000,0.000 25.000,0.000 0.000,0.000 50.000,0.000 0.000,0.000 25.000,0.000 0.000,0.000 0.000,0.000 0.000,0.000-50.000,0.000 0.000,-25.000-25.000,0.000 0.000,-75.000-50.000,0.000 0.000,-150.000 50.000,0.000 0.000,150.000-75.000,0.000 0.000,-50.000-25.000</inkml:trace>
</inkml:ink>
</file>

<file path=ppt/ink/ink8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0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57550.000 33150.000,'-200.000'-100.000,"175.000"50.000,0.000 0.000,50.000 50.000,0.000 0.000,25.000 0.000,0.000 0.000,0.000 0.000,0.000 0.000,-25.000 0.000,0.000 0.000,50.000 0.000,0.000 0.000,50.000 25.000,0.000 0.000,25.000 0.000,0.000 0.000,25.000-25.000,0.000 0.000,25.000-25.000,0.000 0.000,0.000 0.000,0.000 0.000,-100.000 75.000,0.000 0.000,-25.000 25.000,0.000 0.000,-25.000-25.000,0.000 0.000,0.000 0.000,0.000 0.000,50.000-50.000,0.000 0.000,25.000 0.000,0.000 0.000,75.000-50.000,0.000 0.000,0.000 25.000,0.000 0.000,-25.000-50.000,0.000 0.000,75.000-25.000,0.000 0.000,0.000 0.000,0.000 0.000,-75.000 75.000,0.000 0.000,-50.000 50.000,0.000 0.000,-75.000 25.000,0.000 0.000,0.000-25.000,0.000 0.000,25.000 25.000,0.000 0.000,75.000-50.000,0.000 0.000,25.000 0.000,0.000 0.000,25.000-25.000,0.000 0.000,-75.000 0.000,0.000 0.000,-75.000 25.000,0.000 0.000,25.000 0.000,0.000 0.000,-50.000 0.000,0.000 0.000,25.000 0.000,0.000 0.000,-75.000-50.000,0.000 0.000,-50.000 0.000</inkml:trace>
</inkml:ink>
</file>

<file path=ppt/ink/ink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7:0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71150.000 50200.000,'-50.000'-50.000,"25.000"25.000,0.000 0.000,150.000 50.000,0.000 0.000,150.000 50.000,0.000 0.000,25.000-25.000,0.000 0.000,25.000 0.000,0.000 0.000,25.000 0.000,0.000 0.000,0.000-25.000,0.000 0.000,0.000-25.000,0.000 0.000,-25.000-75.000,0.000 0.000,-25.000-75.000,0.000 0.000,0.000-125.000,0.000 0.000,-25.000-75.000,0.000 0.000,-125.000 50.000,0.000 0.000,-100.000 50.000,0.000 0.000,-100.000-25.000,0.000 0.000,-100.000 25.000,0.000 0.000,-150.000 0.000,0.000 0.000,-25.000 50.000,0.000 0.000,-50.000 50.000,0.000 0.000,-125.000 50.000,0.000 0.000,-50.000 25.000,0.000 0.000,0.000 75.000,0.000 0.000,-75.000 125.000,0.000 0.000,75.000 50.000,0.000 0.000,100.000 125.000,0.000 0.000,75.000 75.000,0.000 0.000,175.000-25.000,0.000 0.000,150.000-75.000,0.000 0.000,200.000 25.000,0.000 0.000,250.000-25.000,0.000 0.000,275.000-100.000,0.000 0.000,250.000-75.000,0.000 0.000,175.000-125.000,0.000 0.000,-775.000-25.000,0.000 0.000,-25.000 0.000</inkml:trace>
</inkml:ink>
</file>

<file path=ppt/ink/ink8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0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40250.000 32300.000,'-100.000'-100.000,"75.000"100.000,0.000 0.000,75.000 50.000,0.000 0.000,25.000-25.000,0.000 0.000,0.000-25.000,0.000 0.000,0.000 25.000,0.000 0.000,-25.000-25.000,0.000 0.000,0.000 50.000,0.000 0.000,25.000-25.000,0.000 0.000,25.000 0.000,0.000 0.000,50.000-25.000,0.000 0.000,-25.000 0.000,0.000 0.000,-75.000-25.000,0.000 0.000,125.000 0.000,0.000 0.000,-50.000 25.000,0.000 0.000,-75.000 25.000,0.000 0.000,0.000 0.000,0.000 0.000,-25.000 0.000,0.000 0.000,50.000 0.000,0.000 0.000,75.000-50.000,0.000 0.000,25.000 0.000,0.000 0.000,-50.000 50.000,0.000 0.000,-25.000 50.000,0.000 0.000,-25.000 0.000,0.000 0.000,0.000-50.000,0.000 0.000,25.000-25.000,0.000 0.000,50.000-75.000,0.000 0.000,0.000 50.000,0.000 0.000,-50.000 25.000,0.000 0.000,-50.000 25.000,0.000 0.000,0.000-25.000,0.000 0.000,0.000 0.000,0.000 0.000,100.000-50.000,0.000 0.000,-25.000-50.000,0.000 0.000,-25.000 75.000,0.000 0.000,-75.000 25.000,0.000 0.000,0.000 0.000,0.000 0.000,-25.000 25.000,0.000 0.000,0.000 75.000,0.000 0.000,-50.000-25.000</inkml:trace>
</inkml:ink>
</file>

<file path=ppt/ink/ink8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1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84550.000 17600.000,'0.000'-100.000,"-50.000"75.000,0.000 0.000,0.000 25.000,0.000 0.000,-25.000 50.000,0.000 0.000,-25.000-25.000,0.000 0.000,50.000 25.000,0.000 0.000,0.000-25.000,0.000 0.000,50.000 0.000,0.000 0.000,0.000 25.000,0.000 0.000,0.000 50.000,0.000 0.000,0.000 25.000,0.000 0.000,0.000 25.000,0.000 0.000,-25.000 25.000,0.000 0.000,-25.000 25.000,0.000 0.000,50.000-75.000,0.000 0.000,0.000-50.000,0.000 0.000,25.000-50.000,0.000 0.000,100.000-75.000,0.000 0.000,-75.000 0.000</inkml:trace>
</inkml:ink>
</file>

<file path=ppt/ink/ink8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1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85850.000 17650.000,'0.000'-50.000,"-50.000"25.000,0.000 0.000,25.000 50.000,0.000 0.000,-50.000 50.000,0.000 0.000,0.000 75.000,0.000 0.000,-25.000-50.000,0.000 0.000,0.000 75.000,0.000 0.000,50.000-75.000,0.000 0.000,50.000-25.000,0.000 0.000,25.000-50.000,0.000 0.000,125.000-50.000,0.000 0.000,25.000-75.000,0.000 0.000,-25.000 0.000,0.000 0.000,-75.000 50.000,0.000 0.000,-50.000 25.000,0.000 0.000,0.000 25.000,0.000 0.000,-25.000 75.000,0.000 0.000,-25.000 50.000,0.000 0.000,25.000-25.000,0.000 0.000,0.000-25.000,0.000 0.000,0.000-25.000,0.000 0.000,25.000-25.000,0.000 0.000,50.000-25.000,0.000 0.000,25.000-50.000,0.000 0.000,0.000-75.000,0.000 0.000,-25.000 0.000,0.000 0.000,-25.000 0.000,0.000 0.000,-50.000 25.000,0.000 0.000,-50.000 50.000,0.000 0.000,0.000 0.000,0.000 0.000,-50.000 50.000,0.000 0.000,25.000 50.000,0.000 0.000,75.000 0.000,0.000 0.000,150.000-50.000,0.000 0.000,25.000-25.000,0.000 0.000,25.000 25.000,0.000 0.000,-75.000 50.000,0.000 0.000,-100.000 25.000,0.000 0.000,-100.000 75.000,0.000 0.000,-50.000 25.000,0.000 0.000,75.000-50.000,0.000 0.000,50.000-50.000,0.000 0.000,75.000-25.000,0.000 0.000,50.000 25.000,0.000 0.000,0.000 0.000,0.000 0.000,-100.000 100.000,0.000 0.000,-100.000 0.000,0.000 0.000,-75.000 0.000,0.000 0.000,-25.000-50.000,0.000 0.000,75.000-75.000,0.000 0.000,50.000-25.000</inkml:trace>
</inkml:ink>
</file>

<file path=ppt/ink/ink8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1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88100.000 17100.000,'50.000'-50.000,"25.000"-25.000,0.000 0.000,25.000 75.000,0.000 0.000,-50.000 125.000,0.000 0.000,-25.000 25.000,0.000 0.000,-100.000 0.000,0.000 0.000,-50.000-50.000,0.000 0.000,50.000-25.000,0.000 0.000,50.000-50.000,0.000 0.000,100.000-25.000,0.000 0.000,75.000-25.000,0.000 0.000,-25.000-25.000,0.000 0.000,-100.000 50.000,0.000 0.000,25.000-25.000</inkml:trace>
</inkml:ink>
</file>

<file path=ppt/ink/ink8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1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88850.000 17450.000,'-50.000'-50.000,"125.000"25.000,0.000 0.000,75.000 25.000,0.000 0.000,-25.000 0.000,0.000 0.000,-100.000-25.000</inkml:trace>
</inkml:ink>
</file>

<file path=ppt/ink/ink8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1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89500.000 16650.000,'0.000'-50.000,"0.000"25.000,0.000 0.000,100.000 0.000,0.000 0.000,0.000 25.000,0.000 0.000,-25.000 50.000,0.000 0.000,-50.000 50.000,0.000 0.000,-25.000 25.000,0.000 0.000,0.000 25.000,0.000 0.000,-25.000 0.000,0.000 0.000,25.000 0.000,0.000 0.000,0.000 0.000,0.000 0.000,0.000-25.000,0.000 0.000,0.000 25.000,0.000 0.000,0.000 25.000,0.000 0.000,-50.000-50.000,0.000 0.000,-100.000 25.000,0.000 0.000,-100.000 25.000,0.000 0.000,150.000-125.000</inkml:trace>
</inkml:ink>
</file>

<file path=ppt/ink/ink8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1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90600.000 17700.000,'-50.000'0.000,"0.000"-25.000,0.000 0.000,100.000 0.000,0.000 0.000,100.000 25.000,0.000 0.000,50.000 0.000,0.000 0.000,-50.000 0.000,0.000 0.000,-50.000 0.000,0.000 0.000,-75.000 50.000,0.000 0.000,-75.000 0.000</inkml:trace>
</inkml:ink>
</file>

<file path=ppt/ink/ink8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1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90500.000 18450.000,'-50.000'0.000,"0.000"25.000,0.000 0.000,175.000 0.000,0.000 0.000,25.000-25.000,0.000 0.000,0.000 0.000,0.000 0.000,0.000 0.000,0.000 0.000,0.000 0.000,0.000 0.000,-100.000 0.000</inkml:trace>
</inkml:ink>
</file>

<file path=ppt/ink/ink8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1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92700.000 18250.000,'50.000'0.000,"50.000"0.000,0.000 0.000,50.000 0.000,0.000 0.000,50.000 0.000,0.000 0.000,25.000 0.000,0.000 0.000,-25.000 0.000,0.000 0.000,50.000 0.000,0.000 0.000,0.000-25.000,0.000 0.000,75.000 0.000,0.000 0.000,25.000 0.000,0.000 0.000,25.000 0.000,0.000 0.000,-25.000 0.000,0.000 0.000,0.000-25.000,0.000 0.000,-50.000 25.000,0.000 0.000,-50.000 0.000,0.000 0.000,-50.000 0.000,0.000 0.000,-75.000 0.000,0.000 0.000,-50.000 25.000,0.000 0.000,-50.000-25.000,0.000 0.000,-50.000 25.000</inkml:trace>
</inkml:ink>
</file>

<file path=ppt/ink/ink8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93750.000 16600.000,'50.000'0.000,"-25.000"-75.000,0.000 0.000,-25.000 125.000,0.000 0.000,-25.000 25.000,0.000 0.000,-25.000 75.000,0.000 0.000,-25.000-25.000,0.000 0.000,25.000-25.000,0.000 0.000,50.000-75.000,0.000 0.000,50.000 0.000,0.000 0.000,50.000-75.000,0.000 0.000,25.000-25.000,0.000 0.000,-50.000-25.000,0.000 0.000,-25.000 0.000,0.000 0.000,-25.000 0.000,0.000 0.000,-25.000 50.000,0.000 0.000,-50.000 25.000,0.000 0.000,-25.000 0.000,0.000 0.000,0.000 50.000,0.000 0.000,50.000-25.000,0.000 0.000,25.000 25.000</inkml:trace>
</inkml:ink>
</file>

<file path=ppt/ink/ink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7:0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82900.000 50600.000,'-50.000'-200.000,"125.000"150.000,0.000 0.000,125.000 25.000,0.000 0.000,100.000 0.000,0.000 0.000,125.000 25.000,0.000 0.000,125.000-50.000,0.000 0.000,0.000-50.000,0.000 0.000,25.000 0.000,0.000 0.000,-25.000 25.000,0.000 0.000,-100.000 75.000,0.000 0.000,25.000 0.000,0.000 0.000,-50.000 50.000,0.000 0.000,-100.000 0.000,0.000 0.000,25.000 0.000,0.000 0.000,-25.000-25.000,0.000 0.000,-125.000 0.000,0.000 0.000,-50.000 25.000,0.000 0.000,-100.000 0.000,0.000 0.000,-50.000-25.000</inkml:trace>
</inkml:ink>
</file>

<file path=ppt/ink/ink8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94450.000 16850.000,'50.000'50.000,"-25.000"-25.000,0.000 0.000,25.000 50.000,0.000 0.000,-25.000 0.000,0.000 0.000,25.000 0.000,0.000 0.000,-25.000-25.000,0.000 0.000,0.000-50.000,0.000 0.000,25.000 0.000</inkml:trace>
</inkml:ink>
</file>

<file path=ppt/ink/ink8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95600.000 16400.000,'-50.000'0.000,"50.000"75.000,0.000 0.000,-25.000 75.000,0.000 0.000,25.000-25.000,0.000 0.000,0.000-25.000,0.000 0.000,50.000-75.000,0.000 0.000,25.000-25.000,0.000 0.000,25.000-100.000,0.000 0.000,0.000-50.000,0.000 0.000,-75.000 25.000,0.000 0.000,-50.000 50.000,0.000 0.000,-50.000 25.000,0.000 0.000,-25.000 50.000,0.000 0.000,50.000 0.000,0.000 0.000,25.000 0.000</inkml:trace>
</inkml:ink>
</file>

<file path=ppt/ink/ink8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97000.000 15450.000,'50.000'0.000,"-50.000"25.000,0.000 0.000,25.000 0.000,0.000 0.000,-25.000 50.000,0.000 0.000,0.000 50.000,0.000 0.000,-25.000 100.000,0.000 0.000,-25.000 100.000,0.000 0.000,-25.000-50.000,0.000 0.000,75.000-100.000,0.000 0.000,0.000-150.000</inkml:trace>
</inkml:ink>
</file>

<file path=ppt/ink/ink8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2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98750.000 15550.000,'-50.000'0.000,"0.000"25.000,0.000 0.000,0.000 50.000,0.000 0.000,-25.000 50.000,0.000 0.000,-25.000 25.000,0.000 0.000,0.000 0.000,0.000 0.000,-50.000 75.000,0.000 0.000,25.000-50.000,0.000 0.000,75.000-125.000,0.000 0.000,50.000-25.000</inkml:trace>
</inkml:ink>
</file>

<file path=ppt/ink/ink8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2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97550.000 15800.000,'0.000'-50.000,"0.000"0.000,0.000 0.000,50.000 75.000,0.000 0.000,25.000 100.000,0.000 0.000,-25.000 50.000,0.000 0.000,0.000 50.000,0.000 0.000,0.000-25.000,0.000 0.000,-25.000-25.000,0.000 0.000,-25.000-100.000,0.000 0.000,25.000-50.000</inkml:trace>
</inkml:ink>
</file>

<file path=ppt/ink/ink8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2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99450.000 15700.000,'-100.000'-50.000,"75.000"50.000,0.000 0.000,0.000 75.000,0.000 0.000,0.000 75.000,0.000 0.000,0.000 25.000,0.000 0.000,0.000 25.000,0.000 0.000,-25.000 0.000,0.000 0.000,25.000-100.000,0.000 0.000,25.000-75.000</inkml:trace>
</inkml:ink>
</file>

<file path=ppt/ink/ink8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2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100000.000 15800.000,'0.000'-50.000,"0.000"100.000,0.000 0.000,-25.000 75.000,0.000 0.000,-25.000 25.000,0.000 0.000,25.000 0.000,0.000 0.000,0.000-25.000,0.000 0.000,25.000-50.000,0.000 0.000,25.000-25.000,0.000 0.000,50.000-50.000,0.000 0.000,25.000-125.000,0.000 0.000,-25.000 0.000,0.000 0.000,-25.000-25.000,0.000 0.000,-25.000 25.000,0.000 0.000,-50.000 25.000,0.000 0.000,-25.000 75.000,0.000 0.000,-75.000 25.000,0.000 0.000,25.000 0.000,0.000 0.000,75.000 0.000</inkml:trace>
</inkml:ink>
</file>

<file path=ppt/ink/ink8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2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100650.000 15050.000,'0.000'-50.000,"0.000"0.000,0.000 0.000,75.000 25.000,0.000 0.000,125.000 25.000,0.000 0.000,-50.000-25.000,0.000 0.000,-75.000 25.000,0.000 0.000,-50.000 0.000,0.000 0.000,-50.000 25.000</inkml:trace>
</inkml:ink>
</file>

<file path=ppt/ink/ink8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2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102050.000 13900.000,'0.000'-50.000,"75.000"25.000,0.000 0.000,-75.000 50.000,0.000 0.000,25.000 75.000,0.000 0.000,-75.000 25.000,0.000 0.000,-25.000 0.000,0.000 0.000,50.000-50.000,0.000 0.000,50.000 0.000,0.000 0.000,50.000-25.000,0.000 0.000,0.000 0.000,0.000 0.000,-50.000 25.000,0.000 0.000,-100.000 50.000,0.000 0.000,-175.000 100.000,0.000 0.000,0.000-25.000,0.000 0.000,150.000-125.000</inkml:trace>
</inkml:ink>
</file>

<file path=ppt/ink/ink8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2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100650.000 18000.000,'0.000'-50.000,"25.000"50.000,0.000 0.000,0.000 0.000,0.000 0.000,25.000-25.000,0.000 0.000,25.000 25.000,0.000 0.000,0.000 0.000,0.000 0.000,50.000-25.000,0.000 0.000,50.000 25.000,0.000 0.000,25.000 0.000,0.000 0.000,25.000-25.000,0.000 0.000,-25.000 25.000,0.000 0.000,-25.000 0.000,0.000 0.000,-50.000 0.000,0.000 0.000,-50.000 0.000,0.000 0.000,-50.000 0.000,0.000 0.000,-25.000-25.000</inkml:trace>
</inkml:ink>
</file>

<file path=ppt/ink/ink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7:1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26750.000 38200.000,'-100.000'-50.000,"50.000"25.000,0.000 0.000,50.000 0.000,0.000 0.000,0.000 0.000,0.000 0.000,50.000 25.000,0.000 0.000,25.000 0.000,0.000 0.000,25.000-25.000,0.000 0.000,25.000 25.000,0.000 0.000,25.000 25.000,0.000 0.000,50.000 100.000,0.000 0.000,-25.000 25.000,0.000 0.000,0.000-75.000,0.000 0.000,-25.000 0.000,0.000 0.000,25.000-50.000,0.000 0.000,25.000-125.000,0.000 0.000,0.000-25.000,0.000 0.000,-50.000 100.000,0.000 0.000,-25.000 25.000,0.000 0.000,0.000 100.000,0.000 0.000,-25.000-25.000,0.000 0.000,25.000-50.000,0.000 0.000,0.000 0.000,0.000 0.000,50.000 0.000,0.000 0.000,0.000 0.000,0.000 0.000,25.000-25.000,0.000 0.000,75.000-75.000,0.000 0.000,50.000-75.000,0.000 0.000,-25.000 0.000,0.000 0.000,0.000 150.000,0.000 0.000,-75.000 100.000,0.000 0.000,-50.000 50.000,0.000 0.000,25.000-50.000,0.000 0.000,0.000-50.000,0.000 0.000,25.000-25.000,0.000 0.000,75.000-50.000,0.000 0.000,0.000-50.000,0.000 0.000,25.000-75.000,0.000 0.000,25.000 25.000,0.000 0.000,0.000 25.000,0.000 0.000,-75.000 25.000,0.000 0.000,0.000 75.000,0.000 0.000,-50.000 75.000,0.000 0.000,-50.000 0.000,0.000 0.000,0.000 25.000,0.000 0.000,50.000-50.000,0.000 0.000,25.000-100.000,0.000 0.000,50.000-75.000,0.000 0.000,-50.000 50.000,0.000 0.000,-50.000 50.000,0.000 0.000,-50.000 25.000,0.000 0.000,-50.000 50.000,0.000 0.000,-25.000-25.000,0.000 0.000,-50.000-25.000,0.000 0.000,25.000 0.000,0.000 0.000,0.000 0.000,0.000 0.000,25.000 0.000,0.000 0.000,25.000-25.000,0.000 0.000,-25.000-50.000,0.000 0.000,-25.000-75.000,0.000 0.000,-25.000-50.000,0.000 0.000,-25.000 75.000,0.000 0.000,0.000-75.000,0.000 0.000,0.000-50.000,0.000 0.000,-25.000 0.000,0.000 0.000,0.000-25.000,0.000 0.000,0.000 50.000,0.000 0.000,-50.000 25.000,0.000 0.000,0.000 25.000,0.000 0.000,-25.000 0.000,0.000 0.000,-25.000 25.000,0.000 0.000,100.000 125.000,0.000 0.000,-175.000-150.000,0.000 0.000,-75.000 50.000,0.000 0.000,-25.000 25.000,0.000 0.000,0.000 0.000,0.000 0.000,-25.000 50.000,0.000 0.000,-75.000 0.000,0.000 0.000,-25.000 50.000,0.000 0.000,75.000-25.000,0.000 0.000,250.000 25.000,0.000 0.000,-400.000-25.000,0.000 0.000,25.000 0.000,0.000 0.000,0.000 0.000,0.000 0.000,-25.000 25.000,0.000 0.000,50.000 0.000,0.000 0.000,-25.000-25.000,0.000 0.000,-50.000 25.000,0.000 0.000,50.000 50.000,0.000 0.000,0.000 25.000,0.000 0.000,-25.000 0.000,0.000 0.000,100.000 25.000,0.000 0.000,25.000 75.000,0.000 0.000,50.000 75.000,0.000 0.000,25.000 0.000,0.000 0.000,50.000 0.000,0.000 0.000,75.000-50.000,0.000 0.000,50.000-25.000,0.000 0.000,50.000 25.000,0.000 0.000,25.000 0.000,0.000 0.000,0.000 25.000,0.000 0.000,50.000 0.000,0.000 0.000,25.000 0.000,0.000 0.000,50.000 0.000,0.000 0.000,75.000-50.000,0.000 0.000,75.000 25.000,0.000 0.000,-50.000-25.000,0.000 0.000,-100.000-150.000,0.000 0.000,150.000 125.000,0.000 0.000,-125.000-100.000,0.000 0.000,250.000 75.000,0.000 0.000,25.000-25.000,0.000 0.000,50.000-25.000,0.000 0.000,0.000 0.000,0.000 0.000,25.000-50.000,0.000 0.000,25.000 0.000,0.000 0.000,50.000-25.000,0.000 0.000,-25.000-25.000,0.000 0.000,0.000-25.000,0.000 0.000,-75.000 0.000,0.000 0.000,0.000 50.000,0.000 0.000,-300.000 0.000,0.000 0.000,-25.000 0.000</inkml:trace>
</inkml:ink>
</file>

<file path=ppt/ink/ink8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2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97500.000 19000.000,'0.000'-50.000,"0.000"25.000,0.000 0.000,0.000 50.000,0.000 0.000,25.000-25.000,0.000 0.000,0.000 0.000,0.000 0.000,-25.000 25.000,0.000 0.000,0.000 0.000,0.000 0.000,0.000 25.000,0.000 0.000,25.000 0.000,0.000 0.000,-25.000 25.000,0.000 0.000,0.000 50.000,0.000 0.000,0.000 0.000,0.000 0.000,-25.000 25.000,0.000 0.000,25.000-25.000,0.000 0.000,-25.000 0.000,0.000 0.000,0.000 0.000,0.000 0.000,0.000-100.000</inkml:trace>
</inkml:ink>
</file>

<file path=ppt/ink/ink8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3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93650.000 22900.000,'-50.000'0.000,"75.000"-25.000,0.000 0.000,25.000 0.000,0.000 0.000,-25.000 0.000,0.000 0.000,25.000 0.000</inkml:trace>
</inkml:ink>
</file>

<file path=ppt/ink/ink8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92050.000 22500.000,'50.000'-50.000,"-25.000"25.000,0.000 0.000,25.000 25.000,0.000 0.000,0.000-25.000,0.000 0.000,125.000 0.000,0.000 0.000,-25.000 0.000,0.000 0.000,25.000 0.000,0.000 0.000,-100.000 75.000,0.000 0.000,-50.000-50.000,0.000 0.000,0.000 25.000</inkml:trace>
</inkml:ink>
</file>

<file path=ppt/ink/ink8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92100.000 23300.000,'-50.000'0.000,"100.000"-25.000,0.000 0.000,50.000 0.000,0.000 0.000,25.000 25.000,0.000 0.000,75.000 25.000,0.000 0.000,-75.000 25.000,0.000 0.000,0.000-25.000,0.000 0.000,-75.000-25.000</inkml:trace>
</inkml:ink>
</file>

<file path=ppt/ink/ink8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3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95150.000 22000.000,'0.000'-50.000,"-25.000"50.000,0.000 0.000,25.000 50.000,0.000 0.000,0.000 100.000,0.000 0.000,0.000 25.000,0.000 0.000,0.000 25.000,0.000 0.000,-25.000-50.000,0.000 0.000,0.000-25.000,0.000 0.000,25.000-75.000</inkml:trace>
</inkml:ink>
</file>

<file path=ppt/ink/ink8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3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96600.000 22150.000,'0.000'-50.000,"0.000"25.000,0.000 0.000,-25.000 25.000,0.000 0.000,0.000 75.000,0.000 0.000,-75.000 75.000,0.000 0.000,-50.000 25.000,0.000 0.000,0.000 0.000,0.000 0.000,25.000-75.000,0.000 0.000,75.000-50.000,0.000 0.000,50.000-75.000</inkml:trace>
</inkml:ink>
</file>

<file path=ppt/ink/ink8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3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95450.000 22300.000,'0.000'-50.000,"25.000"50.000,0.000 0.000,0.000 25.000,0.000 0.000,50.000 125.000,0.000 0.000,25.000 25.000,0.000 0.000,-25.000 0.000,0.000 0.000,-25.000-25.000,0.000 0.000,25.000-50.000,0.000 0.000,-25.000-75.000,0.000 0.000,-25.000-25.000</inkml:trace>
</inkml:ink>
</file>

<file path=ppt/ink/ink8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3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97500.000 21800.000,'0.000'-50.000,"0.000"75.000,0.000 0.000,0.000 125.000,0.000 0.000,-25.000 50.000,0.000 0.000,0.000 0.000,0.000 0.000,-25.000-50.000,0.000 0.000,0.000-75.000,0.000 0.000,50.000-25.000,0.000 0.000,25.000-75.000</inkml:trace>
</inkml:ink>
</file>

<file path=ppt/ink/ink8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3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97950.000 22400.000,'0.000'-50.000,"0.000"75.000,0.000 0.000,0.000 125.000,0.000 0.000,0.000 0.000,0.000 0.000,-25.000-25.000,0.000 0.000,25.000-50.000,0.000 0.000,0.000-50.000,0.000 0.000,100.000-50.000,0.000 0.000,25.000-100.000,0.000 0.000,25.000-25.000,0.000 0.000,-100.000-25.000,0.000 0.000,-50.000 50.000,0.000 0.000,-50.000 75.000,0.000 0.000,-25.000 50.000,0.000 0.000,-25.000 0.000,0.000 0.000,50.000 25.000</inkml:trace>
</inkml:ink>
</file>

<file path=ppt/ink/ink8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3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99250.000 21250.000,'50.000'0.000,"-25.000"-25.000,0.000 0.000,25.000 25.000,0.000 0.000,75.000-25.000,0.000 0.000,25.000 25.000,0.000 0.000,-50.000 0.000,0.000 0.000,-75.000 0.000,0.000 0.000,-25.000 25.000</inkml:trace>
</inkml:ink>
</file>

<file path=ppt/ink/ink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7:2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78050.000 20450.000,'-50.000'-50.000,"-50.000"-25.000,0.000 0.000,125.000 125.000</inkml:trace>
</inkml:ink>
</file>

<file path=ppt/ink/ink8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3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100600.000 20550.000,'0.000'-50.000,"0.000"75.000,0.000 0.000,-50.000 100.000,0.000 0.000,50.000-25.000,0.000 0.000,0.000 0.000,0.000 0.000,0.000-25.000,0.000 0.000,50.000 25.000,0.000 0.000,-25.000-50.000,0.000 0.000,0.000 0.000,0.000 0.000,-25.000-25.000,0.000 0.000,-50.000 25.000,0.000 0.000,-50.000 25.000,0.000 0.000,-50.000 0.000,0.000 0.000,0.000-25.000,0.000 0.000,100.000-25.000</inkml:trace>
</inkml:ink>
</file>

<file path=ppt/ink/ink8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3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100400.000 20800.000,'50.000'-50.000,"50.000"25.000,0.000 0.000,-50.000 25.000,0.000 0.000,75.000 0.000,0.000 0.000,0.000-25.000,0.000 0.000,-75.000 25.000,0.000 0.000,-25.000 0.000</inkml:trace>
</inkml:ink>
</file>

<file path=ppt/ink/ink8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3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100000.000 23450.000,'50.000'-50.000,"-50.000"75.000,0.000 0.000,-50.000 75.000,0.000 0.000,-50.000 0.000,0.000 0.000,25.000-25.000,0.000 0.000,50.000-50.000,0.000 0.000,50.000-50.000,0.000 0.000,125.000-50.000,0.000 0.000,-25.000 0.000,0.000 0.000,-50.000 75.000,0.000 0.000,-50.000 25.000,0.000 0.000,-25.000 50.000,0.000 0.000,-50.000-25.000,0.000 0.000,25.000-25.000,0.000 0.000,75.000-25.000,0.000 0.000,75.000-75.000,0.000 0.000,-50.000 50.000,0.000 0.000,-25.000 50.000,0.000 0.000,-50.000 25.000,0.000 0.000,0.000-25.000,0.000 0.000,50.000-75.000,0.000 0.000,75.000-25.000,0.000 0.000,-50.000 25.000,0.000 0.000,-50.000 50.000,0.000 0.000,-25.000 25.000,0.000 0.000,-50.000 25.000,0.000 0.000,25.000 0.000,0.000 0.000,25.000-25.000,0.000 0.000,50.000 0.000,0.000 0.000,25.000-25.000,0.000 0.000,-25.000-25.000,0.000 0.000,-50.000-25.000,0.000 0.000,-25.000-25.000,0.000 0.000,-25.000 25.000,0.000 0.000,0.000 25.000,0.000 0.000,25.000 25.000,0.000 0.000,25.000 25.000,0.000 0.000,0.000 0.000,0.000 0.000,50.000 25.000,0.000 0.000,-25.000-50.000,0.000 0.000,25.000 0.000,0.000 0.000,-25.000 0.000</inkml:trace>
</inkml:ink>
</file>

<file path=ppt/ink/ink8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3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101750.000 23650.000,'0.000'50.000,"25.000"-25.000,0.000 0.000,0.000 0.000,0.000 0.000,0.000-25.000</inkml:trace>
</inkml:ink>
</file>

<file path=ppt/ink/ink8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3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102100.000 23100.000,'50.000'-50.000,"-25.000"50.000,0.000 0.000,-25.000 75.000,0.000 0.000,0.000 50.000,0.000 0.000,-25.000 0.000,0.000 0.000,0.000 25.000,0.000 0.000,0.000-25.000,0.000 0.000,25.000-25.000,0.000 0.000,25.000-50.000,0.000 0.000,25.000-50.000,0.000 0.000,25.000-25.000,0.000 0.000,-25.000-25.000,0.000 0.000,-25.000 25.000,0.000 0.000,0.000-25.000</inkml:trace>
</inkml:ink>
</file>

<file path=ppt/ink/ink8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3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102700.000 22550.000,'0.000'-50.000,"0.000"25.000,0.000 0.000,25.000-25.000,0.000 0.000,0.000 50.000,0.000 0.000,0.000 0.000,0.000 0.000,100.000 25.000,0.000 0.000,-50.000 0.000,0.000 0.000,0.000 0.000,0.000 0.000,-50.000-25.000,0.000 0.000,0.000-25.000</inkml:trace>
</inkml:ink>
</file>

<file path=ppt/ink/ink8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4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82250.000 33700.000,'0.000'-50.000,"125.000"50.000,0.000 0.000,25.000 0.000,0.000 0.000,50.000 0.000,0.000 0.000,-25.000 0.000,0.000 0.000,-100.000 0.000,0.000 0.000,-50.000 25.000</inkml:trace>
</inkml:ink>
</file>

<file path=ppt/ink/ink8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4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82400.000 34250.000,'-50.000'0.000,"0.000"0.000,0.000 0.000,100.000 0.000,0.000 0.000,125.000 0.000,0.000 0.000,50.000 0.000,0.000 0.000,-25.000 0.000,0.000 0.000,-50.000 0.000,0.000 0.000,-100.000 0.000</inkml:trace>
</inkml:ink>
</file>

<file path=ppt/ink/ink8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4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86750.000 33300.000,'-50.000'0.000,"0.000"50.000,0.000 0.000,25.000 50.000,0.000 0.000,0.000 25.000,0.000 0.000,25.000-50.000,0.000 0.000,0.000 0.000,0.000 0.000,25.000-50.000,0.000 0.000,25.000-25.000,0.000 0.000,50.000-75.000,0.000 0.000,0.000-25.000,0.000 0.000,-50.000-25.000,0.000 0.000,-50.000 0.000,0.000 0.000,-25.000 50.000,0.000 0.000,-50.000 25.000,0.000 0.000,0.000 25.000,0.000 0.000,25.000 25.000,0.000 0.000,25.000 50.000,0.000 0.000,0.000-25.000</inkml:trace>
</inkml:ink>
</file>

<file path=ppt/ink/ink8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4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87400.000 33450.000,'50.000'50.000,"-25.000"-25.000,0.000 0.000,25.000 75.000,0.000 0.000,0.000-50.000,0.000 0.000,-25.000-25.000,0.000 0.000,25.000 0.000,0.000 0.000,-25.000-25.000</inkml:trace>
</inkml:ink>
</file>

<file path=ppt/ink/ink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7:3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25700.000 39500.000,'-50.000'0.000,"25.000"-25.000,0.000 0.000,25.000 0.000,0.000 0.000,0.000 0.000,0.000 0.000,25.000 25.000,0.000 0.000,25.000 0.000,0.000 0.000,0.000 0.000,0.000 0.000,25.000 0.000,0.000 0.000,0.000 0.000,0.000 0.000,0.000 25.000,0.000 0.000,0.000-25.000,0.000 0.000,-25.000 0.000,0.000 0.000,25.000 0.000,0.000 0.000,0.000 0.000,0.000 0.000,25.000 0.000,0.000 0.000,0.000 0.000,0.000 0.000,0.000 0.000,0.000 0.000,25.000-25.000,0.000 0.000,25.000-25.000,0.000 0.000,25.000 25.000,0.000 0.000,-25.000 25.000,0.000 0.000,-50.000 50.000,0.000 0.000,-25.000-25.000,0.000 0.000,-25.000 0.000,0.000 0.000,0.000-25.000,0.000 0.000,25.000 0.000,0.000 0.000,0.000 0.000,0.000 0.000,0.000 0.000,0.000 0.000,25.000 25.000,0.000 0.000,-25.000-25.000,0.000 0.000,50.000 0.000,0.000 0.000,50.000-50.000,0.000 0.000,25.000 0.000,0.000 0.000,0.000 25.000,0.000 0.000,-50.000 25.000,0.000 0.000,0.000 50.000,0.000 0.000,0.000-25.000,0.000 0.000,-25.000-25.000,0.000 0.000,50.000-25.000,0.000 0.000,0.000 0.000,0.000 0.000,25.000 25.000,0.000 0.000,-25.000 25.000,0.000 0.000,25.000-25.000,0.000 0.000,0.000 0.000,0.000 0.000,25.000 25.000,0.000 0.000,0.000-25.000,0.000 0.000,25.000 25.000,0.000 0.000,25.000-25.000,0.000 0.000,0.000 25.000,0.000 0.000,-25.000-25.000,0.000 0.000,25.000 0.000,0.000 0.000,-50.000 0.000,0.000 0.000,25.000 0.000,0.000 0.000,-25.000 25.000,0.000 0.000,-25.000-25.000,0.000 0.000,0.000 0.000,0.000 0.000,-25.000 0.000,0.000 0.000,0.000 0.000,0.000 0.000,25.000-25.000,0.000 0.000,0.000 0.000,0.000 0.000,0.000 0.000,0.000 0.000,0.000 0.000,0.000 0.000,-25.000 0.000,0.000 0.000,0.000 25.000,0.000 0.000,0.000 0.000,0.000 0.000,0.000 0.000,0.000 0.000,25.000 25.000,0.000 0.000,25.000-25.000,0.000 0.000,0.000 0.000,0.000 0.000,50.000-25.000,0.000 0.000,0.000-50.000,0.000 0.000,25.000 25.000,0.000 0.000,-50.000 0.000,0.000 0.000,-25.000 50.000,0.000 0.000,-25.000 0.000,0.000 0.000,0.000 0.000,0.000 0.000,-50.000 0.000,0.000 0.000,25.000 0.000,0.000 0.000,0.000 0.000,0.000 0.000,-25.000 0.000,0.000 0.000,0.000 0.000,0.000 0.000,-50.000 0.000,0.000 0.000,0.000 0.000,0.000 0.000,-25.000 0.000,0.000 0.000,-50.000 0.000,0.000 0.000,-25.000-50.000,0.000 0.000,-25.000 50.000,0.000 0.000,-25.000-25.000</inkml:trace>
</inkml:ink>
</file>

<file path=ppt/ink/ink8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4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88650.000 32950.000,'-50.000'0.000,"50.000"100.000,0.000 0.000,-25.000 0.000,0.000 0.000,25.000 25.000,0.000 0.000,0.000-50.000,0.000 0.000,0.000-25.000,0.000 0.000,50.000-25.000,0.000 0.000,50.000-75.000,0.000 0.000,-25.000-50.000,0.000 0.000,-25.000 0.000,0.000 0.000,-50.000 0.000,0.000 0.000,-25.000 25.000,0.000 0.000,-25.000 0.000,0.000 0.000,0.000 50.000,0.000 0.000,25.000 25.000,0.000 0.000,25.000-25.000</inkml:trace>
</inkml:ink>
</file>

<file path=ppt/ink/ink8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4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89600.000 32200.000,'50.000'0.000,"-25.000"25.000,0.000 0.000,-25.000 50.000,0.000 0.000,0.000 50.000,0.000 0.000,-25.000 75.000,0.000 0.000,0.000 25.000,0.000 0.000,0.000 25.000,0.000 0.000,-25.000-50.000,0.000 0.000,50.000-100.000,0.000 0.000,-25.000-75.000</inkml:trace>
</inkml:ink>
</file>

<file path=ppt/ink/ink8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4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91900.000 32500.000,'0.000'-50.000,"-25.000"50.000,0.000 0.000,25.000 50.000,0.000 0.000,-50.000 75.000,0.000 0.000,-25.000 25.000,0.000 0.000,-25.000 25.000,0.000 0.000,0.000-25.000,0.000 0.000,50.000-25.000,0.000 0.000,25.000-100.000</inkml:trace>
</inkml:ink>
</file>

<file path=ppt/ink/ink8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4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91050.000 32600.000,'-100.000'-50.000,"75.000"50.000,0.000 0.000,25.000-25.000,0.000 0.000,0.000 100.000,0.000 0.000,25.000 75.000,0.000 0.000,50.000 50.000,0.000 0.000,25.000-50.000,0.000 0.000,-25.000-50.000,0.000 0.000,50.000-25.000,0.000 0.000,-75.000-50.000</inkml:trace>
</inkml:ink>
</file>

<file path=ppt/ink/ink8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4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93000.000 32100.000,'0.000'-50.000,"25.000"125.000,0.000 0.000,-25.000 50.000,0.000 0.000,0.000 25.000,0.000 0.000,0.000 100.000,0.000 0.000,0.000 50.000,0.000 0.000,0.000-50.000,0.000 0.000,0.000-200.000</inkml:trace>
</inkml:ink>
</file>

<file path=ppt/ink/ink8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4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95350.000 32350.000,'50.000'0.000,"-50.000"-25.000,0.000 0.000,-25.000 25.000,0.000 0.000,-25.000 75.000,0.000 0.000,-25.000 25.000,0.000 0.000,0.000 25.000,0.000 0.000,-75.000 50.000,0.000 0.000,25.000 0.000,0.000 0.000,50.000-75.000,0.000 0.000,75.000-75.000,0.000 0.000,0.000-50.000,0.000 0.000,25.000 0.000</inkml:trace>
</inkml:ink>
</file>

<file path=ppt/ink/ink8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4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94450.000 32350.000,'0.000'-100.000,"0.000"150.000,0.000 0.000,50.000 50.000,0.000 0.000,50.000 125.000,0.000 0.000,-25.000-50.000,0.000 0.000,0.000-25.000,0.000 0.000,-25.000-50.000,0.000 0.000,0.000-75.000</inkml:trace>
</inkml:ink>
</file>

<file path=ppt/ink/ink8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4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96450.000 32100.000,'-50.000'-50.000,"0.000"50.000,0.000 0.000,25.000 75.000,0.000 0.000,0.000 75.000,0.000 0.000,0.000 25.000,0.000 0.000,-25.000 0.000,0.000 0.000,25.000-50.000,0.000 0.000,25.000-100.000</inkml:trace>
</inkml:ink>
</file>

<file path=ppt/ink/ink8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4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97150.000 32250.000,'-100.000'0.000,"50.000"50.000,0.000 0.000,25.000 75.000,0.000 0.000,0.000 25.000,0.000 0.000,25.000 25.000,0.000 0.000,0.000-75.000,0.000 0.000,0.000-50.000,0.000 0.000,75.000-50.000,0.000 0.000,75.000-125.000,0.000 0.000,0.000-50.000,0.000 0.000,-100.000 25.000,0.000 0.000,-50.000 50.000,0.000 0.000,-25.000 50.000,0.000 0.000,-50.000 0.000,0.000 0.000,25.000 0.000,0.000 0.000,25.000 25.000</inkml:trace>
</inkml:ink>
</file>

<file path=ppt/ink/ink8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4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97850.000 31800.000,'50.000'0.000,"-25.000"0.000,0.000 0.000,25.000 0.000,0.000 0.000,-25.000 0.000,0.000 0.000,50.000 0.000,0.000 0.000,25.000 0.000,0.000 0.000,25.000-25.000,0.000 0.000,-100.000 25.000,0.000 0.000,25.000-25.000</inkml:trace>
</inkml:ink>
</file>

<file path=ppt/ink/ink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7:4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26000.000 31100.000,'150.000'0.000,"225.000"-75.000,0.000 0.000,-225.000 75.000,0.000 0.000,-50.000 0.000,0.000 0.000,25.000 25.000,0.000 0.000,-25.000 25.000,0.000 0.000,50.000-50.000,0.000 0.000,0.000 25.000,0.000 0.000,25.000-25.000,0.000 0.000,25.000 0.000,0.000 0.000,0.000 25.000,0.000 0.000,25.000 0.000,0.000 0.000,25.000-25.000,0.000 0.000,25.000 0.000,0.000 0.000,25.000-25.000,0.000 0.000,-50.000-25.000,0.000 0.000,25.000 0.000,0.000 0.000,-25.000 0.000,0.000 0.000,-50.000 25.000,0.000 0.000,0.000 25.000,0.000 0.000,-75.000 0.000,0.000 0.000,-25.000 0.000,0.000 0.000,-25.000 0.000,0.000 0.000,0.000 25.000,0.000 0.000,0.000-25.000,0.000 0.000,0.000 25.000,0.000 0.000,50.000 0.000,0.000 0.000,75.000-25.000,0.000 0.000,0.000-25.000,0.000 0.000,175.000-50.000,0.000 0.000,-50.000 25.000,0.000 0.000,0.000 50.000,0.000 0.000,0.000-25.000,0.000 0.000,50.000 25.000,0.000 0.000,0.000 0.000,0.000 0.000,-25.000 0.000,0.000 0.000,-25.000 25.000,0.000 0.000,0.000 25.000,0.000 0.000,0.000-25.000,0.000 0.000,-50.000 0.000,0.000 0.000,25.000-25.000,0.000 0.000,-25.000 0.000,0.000 0.000,0.000 0.000,0.000 0.000,0.000-50.000,0.000 0.000,25.000-25.000,0.000 0.000,0.000 25.000,0.000 0.000,25.000 0.000,0.000 0.000,-25.000 25.000,0.000 0.000,25.000 0.000,0.000 0.000,0.000 0.000,0.000 0.000,25.000 0.000,0.000 0.000,25.000 25.000,0.000 0.000,-50.000 0.000,0.000 0.000,25.000 0.000,0.000 0.000,25.000 25.000,0.000 0.000,-50.000 25.000,0.000 0.000,-25.000-25.000,0.000 0.000,25.000 0.000,0.000 0.000,-25.000-25.000,0.000 0.000,-25.000 25.000,0.000 0.000,-75.000 0.000,0.000 0.000,25.000 0.000,0.000 0.000,-100.000 0.000,0.000 0.000,-75.000 0.000</inkml:trace>
</inkml:ink>
</file>

<file path=ppt/ink/ink8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4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99150.000 31250.000,'0.000'-50.000,"-25.000"150.000,0.000 0.000,0.000 25.000,0.000 0.000,25.000-25.000,0.000 0.000,25.000-25.000,0.000 0.000,25.000 0.000,0.000 0.000,-50.000 0.000,0.000 0.000,0.000 0.000,0.000 0.000,-25.000-25.000,0.000 0.000,-125.000 25.000,0.000 0.000,-50.000-25.000,0.000 0.000,50.000-25.000,0.000 0.000,125.000-50.000</inkml:trace>
</inkml:ink>
</file>

<file path=ppt/ink/ink8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4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99100.000 31500.000,'50.000'0.000,"25.000"-50.000,0.000 0.000,-25.000 50.000,0.000 0.000,50.000 0.000,0.000 0.000,25.000 0.000,0.000 0.000,0.000 25.000,0.000 0.000,-75.000 25.000,0.000 0.000,-25.000-25.000</inkml:trace>
</inkml:ink>
</file>

<file path=ppt/ink/ink8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4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89300.000 37300.000,'-200.000'0.000,"325.000"0.000,0.000 0.000,75.000 0.000,0.000 0.000,-25.000 0.000,0.000 0.000,-50.000-25.000,0.000 0.000,-75.000 25.000,0.000 0.000,-75.000 25.000</inkml:trace>
</inkml:ink>
</file>

<file path=ppt/ink/ink8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4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89150.000 37850.000,'-50.000'0.000,"25.000"0.000,0.000 0.000,175.000 25.000,0.000 0.000,75.000 0.000,0.000 0.000,0.000-25.000,0.000 0.000,-75.000-25.000,0.000 0.000,-100.000 0.000</inkml:trace>
</inkml:ink>
</file>

<file path=ppt/ink/ink8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4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91450.000 37100.000,'0.000'-50.000,"25.000"0.000,0.000 0.000,-50.000 25.000,0.000 0.000,25.000 75.000,0.000 0.000,-50.000 75.000,0.000 0.000,25.000 75.000,0.000 0.000,-25.000 25.000,0.000 0.000,0.000 75.000,0.000 0.000,50.000-75.000,0.000 0.000,0.000-175.000,0.000 0.000,25.000-25.000</inkml:trace>
</inkml:ink>
</file>

<file path=ppt/ink/ink8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4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93450.000 37150.000,'-50.000'0.000,"-100.000"25.000,0.000 0.000,0.000 75.000,0.000 0.000,50.000 25.000,0.000 0.000,-25.000 50.000,0.000 0.000,0.000 0.000,0.000 0.000,25.000-75.000,0.000 0.000,50.000-100.000,0.000 0.000,25.000-25.000</inkml:trace>
</inkml:ink>
</file>

<file path=ppt/ink/ink8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92200.000 37450.000,'50.000'0.000,"-25.000"0.000,0.000 0.000,0.000 0.000,0.000 0.000,75.000 75.000,0.000 0.000,-50.000 25.000,0.000 0.000,25.000 100.000,0.000 0.000,-25.000 25.000,0.000 0.000,-25.000-75.000,0.000 0.000,0.000-100.000,0.000 0.000,0.000-75.000</inkml:trace>
</inkml:ink>
</file>

<file path=ppt/ink/ink8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94400.000 37050.000,'-100.000'-50.000,"100.000"100.000,0.000 0.000,-25.000 75.000,0.000 0.000,-25.000 25.000,0.000 0.000,25.000 0.000,0.000 0.000,0.000-50.000,0.000 0.000,0.000 0.000,0.000 0.000,50.000-125.000,0.000 0.000,25.000-25.000</inkml:trace>
</inkml:ink>
</file>

<file path=ppt/ink/ink8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95050.000 37300.000,'-100.000'150.000,"75.000"-50.000,0.000 0.000,25.000 25.000,0.000 0.000,0.000 0.000,0.000 0.000,0.000-75.000,0.000 0.000,50.000-25.000,0.000 0.000,75.000-100.000,0.000 0.000,-25.000-75.000,0.000 0.000,-25.000-25.000,0.000 0.000,-50.000 50.000,0.000 0.000,-50.000 75.000,0.000 0.000,-50.000 50.000,0.000 0.000,-25.000 0.000,0.000 0.000,75.000 0.000,0.000 0.000,-25.000 25.000</inkml:trace>
</inkml:ink>
</file>

<file path=ppt/ink/ink8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4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96000.000 36700.000,'0.000'-100.000,"25.000"100.000,0.000 0.000,75.000 0.000,0.000 0.000,25.000 0.000,0.000 0.000,-50.000 0.000,0.000 0.000,-25.000 0.000</inkml:trace>
</inkml:ink>
</file>

<file path=ppt/ink/ink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8:1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71800.000 31650.000,'-50.000'-50.000,"50.000"75.000,0.000 0.000,-25.000 75.000,0.000 0.000,25.000 50.000,0.000 0.000,-25.000 50.000,0.000 0.000,25.000 25.000,0.000 0.000,-25.000 25.000,0.000 0.000,25.000-100.000,0.000 0.000,0.000-25.000,0.000 0.000,0.000-75.000,0.000 0.000,-25.000-25.000,0.000 0.000,0.000-25.000,0.000 0.000,25.000-25.000</inkml:trace>
</inkml:ink>
</file>

<file path=ppt/ink/ink8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5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97000.000 36000.000,'50.000'-50.000,"-25.000"50.000,0.000 0.000,50.000-25.000,0.000 0.000,50.000 50.000,0.000 0.000,-75.000 25.000,0.000 0.000,-25.000 0.000,0.000 0.000,-75.000 75.000,0.000 0.000,-25.000 25.000,0.000 0.000,25.000 50.000,0.000 0.000,-25.000 25.000,0.000 0.000,25.000-150.000,0.000 0.000,25.000 0.000</inkml:trace>
</inkml:ink>
</file>

<file path=ppt/ink/ink8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5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99650.000 36900.000,'0.000'-50.000,"-75.000"50.000,0.000 0.000,-25.000 50.000,0.000 0.000,0.000 50.000,0.000 0.000,-100.000 50.000,0.000 0.000,-25.000-25.000,0.000 0.000,125.000-25.000,0.000 0.000,75.000-50.000,0.000 0.000,75.000-25.000,0.000 0.000,125.000-25.000,0.000 0.000,200.000 25.000,0.000 0.000,-100.000 0.000,0.000 0.000,-125.000 25.000,0.000 0.000,-125.000-50.000,0.000 0.000,0.000 0.000</inkml:trace>
</inkml:ink>
</file>

<file path=ppt/ink/ink8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5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101000.000 35700.000,'50.000'0.000,"-50.000"-75.000,0.000 0.000,0.000 100.000,0.000 0.000,0.000 150.000,0.000 0.000,-25.000 100.000,0.000 0.000,0.000 25.000,0.000 0.000,-25.000 0.000,0.000 0.000,-25.000 100.000,0.000 0.000,0.000-100.000,0.000 0.000,50.000-150.000,0.000 0.000,25.000-125.000</inkml:trace>
</inkml:ink>
</file>

<file path=ppt/ink/ink8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5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102300.000 36800.000,'0.000'-50.000,"-25.000"25.000,0.000 0.000,25.000 0.000,0.000 0.000,-100.000 25.000,0.000 0.000,-25.000 100.000,0.000 0.000,0.000 25.000,0.000 0.000,25.000-25.000,0.000 0.000,50.000 0.000,0.000 0.000,75.000 0.000,0.000 0.000,75.000-25.000,0.000 0.000,75.000 0.000,0.000 0.000,0.000-50.000,0.000 0.000,-25.000 0.000,0.000 0.000,-100.000-25.000</inkml:trace>
</inkml:ink>
</file>

<file path=ppt/ink/ink8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103550.000 37100.000,'0.000'-50.000,"-100.000"100.000,0.000 0.000,0.000 25.000,0.000 0.000,0.000 25.000,0.000 0.000,75.000-50.000,0.000 0.000,0.000 25.000,0.000 0.000,100.000-50.000,0.000 0.000,50.000 0.000,0.000 0.000,-75.000 0.000,0.000 0.000,0.000 0.000,0.000 0.000,-150.000 50.000,0.000 0.000,-50.000 50.000,0.000 0.000,25.000-25.000,0.000 0.000,75.000-25.000,0.000 0.000,50.000-25.000,0.000 0.000,25.000-25.000,0.000 0.000,125.000-75.000,0.000 0.000,0.000-75.000,0.000 0.000,0.000-25.000,0.000 0.000,-50.000 50.000,0.000 0.000,-25.000 25.000,0.000 0.000,-25.000 25.000,0.000 0.000,-25.000 25.000,0.000 0.000,-25.000 0.000,0.000 0.000,-25.000 75.000,0.000 0.000,-25.000 100.000,0.000 0.000,0.000 75.000,0.000 0.000,25.000 50.000,0.000 0.000,25.000 0.000,0.000 0.000,-25.000 0.000,0.000 0.000,25.000-25.000,0.000 0.000,0.000-175.000,0.000 0.000,-25.000-25.000</inkml:trace>
</inkml:ink>
</file>

<file path=ppt/ink/ink8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5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104300.000 37600.000,'100.000'0.000,"-50.000"0.000,0.000 0.000,25.000 50.000,0.000 0.000,-25.000 25.000,0.000 0.000,-25.000 50.000,0.000 0.000,-175.000 50.000,0.000 0.000,-175.000 50.000,0.000 0.000,225.000-175.000</inkml:trace>
</inkml:ink>
</file>

<file path=ppt/ink/ink8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0:5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74950.000 32800.000,'-50.000'0.000,"50.000"-25.000,0.000 0.000,0.000 75.000,0.000 0.000,75.000 25.000,0.000 0.000,0.000 50.000,0.000 0.000,25.000 0.000,0.000 0.000,-25.000-50.000,0.000 0.000,0.000-25.000,0.000 0.000,75.000-125.000,0.000 0.000,100.000-175.000,0.000 0.000,100.000-50.000,0.000 0.000,50.000 0.000,0.000 0.000,-275.000 200.000</inkml:trace>
</inkml:ink>
</file>

<file path=ppt/ink/ink8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0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57300.000 35750.000,'-50.000'-50.000,"50.000"25.000,0.000 0.000,25.000 25.000,0.000 0.000,75.000 0.000,0.000 0.000,50.000-25.000,0.000 0.000,0.000-50.000,0.000 0.000,-25.000 50.000,0.000 0.000,-25.000 0.000,0.000 0.000,-75.000 25.000,0.000 0.000,0.000 0.000,0.000 0.000,-50.000 75.000,0.000 0.000,-75.000 75.000,0.000 0.000,25.000-50.000,0.000 0.000,0.000-25.000,0.000 0.000,0.000 0.000,0.000 0.000,25.000-25.000,0.000 0.000,0.000-25.000,0.000 0.000,25.000 0.000,0.000 0.000,0.000-25.000,0.000 0.000,25.000-50.000,0.000 0.000,0.000 0.000,0.000 0.000,0.000-75.000,0.000 0.000,0.000 50.000,0.000 0.000,0.000 0.000,0.000 0.000,25.000 25.000,0.000 0.000,-25.000 75.000,0.000 0.000,0.000 0.000,0.000 0.000,0.000 0.000</inkml:trace>
</inkml:ink>
</file>

<file path=ppt/ink/ink8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0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57450.000 36100.000,'-100.000'0.000,"150.000"-75.000,0.000 0.000,25.000 0.000,0.000 0.000,50.000 0.000,0.000 0.000,0.000 50.000,0.000 0.000,0.000 0.000,0.000 0.000,25.000 25.000,0.000 0.000,0.000 0.000,0.000 0.000,0.000 0.000,0.000 0.000,0.000 0.000,0.000 0.000,-25.000 50.000,0.000 0.000,-25.000-50.000,0.000 0.000,25.000 0.000,0.000 0.000,0.000 0.000,0.000 0.000,0.000-25.000,0.000 0.000,-25.000 25.000,0.000 0.000,-25.000 0.000,0.000 0.000,-50.000 0.000,0.000 0.000,0.000 25.000,0.000 0.000,0.000-25.000,0.000 0.000,-25.000 25.000,0.000 0.000,25.000 0.000</inkml:trace>
</inkml:ink>
</file>

<file path=ppt/ink/ink8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1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35750.000 36000.000,'-50.000'0.000,"50.000"25.000,0.000 0.000,50.000-25.000,0.000 0.000,25.000 0.000,0.000 0.000,0.000 0.000,0.000 0.000,50.000-50.000,0.000 0.000,0.000-25.000,0.000 0.000,-50.000 25.000,0.000 0.000,-25.000 50.000,0.000 0.000,0.000 0.000,0.000 0.000,0.000 50.000,0.000 0.000,0.000-25.000,0.000 0.000,25.000-25.000,0.000 0.000,25.000 25.000,0.000 0.000,50.000 0.000,0.000 0.000,25.000 0.000,0.000 0.000,25.000-25.000,0.000 0.000,50.000-25.000,0.000 0.000,25.000-25.000,0.000 0.000,-25.000 50.000,0.000 0.000,-75.000 0.000,0.000 0.000,-50.000 25.000,0.000 0.000,-25.000 25.000,0.000 0.000,25.000-50.000,0.000 0.000,50.000 0.000,0.000 0.000,50.000-25.000,0.000 0.000,75.000 0.000,0.000 0.000,-50.000 25.000,0.000 0.000,-25.000 0.000,0.000 0.000,0.000 0.000,0.000 0.000,75.000-50.000,0.000 0.000,0.000-50.000,0.000 0.000,25.000 50.000,0.000 0.000,-75.000 25.000,0.000 0.000,-75.000 25.000,0.000 0.000,-25.000 0.000,0.000 0.000,0.000 25.000,0.000 0.000,25.000-25.000,0.000 0.000,50.000 0.000,0.000 0.000,25.000 0.000,0.000 0.000,0.000 0.000,0.000 0.000,-100.000 0.000,0.000 0.000,-50.000 0.000,0.000 0.000,-75.000 25.000,0.000 0.000,-25.000 0.000,0.000 0.000,-25.000 0.000</inkml:trace>
</inkml:ink>
</file>

<file path=ppt/ink/ink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5:2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12000.000 36300.000,'-50.000'50.000,"-75.000"-50.000,0.000 0.000,100.000 0.000,0.000 0.000,0.000 0.000,0.000 0.000,175.000 0.000,0.000 0.000,75.000-50.000,0.000 0.000,125.000 0.000,0.000 0.000,0.000 50.000,0.000 0.000,25.000 0.000,0.000 0.000,-175.000 0.000,0.000 0.000,-100.000 0.000</inkml:trace>
</inkml:ink>
</file>

<file path=ppt/ink/ink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8:1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71650.000 31300.000,'-100.000'-50.000,"100.000"25.000,0.000 0.000,25.000 25.000,0.000 0.000,0.000 0.000,0.000 0.000,0.000 0.000,0.000 0.000,0.000 25.000</inkml:trace>
</inkml:ink>
</file>

<file path=ppt/ink/ink9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48150.000 36100.000,'50.000'0.000,"-25.000"0.000,0.000 0.000,-25.000-25.000,0.000 0.000,0.000-25.000,0.000 0.000,0.000 25.000</inkml:trace>
</inkml:ink>
</file>

<file path=ppt/ink/ink9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47550.000 37050.000,'-50.000'0.000,"25.000"50.000,0.000 0.000,25.000 50.000,0.000 0.000,25.000 25.000,0.000 0.000,50.000 25.000,0.000 0.000,25.000-25.000,0.000 0.000,0.000-25.000,0.000 0.000,0.000-25.000,0.000 0.000,-75.000 25.000,0.000 0.000,-25.000-75.000</inkml:trace>
</inkml:ink>
</file>

<file path=ppt/ink/ink9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46600.000 39700.000,'-50.000'0.000,"25.000"0.000,0.000 0.000,75.000 0.000,0.000 0.000,100.000 0.000,0.000 0.000,50.000 0.000,0.000 0.000,0.000 0.000,0.000 0.000,-75.000 0.000,0.000 0.000,-50.000 0.000,0.000 0.000,-50.000-25.000,0.000 0.000,-25.000 0.000</inkml:trace>
</inkml:ink>
</file>

<file path=ppt/ink/ink9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47900.000 39100.000,'-100.000'-50.000,"50.000"50.000,0.000 0.000,-25.000 75.000,0.000 0.000,0.000 75.000,0.000 0.000,-75.000 25.000,0.000 0.000,0.000 25.000,0.000 0.000,0.000 25.000,0.000 0.000,75.000-25.000,0.000 0.000,50.000-125.000,0.000 0.000,50.000-100.000</inkml:trace>
</inkml:ink>
</file>

<file path=ppt/ink/ink9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47400.000 40300.000,'0.000'50.000,"0.000"0.000,0.000 0.000,-25.000 75.000,0.000 0.000,25.000 25.000,0.000 0.000,50.000 0.000,0.000 0.000,25.000-75.000,0.000 0.000,0.000-50.000,0.000 0.000,50.000-50.000,0.000 0.000,50.000-150.000,0.000 0.000,-25.000-25.000,0.000 0.000,-25.000-25.000,0.000 0.000,-100.000 150.000</inkml:trace>
</inkml:ink>
</file>

<file path=ppt/ink/ink9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49200.000 38850.000,'50.000'-100.000,"-50.000"75.000,0.000 0.000,0.000 75.000,0.000 0.000,0.000 75.000,0.000 0.000,0.000 0.000,0.000 0.000,-25.000-25.000,0.000 0.000,0.000-50.000,0.000 0.000,25.000-25.000,0.000 0.000,-25.000 25.000,0.000 0.000,25.000 50.000,0.000 0.000,-25.000 0.000,0.000 0.000,25.000 25.000,0.000 0.000,0.000 0.000,0.000 0.000,0.000 0.000,0.000 0.000,0.000-25.000,0.000 0.000,0.000-75.000,0.000 0.000,0.000-50.000,0.000 0.000,100.000-175.000,0.000 0.000,-75.000 100.000,0.000 0.000,0.000 25.000</inkml:trace>
</inkml:ink>
</file>

<file path=ppt/ink/ink9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49700.000 39600.000,'0.000'-50.000,"-25.000"150.000,0.000 0.000,0.000 25.000,0.000 0.000,0.000-25.000,0.000 0.000,25.000-50.000,0.000 0.000,0.000-25.000,0.000 0.000,100.000-100.000,0.000 0.000,75.000-100.000,0.000 0.000,0.000-50.000,0.000 0.000,-75.000 75.000,0.000 0.000,-75.000 75.000,0.000 0.000,0.000 75.000,0.000 0.000,-25.000 25.000,0.000 0.000,-50.000 125.000,0.000 0.000,-50.000 0.000,0.000 0.000,-25.000 25.000,0.000 0.000,50.000-100.000,0.000 0.000,50.000-50.000,0.000 0.000,0.000 0.000,0.000 0.000,25.000-50.000,0.000 0.000,0.000-125.000,0.000 0.000,0.000-25.000,0.000 0.000,25.000 50.000,0.000 0.000,-25.000 75.000,0.000 0.000,0.000 75.000,0.000 0.000,0.000 75.000,0.000 0.000,0.000 75.000,0.000 0.000,-25.000 0.000,0.000 0.000,25.000 25.000,0.000 0.000,-25.000 0.000,0.000 0.000,25.000-100.000,0.000 0.000,75.000-50.000,0.000 0.000,100.000-175.000,0.000 0.000,25.000-100.000,0.000 0.000,-50.000 50.000,0.000 0.000,-50.000 50.000,0.000 0.000,-100.000 100.000,0.000 0.000,-50.000 0.000,0.000 0.000,-100.000 75.000,0.000 0.000,0.000 25.000,0.000 0.000,75.000 0.000,0.000 0.000,75.000-25.000,0.000 0.000,50.000 25.000,0.000 0.000,75.000-25.000,0.000 0.000,0.000-50.000,0.000 0.000,-100.000 0.000,0.000 0.000,150.000 0.000,0.000 0.000,-150.000-25.000,0.000 0.000,25.000-25.000</inkml:trace>
</inkml:ink>
</file>

<file path=ppt/ink/ink9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1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51750.000 37850.000,'0.000'-50.000,"25.000"50.000,0.000 0.000,75.000 50.000,0.000 0.000,0.000 25.000,0.000 0.000,-75.000-25.000,0.000 0.000,-75.000 75.000,0.000 0.000,25.000-100.000,0.000 0.000,-25.000 0.000</inkml:trace>
</inkml:ink>
</file>

<file path=ppt/ink/ink9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51700.000 38800.000,'-100.000'50.000,"50.000"-25.000,0.000 0.000,50.000 0.000,0.000 0.000,75.000 0.000,0.000 0.000,100.000-75.000,0.000 0.000,-25.000-25.000,0.000 0.000,-75.000 50.000,0.000 0.000,-50.000 25.000,0.000 0.000,-100.000 0.000,0.000 0.000,-25.000 0.000,0.000 0.000,50.000 25.000,0.000 0.000,25.000-25.000,0.000 0.000,-25.000 75.000,0.000 0.000,25.000 50.000,0.000 0.000,25.000 75.000,0.000 0.000,-25.000 125.000,0.000 0.000,-25.000 275.000,0.000 0.000,-25.000 75.000,0.000 0.000,50.000-225.000,0.000 0.000,25.000-225.000,0.000 0.000,0.000-200.000</inkml:trace>
</inkml:ink>
</file>

<file path=ppt/ink/ink9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51250.000 40000.000,'50.000'-100.000,"50.000"75.000,0.000 0.000,75.000 0.000,0.000 0.000,75.000-25.000,0.000 0.000,-50.000 0.000,0.000 0.000,-100.000 0.000,0.000 0.000,-75.000 0.000,0.000 0.000,-50.000-25.000,0.000 0.000,-50.000 0.000,0.000 0.000,25.000 25.000,0.000 0.000,0.000 25.000,0.000 0.000,25.000 75.000,0.000 0.000,-25.000 100.000,0.000 0.000,0.000 0.000,0.000 0.000,25.000-25.000,0.000 0.000,0.000 0.000,0.000 0.000,25.000-75.000,0.000 0.000,25.000-50.000,0.000 0.000,125.000-175.000,0.000 0.000,-100.000 75.000,0.000 0.000,0.000 25.000</inkml:trace>
</inkml:ink>
</file>

<file path=ppt/ink/ink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8:1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72200.000 30800.000,'-50.000'0.000,"75.000"-25.000,0.000 0.000,50.000 25.000,0.000 0.000,50.000 0.000,0.000 0.000,-25.000 50.000,0.000 0.000,0.000 25.000,0.000 0.000,-25.000-25.000,0.000 0.000,-50.000 0.000,0.000 0.000,0.000 25.000,0.000 0.000,-125.000 75.000,0.000 0.000,-25.000 0.000,0.000 0.000,-25.000-25.000,0.000 0.000,0.000 0.000,0.000 0.000,75.000-50.000,0.000 0.000,25.000-75.000,0.000 0.000,125.000-50.000,0.000 0.000,75.000-25.000,0.000 0.000,-50.000 25.000,0.000 0.000,-75.000 50.000,0.000 0.000,100.000 0.000,0.000 0.000,-50.000 50.000,0.000 0.000,-50.000 25.000,0.000 0.000,-25.000 0.000,0.000 0.000,-50.000 75.000,0.000 0.000,-50.000-25.000,0.000 0.000,0.000 25.000,0.000 0.000,0.000-25.000,0.000 0.000,25.000-50.000,0.000 0.000,50.000-50.000,0.000 0.000,75.000-50.000,0.000 0.000,0.000 0.000</inkml:trace>
</inkml:ink>
</file>

<file path=ppt/ink/ink9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52950.000 39350.000,'50.000'-150.000,"-25.000"75.000,0.000 0.000,-50.000 150.000,0.000 0.000,-25.000 75.000,0.000 0.000,-50.000 0.000,0.000 0.000,75.000-75.000,0.000 0.000,25.000-50.000,0.000 0.000,25.000-25.000,0.000 0.000,75.000 0.000,0.000 0.000,0.000 0.000,0.000 0.000,-75.000 0.000,0.000 0.000,-75.000 75.000,0.000 0.000,-75.000 0.000,0.000 0.000,25.000 0.000,0.000 0.000,0.000 25.000,0.000 0.000,75.000-25.000,0.000 0.000,25.000-25.000,0.000 0.000,25.000-50.000,0.000 0.000,125.000-75.000,0.000 0.000,75.000-75.000,0.000 0.000,-25.000 50.000,0.000 0.000,-100.000 75.000,0.000 0.000,-75.000 25.000,0.000 0.000,-25.000 50.000,0.000 0.000,-50.000 0.000,0.000 0.000,-50.000 75.000,0.000 0.000,-25.000 25.000,0.000 0.000,-100.000 25.000,0.000 0.000,50.000-100.000,0.000 0.000,75.000-50.000,0.000 0.000,25.000-75.000,0.000 0.000,50.000 25.000</inkml:trace>
</inkml:ink>
</file>

<file path=ppt/ink/ink9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51950.000 40550.000,'50.000'0.000,"0.000"25.000,0.000 0.000,75.000 75.000,0.000 0.000,200.000 100.000,0.000 0.000,150.000 50.000,0.000 0.000,-350.000-175.000,0.000 0.000,0.000 0.000</inkml:trace>
</inkml:ink>
</file>

<file path=ppt/ink/ink9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3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22500.000 38950.000,'-50.000'-50.000,"75.000"50.000,0.000 0.000,25.000 0.000,0.000 0.000,25.000 0.000,0.000 0.000,0.000 0.000,0.000 0.000,50.000 0.000,0.000 0.000,25.000 0.000,0.000 0.000,25.000 0.000,0.000 0.000,-25.000 0.000,0.000 0.000,0.000 0.000,0.000 0.000,0.000 25.000,0.000 0.000,-50.000-25.000,0.000 0.000,0.000 25.000,0.000 0.000,0.000-25.000,0.000 0.000,-50.000 25.000,0.000 0.000,25.000-25.000,0.000 0.000,0.000 25.000,0.000 0.000,50.000-25.000,0.000 0.000,100.000-50.000,0.000 0.000,50.000 0.000,0.000 0.000,-25.000 25.000,0.000 0.000,-50.000 25.000,0.000 0.000,-75.000 25.000,0.000 0.000,-25.000 0.000,0.000 0.000,-50.000 0.000,0.000 0.000,-25.000-25.000,0.000 0.000,0.000 0.000,0.000 0.000,25.000 0.000,0.000 0.000,50.000 0.000,0.000 0.000,50.000 0.000,0.000 0.000,-75.000-25.000,0.000 0.000,0.000 0.000</inkml:trace>
</inkml:ink>
</file>

<file path=ppt/ink/ink9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3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33450.000 38800.000,'0.000'-50.000,"-25.000"0.000,0.000 0.000,50.000 50.000,0.000 0.000,50.000 25.000,0.000 0.000,75.000 0.000,0.000 0.000,75.000 0.000,0.000 0.000,25.000-25.000,0.000 0.000,50.000-25.000,0.000 0.000,0.000 25.000,0.000 0.000,0.000 0.000,0.000 0.000,0.000 0.000,0.000 0.000,25.000 0.000,0.000 0.000,-150.000 0.000,0.000 0.000,50.000 0.000,0.000 0.000,-125.000 25.000,0.000 0.000,-75.000-25.000,0.000 0.000,-25.000 25.000</inkml:trace>
</inkml:ink>
</file>

<file path=ppt/ink/ink9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3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15250.000 44400.000,'0.000'-50.000,"25.000"0.000,0.000 0.000,0.000 75.000,0.000 0.000,25.000 0.000,0.000 0.000,-25.000 25.000,0.000 0.000,75.000 50.000,0.000 0.000,-50.000 25.000,0.000 0.000,-50.000-50.000,0.000 0.000,-25.000-25.000</inkml:trace>
</inkml:ink>
</file>

<file path=ppt/ink/ink9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3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14700.000 46350.000,'-50.000'50.000,"100.000"-50.000,0.000 0.000,50.000-25.000,0.000 0.000,0.000 25.000,0.000 0.000,-25.000 0.000,0.000 0.000,-50.000 100.000,0.000 0.000,0.000 25.000,0.000 0.000,-25.000 75.000,0.000 0.000,0.000 0.000,0.000 0.000,25.000-50.000,0.000 0.000,-25.000-100.000,0.000 0.000,0.000-25.000,0.000 0.000,50.000-200.000,0.000 0.000,75.000-225.000,0.000 0.000,25.000-100.000,0.000 0.000,-25.000 175.000,0.000 0.000,-25.000 125.000,0.000 0.000,-50.000 100.000,0.000 0.000,-25.000 75.000,0.000 0.000,0.000 25.000,0.000 0.000,-25.000 100.000,0.000 0.000,25.000 50.000,0.000 0.000,-50.000 0.000,0.000 0.000,-25.000 0.000,0.000 0.000,25.000-50.000,0.000 0.000,75.000-300.000,0.000 0.000,25.000-100.000,0.000 0.000,50.000-25.000,0.000 0.000,-25.000 150.000,0.000 0.000,-25.000 125.000,0.000 0.000,25.000 25.000,0.000 0.000,-25.000 125.000,0.000 0.000,-75.000 75.000,0.000 0.000,-25.000 25.000,0.000 0.000,-125.000 25.000,0.000 0.000,0.000-75.000,0.000 0.000,75.000-125.000,0.000 0.000,25.000-25.000,0.000 0.000,50.000-75.000,0.000 0.000,125.000-25.000,0.000 0.000,-25.000 25.000,0.000 0.000,0.000 75.000,0.000 0.000,-75.000 0.000,0.000 0.000,-25.000 100.000,0.000 0.000,-150.000 50.000,0.000 0.000,-25.000 50.000,0.000 0.000,25.000-25.000,0.000 0.000,-25.000-25.000,0.000 0.000,25.000-75.000,0.000 0.000,50.000-50.000,0.000 0.000,175.000-75.000,0.000 0.000,125.000-50.000,0.000 0.000,75.000 0.000,0.000 0.000,50.000-25.000,0.000 0.000,-125.000 75.000,0.000 0.000,-125.000 0.000,0.000 0.000,-75.000 25.000,0.000 0.000,-25.000 0.000</inkml:trace>
</inkml:ink>
</file>

<file path=ppt/ink/ink9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3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17550.000 45100.000,'-250.000'-150.000,"200.000"100.000,0.000 0.000,25.000 25.000,0.000 0.000,25.000 75.000,0.000 0.000,25.000 125.000,0.000 0.000,0.000 150.000,0.000 0.000,0.000 275.000,0.000 0.000,-25.000 100.000,0.000 0.000,25.000 50.000,0.000 0.000,25.000-325.000,0.000 0.000,0.000-325.000</inkml:trace>
</inkml:ink>
</file>

<file path=ppt/ink/ink9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3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17400.000 46450.000,'0.000'-50.000,"0.000"25.000,0.000 0.000,0.000 0.000,0.000 0.000,-25.000 75.000,0.000 0.000,-75.000 150.000,0.000 0.000,-50.000 100.000,0.000 0.000,0.000-125.000,0.000 0.000,75.000-75.000,0.000 0.000,50.000-75.000,0.000 0.000,0.000-25.000</inkml:trace>
</inkml:ink>
</file>

<file path=ppt/ink/ink9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3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17350.000 47150.000,'200.000'0.000,"-100.000"50.000,0.000 0.000,25.000 25.000,0.000 0.000,0.000 25.000,0.000 0.000,-75.000-25.000,0.000 0.000,-25.000-75.000</inkml:trace>
</inkml:ink>
</file>

<file path=ppt/ink/ink9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3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18750.000 45900.000,'-50.000'-50.000,"100.000"50.000,0.000 0.000,125.000-25.000,0.000 0.000,25.000 0.000,0.000 0.000,-50.000-25.000,0.000 0.000,-75.000 25.000,0.000 0.000,-50.000 25.000,0.000 0.000,-25.000-25.000,0.000 0.000,-100.000-25.000,0.000 0.000,25.000-50.000,0.000 0.000,0.000-25.000,0.000 0.000,25.000 25.000,0.000 0.000,0.000 50.000,0.000 0.000,50.000 25.000,0.000 0.000,0.000 150.000,0.000 0.000,0.000 25.000,0.000 0.000,0.000 175.000,0.000 0.000,0.000 75.000,0.000 0.000,0.000 25.000,0.000 0.000,25.000-150.000,0.000 0.000,-25.000-100.000,0.000 0.000,0.000-100.000,0.000 0.000,0.000-50.000,0.000 0.000,-75.000-125.000,0.000 0.000,50.000-200.000,0.000 0.000,0.000-75.000,0.000 0.000,25.000 75.000,0.000 0.000,0.000 150.000,0.000 0.000,0.000 125.000,0.000 0.000,-25.000 50.000,0.000 0.000,-25.000 75.000,0.000 0.000,-100.000 150.000,0.000 0.000,0.000-25.000,0.000 0.000,75.000-125.000,0.000 0.000,75.000-75.000,0.000 0.000,25.000-25.000,0.000 0.000,0.000-50.000</inkml:trace>
</inkml:ink>
</file>

<file path=ppt/ink/ink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8:1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73900.000 32550.000,'0.000'50.000,"-25.000"-50.000,0.000 0.000,25.000-25.000,0.000 0.000,-25.000 0.000,0.000 0.000,0.000 0.000,0.000 0.000,0.000 0.000,0.000 0.000,-25.000 25.000,0.000 0.000,-25.000 25.000,0.000 0.000,0.000 100.000,0.000 0.000,0.000 25.000,0.000 0.000,25.000 25.000,0.000 0.000,25.000-50.000,0.000 0.000,25.000-25.000,0.000 0.000,0.000-50.000,0.000 0.000,50.000-25.000,0.000 0.000,25.000-50.000,0.000 0.000,25.000-75.000,0.000 0.000,-25.000-50.000,0.000 0.000,0.000-25.000,0.000 0.000,-25.000 50.000,0.000 0.000,-50.000 75.000,0.000 0.000,0.000 100.000,0.000 0.000,0.000 25.000,0.000 0.000,0.000 0.000,0.000 0.000,25.000 0.000,0.000 0.000,0.000 25.000,0.000 0.000,0.000-25.000,0.000 0.000,25.000-25.000,0.000 0.000,-25.000-25.000,0.000 0.000,0.000 0.000,0.000 0.000,25.000-25.000,0.000 0.000,0.000 0.000,0.000 0.000,-25.000 0.000</inkml:trace>
</inkml:ink>
</file>

<file path=ppt/ink/ink9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3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19650.000 46150.000,'150.000'0.000,"-25.000"25.000,0.000 0.000,25.000 25.000,0.000 0.000,0.000 25.000,0.000 0.000,-50.000 0.000,0.000 0.000,-100.000 0.000,0.000 0.000,-25.000-25.000,0.000 0.000,-25.000-25.000</inkml:trace>
</inkml:ink>
</file>

<file path=ppt/ink/ink9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3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18650.000 47700.000,'-50.000'0.000,"-25.000"-50.000,0.000 0.000,125.000 25.000,0.000 0.000,125.000 0.000,0.000 0.000,75.000-25.000,0.000 0.000,0.000 0.000,0.000 0.000,-150.000 25.000</inkml:trace>
</inkml:ink>
</file>

<file path=ppt/ink/ink9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3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22000.000 46700.000,'0.000'-50.000,"50.000"50.000,0.000 0.000,50.000 75.000,0.000 0.000,-75.000-25.000,0.000 0.000,-25.000 0.000,0.000 0.000,0.000 0.000</inkml:trace>
</inkml:ink>
</file>

<file path=ppt/ink/ink9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3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21850.000 47650.000,'-50.000'0.000,"150.000"25.000,0.000 0.000,0.000 25.000,0.000 0.000,-75.000-25.000</inkml:trace>
</inkml:ink>
</file>

<file path=ppt/ink/ink9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4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29850.000 45600.000,'0.000'-50.000,"75.000"25.000,0.000 0.000,-25.000 25.000,0.000 0.000,50.000 50.000,0.000 0.000,-25.000 50.000,0.000 0.000,-75.000 50.000,0.000 0.000,-50.000 50.000,0.000 0.000,-50.000 0.000,0.000 0.000,25.000-75.000,0.000 0.000,50.000-125.000,0.000 0.000,25.000-75.000,0.000 0.000,-25.000-75.000,0.000 0.000,0.000 0.000,0.000 0.000,25.000 50.000,0.000 0.000,0.000 50.000,0.000 0.000,0.000 25.000,0.000 0.000,0.000 125.000,0.000 0.000,0.000 100.000,0.000 0.000,0.000 125.000,0.000 0.000,0.000 0.000,0.000 0.000,0.000 50.000,0.000 0.000,0.000 25.000,0.000 0.000,0.000-275.000,0.000 0.000,25.000-75.000</inkml:trace>
</inkml:ink>
</file>

<file path=ppt/ink/ink9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40"/>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30900.000 45250.000,'0.000'-50.000,"0.000"25.000,0.000 0.000,0.000 0.000,0.000 0.000,0.000 100.000,0.000 0.000,50.000 100.000,0.000 0.000,-50.000 100.000,0.000 0.000,0.000 25.000,0.000 0.000,-50.000 0.000,0.000 0.000,0.000-150.000,0.000 0.000,50.000-125.000,0.000 0.000,0.000-50.000,0.000 0.000,50.000-125.000,0.000 0.000,75.000-75.000,0.000 0.000,0.000 150.000,0.000 0.000,-50.000 75.000,0.000 0.000,-25.000 100.000,0.000 0.000,-25.000 75.000,0.000 0.000,-50.000-25.000,0.000 0.000,-75.000-25.000,0.000 0.000,-25.000 0.000,0.000 0.000,25.000-75.000,0.000 0.000,0.000-75.000,0.000 0.000,100.000 0.000,0.000 0.000,-25.000-25.000</inkml:trace>
</inkml:ink>
</file>

<file path=ppt/ink/ink9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4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32300.000 45100.000,'0.000'-50.000,"25.000"50.000,0.000 0.000,75.000 50.000,0.000 0.000,-50.000 25.000,0.000 0.000,-25.000 25.000,0.000 0.000,-100.000-25.000,0.000 0.000,-50.000 50.000,0.000 0.000,75.000-75.000,0.000 0.000,25.000-25.000,0.000 0.000,25.000 0.000,0.000 0.000,100.000-25.000,0.000 0.000,50.000 0.000,0.000 0.000,0.000 0.000,0.000 0.000,-75.000-50.000,0.000 0.000,-50.000 25.000</inkml:trace>
</inkml:ink>
</file>

<file path=ppt/ink/ink9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4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32950.000 45450.000,'0.000'-50.000,"0.000"25.000,0.000 0.000,0.000 0.000,0.000 0.000,25.000 25.000,0.000 0.000,125.000 0.000,0.000 0.000,25.000 0.000,0.000 0.000,-25.000 0.000,0.000 0.000,-100.000-25.000,0.000 0.000,-25.000 25.000</inkml:trace>
</inkml:ink>
</file>

<file path=ppt/ink/ink9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4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33600.000 44700.000,'-50.000'0.000,"-50.000"-75.000,0.000 0.000,100.000 200.000,0.000 0.000,25.000 75.000,0.000 0.000,0.000 50.000,0.000 0.000,-25.000-75.000,0.000 0.000,0.000-50.000</inkml:trace>
</inkml:ink>
</file>

<file path=ppt/ink/ink9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4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34400.000 47100.000,'-50.000'0.000,"25.000"0.000,0.000 0.000,0.000-25.000,0.000 0.000,125.000 0.000,0.000 0.000,125.000-25.000,0.000 0.000,25.000 25.000,0.000 0.000,-50.000 0.000,0.000 0.000,-100.000 25.000,0.000 0.000,-50.000 25.000,0.000 0.000,-25.000-25.000</inkml:trace>
</inkml:ink>
</file>

<file path=ppt/ink/ink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8: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75500.000 31450.000,'0.000'-50.000,"-75.000"25.000,0.000 0.000,25.000 25.000,0.000 0.000,-25.000 25.000,0.000 0.000,-25.000 25.000,0.000 0.000,50.000 50.000,0.000 0.000,25.000 0.000,0.000 0.000,25.000 0.000,0.000 0.000,50.000 0.000,0.000 0.000,25.000-50.000,0.000 0.000,0.000 25.000,0.000 0.000,0.000 0.000,0.000 0.000,-50.000 0.000,0.000 0.000,-25.000 25.000,0.000 0.000,-75.000 50.000,0.000 0.000,-50.000 25.000,0.000 0.000,25.000-75.000,0.000 0.000,25.000-50.000,0.000 0.000,75.000-75.000,0.000 0.000,0.000-25.000</inkml:trace>
</inkml:ink>
</file>

<file path=ppt/ink/ink9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4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35350.000 45950.000,'-100.000'-50.000,"75.000"50.000,0.000 0.000,-50.000-50.000,0.000 0.000,50.000 25.000,0.000 0.000,25.000 50.000,0.000 0.000,25.000 100.000,0.000 0.000,0.000 175.000,0.000 0.000,-25.000 75.000,0.000 0.000,25.000 50.000,0.000 0.000,-25.000-325.000,0.000 0.000,0.000 0.000</inkml:trace>
</inkml:ink>
</file>

<file path=ppt/ink/ink9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4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38500.000 45200.000,'0.000'-50.000,"125.000"50.000,0.000 0.000,25.000-25.000,0.000 0.000,-25.000 25.000,0.000 0.000,0.000 0.000,0.000 0.000,-75.000 25.000,0.000 0.000,-50.000 25.000,0.000 0.000,-75.000 25.000,0.000 0.000,25.000-50.000,0.000 0.000,25.000 0.000</inkml:trace>
</inkml:ink>
</file>

<file path=ppt/ink/ink9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4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38150.000 45750.000,'0.000'-50.000,"0.000"0.000,0.000 0.000,0.000 100.000,0.000 0.000,25.000 75.000,0.000 0.000,-25.000 150.000,0.000 0.000,0.000 50.000,0.000 0.000,25.000-25.000,0.000 0.000,-25.000-75.000,0.000 0.000,0.000-75.000,0.000 0.000,0.000-100.000,0.000 0.000,25.000-50.000,0.000 0.000,-25.000-25.000</inkml:trace>
</inkml:ink>
</file>

<file path=ppt/ink/ink9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45"/>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38200.000 47700.000,'0.000'-100.000,"25.000"50.000,0.000 0.000,0.000 0.000,0.000 0.000,100.000 50.000,0.000 0.000,75.000-50.000,0.000 0.000,50.000-25.000,0.000 0.000,-75.000 25.000,0.000 0.000,-100.000 0.000,0.000 0.000,-50.000 50.000,0.000 0.000,-25.000-50.000,0.000 0.000,-25.000-25.000,0.000 0.000,-25.000 0.000,0.000 0.000,-25.000 0.000,0.000 0.000,0.000 75.000,0.000 0.000,0.000 50.000,0.000 0.000,0.000 75.000,0.000 0.000,0.000 0.000,0.000 0.000,25.000 25.000,0.000 0.000,50.000 0.000,0.000 0.000,75.000-25.000,0.000 0.000,50.000-75.000,0.000 0.000,0.000-25.000,0.000 0.000,75.000-75.000,0.000 0.000,50.000-75.000,0.000 0.000,-25.000-125.000,0.000 0.000,0.000-125.000,0.000 0.000,-100.000 125.000,0.000 0.000,-100.000 125.000,0.000 0.000,-25.000 75.000,0.000 0.000,-50.000 50.000,0.000 0.000,0.000 25.000,0.000 0.000,0.000 100.000,0.000 0.000,25.000-25.000,0.000 0.000,25.000 50.000,0.000 0.000,50.000 0.000,0.000 0.000,50.000-25.000,0.000 0.000,0.000-25.000,0.000 0.000,-25.000-25.000,0.000 0.000,-50.000 0.000,0.000 0.000,-25.000 25.000,0.000 0.000,-100.000 0.000,0.000 0.000,-125.000 50.000,0.000 0.000,25.000-50.000,0.000 0.000,125.000-50.000</inkml:trace>
</inkml:ink>
</file>

<file path=ppt/ink/ink9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4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43750.000 46600.000,'-50.000'0.000,"25.000"0.000,0.000 0.000,25.000-25.000,0.000 0.000,-25.000 25.000</inkml:trace>
</inkml:ink>
</file>

<file path=ppt/ink/ink9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4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43750.000 46750.000,'-50.000'-50.000,"25.000"50.000,0.000 0.000,0.000 25.000,0.000 0.000,0.000 50.000,0.000 0.000,-50.000 50.000,0.000 0.000,25.000 25.000,0.000 0.000,25.000-25.000,0.000 0.000,25.000-25.000,0.000 0.000,100.000-25.000,0.000 0.000,50.000-75.000,0.000 0.000,-125.000 0.000</inkml:trace>
</inkml:ink>
</file>

<file path=ppt/ink/ink9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4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44750.000 46650.000,'-200.000'-50.000,"150.000"100.000,0.000 0.000,50.000 0.000,0.000 0.000,-25.000-25.000,0.000 0.000,25.000 100.000,0.000 0.000,0.000-50.000,0.000 0.000,25.000-25.000,0.000 0.000,25.000 0.000,0.000 0.000,0.000-25.000,0.000 0.000,0.000 25.000,0.000 0.000,-25.000-25.000,0.000 0.000,0.000 0.000,0.000 0.000,-25.000 25.000,0.000 0.000,-75.000 0.000,0.000 0.000,-75.000 0.000,0.000 0.000,50.000-50.000,0.000 0.000,75.000 0.000</inkml:trace>
</inkml:ink>
</file>

<file path=ppt/ink/ink9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4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45300.000 46100.000,'50.000'0.000,"25.000"0.000,0.000 0.000,-50.000 0.000,0.000 0.000,100.000 75.000,0.000 0.000,0.000 50.000,0.000 0.000,-50.000 25.000,0.000 0.000,-75.000 0.000,0.000 0.000,-125.000 25.000,0.000 0.000,-25.000-25.000,0.000 0.000,75.000-75.000,0.000 0.000,25.000-50.000</inkml:trace>
</inkml:ink>
</file>

<file path=ppt/ink/ink9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4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47450.000 45750.000,'50.000'-50.000,"75.000"50.000,0.000 0.000,100.000 0.000,0.000 0.000,25.000-25.000,0.000 0.000,0.000 0.000,0.000 0.000,0.000 0.000,0.000 0.000,-75.000 0.000,0.000 0.000,-125.000 25.000</inkml:trace>
</inkml:ink>
</file>

<file path=ppt/ink/ink9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48"/>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49350.000 45050.000,'0.000'-100.000,"25.000"75.000,0.000 0.000,25.000 25.000,0.000 0.000,75.000 50.000,0.000 0.000,25.000 25.000,0.000 0.000,0.000-25.000,0.000 0.000,-25.000 0.000,0.000 0.000,-100.000 0.000,0.000 0.000,-25.000-25.000,0.000 0.000,0.000 0.000</inkml:trace>
</inkml:ink>
</file>

<file path=ppt/ink/ink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8: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76150.000 31700.000,'0.000'-50.000,"-25.000"50.000,0.000 0.000,0.000 125.000,0.000 0.000,0.000 0.000,0.000 0.000,0.000 75.000,0.000 0.000,0.000 25.000,0.000 0.000,0.000-50.000,0.000 0.000,25.000-50.000,0.000 0.000,0.000-75.000,0.000 0.000,50.000-50.000,0.000 0.000,25.000-100.000,0.000 0.000,50.000-100.000,0.000 0.000,-50.000-25.000,0.000 0.000,50.000-125.000,0.000 0.000,-100.000 175.000,0.000 0.000,-50.000 75.000,0.000 0.000,-50.000 75.000,0.000 0.000,-25.000 25.000,0.000 0.000,25.000 100.000,0.000 0.000,25.000 0.000,0.000 0.000,50.000-50.000,0.000 0.000,50.000-25.000,0.000 0.000,-25.000-25.000</inkml:trace>
</inkml:ink>
</file>

<file path=ppt/ink/ink9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4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47750.000 46500.000,'-100.000'0.000,"50.000"0.000,0.000 0.000,175.000 0.000,0.000 0.000,125.000-50.000,0.000 0.000,0.000 25.000,0.000 0.000,-25.000 0.000,0.000 0.000,-25.000 25.000,0.000 0.000,-100.000 0.000,0.000 0.000,-75.000 25.000</inkml:trace>
</inkml:ink>
</file>

<file path=ppt/ink/ink9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4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47750.000 47000.000,'-50.000'-50.000,"100.000"75.000,0.000 0.000,100.000 75.000,0.000 0.000,25.000-25.000,0.000 0.000,25.000 25.000,0.000 0.000,-150.000-100.000,0.000 0.000,0.000 25.000</inkml:trace>
</inkml:ink>
</file>

<file path=ppt/ink/ink9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51"/>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52250.000 44850.000,'0.000'-50.000,"0.000"0.000,0.000 0.000,25.000 50.000,0.000 0.000,0.000 0.000,0.000 0.000,0.000 0.000,0.000 0.000,0.000 0.000,0.000 0.000,75.000 0.000,0.000 0.000,0.000 0.000,0.000 0.000,0.000 50.000,0.000 0.000,-25.000 0.000,0.000 0.000,0.000 0.000,0.000 0.000,-75.000-25.000,0.000 0.000,25.000 50.000,0.000 0.000,-50.000 0.000,0.000 0.000,-25.000 25.000,0.000 0.000,-25.000 0.000,0.000 0.000,0.000 0.000,0.000 0.000,50.000-50.000,0.000 0.000,0.000-50.000,0.000 0.000,0.000-50.000,0.000 0.000,25.000-75.000,0.000 0.000,0.000 0.000,0.000 0.000,-25.000 25.000,0.000 0.000,25.000 50.000,0.000 0.000,0.000 25.000,0.000 0.000,0.000 75.000,0.000 0.000,0.000 75.000,0.000 0.000,0.000 75.000,0.000 0.000,-25.000 50.000,0.000 0.000,25.000 75.000,0.000 0.000,0.000-75.000,0.000 0.000,0.000-100.000,0.000 0.000,25.000-125.000,0.000 0.000,0.000-25.000</inkml:trace>
</inkml:ink>
</file>

<file path=ppt/ink/ink9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5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53800.000 44100.000,'0.000'-50.000,"0.000"0.000,0.000 0.000,-25.000 0.000,0.000 0.000,25.000 25.000,0.000 0.000,0.000 75.000,0.000 0.000,25.000 150.000,0.000 0.000,0.000 100.000,0.000 0.000,-25.000-25.000,0.000 0.000,-25.000-25.000,0.000 0.000,-25.000 25.000,0.000 0.000,0.000-175.000,0.000 0.000,50.000-75.000,0.000 0.000,0.000-150.000,0.000 0.000,75.000-100.000,0.000 0.000,75.000 50.000,0.000 0.000,0.000 100.000,0.000 0.000,-50.000 75.000,0.000 0.000,-50.000 25.000,0.000 0.000,-25.000 100.000,0.000 0.000,-25.000 0.000,0.000 0.000,-75.000 0.000,0.000 0.000,-75.000 0.000,0.000 0.000,25.000-25.000,0.000 0.000,50.000-75.000,0.000 0.000,50.000-50.000,0.000 0.000,25.000-50.000</inkml:trace>
</inkml:ink>
</file>

<file path=ppt/ink/ink9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5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56300.000 44600.000,'0.000'-50.000,"0.000"25.000,0.000 0.000,-25.000-25.000,0.000 0.000,-25.000 25.000,0.000 0.000,0.000 25.000,0.000 0.000,-50.000 50.000,0.000 0.000,0.000 75.000,0.000 0.000,0.000 0.000,0.000 0.000,75.000 0.000,0.000 0.000,50.000-25.000,0.000 0.000,75.000 25.000,0.000 0.000,25.000-25.000,0.000 0.000,-50.000 0.000,0.000 0.000,-50.000-25.000,0.000 0.000,-75.000 25.000,0.000 0.000,-50.000-25.000,0.000 0.000,-100.000 25.000,0.000 0.000,50.000-50.000,0.000 0.000,100.000-25.000,0.000 0.000,25.000-25.000</inkml:trace>
</inkml:ink>
</file>

<file path=ppt/ink/ink9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52"/>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56750.000 45550.000,'-50.000'-50.000,"25.000"25.000,0.000 0.000,50.000 25.000,0.000 0.000,150.000-25.000,0.000 0.000,25.000 25.000,0.000 0.000,-25.000 0.000,0.000 0.000,-75.000 0.000,0.000 0.000,-50.000 0.000,0.000 0.000,-75.000 0.000</inkml:trace>
</inkml:ink>
</file>

<file path=ppt/ink/ink9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5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57450.000 44750.000,'-50.000'-50.000,"-25.000"-25.000,0.000 0.000,50.000 75.000,0.000 0.000,25.000 25.000,0.000 0.000,25.000 125.000,0.000 0.000,-25.000 50.000,0.000 0.000,0.000 75.000,0.000 0.000,0.000 50.000,0.000 0.000,-25.000 0.000,0.000 0.000,25.000-250.000</inkml:trace>
</inkml:ink>
</file>

<file path=ppt/ink/ink9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5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60600.000 43650.000,'0.000'-50.000,"25.000"50.000,0.000 0.000,75.000-25.000,0.000 0.000,-50.000 25.000,0.000 0.000,125.000 0.000,0.000 0.000,-25.000 0.000,0.000 0.000,-75.000 50.000,0.000 0.000,-75.000 0.000,0.000 0.000,-100.000 25.000,0.000 0.000,50.000-50.000</inkml:trace>
</inkml:ink>
</file>

<file path=ppt/ink/ink9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53"/>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60600.000 44200.000,'-300.000'150.000,"250.000"-100.000,0.000 0.000,50.000 50.000,0.000 0.000,0.000 100.000,0.000 0.000,-25.000-50.000,0.000 0.000,0.000 150.000,0.000 0.000,-25.000-50.000,0.000 0.000,50.000-100.000,0.000 0.000,0.000-75.000,0.000 0.000,0.000-100.000</inkml:trace>
</inkml:ink>
</file>

<file path=ppt/ink/ink9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5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60250.000 45650.000,'50.000'0.000,"0.000"-50.000,0.000 0.000,75.000 50.000,0.000 0.000,0.000-25.000,0.000 0.000,50.000 25.000,0.000 0.000,0.000 0.000,0.000 0.000,-50.000-25.000,0.000 0.000,-75.000 0.000,0.000 0.000,-50.000-50.000,0.000 0.000,-50.000 0.000,0.000 0.000,-25.000 0.000,0.000 0.000,0.000 50.000,0.000 0.000,25.000 25.000,0.000 0.000,-25.000 25.000,0.000 0.000,25.000 100.000,0.000 0.000,-25.000 0.000,0.000 0.000,75.000 50.000,0.000 0.000,0.000 0.000,0.000 0.000,100.000-75.000,0.000 0.000,75.000-50.000,0.000 0.000,50.000-50.000,0.000 0.000,-125.000-50.000,0.000 0.000,-25.000 0.000</inkml:trace>
</inkml:ink>
</file>

<file path=ppt/ink/ink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8: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77100.000 31850.000,'100.000'100.000,"-100.000"-50.000,0.000 0.000,-25.000 25.000,0.000 0.000,-25.000 25.000,0.000 0.000,-25.000 100.000,0.000 0.000,25.000-50.000,0.000 0.000,25.000-25.000,0.000 0.000,25.000-75.000,0.000 0.000,75.000-25.000,0.000 0.000,50.000-25.000,0.000 0.000,25.000-25.000,0.000 0.000,-25.000 0.000,0.000 0.000,-25.000 25.000,0.000 0.000,-75.000-25.000,0.000 0.000,0.000 0.000</inkml:trace>
</inkml:ink>
</file>

<file path=ppt/ink/ink9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5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62500.000 43100.000,'50.000'-50.000,"25.000"0.000,0.000 0.000,0.000 50.000,0.000 0.000,25.000 50.000,0.000 0.000,-50.000 75.000,0.000 0.000,-100.000 25.000,0.000 0.000,-100.000-25.000,0.000 0.000,25.000 0.000,0.000 0.000,75.000-75.000,0.000 0.000,175.000-50.000,0.000 0.000,25.000-25.000,0.000 0.000,0.000-25.000,0.000 0.000,-75.000 25.000,0.000 0.000,-50.000 0.000</inkml:trace>
</inkml:ink>
</file>

<file path=ppt/ink/ink9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5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63300.000 43250.000,'50.000'0.000,"100.000"-25.000,0.000 0.000,-50.000 0.000,0.000 0.000,50.000 25.000,0.000 0.000,-25.000 0.000,0.000 0.000,-50.000 0.000,0.000 0.000,-50.000 0.000</inkml:trace>
</inkml:ink>
</file>

<file path=ppt/ink/ink9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54"/>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64100.000 42450.000,'-100.000'-50.000,"75.000"25.000,0.000 0.000,25.000 100.000,0.000 0.000,0.000 75.000,0.000 0.000,0.000 25.000,0.000 0.000,-25.000 300.000,0.000 0.000,0.000-375.000</inkml:trace>
</inkml:ink>
</file>

<file path=ppt/ink/ink9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5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55900.000 47550.000,'0.000'-50.000,"-25.000"-25.000,0.000 0.000,0.000 75.000,0.000 0.000,0.000 25.000,0.000 0.000,-50.000 25.000,0.000 0.000,25.000 50.000,0.000 0.000,0.000 0.000,0.000 0.000,50.000-25.000,0.000 0.000,75.000-25.000,0.000 0.000,25.000-50.000,0.000 0.000,-50.000 0.000</inkml:trace>
</inkml:ink>
</file>

<file path=ppt/ink/ink9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5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56450.000 47450.000,'0.000'-50.000,"-50.000"50.000,0.000 0.000,25.000 0.000,0.000 0.000,0.000 75.000,0.000 0.000,0.000-25.000,0.000 0.000,25.000 0.000,0.000 0.000,50.000-25.000,0.000 0.000,25.000 0.000,0.000 0.000,-25.000 25.000,0.000 0.000,-50.000-25.000,0.000 0.000,-50.000 25.000,0.000 0.000,-50.000-25.000,0.000 0.000,0.000 0.000,0.000 0.000,75.000-25.000,0.000 0.000,0.000 0.000</inkml:trace>
</inkml:ink>
</file>

<file path=ppt/ink/ink9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56"/>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56750.000 47200.000,'50.000'-50.000,"50.000"50.000,0.000 0.000,-75.000 0.000,0.000 0.000,100.000 125.000,0.000 0.000,-75.000 0.000,0.000 0.000,-75.000 25.000,0.000 0.000,-100.000 25.000,0.000 0.000,-50.000-25.000,0.000 0.000,125.000-125.000,0.000 0.000,0.000 0.000</inkml:trace>
</inkml:ink>
</file>

<file path=ppt/ink/ink9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57"/>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64700.000 45600.000,'-50.000'0.000,"-25.000"-25.000,0.000 0.000,50.000 25.000,0.000 0.000,-25.000 50.000,0.000 0.000,0.000 75.000,0.000 0.000,0.000 25.000,0.000 0.000,50.000 0.000,0.000 0.000,25.000-50.000,0.000 0.000,125.000-75.000,0.000 0.000,-75.000-50.000</inkml:trace>
</inkml:ink>
</file>

<file path=ppt/ink/ink9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5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66000.000 45700.000,'0.000'-150.000,"0.000"125.000,0.000 0.000,-25.000 0.000,0.000 0.000,-75.000 25.000,0.000 0.000,0.000 25.000,0.000 0.000,-25.000 25.000,0.000 0.000,50.000 0.000,0.000 0.000,25.000 25.000,0.000 0.000,50.000 0.000,0.000 0.000,100.000-75.000,0.000 0.000,25.000 0.000,0.000 0.000,0.000-75.000,0.000 0.000,-50.000 25.000,0.000 0.000,-75.000 25.000,0.000 0.000,-25.000 75.000,0.000 0.000,0.000 25.000,0.000 0.000,25.000-25.000,0.000 0.000,50.000-50.000,0.000 0.000,100.000-25.000,0.000 0.000,-25.000-50.000,0.000 0.000,50.000-50.000,0.000 0.000,-75.000 50.000,0.000 0.000,-75.000 50.000,0.000 0.000,-50.000 25.000,0.000 0.000,-25.000 50.000,0.000 0.000,-25.000 25.000,0.000 0.000,75.000-25.000,0.000 0.000,0.000-25.000,0.000 0.000,50.000-25.000,0.000 0.000,25.000-50.000,0.000 0.000,0.000 0.000,0.000 0.000,-50.000-25.000,0.000 0.000,-25.000 25.000,0.000 0.000,-25.000 0.000,0.000 0.000,0.000 50.000,0.000 0.000,0.000 50.000,0.000 0.000,-25.000 0.000,0.000 0.000,0.000 25.000,0.000 0.000,25.000-25.000,0.000 0.000,25.000 25.000,0.000 0.000,0.000 25.000,0.000 0.000,25.000-50.000,0.000 0.000,0.000 0.000,0.000 0.000,25.000-50.000,0.000 0.000,-25.000-50.000,0.000 0.000,0.000 25.000,0.000 0.000,-25.000 0.000,0.000 0.000,-25.000 25.000,0.000 0.000,25.000 25.000,0.000 0.000,-25.000 0.000,0.000 0.000,0.000-25.000,0.000 0.000,0.000 25.000,0.000 0.000,25.000-50.000,0.000 0.000,0.000 0.000,0.000 0.000,25.000 0.000,0.000 0.000,0.000-25.000,0.000 0.000,-25.000 25.000,0.000 0.000,25.000 0.000,0.000 0.000,-25.000 0.000,0.000 0.000,-25.000 75.000,0.000 0.000,25.000 25.000,0.000 0.000,-25.000 75.000,0.000 0.000,0.000 75.000,0.000 0.000,0.000 50.000,0.000 0.000,25.000-50.000,0.000 0.000,0.000-50.000,0.000 0.000,50.000-75.000,0.000 0.000,-25.000-50.000,0.000 0.000,0.000-50.000,0.000 0.000,50.000-50.000,0.000 0.000,-50.000-25.000</inkml:trace>
</inkml:ink>
</file>

<file path=ppt/ink/ink9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1:59"/>
    </inkml:context>
    <inkml:brush xml:id="br0">
      <inkml:brushProperty name="width" value="0.0730158686637878" units="cm"/>
      <inkml:brushProperty name="height" value="0.0730158686637878" units="cm"/>
      <inkml:brushProperty name="color" value="#00bff3"/>
      <inkml:brushProperty name="ignorePressure" value="0"/>
    </inkml:brush>
  </inkml:definitions>
  <inkml:trace contextRef="#ctx0" brushRef="#br0">68550.000 44850.000,'50.000'-100.000,"75.000"100.000,0.000 0.000,-25.000 100.000,0.000 0.000,-75.000-50.000,0.000 0.000,100.000 125.000,0.000 0.000,-25.000-25.000,0.000 0.000,-50.000 50.000,0.000 0.000,-100.000 50.000,0.000 0.000,-250.000 100.000,0.000 0.000,25.000-150.000,0.000 0.000,75.000-100.000</inkml:trace>
</inkml:ink>
</file>

<file path=ppt/ink/ink9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2:0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29550.000 52950.000,'100.000'-150.000,"150.000"200.000,0.000 0.000,-225.000-25.000,0.000 0.000,0.000 75.000,0.000 0.000,-25.000 25.000,0.000 0.000,-50.000 0.000,0.000 0.000,-25.000 0.000,0.000 0.000,0.000-75.000,0.000 0.000,50.000-50.000,0.000 0.000,-25.000-75.000,0.000 0.000,25.000-50.000,0.000 0.000,25.000-25.000,0.000 0.000,-25.000 50.000,0.000 0.000,25.000 75.000,0.000 0.000,-25.000 0.000,0.000 0.000,25.000 100.000,0.000 0.000,0.000 50.000,0.000 0.000,25.000 50.000,0.000 0.000,0.000 75.000,0.000 0.000,-25.000 175.000,0.000 0.000,0.000 0.000,0.000 0.000,0.000-100.000,0.000 0.000,0.000-125.000,0.000 0.000,25.000-175.000</inkml:trace>
</inkml:ink>
</file>

<file path=ppt/ink/ink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8: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77650.000 32100.000,'-100.000'-50.000,"75.000"50.000,0.000 0.000,25.000 25.000,0.000 0.000,0.000 75.000,0.000 0.000,0.000 200.000,0.000 0.000,0.000 25.000,0.000 0.000,-25.000 50.000,0.000 0.000,25.000 50.000,0.000 0.000,-25.000-225.000</inkml:trace>
</inkml:ink>
</file>

<file path=ppt/ink/ink9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2:0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30950.000 51850.000,'-50.000'-100.000,"0.000"25.000,0.000 0.000,50.000 50.000,0.000 0.000,25.000 75.000,0.000 0.000,50.000 125.000,0.000 0.000,-75.000 125.000,0.000 0.000,-25.000 50.000,0.000 0.000,-25.000-75.000,0.000 0.000,25.000-125.000,0.000 0.000,25.000-100.000,0.000 0.000,50.000-175.000,0.000 0.000,100.000-50.000,0.000 0.000,-50.000 75.000,0.000 0.000,-25.000 100.000,0.000 0.000,-25.000 25.000,0.000 0.000,0.000 75.000,0.000 0.000,-50.000 0.000,0.000 0.000,-50.000 50.000,0.000 0.000,-50.000-25.000,0.000 0.000,25.000 0.000,0.000 0.000,-25.000-75.000,0.000 0.000,50.000-125.000,0.000 0.000,25.000 0.000</inkml:trace>
</inkml:ink>
</file>

<file path=ppt/ink/ink9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2:0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32250.000 51950.000,'50.000'0.000,"-25.000"0.000,0.000 0.000,50.000 75.000,0.000 0.000,-25.000 25.000,0.000 0.000,-25.000 50.000,0.000 0.000,-100.000 0.000,0.000 0.000,-25.000-50.000,0.000 0.000,0.000-50.000,0.000 0.000,50.000-25.000,0.000 0.000,125.000-25.000,0.000 0.000,75.000 0.000,0.000 0.000,0.000-50.000,0.000 0.000,-25.000 0.000,0.000 0.000,-100.000 50.000</inkml:trace>
</inkml:ink>
</file>

<file path=ppt/ink/ink9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2:0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32900.000 52450.000,'0.000'-50.000,"75.000"50.000,0.000 0.000,75.000 0.000,0.000 0.000,25.000-25.000,0.000 0.000,-100.000 25.000,0.000 0.000,-50.000 0.000,0.000 0.000,0.000 0.000</inkml:trace>
</inkml:ink>
</file>

<file path=ppt/ink/ink9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2:0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33600.000 51500.000,'-150.000'0.000,"125.000"0.000,0.000 0.000,25.000 175.000,0.000 0.000,25.000 100.000,0.000 0.000,-25.000 25.000,0.000 0.000,0.000-150.000,0.000 0.000,-25.000-50.000</inkml:trace>
</inkml:ink>
</file>

<file path=ppt/ink/ink9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2:0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33800.000 54000.000,'-50.000'0.000,"125.000"-50.000,0.000 0.000,100.000 50.000,0.000 0.000,25.000-25.000,0.000 0.000,-25.000 0.000,0.000 0.000,-100.000 25.000,0.000 0.000,-50.000 0.000,0.000 0.000,-25.000-25.000</inkml:trace>
</inkml:ink>
</file>

<file path=ppt/ink/ink9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2:0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34700.000 53200.000,'-50.000'0.000,"-25.000"-25.000,0.000 0.000,75.000 75.000,0.000 0.000,25.000 100.000,0.000 0.000,0.000 50.000,0.000 0.000,-25.000 150.000,0.000 0.000,0.000-150.000,0.000 0.000,0.000-75.000</inkml:trace>
</inkml:ink>
</file>

<file path=ppt/ink/ink9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2:0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39250.000 52650.000,'0.000'-100.000,"-25.000"100.000,0.000 0.000,25.000-25.000,0.000 0.000,0.000 75.000,0.000 0.000,-50.000 150.000,0.000 0.000,-75.000 25.000,0.000 0.000,0.000 50.000,0.000 0.000,0.000 25.000,0.000 0.000,100.000-150.000,0.000 0.000,25.000-100.000,0.000 0.000,100.000-175.000,0.000 0.000,-50.000 25.000</inkml:trace>
</inkml:ink>
</file>

<file path=ppt/ink/ink9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2:0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39100.000 53200.000,'50.000'-150.000,"-50.000"125.000,0.000 0.000,50.000 125.000,0.000 0.000,0.000 75.000,0.000 0.000,-25.000-75.000,0.000 0.000,0.000-75.000,0.000 0.000,50.000-25.000,0.000 0.000,25.000-75.000,0.000 0.000,0.000-75.000,0.000 0.000,-50.000 0.000,0.000 0.000,-25.000 75.000,0.000 0.000,-25.000 50.000,0.000 0.000,0.000 50.000,0.000 0.000,0.000 75.000,0.000 0.000,0.000 50.000,0.000 0.000,0.000 25.000,0.000 0.000,0.000 50.000,0.000 0.000,-25.000-25.000,0.000 0.000,25.000-50.000,0.000 0.000,25.000-125.000</inkml:trace>
</inkml:ink>
</file>

<file path=ppt/ink/ink9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2:0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40900.000 53650.000,'0.000'-50.000,"0.000"175.000,0.000 0.000,0.000 0.000,0.000 0.000,-25.000-50.000,0.000 0.000,25.000-50.000,0.000 0.000,0.000-50.000,0.000 0.000,100.000-100.000,0.000 0.000,0.000-25.000,0.000 0.000,-50.000 100.000,0.000 0.000,-25.000 50.000,0.000 0.000,-25.000 75.000,0.000 0.000,25.000 25.000,0.000 0.000,0.000 0.000,0.000 0.000,-25.000-25.000,0.000 0.000,25.000-25.000,0.000 0.000,25.000-50.000,0.000 0.000,-25.000-25.000,0.000 0.000,25.000-25.000</inkml:trace>
</inkml:ink>
</file>

<file path=ppt/ink/ink9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2:0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42800.000 52850.000,'0.000'-50.000,"25.000"-125.000,0.000 0.000,-50.000 125.000,0.000 0.000,-25.000 175.000,0.000 0.000,0.000 25.000,0.000 0.000,25.000 0.000,0.000 0.000,25.000-25.000,0.000 0.000,50.000-50.000,0.000 0.000,50.000-25.000,0.000 0.000,-25.000 0.000,0.000 0.000,-25.000 0.000,0.000 0.000,-25.000 0.000,0.000 0.000,-100.000 75.000,0.000 0.000,-125.000 25.000,0.000 0.000,50.000 25.000,0.000 0.000,125.000-150.000,0.000 0.000,-25.000 0.000</inkml:trace>
</inkml:ink>
</file>

<file path=ppt/ink/ink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8: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80900.000 32150.000,'-50.000'0.000,"0.000"-25.000,0.000 0.000,25.000 0.000,0.000 0.000,50.000 25.000,0.000 0.000,50.000 0.000,0.000 0.000,-25.000-25.000,0.000 0.000,-25.000 25.000</inkml:trace>
</inkml:ink>
</file>

<file path=ppt/ink/ink9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2:0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45550.000 53150.000,'-50.000'-50.000,"0.000"25.000,0.000 0.000,0.000 75.000,0.000 0.000,-25.000 100.000,0.000 0.000,50.000-25.000,0.000 0.000,25.000 0.000,0.000 0.000,50.000 0.000,0.000 0.000,25.000-100.000,0.000 0.000,-25.000-25.000</inkml:trace>
</inkml:ink>
</file>

<file path=ppt/ink/ink9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2:0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46550.000 53200.000,'0.000'-50.000,"-25.000"-25.000,0.000 0.000,0.000 75.000,0.000 0.000,-25.000 50.000,0.000 0.000,25.000 50.000,0.000 0.000,25.000-25.000,0.000 0.000,0.000 0.000,0.000 0.000,50.000-25.000,0.000 0.000,25.000 0.000,0.000 0.000,-25.000-25.000,0.000 0.000,-50.000 25.000,0.000 0.000,-50.000 25.000,0.000 0.000,-50.000 25.000,0.000 0.000,0.000-25.000,0.000 0.000,25.000-75.000,0.000 0.000,50.000-25.000</inkml:trace>
</inkml:ink>
</file>

<file path=ppt/ink/ink9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2:0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46900.000 52550.000,'100.000'-50.000,"0.000"25.000,0.000 0.000,-25.000 75.000,0.000 0.000,50.000 100.000,0.000 0.000,-75.000 25.000,0.000 0.000,-50.000 25.000,0.000 0.000,-150.000 0.000,0.000 0.000,-75.000 50.000,0.000 0.000,150.000-175.000</inkml:trace>
</inkml:ink>
</file>

<file path=ppt/ink/ink9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2:0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49400.000 53000.000,'-100.000'-50.000,"50.000"25.000,0.000 0.000,125.000 0.000,0.000 0.000,175.000 0.000,0.000 0.000,25.000 25.000,0.000 0.000,25.000 0.000,0.000 0.000,-75.000 0.000,0.000 0.000,-75.000 0.000,0.000 0.000,-75.000 0.000,0.000 0.000,-50.000-25.000</inkml:trace>
</inkml:ink>
</file>

<file path=ppt/ink/ink9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2:0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51650.000 51850.000,'0.000'-50.000,"-25.000"25.000,0.000 0.000,75.000 0.000,0.000 0.000,50.000 100.000,0.000 0.000,50.000 25.000,0.000 0.000,0.000 0.000,0.000 0.000,0.000 0.000,0.000 0.000,-100.000 0.000,0.000 0.000,-25.000-75.000,0.000 0.000,-50.000 25.000</inkml:trace>
</inkml:ink>
</file>

<file path=ppt/ink/ink9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2:0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49350.000 53950.000,'150.000'-100.000,"75.000"75.000,0.000 0.000,75.000 0.000,0.000 0.000,-75.000 25.000,0.000 0.000,-50.000 25.000,0.000 0.000,-50.000-25.000,0.000 0.000,-75.000 0.000,0.000 0.000,-25.000 0.000</inkml:trace>
</inkml:ink>
</file>

<file path=ppt/ink/ink9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2:0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49700.000 54250.000,'-100.000'-50.000,"125.000"50.000,0.000 0.000,175.000 25.000,0.000 0.000,-25.000 75.000,0.000 0.000,0.000 25.000,0.000 0.000,-50.000 25.000,0.000 0.000,-100.000-100.000</inkml:trace>
</inkml:ink>
</file>

<file path=ppt/ink/ink9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2:14"/>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39150.000 23800.000,'0.000'-50.000,"-25.000"50.000,0.000 0.000,25.000-25.000,0.000 0.000,50.000 25.000,0.000 0.000,50.000 0.000,0.000 0.000,25.000 0.000,0.000 0.000,50.000 0.000,0.000 0.000,25.000 0.000,0.000 0.000,25.000-25.000,0.000 0.000,25.000 0.000,0.000 0.000,0.000 25.000,0.000 0.000,-25.000 0.000,0.000 0.000,-25.000-50.000,0.000 0.000,0.000-25.000,0.000 0.000,0.000 25.000,0.000 0.000,-25.000 25.000,0.000 0.000,-25.000 50.000,0.000 0.000,-50.000 25.000,0.000 0.000,-25.000 0.000,0.000 0.000,0.000-25.000,0.000 0.000,25.000-25.000,0.000 0.000,25.000 0.000,0.000 0.000,50.000 0.000,0.000 0.000,-25.000 0.000,0.000 0.000,-25.000 0.000,0.000 0.000,-100.000 0.000,0.000 0.000,0.000 0.000,0.000 0.000,-50.000 25.000</inkml:trace>
</inkml:ink>
</file>

<file path=ppt/ink/ink9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2: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46100.000 22550.000,'-50.000'-50.000,"75.000"50.000,0.000 0.000,25.000 0.000,0.000 0.000,50.000 0.000,0.000 0.000,75.000 0.000,0.000 0.000,25.000-75.000,0.000 0.000,-25.000 25.000,0.000 0.000,-75.000 25.000,0.000 0.000,-75.000 25.000,0.000 0.000,-50.000 0.000,0.000 0.000,0.000-25.000</inkml:trace>
</inkml:ink>
</file>

<file path=ppt/ink/ink9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2: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46800.000 21450.000,'-50.000'0.000,"25.000"-25.000,0.000 0.000,50.000 100.000,0.000 0.000,50.000 50.000,0.000 0.000,-25.000 25.000,0.000 0.000,-50.000 50.000,0.000 0.000,-50.000 50.000,0.000 0.000,-100.000-75.000,0.000 0.000,0.000-25.000,0.000 0.000,75.000-75.000,0.000 0.000,50.000-75.000,0.000 0.000,0.000 0.000</inkml:trace>
</inkml:ink>
</file>

<file path=ppt/ink/ink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8: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80600.000 32450.000,'-50.000'0.000,"-50.000"0.000,0.000 0.000,125.000-25.000,0.000 0.000,75.000 0.000,0.000 0.000,75.000 25.000,0.000 0.000,0.000 0.000,0.000 0.000,25.000-25.000,0.000 0.000,-25.000 0.000,0.000 0.000,-25.000 0.000,0.000 0.000,-75.000 25.000,0.000 0.000,-50.000 25.000,0.000 0.000,-50.000 0.000</inkml:trace>
</inkml:ink>
</file>

<file path=ppt/ink/ink9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2:15"/>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47150.000 23150.000,'50.000'0.000,"-25.000"50.000,0.000 0.000,25.000 25.000,0.000 0.000,50.000 0.000,0.000 0.000,-25.000 0.000,0.000 0.000,-25.000-50.000,0.000 0.000,-25.000 0.000,0.000 0.000,0.000 0.000,0.000 0.000,-50.000-50.000</inkml:trace>
</inkml:ink>
</file>

<file path=ppt/ink/ink9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2:1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55800.000 23350.000,'50.000'-50.000,"100.000"50.000,0.000 0.000,25.000-25.000,0.000 0.000,50.000 25.000,0.000 0.000,25.000 0.000,0.000 0.000,75.000 25.000,0.000 0.000,-25.000-25.000,0.000 0.000,-75.000 0.000,0.000 0.000,-125.000 0.000,0.000 0.000,-75.000 25.000,0.000 0.000,-50.000 0.000</inkml:trace>
</inkml:ink>
</file>

<file path=ppt/ink/ink9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2: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61800.000 21450.000,'100.000'150.000,"-75.000"-50.000,0.000 0.000,0.000 50.000,0.000 0.000,0.000 25.000,0.000 0.000,-25.000 25.000,0.000 0.000,0.000-25.000,0.000 0.000,-25.000-75.000,0.000 0.000,25.000-50.000,0.000 0.000,-25.000 0.000,0.000 0.000,0.000 0.000,0.000 0.000,0.000-25.000,0.000 0.000,0.000-25.000,0.000 0.000,-25.000 0.000,0.000 0.000,-50.000-25.000,0.000 0.000,25.000-75.000,0.000 0.000,25.000-75.000,0.000 0.000,-25.000 0.000,0.000 0.000,50.000 100.000,0.000 0.000,-25.000 25.000,0.000 0.000,50.000 25.000,0.000 0.000,0.000 100.000,0.000 0.000,0.000 0.000,0.000 0.000,0.000 25.000,0.000 0.000,-25.000-25.000,0.000 0.000,25.000-25.000,0.000 0.000,0.000 25.000,0.000 0.000,25.000-50.000</inkml:trace>
</inkml:ink>
</file>

<file path=ppt/ink/ink9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2:1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62650.000 22900.000,'0.000'-50.000,"50.000"50.000,0.000 0.000,50.000 75.000,0.000 0.000,0.000 25.000,0.000 0.000,-50.000-25.000,0.000 0.000,-25.000-25.000,0.000 0.000,0.000-25.000,0.000 0.000,-25.000 0.000,0.000 0.000,-25.000 0.000</inkml:trace>
</inkml:ink>
</file>

<file path=ppt/ink/ink9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2:2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54550.000 52050.000,'50.000'0.000,"50.000"-25.000,0.000 0.000,-25.000 50.000,0.000 0.000,0.000 25.000,0.000 0.000,0.000 0.000,0.000 0.000,-50.000 25.000,0.000 0.000,0.000 25.000,0.000 0.000,-25.000-25.000,0.000 0.000,0.000 0.000,0.000 0.000,-25.000 25.000,0.000 0.000,-50.000 0.000,0.000 0.000,-25.000-25.000,0.000 0.000,25.000-75.000,0.000 0.000,0.000 0.000,0.000 0.000,50.000-100.000,0.000 0.000,0.000 0.000,0.000 0.000,25.000 0.000,0.000 0.000,25.000 25.000,0.000 0.000,-25.000 50.000,0.000 0.000,0.000 50.000,0.000 0.000,0.000 50.000,0.000 0.000,0.000 50.000,0.000 0.000,0.000 25.000,0.000 0.000,0.000 50.000,0.000 0.000,-25.000 50.000,0.000 0.000,25.000-25.000,0.000 0.000,0.000-100.000,0.000 0.000,25.000-125.000</inkml:trace>
</inkml:ink>
</file>

<file path=ppt/ink/ink9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2: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56150.000 51500.000,'-50.000'-50.000,"0.000"0.000,0.000 0.000,25.000 75.000,0.000 0.000,25.000 125.000,0.000 0.000,0.000 75.000,0.000 0.000,25.000 50.000,0.000 0.000,-25.000-50.000,0.000 0.000,-25.000-50.000,0.000 0.000,25.000-75.000,0.000 0.000,-25.000-100.000,0.000 0.000,50.000-100.000,0.000 0.000,75.000-75.000,0.000 0.000,0.000 75.000,0.000 0.000,0.000 50.000,0.000 0.000,-25.000 50.000,0.000 0.000,-25.000 50.000,0.000 0.000,-25.000 50.000,0.000 0.000,-25.000 0.000,0.000 0.000,-100.000 25.000,0.000 0.000,-50.000 0.000,0.000 0.000,50.000-50.000,0.000 0.000,50.000-50.000,0.000 0.000,50.000-50.000,0.000 0.000,0.000-25.000</inkml:trace>
</inkml:ink>
</file>

<file path=ppt/ink/ink9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2:2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58600.000 51800.000,'-50.000'-50.000,"0.000"25.000,0.000 0.000,-25.000 50.000,0.000 0.000,-50.000 75.000,0.000 0.000,25.000 50.000,0.000 0.000,50.000 0.000,0.000 0.000,25.000-50.000,0.000 0.000,50.000 0.000,0.000 0.000,100.000-25.000,0.000 0.000,0.000-25.000,0.000 0.000,-25.000 25.000,0.000 0.000,-75.000-25.000,0.000 0.000,-50.000 0.000,0.000 0.000,-125.000 50.000,0.000 0.000,-25.000 0.000,0.000 0.000,50.000-25.000,0.000 0.000,75.000-25.000,0.000 0.000,0.000-50.000</inkml:trace>
</inkml:ink>
</file>

<file path=ppt/ink/ink9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2:2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59650.000 53050.000,'0.000'-50.000,"50.000"50.000,0.000 0.000,50.000 0.000,0.000 0.000,50.000 0.000,0.000 0.000,25.000 0.000,0.000 0.000,25.000 0.000,0.000 0.000,-25.000 25.000,0.000 0.000,-50.000 0.000,0.000 0.000,-50.000-25.000,0.000 0.000,-50.000-25.000,0.000 0.000,0.000 0.000</inkml:trace>
</inkml:ink>
</file>

<file path=ppt/ink/ink9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2:26"/>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60750.000 52000.000,'0.000'-50.000,"0.000"0.000,0.000 0.000,0.000 25.000,0.000 0.000,0.000 50.000,0.000 0.000,25.000 50.000,0.000 0.000,-25.000 75.000,0.000 0.000,50.000 50.000,0.000 0.000,-25.000 25.000,0.000 0.000,-25.000 0.000,0.000 0.000,0.000-100.000,0.000 0.000,0.000-75.000</inkml:trace>
</inkml:ink>
</file>

<file path=ppt/ink/ink9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2:27"/>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63300.000 51500.000,'0.000'-100.000,"150.000"75.000,0.000 0.000,75.000 25.000,0.000 0.000,-50.000 0.000,0.000 0.000,-75.000 0.000,0.000 0.000,-75.000 0.000,0.000 0.000,-50.000 0.000,0.000 0.000,0.000 0.000,0.000 0.000,0.000 0.000,0.000 0.000,25.000-25.000,0.000 0.000,-25.000 25.000,0.000 0.000,0.000 0.000,0.000 0.000,0.000 25.000</inkml:trace>
</inkml:ink>
</file>

<file path=ppt/ink/ink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5:38:1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81750.000 31650.000,'-50.000'-50.000,"0.000"-75.000,0.000 0.000,0.000 100.000,0.000 0.000,50.000 0.000,0.000 0.000,0.000 100.000,0.000 0.000,0.000 125.000,0.000 0.000,0.000 75.000,0.000 0.000,0.000 125.000,0.000 0.000,0.000-75.000,0.000 0.000,25.000-225.000,0.000 0.000,25.000-25.000,0.000 0.000,-25.000-50.000</inkml:trace>
</inkml:ink>
</file>

<file path=ppt/ink/ink9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2:2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63700.000 51550.000,'0.000'-50.000,"-25.000"0.000,0.000 0.000,25.000 100.000,0.000 0.000,-50.000 150.000,0.000 0.000,-50.000 75.000,0.000 0.000,0.000 25.000,0.000 0.000,0.000-50.000,0.000 0.000,50.000-125.000,0.000 0.000,25.000-50.000,0.000 0.000,50.000-75.000,0.000 0.000,50.000-125.000,0.000 0.000,-50.000 75.000,0.000 0.000,25.000-25.000</inkml:trace>
</inkml:ink>
</file>

<file path=ppt/ink/ink9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2:28"/>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63850.000 51750.000,'0.000'-100.000,"0.000"125.000,0.000 0.000,0.000 125.000,0.000 0.000,0.000 50.000,0.000 0.000,0.000-75.000,0.000 0.000,0.000-25.000,0.000 0.000,25.000-75.000,0.000 0.000,25.000-25.000,0.000 0.000,50.000-50.000,0.000 0.000,25.000-125.000,0.000 0.000,-50.000-25.000,0.000 0.000,-25.000 25.000,0.000 0.000,-50.000 100.000,0.000 0.000,25.000 50.000,0.000 0.000,0.000 75.000,0.000 0.000,-25.000 100.000,0.000 0.000,-25.000 75.000,0.000 0.000,0.000 0.000,0.000 0.000,0.000-25.000,0.000 0.000,0.000-50.000,0.000 0.000,0.000-50.000,0.000 0.000,50.000-75.000,0.000 0.000,0.000-25.000</inkml:trace>
</inkml:ink>
</file>

<file path=ppt/ink/ink9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2:2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65450.000 52550.000,'50.000'-50.000,"-50.000"100.000,0.000 0.000,0.000 100.000,0.000 0.000,-25.000 0.000,0.000 0.000,0.000-25.000,0.000 0.000,0.000-75.000,0.000 0.000,50.000-75.000,0.000 0.000,100.000-100.000,0.000 0.000,0.000-50.000,0.000 0.000,-25.000 75.000,0.000 0.000,-75.000 50.000,0.000 0.000,25.000 50.000,0.000 0.000,-25.000 100.000,0.000 0.000,-25.000 50.000,0.000 0.000,0.000-25.000,0.000 0.000,0.000-25.000,0.000 0.000,0.000-50.000</inkml:trace>
</inkml:ink>
</file>

<file path=ppt/ink/ink9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2:2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67350.000 50750.000,'0.000'-50.000,"0.000"25.000,0.000 0.000,25.000 0.000,0.000 0.000,25.000 25.000,0.000 0.000,25.000 100.000,0.000 0.000,-75.000 25.000,0.000 0.000,-100.000 25.000,0.000 0.000,0.000-25.000,0.000 0.000,50.000-50.000,0.000 0.000,50.000-50.000,0.000 0.000,25.000-25.000,0.000 0.000,100.000 0.000,0.000 0.000,0.000-25.000,0.000 0.000,-25.000 0.000,0.000 0.000,-50.000-25.000,0.000 0.000,-25.000 0.000</inkml:trace>
</inkml:ink>
</file>

<file path=ppt/ink/ink9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2:29"/>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67950.000 51050.000,'200.000'-50.000,"-75.000"50.000,0.000 0.000,50.000-25.000,0.000 0.000,-25.000 0.000,0.000 0.000,-100.000 25.000,0.000 0.000,-25.000 0.000</inkml:trace>
</inkml:ink>
</file>

<file path=ppt/ink/ink9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2:30"/>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68800.000 50150.000,'-50.000'-50.000,"0.000"25.000,0.000 0.000,50.000 100.000,0.000 0.000,0.000 125.000,0.000 0.000,0.000 75.000,0.000 0.000,0.000 75.000,0.000 0.000,0.000-150.000,0.000 0.000,-25.000-75.000</inkml:trace>
</inkml:ink>
</file>

<file path=ppt/ink/ink9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2:31"/>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59000.000 53700.000,'-50.000'0.000,"0.000"0.000,0.000 0.000,25.000 0.000,0.000 0.000,-25.000 75.000,0.000 0.000,0.000 25.000,0.000 0.000,25.000 0.000,0.000 0.000,25.000 25.000,0.000 0.000,25.000-25.000,0.000 0.000,50.000-50.000,0.000 0.000,-50.000-50.000,0.000 0.000,25.000 0.000</inkml:trace>
</inkml:ink>
</file>

<file path=ppt/ink/ink9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2:3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59700.000 53900.000,'0.000'-50.000,"-75.000"25.000,0.000 0.000,25.000 25.000,0.000 0.000,25.000 50.000,0.000 0.000,0.000-25.000,0.000 0.000,0.000 50.000,0.000 0.000,25.000-50.000,0.000 0.000,50.000 50.000,0.000 0.000,-25.000-25.000,0.000 0.000,25.000-25.000,0.000 0.000,-50.000 25.000,0.000 0.000,-25.000 0.000,0.000 0.000,-50.000 25.000,0.000 0.000,50.000-75.000,0.000 0.000,0.000 0.000</inkml:trace>
</inkml:ink>
</file>

<file path=ppt/ink/ink9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2:32"/>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60100.000 53350.000,'50.000'0.000,"25.000"0.000,0.000 0.000,25.000 75.000,0.000 0.000,25.000 25.000,0.000 0.000,-25.000 50.000,0.000 0.000,-75.000 0.000,0.000 0.000,-75.000 25.000,0.000 0.000,-125.000 50.000,0.000 0.000,-50.000-50.000,0.000 0.000,150.000-125.000</inkml:trace>
</inkml:ink>
</file>

<file path=ppt/ink/ink9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0-29T06:02:33"/>
    </inkml:context>
    <inkml:brush xml:id="br0">
      <inkml:brushProperty name="width" value="0.0730158686637878" units="cm"/>
      <inkml:brushProperty name="height" value="0.0730158686637878" units="cm"/>
      <inkml:brushProperty name="color" value="#f2395b"/>
      <inkml:brushProperty name="ignorePressure" value="0"/>
    </inkml:brush>
  </inkml:definitions>
  <inkml:trace contextRef="#ctx0" brushRef="#br0">70150.000 52550.000,'0.000'-50.000,"-25.000"25.000,0.000 0.000,-25.000 50.000,0.000 0.000,25.000 0.000,0.000 0.000,-25.000 25.000,0.000 0.000,-25.000 100.000,0.000 0.000,0.000-50.000,0.000 0.000,50.000 25.000,0.000 0.000,50.000-50.000,0.000 0.000,150.000-50.000,0.000 0.000,-125.000-25.000,0.000 0.000,0.000-25.000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789916-5EC3-4590-8CB1-0934F6982E25}" type="datetimeFigureOut">
              <a:rPr lang="zh-CN" altLang="en-US" smtClean="0"/>
            </a:fld>
            <a:endParaRPr lang="zh-CN" altLang="en-US"/>
          </a:p>
        </p:txBody>
      </p:sp>
      <p:sp>
        <p:nvSpPr>
          <p:cNvPr id="4" name="幻灯片图像占位符 3"/>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D7603B-E5D8-42A3-B21E-4A6C6E9A906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dirty="0"/>
          </a:p>
        </p:txBody>
      </p:sp>
      <p:sp>
        <p:nvSpPr>
          <p:cNvPr id="4" name="灯片编号占位符 3"/>
          <p:cNvSpPr/>
          <p:nvPr>
            <p:ph type="sldNum" sz="quarter" idx="10"/>
          </p:nvPr>
        </p:nvSpPr>
        <p:spPr/>
        <p:txBody>
          <a:bodyPr/>
          <a:lstStyle/>
          <a:p>
            <a:fld id="{CFD7603B-E5D8-42A3-B21E-4A6C6E9A906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tags" Target="../tags/tag10.xml"/><Relationship Id="rId3" Type="http://schemas.openxmlformats.org/officeDocument/2006/relationships/slide" Target="../slides/slide3.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slide" Target="../slides/slide22.xml"/><Relationship Id="rId8" Type="http://schemas.openxmlformats.org/officeDocument/2006/relationships/slide" Target="../slides/slide21.xml"/><Relationship Id="rId7" Type="http://schemas.openxmlformats.org/officeDocument/2006/relationships/slide" Target="../slides/slide20.xml"/><Relationship Id="rId6" Type="http://schemas.openxmlformats.org/officeDocument/2006/relationships/slide" Target="../slides/slide19.xml"/><Relationship Id="rId5" Type="http://schemas.openxmlformats.org/officeDocument/2006/relationships/slide" Target="../slides/slide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image" Target="../media/image1.jpeg"/><Relationship Id="rId10" Type="http://schemas.openxmlformats.org/officeDocument/2006/relationships/slide" Target="../slides/slide23.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slide" Target="../slides/slide3.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2.xml"/><Relationship Id="rId5" Type="http://schemas.openxmlformats.org/officeDocument/2006/relationships/image" Target="../media/image2.jpeg"/><Relationship Id="rId4" Type="http://schemas.openxmlformats.org/officeDocument/2006/relationships/tags" Target="../tags/tag1.xml"/><Relationship Id="rId3" Type="http://schemas.openxmlformats.org/officeDocument/2006/relationships/slide" Target="../slides/slide3.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slide" Target="../slides/slide3.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tags" Target="../tags/tag4.xml"/><Relationship Id="rId3" Type="http://schemas.openxmlformats.org/officeDocument/2006/relationships/slide" Target="../slides/slide3.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5.xml"/><Relationship Id="rId3" Type="http://schemas.openxmlformats.org/officeDocument/2006/relationships/slide" Target="../slides/slide3.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slide" Target="../slides/slide3.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7.xml"/><Relationship Id="rId3" Type="http://schemas.openxmlformats.org/officeDocument/2006/relationships/slide" Target="../slides/slide3.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8.xml"/><Relationship Id="rId3" Type="http://schemas.openxmlformats.org/officeDocument/2006/relationships/slide" Target="../slides/slide3.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9.xml"/><Relationship Id="rId3" Type="http://schemas.openxmlformats.org/officeDocument/2006/relationships/slide" Target="../slides/slide3.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1_标题幻灯片">
    <p:spTree>
      <p:nvGrpSpPr>
        <p:cNvPr id="1" name=""/>
        <p:cNvGrpSpPr/>
        <p:nvPr/>
      </p:nvGrpSpPr>
      <p:grpSpPr>
        <a:xfrm>
          <a:off x="0" y="0"/>
          <a:ext cx="0" cy="0"/>
          <a:chOff x="0" y="0"/>
          <a:chExt cx="0" cy="0"/>
        </a:xfrm>
      </p:grpSpPr>
      <p:pic>
        <p:nvPicPr>
          <p:cNvPr id="6"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53" y="-36669"/>
            <a:ext cx="12312541" cy="6905102"/>
          </a:xfrm>
          <a:prstGeom prst="rect">
            <a:avLst/>
          </a:prstGeom>
          <a:noFill/>
          <a:extLst>
            <a:ext uri="{909E8E84-426E-40DD-AFC4-6F175D3DCCD1}">
              <a14:hiddenFill xmlns:a14="http://schemas.microsoft.com/office/drawing/2010/main">
                <a:solidFill>
                  <a:srgbClr val="FFFFFF"/>
                </a:solidFill>
              </a14:hiddenFill>
            </a:ext>
          </a:extLst>
        </p:spPr>
      </p:pic>
      <p:sp>
        <p:nvSpPr>
          <p:cNvPr id="7"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8"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9"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0"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showMasterSp="0">
  <p:cSld name="7_空白">
    <p:spTree>
      <p:nvGrpSpPr>
        <p:cNvPr id="1" name=""/>
        <p:cNvGrpSpPr/>
        <p:nvPr/>
      </p:nvGrpSpPr>
      <p:grpSpPr>
        <a:xfrm>
          <a:off x="0" y="0"/>
          <a:ext cx="0" cy="0"/>
          <a:chOff x="0" y="0"/>
          <a:chExt cx="0" cy="0"/>
        </a:xfrm>
      </p:grpSpPr>
      <p:pic>
        <p:nvPicPr>
          <p:cNvPr id="13"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11"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7"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18" name="矩形 17"/>
          <p:cNvSpPr/>
          <p:nvPr userDrawn="1"/>
        </p:nvSpPr>
        <p:spPr>
          <a:xfrm>
            <a:off x="-25559" y="-12701"/>
            <a:ext cx="12241529" cy="583567"/>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userDrawn="1"/>
        </p:nvSpPr>
        <p:spPr>
          <a:xfrm>
            <a:off x="847876" y="13514"/>
            <a:ext cx="1620957" cy="523220"/>
          </a:xfrm>
          <a:prstGeom prst="rect">
            <a:avLst/>
          </a:prstGeom>
          <a:noFill/>
        </p:spPr>
        <p:txBody>
          <a:bodyPr wrap="none" rtlCol="0">
            <a:spAutoFit/>
          </a:bodyPr>
          <a:lstStyle/>
          <a:p>
            <a:r>
              <a:rPr lang="zh-CN" altLang="en-US" sz="2800" b="1" dirty="0">
                <a:solidFill>
                  <a:schemeClr val="bg1"/>
                </a:solidFill>
                <a:latin typeface="微软雅黑" panose="020B0503020204020204" charset="-122"/>
                <a:ea typeface="微软雅黑" panose="020B0503020204020204" charset="-122"/>
              </a:rPr>
              <a:t>知识点四</a:t>
            </a:r>
            <a:endParaRPr lang="zh-CN" altLang="en-US" sz="2800" b="1" dirty="0">
              <a:solidFill>
                <a:schemeClr val="bg1"/>
              </a:solidFill>
              <a:latin typeface="微软雅黑" panose="020B0503020204020204" charset="-122"/>
              <a:ea typeface="微软雅黑" panose="020B0503020204020204" charset="-122"/>
            </a:endParaRPr>
          </a:p>
        </p:txBody>
      </p:sp>
      <p:sp>
        <p:nvSpPr>
          <p:cNvPr id="20" name="任意多边形: 形状 42"/>
          <p:cNvSpPr/>
          <p:nvPr userDrawn="1">
            <p:custDataLst>
              <p:tags r:id="rId4"/>
            </p:custDataLst>
          </p:nvPr>
        </p:nvSpPr>
        <p:spPr>
          <a:xfrm rot="10800000">
            <a:off x="9527565" y="-12700"/>
            <a:ext cx="2688405"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21" name="TextBox 20"/>
          <p:cNvSpPr txBox="1"/>
          <p:nvPr userDrawn="1"/>
        </p:nvSpPr>
        <p:spPr>
          <a:xfrm>
            <a:off x="10415746" y="45244"/>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charset="-122"/>
                <a:ea typeface="微软雅黑" panose="020B0503020204020204" charset="-122"/>
              </a:rPr>
              <a:t>对点练通</a:t>
            </a:r>
            <a:endParaRPr lang="zh-CN" altLang="en-US" sz="2400" dirty="0">
              <a:solidFill>
                <a:schemeClr val="bg1"/>
              </a:solidFill>
              <a:latin typeface="微软雅黑" panose="020B0503020204020204" charset="-122"/>
              <a:ea typeface="微软雅黑" panose="020B0503020204020204"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showMasterSp="0">
  <p:cSld name="8_空白">
    <p:spTree>
      <p:nvGrpSpPr>
        <p:cNvPr id="1" name=""/>
        <p:cNvGrpSpPr/>
        <p:nvPr/>
      </p:nvGrpSpPr>
      <p:grpSpPr>
        <a:xfrm>
          <a:off x="0" y="0"/>
          <a:ext cx="0" cy="0"/>
          <a:chOff x="0" y="0"/>
          <a:chExt cx="0" cy="0"/>
        </a:xfrm>
      </p:grpSpPr>
      <p:pic>
        <p:nvPicPr>
          <p:cNvPr id="25"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26" name="任意多边形: 形状 42"/>
          <p:cNvSpPr/>
          <p:nvPr userDrawn="1">
            <p:custDataLst>
              <p:tags r:id="rId3"/>
            </p:custDataLst>
          </p:nvPr>
        </p:nvSpPr>
        <p:spPr>
          <a:xfrm rot="10800000">
            <a:off x="4700294" y="0"/>
            <a:ext cx="7523771" cy="73152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8" h="919">
                <a:moveTo>
                  <a:pt x="0" y="0"/>
                </a:moveTo>
                <a:lnTo>
                  <a:pt x="2438" y="0"/>
                </a:lnTo>
                <a:lnTo>
                  <a:pt x="3096" y="0"/>
                </a:lnTo>
                <a:lnTo>
                  <a:pt x="3190" y="0"/>
                </a:lnTo>
                <a:lnTo>
                  <a:pt x="5534" y="0"/>
                </a:lnTo>
                <a:lnTo>
                  <a:pt x="5628" y="0"/>
                </a:lnTo>
                <a:lnTo>
                  <a:pt x="6286" y="0"/>
                </a:lnTo>
                <a:lnTo>
                  <a:pt x="8724" y="0"/>
                </a:lnTo>
                <a:lnTo>
                  <a:pt x="9050" y="0"/>
                </a:lnTo>
                <a:lnTo>
                  <a:pt x="9738" y="460"/>
                </a:lnTo>
                <a:lnTo>
                  <a:pt x="9050" y="919"/>
                </a:lnTo>
                <a:lnTo>
                  <a:pt x="6612" y="919"/>
                </a:lnTo>
                <a:lnTo>
                  <a:pt x="5860" y="919"/>
                </a:lnTo>
                <a:lnTo>
                  <a:pt x="5628" y="919"/>
                </a:lnTo>
                <a:lnTo>
                  <a:pt x="3422" y="919"/>
                </a:lnTo>
                <a:lnTo>
                  <a:pt x="3190" y="919"/>
                </a:lnTo>
                <a:lnTo>
                  <a:pt x="2438" y="919"/>
                </a:lnTo>
                <a:lnTo>
                  <a:pt x="0" y="919"/>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27" name="任意多边形: 形状 42"/>
          <p:cNvSpPr/>
          <p:nvPr userDrawn="1">
            <p:custDataLst>
              <p:tags r:id="rId4"/>
            </p:custDataLst>
          </p:nvPr>
        </p:nvSpPr>
        <p:spPr>
          <a:xfrm>
            <a:off x="0" y="0"/>
            <a:ext cx="6099651" cy="73152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8" h="919">
                <a:moveTo>
                  <a:pt x="0" y="0"/>
                </a:moveTo>
                <a:lnTo>
                  <a:pt x="2438" y="0"/>
                </a:lnTo>
                <a:lnTo>
                  <a:pt x="3096" y="0"/>
                </a:lnTo>
                <a:lnTo>
                  <a:pt x="3190" y="0"/>
                </a:lnTo>
                <a:lnTo>
                  <a:pt x="5534" y="0"/>
                </a:lnTo>
                <a:lnTo>
                  <a:pt x="5628" y="0"/>
                </a:lnTo>
                <a:lnTo>
                  <a:pt x="6286" y="0"/>
                </a:lnTo>
                <a:lnTo>
                  <a:pt x="8724" y="0"/>
                </a:lnTo>
                <a:lnTo>
                  <a:pt x="9050" y="0"/>
                </a:lnTo>
                <a:lnTo>
                  <a:pt x="9738" y="460"/>
                </a:lnTo>
                <a:lnTo>
                  <a:pt x="9050" y="919"/>
                </a:lnTo>
                <a:lnTo>
                  <a:pt x="6612" y="919"/>
                </a:lnTo>
                <a:lnTo>
                  <a:pt x="5860" y="919"/>
                </a:lnTo>
                <a:lnTo>
                  <a:pt x="5628" y="919"/>
                </a:lnTo>
                <a:lnTo>
                  <a:pt x="3422" y="919"/>
                </a:lnTo>
                <a:lnTo>
                  <a:pt x="3190" y="919"/>
                </a:lnTo>
                <a:lnTo>
                  <a:pt x="2438" y="919"/>
                </a:lnTo>
                <a:lnTo>
                  <a:pt x="0" y="919"/>
                </a:lnTo>
                <a:lnTo>
                  <a:pt x="0"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28" name="标题 1"/>
          <p:cNvSpPr/>
          <p:nvPr userDrawn="1"/>
        </p:nvSpPr>
        <p:spPr>
          <a:xfrm>
            <a:off x="257142" y="121920"/>
            <a:ext cx="4375696" cy="46609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dirty="0">
                <a:solidFill>
                  <a:schemeClr val="bg1"/>
                </a:solidFill>
                <a:latin typeface="黑体" panose="02010609060101010101" charset="-122"/>
                <a:ea typeface="黑体" panose="02010609060101010101" charset="-122"/>
              </a:rPr>
              <a:t>集训真题  走进高考</a:t>
            </a:r>
            <a:endParaRPr lang="zh-CN" altLang="en-US" sz="3200" dirty="0">
              <a:solidFill>
                <a:schemeClr val="bg1"/>
              </a:solidFill>
              <a:latin typeface="黑体" panose="02010609060101010101" charset="-122"/>
              <a:ea typeface="黑体" panose="02010609060101010101" charset="-122"/>
            </a:endParaRPr>
          </a:p>
        </p:txBody>
      </p:sp>
      <p:sp>
        <p:nvSpPr>
          <p:cNvPr id="45"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46"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47"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48" name="文本框 7">
            <a:hlinkClick r:id="rId5"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49" name="Rectangle 21">
            <a:hlinkClick r:id="rId6" action="ppaction://hlinksldjump"/>
          </p:cNvPr>
          <p:cNvSpPr/>
          <p:nvPr userDrawn="1"/>
        </p:nvSpPr>
        <p:spPr bwMode="auto">
          <a:xfrm>
            <a:off x="910630" y="6237312"/>
            <a:ext cx="244825"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01</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50" name="Rectangle 21">
            <a:hlinkClick r:id="rId7" action="ppaction://hlinksldjump"/>
          </p:cNvPr>
          <p:cNvSpPr/>
          <p:nvPr userDrawn="1"/>
        </p:nvSpPr>
        <p:spPr bwMode="auto">
          <a:xfrm>
            <a:off x="1323707" y="6237312"/>
            <a:ext cx="243174"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02</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51" name="Rectangle 21">
            <a:hlinkClick r:id="rId8" action="ppaction://hlinksldjump"/>
          </p:cNvPr>
          <p:cNvSpPr/>
          <p:nvPr userDrawn="1"/>
        </p:nvSpPr>
        <p:spPr bwMode="auto">
          <a:xfrm>
            <a:off x="1735134" y="6237312"/>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03</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52" name="Rectangle 21">
            <a:hlinkClick r:id="rId9" action="ppaction://hlinksldjump"/>
          </p:cNvPr>
          <p:cNvSpPr/>
          <p:nvPr userDrawn="1"/>
        </p:nvSpPr>
        <p:spPr bwMode="auto">
          <a:xfrm>
            <a:off x="2147829" y="6237312"/>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04</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53" name="Rectangle 21">
            <a:hlinkClick r:id="rId10" action="ppaction://hlinksldjump"/>
          </p:cNvPr>
          <p:cNvSpPr/>
          <p:nvPr userDrawn="1"/>
        </p:nvSpPr>
        <p:spPr bwMode="auto">
          <a:xfrm>
            <a:off x="2560526" y="6237312"/>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05</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showMasterSp="0">
  <p:cSld name="9_空白">
    <p:spTree>
      <p:nvGrpSpPr>
        <p:cNvPr id="1" name=""/>
        <p:cNvGrpSpPr/>
        <p:nvPr/>
      </p:nvGrpSpPr>
      <p:grpSpPr>
        <a:xfrm>
          <a:off x="0" y="0"/>
          <a:ext cx="0" cy="0"/>
          <a:chOff x="0" y="0"/>
          <a:chExt cx="0" cy="0"/>
        </a:xfrm>
      </p:grpSpPr>
      <p:pic>
        <p:nvPicPr>
          <p:cNvPr id="33"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9" name="任意多边形: 形状 42"/>
          <p:cNvSpPr/>
          <p:nvPr userDrawn="1">
            <p:custDataLst>
              <p:tags r:id="rId3"/>
            </p:custDataLst>
          </p:nvPr>
        </p:nvSpPr>
        <p:spPr>
          <a:xfrm rot="10800000">
            <a:off x="4700294" y="0"/>
            <a:ext cx="7523771" cy="73152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8" h="919">
                <a:moveTo>
                  <a:pt x="0" y="0"/>
                </a:moveTo>
                <a:lnTo>
                  <a:pt x="2438" y="0"/>
                </a:lnTo>
                <a:lnTo>
                  <a:pt x="3096" y="0"/>
                </a:lnTo>
                <a:lnTo>
                  <a:pt x="3190" y="0"/>
                </a:lnTo>
                <a:lnTo>
                  <a:pt x="5534" y="0"/>
                </a:lnTo>
                <a:lnTo>
                  <a:pt x="5628" y="0"/>
                </a:lnTo>
                <a:lnTo>
                  <a:pt x="6286" y="0"/>
                </a:lnTo>
                <a:lnTo>
                  <a:pt x="8724" y="0"/>
                </a:lnTo>
                <a:lnTo>
                  <a:pt x="9050" y="0"/>
                </a:lnTo>
                <a:lnTo>
                  <a:pt x="9738" y="460"/>
                </a:lnTo>
                <a:lnTo>
                  <a:pt x="9050" y="919"/>
                </a:lnTo>
                <a:lnTo>
                  <a:pt x="6612" y="919"/>
                </a:lnTo>
                <a:lnTo>
                  <a:pt x="5860" y="919"/>
                </a:lnTo>
                <a:lnTo>
                  <a:pt x="5628" y="919"/>
                </a:lnTo>
                <a:lnTo>
                  <a:pt x="3422" y="919"/>
                </a:lnTo>
                <a:lnTo>
                  <a:pt x="3190" y="919"/>
                </a:lnTo>
                <a:lnTo>
                  <a:pt x="2438" y="919"/>
                </a:lnTo>
                <a:lnTo>
                  <a:pt x="0" y="919"/>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4" name="任意多边形: 形状 42"/>
          <p:cNvSpPr/>
          <p:nvPr userDrawn="1">
            <p:custDataLst>
              <p:tags r:id="rId4"/>
            </p:custDataLst>
          </p:nvPr>
        </p:nvSpPr>
        <p:spPr>
          <a:xfrm>
            <a:off x="0" y="0"/>
            <a:ext cx="6099651" cy="73152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8" h="919">
                <a:moveTo>
                  <a:pt x="0" y="0"/>
                </a:moveTo>
                <a:lnTo>
                  <a:pt x="2438" y="0"/>
                </a:lnTo>
                <a:lnTo>
                  <a:pt x="3096" y="0"/>
                </a:lnTo>
                <a:lnTo>
                  <a:pt x="3190" y="0"/>
                </a:lnTo>
                <a:lnTo>
                  <a:pt x="5534" y="0"/>
                </a:lnTo>
                <a:lnTo>
                  <a:pt x="5628" y="0"/>
                </a:lnTo>
                <a:lnTo>
                  <a:pt x="6286" y="0"/>
                </a:lnTo>
                <a:lnTo>
                  <a:pt x="8724" y="0"/>
                </a:lnTo>
                <a:lnTo>
                  <a:pt x="9050" y="0"/>
                </a:lnTo>
                <a:lnTo>
                  <a:pt x="9738" y="460"/>
                </a:lnTo>
                <a:lnTo>
                  <a:pt x="9050" y="919"/>
                </a:lnTo>
                <a:lnTo>
                  <a:pt x="6612" y="919"/>
                </a:lnTo>
                <a:lnTo>
                  <a:pt x="5860" y="919"/>
                </a:lnTo>
                <a:lnTo>
                  <a:pt x="5628" y="919"/>
                </a:lnTo>
                <a:lnTo>
                  <a:pt x="3422" y="919"/>
                </a:lnTo>
                <a:lnTo>
                  <a:pt x="3190" y="919"/>
                </a:lnTo>
                <a:lnTo>
                  <a:pt x="2438" y="919"/>
                </a:lnTo>
                <a:lnTo>
                  <a:pt x="0" y="919"/>
                </a:lnTo>
                <a:lnTo>
                  <a:pt x="0"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15" name="标题 1"/>
          <p:cNvSpPr/>
          <p:nvPr userDrawn="1"/>
        </p:nvSpPr>
        <p:spPr>
          <a:xfrm>
            <a:off x="257142" y="121920"/>
            <a:ext cx="4910614" cy="46609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dirty="0">
                <a:solidFill>
                  <a:schemeClr val="bg1"/>
                </a:solidFill>
                <a:latin typeface="黑体" panose="02010609060101010101" charset="-122"/>
                <a:ea typeface="黑体" panose="02010609060101010101" charset="-122"/>
              </a:rPr>
              <a:t>知能落实  素养提升</a:t>
            </a:r>
            <a:endParaRPr lang="zh-CN" altLang="en-US" sz="3200" dirty="0">
              <a:solidFill>
                <a:schemeClr val="bg1"/>
              </a:solidFill>
              <a:latin typeface="黑体" panose="02010609060101010101" charset="-122"/>
              <a:ea typeface="黑体" panose="02010609060101010101" charset="-122"/>
            </a:endParaRPr>
          </a:p>
        </p:txBody>
      </p:sp>
      <p:sp>
        <p:nvSpPr>
          <p:cNvPr id="16" name="Rectangle 21">
            <a:hlinkClick r:id="" action="ppaction://noaction"/>
          </p:cNvPr>
          <p:cNvSpPr/>
          <p:nvPr userDrawn="1"/>
        </p:nvSpPr>
        <p:spPr bwMode="auto">
          <a:xfrm>
            <a:off x="919461" y="6217912"/>
            <a:ext cx="244825"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01</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17" name="Rectangle 21">
            <a:hlinkClick r:id="" action="ppaction://noaction"/>
          </p:cNvPr>
          <p:cNvSpPr/>
          <p:nvPr userDrawn="1"/>
        </p:nvSpPr>
        <p:spPr bwMode="auto">
          <a:xfrm>
            <a:off x="1332538" y="6217912"/>
            <a:ext cx="243174"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02</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18" name="Rectangle 21">
            <a:hlinkClick r:id="" action="ppaction://noaction"/>
          </p:cNvPr>
          <p:cNvSpPr/>
          <p:nvPr userDrawn="1"/>
        </p:nvSpPr>
        <p:spPr bwMode="auto">
          <a:xfrm>
            <a:off x="1743965" y="6217912"/>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03</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19" name="Rectangle 21">
            <a:hlinkClick r:id="" action="ppaction://noaction"/>
          </p:cNvPr>
          <p:cNvSpPr/>
          <p:nvPr userDrawn="1"/>
        </p:nvSpPr>
        <p:spPr bwMode="auto">
          <a:xfrm>
            <a:off x="2156660" y="6217912"/>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04</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20" name="Rectangle 21">
            <a:hlinkClick r:id="" action="ppaction://noaction"/>
          </p:cNvPr>
          <p:cNvSpPr/>
          <p:nvPr userDrawn="1"/>
        </p:nvSpPr>
        <p:spPr bwMode="auto">
          <a:xfrm>
            <a:off x="2569357" y="6217912"/>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05</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22" name="Rectangle 21">
            <a:hlinkClick r:id="" action="ppaction://noaction"/>
          </p:cNvPr>
          <p:cNvSpPr/>
          <p:nvPr userDrawn="1"/>
        </p:nvSpPr>
        <p:spPr bwMode="auto">
          <a:xfrm>
            <a:off x="2982053" y="6221450"/>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06</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23" name="Rectangle 21">
            <a:hlinkClick r:id="" action="ppaction://noaction"/>
          </p:cNvPr>
          <p:cNvSpPr/>
          <p:nvPr userDrawn="1"/>
        </p:nvSpPr>
        <p:spPr bwMode="auto">
          <a:xfrm>
            <a:off x="3394750" y="6221450"/>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07</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24" name="Rectangle 21">
            <a:hlinkClick r:id="" action="ppaction://noaction"/>
          </p:cNvPr>
          <p:cNvSpPr/>
          <p:nvPr userDrawn="1"/>
        </p:nvSpPr>
        <p:spPr bwMode="auto">
          <a:xfrm>
            <a:off x="3807446" y="6221450"/>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08</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25" name="Rectangle 21">
            <a:hlinkClick r:id="" action="ppaction://noaction"/>
          </p:cNvPr>
          <p:cNvSpPr/>
          <p:nvPr userDrawn="1"/>
        </p:nvSpPr>
        <p:spPr bwMode="auto">
          <a:xfrm>
            <a:off x="4220143" y="6221450"/>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09</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26" name="Rectangle 21">
            <a:hlinkClick r:id="" action="ppaction://noaction"/>
          </p:cNvPr>
          <p:cNvSpPr/>
          <p:nvPr userDrawn="1"/>
        </p:nvSpPr>
        <p:spPr bwMode="auto">
          <a:xfrm>
            <a:off x="4632838" y="6221450"/>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10</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27" name="Rectangle 21">
            <a:hlinkClick r:id="" action="ppaction://noaction"/>
          </p:cNvPr>
          <p:cNvSpPr/>
          <p:nvPr userDrawn="1"/>
        </p:nvSpPr>
        <p:spPr bwMode="auto">
          <a:xfrm>
            <a:off x="5045535" y="6219986"/>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11</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28" name="Rectangle 21">
            <a:hlinkClick r:id="" action="ppaction://noaction"/>
          </p:cNvPr>
          <p:cNvSpPr/>
          <p:nvPr userDrawn="1"/>
        </p:nvSpPr>
        <p:spPr bwMode="auto">
          <a:xfrm>
            <a:off x="5458231" y="6219986"/>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12</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34"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35"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36"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37" name="文本框 7">
            <a:hlinkClick r:id="rId5"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showMasterSp="0">
  <p:cSld name="6_标题幻灯片">
    <p:spTree>
      <p:nvGrpSpPr>
        <p:cNvPr id="1" name=""/>
        <p:cNvGrpSpPr/>
        <p:nvPr/>
      </p:nvGrpSpPr>
      <p:grpSpPr>
        <a:xfrm>
          <a:off x="0" y="0"/>
          <a:ext cx="0" cy="0"/>
          <a:chOff x="0" y="0"/>
          <a:chExt cx="0" cy="0"/>
        </a:xfrm>
      </p:grpSpPr>
      <p:pic>
        <p:nvPicPr>
          <p:cNvPr id="7"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8"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9"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0"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1"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18" name="任意多边形: 形状 42"/>
          <p:cNvSpPr/>
          <p:nvPr userDrawn="1">
            <p:custDataLst>
              <p:tags r:id="rId4"/>
            </p:custDataLst>
          </p:nvPr>
        </p:nvSpPr>
        <p:spPr>
          <a:xfrm>
            <a:off x="9363" y="1628800"/>
            <a:ext cx="11557635" cy="262128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1" h="3482">
                <a:moveTo>
                  <a:pt x="0" y="0"/>
                </a:moveTo>
                <a:lnTo>
                  <a:pt x="7777" y="0"/>
                </a:lnTo>
                <a:lnTo>
                  <a:pt x="7777" y="0"/>
                </a:lnTo>
                <a:lnTo>
                  <a:pt x="7875" y="0"/>
                </a:lnTo>
                <a:lnTo>
                  <a:pt x="7875" y="0"/>
                </a:lnTo>
                <a:lnTo>
                  <a:pt x="15652" y="0"/>
                </a:lnTo>
                <a:lnTo>
                  <a:pt x="15652" y="0"/>
                </a:lnTo>
                <a:lnTo>
                  <a:pt x="16473" y="0"/>
                </a:lnTo>
                <a:lnTo>
                  <a:pt x="18201" y="1741"/>
                </a:lnTo>
                <a:lnTo>
                  <a:pt x="16473" y="3482"/>
                </a:lnTo>
                <a:lnTo>
                  <a:pt x="8598" y="3482"/>
                </a:lnTo>
                <a:lnTo>
                  <a:pt x="7875" y="3482"/>
                </a:lnTo>
                <a:lnTo>
                  <a:pt x="0" y="3482"/>
                </a:lnTo>
                <a:lnTo>
                  <a:pt x="0" y="0"/>
                </a:ln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19" name="任意多边形: 形状 42"/>
          <p:cNvSpPr/>
          <p:nvPr userDrawn="1">
            <p:custDataLst>
              <p:tags r:id="rId6"/>
            </p:custDataLst>
          </p:nvPr>
        </p:nvSpPr>
        <p:spPr>
          <a:xfrm>
            <a:off x="9363" y="1628800"/>
            <a:ext cx="11557635" cy="262128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1" h="3482">
                <a:moveTo>
                  <a:pt x="0" y="0"/>
                </a:moveTo>
                <a:lnTo>
                  <a:pt x="7777" y="0"/>
                </a:lnTo>
                <a:lnTo>
                  <a:pt x="7777" y="0"/>
                </a:lnTo>
                <a:lnTo>
                  <a:pt x="7875" y="0"/>
                </a:lnTo>
                <a:lnTo>
                  <a:pt x="7875" y="0"/>
                </a:lnTo>
                <a:lnTo>
                  <a:pt x="15652" y="0"/>
                </a:lnTo>
                <a:lnTo>
                  <a:pt x="15652" y="0"/>
                </a:lnTo>
                <a:lnTo>
                  <a:pt x="16473" y="0"/>
                </a:lnTo>
                <a:lnTo>
                  <a:pt x="18201" y="1741"/>
                </a:lnTo>
                <a:lnTo>
                  <a:pt x="16473" y="3482"/>
                </a:lnTo>
                <a:lnTo>
                  <a:pt x="8598" y="3482"/>
                </a:lnTo>
                <a:lnTo>
                  <a:pt x="7875" y="3482"/>
                </a:lnTo>
                <a:lnTo>
                  <a:pt x="0" y="3482"/>
                </a:lnTo>
                <a:lnTo>
                  <a:pt x="0" y="0"/>
                </a:lnTo>
                <a:close/>
              </a:path>
            </a:pathLst>
          </a:custGeom>
          <a:solidFill>
            <a:srgbClr val="2F5597">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pic>
        <p:nvPicPr>
          <p:cNvPr id="13"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11"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4"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26" name="矩形 25"/>
          <p:cNvSpPr/>
          <p:nvPr userDrawn="1"/>
        </p:nvSpPr>
        <p:spPr>
          <a:xfrm>
            <a:off x="-25559" y="-12701"/>
            <a:ext cx="12241529" cy="583567"/>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userDrawn="1"/>
        </p:nvSpPr>
        <p:spPr>
          <a:xfrm>
            <a:off x="847876" y="13514"/>
            <a:ext cx="5211683" cy="523220"/>
          </a:xfrm>
          <a:prstGeom prst="rect">
            <a:avLst/>
          </a:prstGeom>
          <a:noFill/>
        </p:spPr>
        <p:txBody>
          <a:bodyPr wrap="none" rtlCol="0">
            <a:spAutoFit/>
          </a:bodyPr>
          <a:lstStyle/>
          <a:p>
            <a:r>
              <a:rPr lang="zh-CN" altLang="en-US" sz="2800" b="1" dirty="0">
                <a:solidFill>
                  <a:schemeClr val="bg1"/>
                </a:solidFill>
                <a:latin typeface="微软雅黑" panose="020B0503020204020204" charset="-122"/>
                <a:ea typeface="微软雅黑" panose="020B0503020204020204" charset="-122"/>
              </a:rPr>
              <a:t>知识点一　沉淀溶解平衡及应用</a:t>
            </a:r>
            <a:endParaRPr lang="zh-CN" altLang="en-US" sz="2800" b="1" dirty="0">
              <a:solidFill>
                <a:schemeClr val="bg1"/>
              </a:solidFill>
              <a:latin typeface="微软雅黑" panose="020B0503020204020204" charset="-122"/>
              <a:ea typeface="微软雅黑" panose="020B0503020204020204" charset="-122"/>
            </a:endParaRPr>
          </a:p>
        </p:txBody>
      </p:sp>
      <p:sp>
        <p:nvSpPr>
          <p:cNvPr id="28" name="任意多边形: 形状 42"/>
          <p:cNvSpPr/>
          <p:nvPr userDrawn="1">
            <p:custDataLst>
              <p:tags r:id="rId4"/>
            </p:custDataLst>
          </p:nvPr>
        </p:nvSpPr>
        <p:spPr>
          <a:xfrm rot="10800000">
            <a:off x="9527565" y="-12700"/>
            <a:ext cx="2688405"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29" name="TextBox 28"/>
          <p:cNvSpPr txBox="1"/>
          <p:nvPr userDrawn="1"/>
        </p:nvSpPr>
        <p:spPr>
          <a:xfrm>
            <a:off x="10415746" y="45244"/>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charset="-122"/>
                <a:ea typeface="微软雅黑" panose="020B0503020204020204" charset="-122"/>
              </a:rPr>
              <a:t>自主梳理</a:t>
            </a:r>
            <a:endParaRPr lang="zh-CN" altLang="en-US" sz="2400" dirty="0">
              <a:solidFill>
                <a:schemeClr val="bg1"/>
              </a:solidFill>
              <a:latin typeface="微软雅黑" panose="020B0503020204020204" charset="-122"/>
              <a:ea typeface="微软雅黑" panose="020B0503020204020204"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showMasterSp="0">
  <p:cSld name="1_空白">
    <p:spTree>
      <p:nvGrpSpPr>
        <p:cNvPr id="1" name=""/>
        <p:cNvGrpSpPr/>
        <p:nvPr/>
      </p:nvGrpSpPr>
      <p:grpSpPr>
        <a:xfrm>
          <a:off x="0" y="0"/>
          <a:ext cx="0" cy="0"/>
          <a:chOff x="0" y="0"/>
          <a:chExt cx="0" cy="0"/>
        </a:xfrm>
      </p:grpSpPr>
      <p:pic>
        <p:nvPicPr>
          <p:cNvPr id="11"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14"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7"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31" name="矩形 30"/>
          <p:cNvSpPr/>
          <p:nvPr userDrawn="1"/>
        </p:nvSpPr>
        <p:spPr>
          <a:xfrm>
            <a:off x="-25559" y="-12701"/>
            <a:ext cx="12241529" cy="583567"/>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userDrawn="1"/>
        </p:nvSpPr>
        <p:spPr>
          <a:xfrm>
            <a:off x="847876" y="13514"/>
            <a:ext cx="5211683" cy="523220"/>
          </a:xfrm>
          <a:prstGeom prst="rect">
            <a:avLst/>
          </a:prstGeom>
          <a:noFill/>
        </p:spPr>
        <p:txBody>
          <a:bodyPr wrap="none" rtlCol="0">
            <a:spAutoFit/>
          </a:bodyPr>
          <a:lstStyle/>
          <a:p>
            <a:r>
              <a:rPr lang="zh-CN" altLang="en-US" sz="2800" b="1" dirty="0">
                <a:solidFill>
                  <a:schemeClr val="bg1"/>
                </a:solidFill>
                <a:latin typeface="微软雅黑" panose="020B0503020204020204" charset="-122"/>
                <a:ea typeface="微软雅黑" panose="020B0503020204020204" charset="-122"/>
              </a:rPr>
              <a:t>知识点一　沉淀溶解平衡及应用</a:t>
            </a:r>
            <a:endParaRPr lang="zh-CN" altLang="en-US" sz="2800" b="1" dirty="0">
              <a:solidFill>
                <a:schemeClr val="bg1"/>
              </a:solidFill>
              <a:latin typeface="微软雅黑" panose="020B0503020204020204" charset="-122"/>
              <a:ea typeface="微软雅黑" panose="020B0503020204020204" charset="-122"/>
            </a:endParaRPr>
          </a:p>
        </p:txBody>
      </p:sp>
      <p:sp>
        <p:nvSpPr>
          <p:cNvPr id="33" name="任意多边形: 形状 42"/>
          <p:cNvSpPr/>
          <p:nvPr userDrawn="1">
            <p:custDataLst>
              <p:tags r:id="rId4"/>
            </p:custDataLst>
          </p:nvPr>
        </p:nvSpPr>
        <p:spPr>
          <a:xfrm rot="10800000">
            <a:off x="9527565" y="-12700"/>
            <a:ext cx="2688405"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34" name="TextBox 33"/>
          <p:cNvSpPr txBox="1"/>
          <p:nvPr userDrawn="1"/>
        </p:nvSpPr>
        <p:spPr>
          <a:xfrm>
            <a:off x="10415746" y="45244"/>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charset="-122"/>
                <a:ea typeface="微软雅黑" panose="020B0503020204020204" charset="-122"/>
              </a:rPr>
              <a:t>对点练通</a:t>
            </a:r>
            <a:endParaRPr lang="zh-CN" altLang="en-US" sz="2400" dirty="0">
              <a:solidFill>
                <a:schemeClr val="bg1"/>
              </a:solidFill>
              <a:latin typeface="微软雅黑" panose="020B0503020204020204" charset="-122"/>
              <a:ea typeface="微软雅黑" panose="020B0503020204020204"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showMasterSp="0">
  <p:cSld name="3_空白">
    <p:spTree>
      <p:nvGrpSpPr>
        <p:cNvPr id="1" name=""/>
        <p:cNvGrpSpPr/>
        <p:nvPr/>
      </p:nvGrpSpPr>
      <p:grpSpPr>
        <a:xfrm>
          <a:off x="0" y="0"/>
          <a:ext cx="0" cy="0"/>
          <a:chOff x="0" y="0"/>
          <a:chExt cx="0" cy="0"/>
        </a:xfrm>
      </p:grpSpPr>
      <p:pic>
        <p:nvPicPr>
          <p:cNvPr id="12"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11"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7"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13" name="矩形 12"/>
          <p:cNvSpPr/>
          <p:nvPr userDrawn="1"/>
        </p:nvSpPr>
        <p:spPr>
          <a:xfrm>
            <a:off x="-25559" y="-12701"/>
            <a:ext cx="12241529" cy="583567"/>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userDrawn="1"/>
        </p:nvSpPr>
        <p:spPr>
          <a:xfrm>
            <a:off x="847876" y="13514"/>
            <a:ext cx="4493538" cy="523220"/>
          </a:xfrm>
          <a:prstGeom prst="rect">
            <a:avLst/>
          </a:prstGeom>
          <a:noFill/>
        </p:spPr>
        <p:txBody>
          <a:bodyPr wrap="none" rtlCol="0">
            <a:spAutoFit/>
          </a:bodyPr>
          <a:lstStyle/>
          <a:p>
            <a:r>
              <a:rPr lang="zh-CN" altLang="en-US" sz="2800" b="1" dirty="0">
                <a:solidFill>
                  <a:schemeClr val="bg1"/>
                </a:solidFill>
                <a:latin typeface="微软雅黑" panose="020B0503020204020204" charset="-122"/>
                <a:ea typeface="微软雅黑" panose="020B0503020204020204" charset="-122"/>
              </a:rPr>
              <a:t>知识点二　溶度积及其应用</a:t>
            </a:r>
            <a:endParaRPr lang="zh-CN" altLang="en-US" sz="2800" b="1" dirty="0">
              <a:solidFill>
                <a:schemeClr val="bg1"/>
              </a:solidFill>
              <a:latin typeface="微软雅黑" panose="020B0503020204020204" charset="-122"/>
              <a:ea typeface="微软雅黑" panose="020B0503020204020204" charset="-122"/>
            </a:endParaRPr>
          </a:p>
        </p:txBody>
      </p:sp>
      <p:sp>
        <p:nvSpPr>
          <p:cNvPr id="19" name="任意多边形: 形状 42"/>
          <p:cNvSpPr/>
          <p:nvPr userDrawn="1">
            <p:custDataLst>
              <p:tags r:id="rId4"/>
            </p:custDataLst>
          </p:nvPr>
        </p:nvSpPr>
        <p:spPr>
          <a:xfrm rot="10800000">
            <a:off x="9527565" y="-12700"/>
            <a:ext cx="2688405"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20" name="TextBox 19"/>
          <p:cNvSpPr txBox="1"/>
          <p:nvPr userDrawn="1"/>
        </p:nvSpPr>
        <p:spPr>
          <a:xfrm>
            <a:off x="10415746" y="45244"/>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charset="-122"/>
                <a:ea typeface="微软雅黑" panose="020B0503020204020204" charset="-122"/>
              </a:rPr>
              <a:t>自主梳理</a:t>
            </a:r>
            <a:endParaRPr lang="zh-CN" altLang="en-US" sz="2400" dirty="0">
              <a:solidFill>
                <a:schemeClr val="bg1"/>
              </a:solidFill>
              <a:latin typeface="微软雅黑" panose="020B0503020204020204" charset="-122"/>
              <a:ea typeface="微软雅黑" panose="020B0503020204020204"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showMasterSp="0">
  <p:cSld name="2_空白">
    <p:spTree>
      <p:nvGrpSpPr>
        <p:cNvPr id="1" name=""/>
        <p:cNvGrpSpPr/>
        <p:nvPr/>
      </p:nvGrpSpPr>
      <p:grpSpPr>
        <a:xfrm>
          <a:off x="0" y="0"/>
          <a:ext cx="0" cy="0"/>
          <a:chOff x="0" y="0"/>
          <a:chExt cx="0" cy="0"/>
        </a:xfrm>
      </p:grpSpPr>
      <p:pic>
        <p:nvPicPr>
          <p:cNvPr id="13"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11"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7"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18" name="矩形 17"/>
          <p:cNvSpPr/>
          <p:nvPr userDrawn="1"/>
        </p:nvSpPr>
        <p:spPr>
          <a:xfrm>
            <a:off x="-25559" y="-12701"/>
            <a:ext cx="12241529" cy="583567"/>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userDrawn="1"/>
        </p:nvSpPr>
        <p:spPr>
          <a:xfrm>
            <a:off x="847876" y="13514"/>
            <a:ext cx="4493538" cy="523220"/>
          </a:xfrm>
          <a:prstGeom prst="rect">
            <a:avLst/>
          </a:prstGeom>
          <a:noFill/>
        </p:spPr>
        <p:txBody>
          <a:bodyPr wrap="none" rtlCol="0">
            <a:spAutoFit/>
          </a:bodyPr>
          <a:lstStyle/>
          <a:p>
            <a:r>
              <a:rPr lang="zh-CN" altLang="en-US" sz="2800" b="1" dirty="0">
                <a:solidFill>
                  <a:schemeClr val="bg1"/>
                </a:solidFill>
                <a:latin typeface="微软雅黑" panose="020B0503020204020204" charset="-122"/>
                <a:ea typeface="微软雅黑" panose="020B0503020204020204" charset="-122"/>
              </a:rPr>
              <a:t>知识点二　溶度积及其应用</a:t>
            </a:r>
            <a:endParaRPr lang="zh-CN" altLang="en-US" sz="2800" b="1" dirty="0">
              <a:solidFill>
                <a:schemeClr val="bg1"/>
              </a:solidFill>
              <a:latin typeface="微软雅黑" panose="020B0503020204020204" charset="-122"/>
              <a:ea typeface="微软雅黑" panose="020B0503020204020204" charset="-122"/>
            </a:endParaRPr>
          </a:p>
        </p:txBody>
      </p:sp>
      <p:sp>
        <p:nvSpPr>
          <p:cNvPr id="20" name="任意多边形: 形状 42"/>
          <p:cNvSpPr/>
          <p:nvPr userDrawn="1">
            <p:custDataLst>
              <p:tags r:id="rId4"/>
            </p:custDataLst>
          </p:nvPr>
        </p:nvSpPr>
        <p:spPr>
          <a:xfrm rot="10800000">
            <a:off x="9527565" y="-12700"/>
            <a:ext cx="2688405"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21" name="TextBox 20"/>
          <p:cNvSpPr txBox="1"/>
          <p:nvPr userDrawn="1"/>
        </p:nvSpPr>
        <p:spPr>
          <a:xfrm>
            <a:off x="10415746" y="45244"/>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charset="-122"/>
                <a:ea typeface="微软雅黑" panose="020B0503020204020204" charset="-122"/>
              </a:rPr>
              <a:t>对点练通</a:t>
            </a:r>
            <a:endParaRPr lang="zh-CN" altLang="en-US" sz="2400" dirty="0">
              <a:solidFill>
                <a:schemeClr val="bg1"/>
              </a:solidFill>
              <a:latin typeface="微软雅黑" panose="020B0503020204020204" charset="-122"/>
              <a:ea typeface="微软雅黑" panose="020B0503020204020204"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4_空白">
    <p:spTree>
      <p:nvGrpSpPr>
        <p:cNvPr id="1" name=""/>
        <p:cNvGrpSpPr/>
        <p:nvPr/>
      </p:nvGrpSpPr>
      <p:grpSpPr>
        <a:xfrm>
          <a:off x="0" y="0"/>
          <a:ext cx="0" cy="0"/>
          <a:chOff x="0" y="0"/>
          <a:chExt cx="0" cy="0"/>
        </a:xfrm>
      </p:grpSpPr>
      <p:pic>
        <p:nvPicPr>
          <p:cNvPr id="11"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12"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7"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13" name="矩形 12"/>
          <p:cNvSpPr/>
          <p:nvPr userDrawn="1"/>
        </p:nvSpPr>
        <p:spPr>
          <a:xfrm>
            <a:off x="-25559" y="-12701"/>
            <a:ext cx="12241529" cy="583567"/>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userDrawn="1"/>
        </p:nvSpPr>
        <p:spPr>
          <a:xfrm>
            <a:off x="847876" y="13514"/>
            <a:ext cx="1620957" cy="523220"/>
          </a:xfrm>
          <a:prstGeom prst="rect">
            <a:avLst/>
          </a:prstGeom>
          <a:noFill/>
        </p:spPr>
        <p:txBody>
          <a:bodyPr wrap="none" rtlCol="0">
            <a:spAutoFit/>
          </a:bodyPr>
          <a:lstStyle/>
          <a:p>
            <a:r>
              <a:rPr lang="zh-CN" altLang="en-US" sz="2800" b="1" dirty="0">
                <a:solidFill>
                  <a:schemeClr val="bg1"/>
                </a:solidFill>
                <a:latin typeface="微软雅黑" panose="020B0503020204020204" charset="-122"/>
                <a:ea typeface="微软雅黑" panose="020B0503020204020204" charset="-122"/>
              </a:rPr>
              <a:t>知识点三</a:t>
            </a:r>
            <a:endParaRPr lang="zh-CN" altLang="en-US" sz="2800" b="1" dirty="0">
              <a:solidFill>
                <a:schemeClr val="bg1"/>
              </a:solidFill>
              <a:latin typeface="微软雅黑" panose="020B0503020204020204" charset="-122"/>
              <a:ea typeface="微软雅黑" panose="020B0503020204020204" charset="-122"/>
            </a:endParaRPr>
          </a:p>
        </p:txBody>
      </p:sp>
      <p:sp>
        <p:nvSpPr>
          <p:cNvPr id="19" name="任意多边形: 形状 42"/>
          <p:cNvSpPr/>
          <p:nvPr userDrawn="1">
            <p:custDataLst>
              <p:tags r:id="rId4"/>
            </p:custDataLst>
          </p:nvPr>
        </p:nvSpPr>
        <p:spPr>
          <a:xfrm rot="10800000">
            <a:off x="9527565" y="-12700"/>
            <a:ext cx="2688405"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20" name="TextBox 19"/>
          <p:cNvSpPr txBox="1"/>
          <p:nvPr userDrawn="1"/>
        </p:nvSpPr>
        <p:spPr>
          <a:xfrm>
            <a:off x="10415746" y="45244"/>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charset="-122"/>
                <a:ea typeface="微软雅黑" panose="020B0503020204020204" charset="-122"/>
              </a:rPr>
              <a:t>自主梳理</a:t>
            </a:r>
            <a:endParaRPr lang="zh-CN" altLang="en-US" sz="2400" dirty="0">
              <a:solidFill>
                <a:schemeClr val="bg1"/>
              </a:solidFill>
              <a:latin typeface="微软雅黑" panose="020B0503020204020204" charset="-122"/>
              <a:ea typeface="微软雅黑" panose="020B0503020204020204"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showMasterSp="0">
  <p:cSld name="5_空白">
    <p:spTree>
      <p:nvGrpSpPr>
        <p:cNvPr id="1" name=""/>
        <p:cNvGrpSpPr/>
        <p:nvPr/>
      </p:nvGrpSpPr>
      <p:grpSpPr>
        <a:xfrm>
          <a:off x="0" y="0"/>
          <a:ext cx="0" cy="0"/>
          <a:chOff x="0" y="0"/>
          <a:chExt cx="0" cy="0"/>
        </a:xfrm>
      </p:grpSpPr>
      <p:pic>
        <p:nvPicPr>
          <p:cNvPr id="13"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11"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7"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18" name="矩形 17"/>
          <p:cNvSpPr/>
          <p:nvPr userDrawn="1"/>
        </p:nvSpPr>
        <p:spPr>
          <a:xfrm>
            <a:off x="-25559" y="-12701"/>
            <a:ext cx="12241529" cy="583567"/>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userDrawn="1"/>
        </p:nvSpPr>
        <p:spPr>
          <a:xfrm>
            <a:off x="847876" y="13514"/>
            <a:ext cx="1620957" cy="523220"/>
          </a:xfrm>
          <a:prstGeom prst="rect">
            <a:avLst/>
          </a:prstGeom>
          <a:noFill/>
        </p:spPr>
        <p:txBody>
          <a:bodyPr wrap="none" rtlCol="0">
            <a:spAutoFit/>
          </a:bodyPr>
          <a:lstStyle/>
          <a:p>
            <a:r>
              <a:rPr lang="zh-CN" altLang="en-US" sz="2800" b="1" dirty="0">
                <a:solidFill>
                  <a:schemeClr val="bg1"/>
                </a:solidFill>
                <a:latin typeface="微软雅黑" panose="020B0503020204020204" charset="-122"/>
                <a:ea typeface="微软雅黑" panose="020B0503020204020204" charset="-122"/>
              </a:rPr>
              <a:t>知识点三</a:t>
            </a:r>
            <a:endParaRPr lang="zh-CN" altLang="en-US" sz="2800" b="1" dirty="0">
              <a:solidFill>
                <a:schemeClr val="bg1"/>
              </a:solidFill>
              <a:latin typeface="微软雅黑" panose="020B0503020204020204" charset="-122"/>
              <a:ea typeface="微软雅黑" panose="020B0503020204020204" charset="-122"/>
            </a:endParaRPr>
          </a:p>
        </p:txBody>
      </p:sp>
      <p:sp>
        <p:nvSpPr>
          <p:cNvPr id="20" name="任意多边形: 形状 42"/>
          <p:cNvSpPr/>
          <p:nvPr userDrawn="1">
            <p:custDataLst>
              <p:tags r:id="rId4"/>
            </p:custDataLst>
          </p:nvPr>
        </p:nvSpPr>
        <p:spPr>
          <a:xfrm rot="10800000">
            <a:off x="9527565" y="-12700"/>
            <a:ext cx="2688405"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21" name="TextBox 20"/>
          <p:cNvSpPr txBox="1"/>
          <p:nvPr userDrawn="1"/>
        </p:nvSpPr>
        <p:spPr>
          <a:xfrm>
            <a:off x="10415746" y="45244"/>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charset="-122"/>
                <a:ea typeface="微软雅黑" panose="020B0503020204020204" charset="-122"/>
              </a:rPr>
              <a:t>对点练通</a:t>
            </a:r>
            <a:endParaRPr lang="zh-CN" altLang="en-US" sz="2400" dirty="0">
              <a:solidFill>
                <a:schemeClr val="bg1"/>
              </a:solidFill>
              <a:latin typeface="微软雅黑" panose="020B0503020204020204" charset="-122"/>
              <a:ea typeface="微软雅黑" panose="020B0503020204020204"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showMasterSp="0">
  <p:cSld name="6_空白">
    <p:spTree>
      <p:nvGrpSpPr>
        <p:cNvPr id="1" name=""/>
        <p:cNvGrpSpPr/>
        <p:nvPr/>
      </p:nvGrpSpPr>
      <p:grpSpPr>
        <a:xfrm>
          <a:off x="0" y="0"/>
          <a:ext cx="0" cy="0"/>
          <a:chOff x="0" y="0"/>
          <a:chExt cx="0" cy="0"/>
        </a:xfrm>
      </p:grpSpPr>
      <p:pic>
        <p:nvPicPr>
          <p:cNvPr id="11"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12"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7"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13" name="矩形 12"/>
          <p:cNvSpPr/>
          <p:nvPr userDrawn="1"/>
        </p:nvSpPr>
        <p:spPr>
          <a:xfrm>
            <a:off x="-25559" y="-12701"/>
            <a:ext cx="12241529" cy="583567"/>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userDrawn="1"/>
        </p:nvSpPr>
        <p:spPr>
          <a:xfrm>
            <a:off x="847876" y="13514"/>
            <a:ext cx="1620957" cy="523220"/>
          </a:xfrm>
          <a:prstGeom prst="rect">
            <a:avLst/>
          </a:prstGeom>
          <a:noFill/>
        </p:spPr>
        <p:txBody>
          <a:bodyPr wrap="none" rtlCol="0">
            <a:spAutoFit/>
          </a:bodyPr>
          <a:lstStyle/>
          <a:p>
            <a:r>
              <a:rPr lang="zh-CN" altLang="en-US" sz="2800" b="1" dirty="0">
                <a:solidFill>
                  <a:schemeClr val="bg1"/>
                </a:solidFill>
                <a:latin typeface="微软雅黑" panose="020B0503020204020204" charset="-122"/>
                <a:ea typeface="微软雅黑" panose="020B0503020204020204" charset="-122"/>
              </a:rPr>
              <a:t>知识点四</a:t>
            </a:r>
            <a:endParaRPr lang="zh-CN" altLang="en-US" sz="2800" b="1" dirty="0">
              <a:solidFill>
                <a:schemeClr val="bg1"/>
              </a:solidFill>
              <a:latin typeface="微软雅黑" panose="020B0503020204020204" charset="-122"/>
              <a:ea typeface="微软雅黑" panose="020B0503020204020204" charset="-122"/>
            </a:endParaRPr>
          </a:p>
        </p:txBody>
      </p:sp>
      <p:sp>
        <p:nvSpPr>
          <p:cNvPr id="19" name="任意多边形: 形状 42"/>
          <p:cNvSpPr/>
          <p:nvPr userDrawn="1">
            <p:custDataLst>
              <p:tags r:id="rId4"/>
            </p:custDataLst>
          </p:nvPr>
        </p:nvSpPr>
        <p:spPr>
          <a:xfrm rot="10800000">
            <a:off x="9527565" y="-12700"/>
            <a:ext cx="2688405"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20" name="TextBox 19"/>
          <p:cNvSpPr txBox="1"/>
          <p:nvPr userDrawn="1"/>
        </p:nvSpPr>
        <p:spPr>
          <a:xfrm>
            <a:off x="10415746" y="45244"/>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charset="-122"/>
                <a:ea typeface="微软雅黑" panose="020B0503020204020204" charset="-122"/>
              </a:rPr>
              <a:t>自主梳理</a:t>
            </a:r>
            <a:endParaRPr lang="zh-CN" altLang="en-US" sz="2400" dirty="0">
              <a:solidFill>
                <a:schemeClr val="bg1"/>
              </a:solidFill>
              <a:latin typeface="微软雅黑" panose="020B0503020204020204" charset="-122"/>
              <a:ea typeface="微软雅黑" panose="020B0503020204020204"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9" Type="http://schemas.openxmlformats.org/officeDocument/2006/relationships/image" Target="../media/image52.png"/><Relationship Id="rId98" Type="http://schemas.openxmlformats.org/officeDocument/2006/relationships/customXml" Target="../ink/ink49.xml"/><Relationship Id="rId97" Type="http://schemas.openxmlformats.org/officeDocument/2006/relationships/image" Target="../media/image51.png"/><Relationship Id="rId96" Type="http://schemas.openxmlformats.org/officeDocument/2006/relationships/customXml" Target="../ink/ink48.xml"/><Relationship Id="rId95" Type="http://schemas.openxmlformats.org/officeDocument/2006/relationships/image" Target="../media/image50.png"/><Relationship Id="rId94" Type="http://schemas.openxmlformats.org/officeDocument/2006/relationships/customXml" Target="../ink/ink47.xml"/><Relationship Id="rId93" Type="http://schemas.openxmlformats.org/officeDocument/2006/relationships/image" Target="../media/image49.png"/><Relationship Id="rId92" Type="http://schemas.openxmlformats.org/officeDocument/2006/relationships/customXml" Target="../ink/ink46.xml"/><Relationship Id="rId91" Type="http://schemas.openxmlformats.org/officeDocument/2006/relationships/image" Target="../media/image48.png"/><Relationship Id="rId90" Type="http://schemas.openxmlformats.org/officeDocument/2006/relationships/customXml" Target="../ink/ink45.xml"/><Relationship Id="rId9" Type="http://schemas.openxmlformats.org/officeDocument/2006/relationships/image" Target="../media/image7.png"/><Relationship Id="rId89" Type="http://schemas.openxmlformats.org/officeDocument/2006/relationships/image" Target="../media/image47.png"/><Relationship Id="rId88" Type="http://schemas.openxmlformats.org/officeDocument/2006/relationships/customXml" Target="../ink/ink44.xml"/><Relationship Id="rId87" Type="http://schemas.openxmlformats.org/officeDocument/2006/relationships/image" Target="../media/image46.png"/><Relationship Id="rId86" Type="http://schemas.openxmlformats.org/officeDocument/2006/relationships/customXml" Target="../ink/ink43.xml"/><Relationship Id="rId85" Type="http://schemas.openxmlformats.org/officeDocument/2006/relationships/image" Target="../media/image45.png"/><Relationship Id="rId84" Type="http://schemas.openxmlformats.org/officeDocument/2006/relationships/customXml" Target="../ink/ink42.xml"/><Relationship Id="rId83" Type="http://schemas.openxmlformats.org/officeDocument/2006/relationships/image" Target="../media/image44.png"/><Relationship Id="rId82" Type="http://schemas.openxmlformats.org/officeDocument/2006/relationships/customXml" Target="../ink/ink41.xml"/><Relationship Id="rId81" Type="http://schemas.openxmlformats.org/officeDocument/2006/relationships/image" Target="../media/image43.png"/><Relationship Id="rId80" Type="http://schemas.openxmlformats.org/officeDocument/2006/relationships/customXml" Target="../ink/ink40.xml"/><Relationship Id="rId8" Type="http://schemas.openxmlformats.org/officeDocument/2006/relationships/customXml" Target="../ink/ink4.xml"/><Relationship Id="rId79" Type="http://schemas.openxmlformats.org/officeDocument/2006/relationships/image" Target="../media/image42.png"/><Relationship Id="rId78" Type="http://schemas.openxmlformats.org/officeDocument/2006/relationships/customXml" Target="../ink/ink39.xml"/><Relationship Id="rId77" Type="http://schemas.openxmlformats.org/officeDocument/2006/relationships/image" Target="../media/image41.png"/><Relationship Id="rId76" Type="http://schemas.openxmlformats.org/officeDocument/2006/relationships/customXml" Target="../ink/ink38.xml"/><Relationship Id="rId75" Type="http://schemas.openxmlformats.org/officeDocument/2006/relationships/image" Target="../media/image40.png"/><Relationship Id="rId74" Type="http://schemas.openxmlformats.org/officeDocument/2006/relationships/customXml" Target="../ink/ink37.xml"/><Relationship Id="rId73" Type="http://schemas.openxmlformats.org/officeDocument/2006/relationships/image" Target="../media/image39.png"/><Relationship Id="rId72" Type="http://schemas.openxmlformats.org/officeDocument/2006/relationships/customXml" Target="../ink/ink36.xml"/><Relationship Id="rId71" Type="http://schemas.openxmlformats.org/officeDocument/2006/relationships/image" Target="../media/image38.png"/><Relationship Id="rId70" Type="http://schemas.openxmlformats.org/officeDocument/2006/relationships/customXml" Target="../ink/ink35.xml"/><Relationship Id="rId7" Type="http://schemas.openxmlformats.org/officeDocument/2006/relationships/image" Target="../media/image6.png"/><Relationship Id="rId69" Type="http://schemas.openxmlformats.org/officeDocument/2006/relationships/image" Target="../media/image37.png"/><Relationship Id="rId68" Type="http://schemas.openxmlformats.org/officeDocument/2006/relationships/customXml" Target="../ink/ink34.xml"/><Relationship Id="rId67" Type="http://schemas.openxmlformats.org/officeDocument/2006/relationships/image" Target="../media/image36.png"/><Relationship Id="rId66" Type="http://schemas.openxmlformats.org/officeDocument/2006/relationships/customXml" Target="../ink/ink33.xml"/><Relationship Id="rId65" Type="http://schemas.openxmlformats.org/officeDocument/2006/relationships/image" Target="../media/image35.png"/><Relationship Id="rId64" Type="http://schemas.openxmlformats.org/officeDocument/2006/relationships/customXml" Target="../ink/ink32.xml"/><Relationship Id="rId63" Type="http://schemas.openxmlformats.org/officeDocument/2006/relationships/image" Target="../media/image34.png"/><Relationship Id="rId62" Type="http://schemas.openxmlformats.org/officeDocument/2006/relationships/customXml" Target="../ink/ink31.xml"/><Relationship Id="rId61" Type="http://schemas.openxmlformats.org/officeDocument/2006/relationships/image" Target="../media/image33.png"/><Relationship Id="rId60" Type="http://schemas.openxmlformats.org/officeDocument/2006/relationships/customXml" Target="../ink/ink30.xml"/><Relationship Id="rId6" Type="http://schemas.openxmlformats.org/officeDocument/2006/relationships/customXml" Target="../ink/ink3.xml"/><Relationship Id="rId59" Type="http://schemas.openxmlformats.org/officeDocument/2006/relationships/image" Target="../media/image32.png"/><Relationship Id="rId58" Type="http://schemas.openxmlformats.org/officeDocument/2006/relationships/customXml" Target="../ink/ink29.xml"/><Relationship Id="rId57" Type="http://schemas.openxmlformats.org/officeDocument/2006/relationships/image" Target="../media/image31.png"/><Relationship Id="rId56" Type="http://schemas.openxmlformats.org/officeDocument/2006/relationships/customXml" Target="../ink/ink28.xml"/><Relationship Id="rId55" Type="http://schemas.openxmlformats.org/officeDocument/2006/relationships/image" Target="../media/image30.png"/><Relationship Id="rId54" Type="http://schemas.openxmlformats.org/officeDocument/2006/relationships/customXml" Target="../ink/ink27.xml"/><Relationship Id="rId53" Type="http://schemas.openxmlformats.org/officeDocument/2006/relationships/image" Target="../media/image29.png"/><Relationship Id="rId52" Type="http://schemas.openxmlformats.org/officeDocument/2006/relationships/customXml" Target="../ink/ink26.xml"/><Relationship Id="rId51" Type="http://schemas.openxmlformats.org/officeDocument/2006/relationships/image" Target="../media/image28.png"/><Relationship Id="rId50" Type="http://schemas.openxmlformats.org/officeDocument/2006/relationships/customXml" Target="../ink/ink25.xml"/><Relationship Id="rId5" Type="http://schemas.openxmlformats.org/officeDocument/2006/relationships/image" Target="../media/image5.png"/><Relationship Id="rId49" Type="http://schemas.openxmlformats.org/officeDocument/2006/relationships/image" Target="../media/image27.png"/><Relationship Id="rId48" Type="http://schemas.openxmlformats.org/officeDocument/2006/relationships/customXml" Target="../ink/ink24.xml"/><Relationship Id="rId47" Type="http://schemas.openxmlformats.org/officeDocument/2006/relationships/image" Target="../media/image26.png"/><Relationship Id="rId46" Type="http://schemas.openxmlformats.org/officeDocument/2006/relationships/customXml" Target="../ink/ink23.xml"/><Relationship Id="rId45" Type="http://schemas.openxmlformats.org/officeDocument/2006/relationships/image" Target="../media/image25.png"/><Relationship Id="rId44" Type="http://schemas.openxmlformats.org/officeDocument/2006/relationships/customXml" Target="../ink/ink22.xml"/><Relationship Id="rId43" Type="http://schemas.openxmlformats.org/officeDocument/2006/relationships/image" Target="../media/image24.png"/><Relationship Id="rId42" Type="http://schemas.openxmlformats.org/officeDocument/2006/relationships/customXml" Target="../ink/ink21.xml"/><Relationship Id="rId41" Type="http://schemas.openxmlformats.org/officeDocument/2006/relationships/image" Target="../media/image23.png"/><Relationship Id="rId40" Type="http://schemas.openxmlformats.org/officeDocument/2006/relationships/customXml" Target="../ink/ink20.xml"/><Relationship Id="rId4" Type="http://schemas.openxmlformats.org/officeDocument/2006/relationships/customXml" Target="../ink/ink2.xml"/><Relationship Id="rId39" Type="http://schemas.openxmlformats.org/officeDocument/2006/relationships/image" Target="../media/image22.png"/><Relationship Id="rId38" Type="http://schemas.openxmlformats.org/officeDocument/2006/relationships/customXml" Target="../ink/ink19.xml"/><Relationship Id="rId37" Type="http://schemas.openxmlformats.org/officeDocument/2006/relationships/image" Target="../media/image21.png"/><Relationship Id="rId36" Type="http://schemas.openxmlformats.org/officeDocument/2006/relationships/customXml" Target="../ink/ink18.xml"/><Relationship Id="rId35" Type="http://schemas.openxmlformats.org/officeDocument/2006/relationships/image" Target="../media/image20.png"/><Relationship Id="rId34" Type="http://schemas.openxmlformats.org/officeDocument/2006/relationships/customXml" Target="../ink/ink17.xml"/><Relationship Id="rId33" Type="http://schemas.openxmlformats.org/officeDocument/2006/relationships/image" Target="../media/image19.png"/><Relationship Id="rId32" Type="http://schemas.openxmlformats.org/officeDocument/2006/relationships/customXml" Target="../ink/ink16.xml"/><Relationship Id="rId31" Type="http://schemas.openxmlformats.org/officeDocument/2006/relationships/image" Target="../media/image18.png"/><Relationship Id="rId30" Type="http://schemas.openxmlformats.org/officeDocument/2006/relationships/customXml" Target="../ink/ink15.xml"/><Relationship Id="rId3" Type="http://schemas.openxmlformats.org/officeDocument/2006/relationships/image" Target="../media/image4.png"/><Relationship Id="rId29" Type="http://schemas.openxmlformats.org/officeDocument/2006/relationships/image" Target="../media/image17.png"/><Relationship Id="rId28" Type="http://schemas.openxmlformats.org/officeDocument/2006/relationships/customXml" Target="../ink/ink14.xml"/><Relationship Id="rId27" Type="http://schemas.openxmlformats.org/officeDocument/2006/relationships/image" Target="../media/image16.png"/><Relationship Id="rId26" Type="http://schemas.openxmlformats.org/officeDocument/2006/relationships/customXml" Target="../ink/ink13.xml"/><Relationship Id="rId25" Type="http://schemas.openxmlformats.org/officeDocument/2006/relationships/image" Target="../media/image15.png"/><Relationship Id="rId24" Type="http://schemas.openxmlformats.org/officeDocument/2006/relationships/customXml" Target="../ink/ink12.xml"/><Relationship Id="rId23" Type="http://schemas.openxmlformats.org/officeDocument/2006/relationships/image" Target="../media/image14.png"/><Relationship Id="rId22" Type="http://schemas.openxmlformats.org/officeDocument/2006/relationships/customXml" Target="../ink/ink11.xml"/><Relationship Id="rId21" Type="http://schemas.openxmlformats.org/officeDocument/2006/relationships/image" Target="../media/image13.png"/><Relationship Id="rId20" Type="http://schemas.openxmlformats.org/officeDocument/2006/relationships/customXml" Target="../ink/ink10.xml"/><Relationship Id="rId2" Type="http://schemas.openxmlformats.org/officeDocument/2006/relationships/customXml" Target="../ink/ink1.xml"/><Relationship Id="rId19" Type="http://schemas.openxmlformats.org/officeDocument/2006/relationships/image" Target="../media/image12.png"/><Relationship Id="rId18" Type="http://schemas.openxmlformats.org/officeDocument/2006/relationships/customXml" Target="../ink/ink9.xml"/><Relationship Id="rId17" Type="http://schemas.openxmlformats.org/officeDocument/2006/relationships/image" Target="../media/image11.png"/><Relationship Id="rId16" Type="http://schemas.openxmlformats.org/officeDocument/2006/relationships/customXml" Target="../ink/ink8.xml"/><Relationship Id="rId15" Type="http://schemas.openxmlformats.org/officeDocument/2006/relationships/image" Target="../media/image10.png"/><Relationship Id="rId14" Type="http://schemas.openxmlformats.org/officeDocument/2006/relationships/customXml" Target="../ink/ink7.xml"/><Relationship Id="rId13" Type="http://schemas.openxmlformats.org/officeDocument/2006/relationships/image" Target="../media/image9.png"/><Relationship Id="rId120" Type="http://schemas.openxmlformats.org/officeDocument/2006/relationships/slideLayout" Target="../slideLayouts/slideLayout3.xml"/><Relationship Id="rId12" Type="http://schemas.openxmlformats.org/officeDocument/2006/relationships/customXml" Target="../ink/ink6.xml"/><Relationship Id="rId119" Type="http://schemas.openxmlformats.org/officeDocument/2006/relationships/image" Target="../media/image62.png"/><Relationship Id="rId118" Type="http://schemas.openxmlformats.org/officeDocument/2006/relationships/customXml" Target="../ink/ink59.xml"/><Relationship Id="rId117" Type="http://schemas.openxmlformats.org/officeDocument/2006/relationships/image" Target="../media/image61.png"/><Relationship Id="rId116" Type="http://schemas.openxmlformats.org/officeDocument/2006/relationships/customXml" Target="../ink/ink58.xml"/><Relationship Id="rId115" Type="http://schemas.openxmlformats.org/officeDocument/2006/relationships/image" Target="../media/image60.png"/><Relationship Id="rId114" Type="http://schemas.openxmlformats.org/officeDocument/2006/relationships/customXml" Target="../ink/ink57.xml"/><Relationship Id="rId113" Type="http://schemas.openxmlformats.org/officeDocument/2006/relationships/image" Target="../media/image59.png"/><Relationship Id="rId112" Type="http://schemas.openxmlformats.org/officeDocument/2006/relationships/customXml" Target="../ink/ink56.xml"/><Relationship Id="rId111" Type="http://schemas.openxmlformats.org/officeDocument/2006/relationships/image" Target="../media/image58.png"/><Relationship Id="rId110" Type="http://schemas.openxmlformats.org/officeDocument/2006/relationships/customXml" Target="../ink/ink55.xml"/><Relationship Id="rId11" Type="http://schemas.openxmlformats.org/officeDocument/2006/relationships/image" Target="../media/image8.png"/><Relationship Id="rId109" Type="http://schemas.openxmlformats.org/officeDocument/2006/relationships/image" Target="../media/image57.png"/><Relationship Id="rId108" Type="http://schemas.openxmlformats.org/officeDocument/2006/relationships/customXml" Target="../ink/ink54.xml"/><Relationship Id="rId107" Type="http://schemas.openxmlformats.org/officeDocument/2006/relationships/image" Target="../media/image56.png"/><Relationship Id="rId106" Type="http://schemas.openxmlformats.org/officeDocument/2006/relationships/customXml" Target="../ink/ink53.xml"/><Relationship Id="rId105" Type="http://schemas.openxmlformats.org/officeDocument/2006/relationships/image" Target="../media/image55.png"/><Relationship Id="rId104" Type="http://schemas.openxmlformats.org/officeDocument/2006/relationships/customXml" Target="../ink/ink52.xml"/><Relationship Id="rId103" Type="http://schemas.openxmlformats.org/officeDocument/2006/relationships/image" Target="../media/image54.png"/><Relationship Id="rId102" Type="http://schemas.openxmlformats.org/officeDocument/2006/relationships/customXml" Target="../ink/ink51.xml"/><Relationship Id="rId101" Type="http://schemas.openxmlformats.org/officeDocument/2006/relationships/image" Target="../media/image53.png"/><Relationship Id="rId100" Type="http://schemas.openxmlformats.org/officeDocument/2006/relationships/customXml" Target="../ink/ink50.xml"/><Relationship Id="rId10" Type="http://schemas.openxmlformats.org/officeDocument/2006/relationships/customXml" Target="../ink/ink5.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99" Type="http://schemas.openxmlformats.org/officeDocument/2006/relationships/customXml" Target="../ink/ink387.xml"/><Relationship Id="rId98" Type="http://schemas.openxmlformats.org/officeDocument/2006/relationships/image" Target="../media/image391.png"/><Relationship Id="rId97" Type="http://schemas.openxmlformats.org/officeDocument/2006/relationships/customXml" Target="../ink/ink386.xml"/><Relationship Id="rId96" Type="http://schemas.openxmlformats.org/officeDocument/2006/relationships/image" Target="../media/image390.png"/><Relationship Id="rId95" Type="http://schemas.openxmlformats.org/officeDocument/2006/relationships/customXml" Target="../ink/ink385.xml"/><Relationship Id="rId94" Type="http://schemas.openxmlformats.org/officeDocument/2006/relationships/image" Target="../media/image389.png"/><Relationship Id="rId93" Type="http://schemas.openxmlformats.org/officeDocument/2006/relationships/customXml" Target="../ink/ink384.xml"/><Relationship Id="rId92" Type="http://schemas.openxmlformats.org/officeDocument/2006/relationships/image" Target="../media/image388.png"/><Relationship Id="rId91" Type="http://schemas.openxmlformats.org/officeDocument/2006/relationships/customXml" Target="../ink/ink383.xml"/><Relationship Id="rId90" Type="http://schemas.openxmlformats.org/officeDocument/2006/relationships/image" Target="../media/image387.png"/><Relationship Id="rId9" Type="http://schemas.openxmlformats.org/officeDocument/2006/relationships/customXml" Target="../ink/ink342.xml"/><Relationship Id="rId89" Type="http://schemas.openxmlformats.org/officeDocument/2006/relationships/customXml" Target="../ink/ink382.xml"/><Relationship Id="rId88" Type="http://schemas.openxmlformats.org/officeDocument/2006/relationships/image" Target="../media/image386.png"/><Relationship Id="rId87" Type="http://schemas.openxmlformats.org/officeDocument/2006/relationships/customXml" Target="../ink/ink381.xml"/><Relationship Id="rId86" Type="http://schemas.openxmlformats.org/officeDocument/2006/relationships/image" Target="../media/image385.png"/><Relationship Id="rId85" Type="http://schemas.openxmlformats.org/officeDocument/2006/relationships/customXml" Target="../ink/ink380.xml"/><Relationship Id="rId84" Type="http://schemas.openxmlformats.org/officeDocument/2006/relationships/image" Target="../media/image384.png"/><Relationship Id="rId83" Type="http://schemas.openxmlformats.org/officeDocument/2006/relationships/customXml" Target="../ink/ink379.xml"/><Relationship Id="rId82" Type="http://schemas.openxmlformats.org/officeDocument/2006/relationships/image" Target="../media/image383.png"/><Relationship Id="rId81" Type="http://schemas.openxmlformats.org/officeDocument/2006/relationships/customXml" Target="../ink/ink378.xml"/><Relationship Id="rId80" Type="http://schemas.openxmlformats.org/officeDocument/2006/relationships/image" Target="../media/image382.png"/><Relationship Id="rId8" Type="http://schemas.openxmlformats.org/officeDocument/2006/relationships/image" Target="../media/image346.png"/><Relationship Id="rId79" Type="http://schemas.openxmlformats.org/officeDocument/2006/relationships/customXml" Target="../ink/ink377.xml"/><Relationship Id="rId78" Type="http://schemas.openxmlformats.org/officeDocument/2006/relationships/image" Target="../media/image381.png"/><Relationship Id="rId77" Type="http://schemas.openxmlformats.org/officeDocument/2006/relationships/customXml" Target="../ink/ink376.xml"/><Relationship Id="rId76" Type="http://schemas.openxmlformats.org/officeDocument/2006/relationships/image" Target="../media/image380.png"/><Relationship Id="rId75" Type="http://schemas.openxmlformats.org/officeDocument/2006/relationships/customXml" Target="../ink/ink375.xml"/><Relationship Id="rId74" Type="http://schemas.openxmlformats.org/officeDocument/2006/relationships/image" Target="../media/image379.png"/><Relationship Id="rId73" Type="http://schemas.openxmlformats.org/officeDocument/2006/relationships/customXml" Target="../ink/ink374.xml"/><Relationship Id="rId72" Type="http://schemas.openxmlformats.org/officeDocument/2006/relationships/image" Target="../media/image378.png"/><Relationship Id="rId71" Type="http://schemas.openxmlformats.org/officeDocument/2006/relationships/customXml" Target="../ink/ink373.xml"/><Relationship Id="rId70" Type="http://schemas.openxmlformats.org/officeDocument/2006/relationships/image" Target="../media/image377.png"/><Relationship Id="rId7" Type="http://schemas.openxmlformats.org/officeDocument/2006/relationships/customXml" Target="../ink/ink341.xml"/><Relationship Id="rId69" Type="http://schemas.openxmlformats.org/officeDocument/2006/relationships/customXml" Target="../ink/ink372.xml"/><Relationship Id="rId68" Type="http://schemas.openxmlformats.org/officeDocument/2006/relationships/image" Target="../media/image376.png"/><Relationship Id="rId67" Type="http://schemas.openxmlformats.org/officeDocument/2006/relationships/customXml" Target="../ink/ink371.xml"/><Relationship Id="rId66" Type="http://schemas.openxmlformats.org/officeDocument/2006/relationships/image" Target="../media/image375.png"/><Relationship Id="rId65" Type="http://schemas.openxmlformats.org/officeDocument/2006/relationships/customXml" Target="../ink/ink370.xml"/><Relationship Id="rId64" Type="http://schemas.openxmlformats.org/officeDocument/2006/relationships/image" Target="../media/image374.png"/><Relationship Id="rId63" Type="http://schemas.openxmlformats.org/officeDocument/2006/relationships/customXml" Target="../ink/ink369.xml"/><Relationship Id="rId62" Type="http://schemas.openxmlformats.org/officeDocument/2006/relationships/image" Target="../media/image373.png"/><Relationship Id="rId61" Type="http://schemas.openxmlformats.org/officeDocument/2006/relationships/customXml" Target="../ink/ink368.xml"/><Relationship Id="rId60" Type="http://schemas.openxmlformats.org/officeDocument/2006/relationships/image" Target="../media/image372.png"/><Relationship Id="rId6" Type="http://schemas.openxmlformats.org/officeDocument/2006/relationships/image" Target="../media/image345.png"/><Relationship Id="rId59" Type="http://schemas.openxmlformats.org/officeDocument/2006/relationships/customXml" Target="../ink/ink367.xml"/><Relationship Id="rId58" Type="http://schemas.openxmlformats.org/officeDocument/2006/relationships/image" Target="../media/image371.png"/><Relationship Id="rId57" Type="http://schemas.openxmlformats.org/officeDocument/2006/relationships/customXml" Target="../ink/ink366.xml"/><Relationship Id="rId56" Type="http://schemas.openxmlformats.org/officeDocument/2006/relationships/image" Target="../media/image370.png"/><Relationship Id="rId55" Type="http://schemas.openxmlformats.org/officeDocument/2006/relationships/customXml" Target="../ink/ink365.xml"/><Relationship Id="rId54" Type="http://schemas.openxmlformats.org/officeDocument/2006/relationships/image" Target="../media/image369.png"/><Relationship Id="rId53" Type="http://schemas.openxmlformats.org/officeDocument/2006/relationships/customXml" Target="../ink/ink364.xml"/><Relationship Id="rId52" Type="http://schemas.openxmlformats.org/officeDocument/2006/relationships/image" Target="../media/image368.png"/><Relationship Id="rId51" Type="http://schemas.openxmlformats.org/officeDocument/2006/relationships/customXml" Target="../ink/ink363.xml"/><Relationship Id="rId50" Type="http://schemas.openxmlformats.org/officeDocument/2006/relationships/image" Target="../media/image367.png"/><Relationship Id="rId5" Type="http://schemas.openxmlformats.org/officeDocument/2006/relationships/customXml" Target="../ink/ink340.xml"/><Relationship Id="rId49" Type="http://schemas.openxmlformats.org/officeDocument/2006/relationships/customXml" Target="../ink/ink362.xml"/><Relationship Id="rId48" Type="http://schemas.openxmlformats.org/officeDocument/2006/relationships/image" Target="../media/image366.png"/><Relationship Id="rId47" Type="http://schemas.openxmlformats.org/officeDocument/2006/relationships/customXml" Target="../ink/ink361.xml"/><Relationship Id="rId46" Type="http://schemas.openxmlformats.org/officeDocument/2006/relationships/image" Target="../media/image365.png"/><Relationship Id="rId45" Type="http://schemas.openxmlformats.org/officeDocument/2006/relationships/customXml" Target="../ink/ink360.xml"/><Relationship Id="rId44" Type="http://schemas.openxmlformats.org/officeDocument/2006/relationships/image" Target="../media/image364.png"/><Relationship Id="rId43" Type="http://schemas.openxmlformats.org/officeDocument/2006/relationships/customXml" Target="../ink/ink359.xml"/><Relationship Id="rId42" Type="http://schemas.openxmlformats.org/officeDocument/2006/relationships/image" Target="../media/image363.png"/><Relationship Id="rId41" Type="http://schemas.openxmlformats.org/officeDocument/2006/relationships/customXml" Target="../ink/ink358.xml"/><Relationship Id="rId40" Type="http://schemas.openxmlformats.org/officeDocument/2006/relationships/image" Target="../media/image362.png"/><Relationship Id="rId4" Type="http://schemas.openxmlformats.org/officeDocument/2006/relationships/image" Target="../media/image344.png"/><Relationship Id="rId39" Type="http://schemas.openxmlformats.org/officeDocument/2006/relationships/customXml" Target="../ink/ink357.xml"/><Relationship Id="rId38" Type="http://schemas.openxmlformats.org/officeDocument/2006/relationships/image" Target="../media/image361.png"/><Relationship Id="rId37" Type="http://schemas.openxmlformats.org/officeDocument/2006/relationships/customXml" Target="../ink/ink356.xml"/><Relationship Id="rId36" Type="http://schemas.openxmlformats.org/officeDocument/2006/relationships/image" Target="../media/image360.png"/><Relationship Id="rId35" Type="http://schemas.openxmlformats.org/officeDocument/2006/relationships/customXml" Target="../ink/ink355.xml"/><Relationship Id="rId34" Type="http://schemas.openxmlformats.org/officeDocument/2006/relationships/image" Target="../media/image359.png"/><Relationship Id="rId33" Type="http://schemas.openxmlformats.org/officeDocument/2006/relationships/customXml" Target="../ink/ink354.xml"/><Relationship Id="rId32" Type="http://schemas.openxmlformats.org/officeDocument/2006/relationships/image" Target="../media/image358.png"/><Relationship Id="rId31" Type="http://schemas.openxmlformats.org/officeDocument/2006/relationships/customXml" Target="../ink/ink353.xml"/><Relationship Id="rId30" Type="http://schemas.openxmlformats.org/officeDocument/2006/relationships/image" Target="../media/image357.png"/><Relationship Id="rId3" Type="http://schemas.openxmlformats.org/officeDocument/2006/relationships/customXml" Target="../ink/ink339.xml"/><Relationship Id="rId29" Type="http://schemas.openxmlformats.org/officeDocument/2006/relationships/customXml" Target="../ink/ink352.xml"/><Relationship Id="rId28" Type="http://schemas.openxmlformats.org/officeDocument/2006/relationships/image" Target="../media/image356.png"/><Relationship Id="rId27" Type="http://schemas.openxmlformats.org/officeDocument/2006/relationships/customXml" Target="../ink/ink351.xml"/><Relationship Id="rId26" Type="http://schemas.openxmlformats.org/officeDocument/2006/relationships/image" Target="../media/image355.png"/><Relationship Id="rId25" Type="http://schemas.openxmlformats.org/officeDocument/2006/relationships/customXml" Target="../ink/ink350.xml"/><Relationship Id="rId24" Type="http://schemas.openxmlformats.org/officeDocument/2006/relationships/image" Target="../media/image354.png"/><Relationship Id="rId23" Type="http://schemas.openxmlformats.org/officeDocument/2006/relationships/customXml" Target="../ink/ink349.xml"/><Relationship Id="rId22" Type="http://schemas.openxmlformats.org/officeDocument/2006/relationships/image" Target="../media/image353.png"/><Relationship Id="rId21" Type="http://schemas.openxmlformats.org/officeDocument/2006/relationships/customXml" Target="../ink/ink348.xml"/><Relationship Id="rId20" Type="http://schemas.openxmlformats.org/officeDocument/2006/relationships/image" Target="../media/image352.png"/><Relationship Id="rId2" Type="http://schemas.openxmlformats.org/officeDocument/2006/relationships/image" Target="../media/image343.png"/><Relationship Id="rId19" Type="http://schemas.openxmlformats.org/officeDocument/2006/relationships/customXml" Target="../ink/ink347.xml"/><Relationship Id="rId18" Type="http://schemas.openxmlformats.org/officeDocument/2006/relationships/image" Target="../media/image351.png"/><Relationship Id="rId17" Type="http://schemas.openxmlformats.org/officeDocument/2006/relationships/customXml" Target="../ink/ink346.xml"/><Relationship Id="rId16" Type="http://schemas.openxmlformats.org/officeDocument/2006/relationships/image" Target="../media/image350.png"/><Relationship Id="rId153" Type="http://schemas.openxmlformats.org/officeDocument/2006/relationships/slideLayout" Target="../slideLayouts/slideLayout4.xml"/><Relationship Id="rId152" Type="http://schemas.openxmlformats.org/officeDocument/2006/relationships/image" Target="../media/image418.png"/><Relationship Id="rId151" Type="http://schemas.openxmlformats.org/officeDocument/2006/relationships/customXml" Target="../ink/ink413.xml"/><Relationship Id="rId150" Type="http://schemas.openxmlformats.org/officeDocument/2006/relationships/image" Target="../media/image417.png"/><Relationship Id="rId15" Type="http://schemas.openxmlformats.org/officeDocument/2006/relationships/customXml" Target="../ink/ink345.xml"/><Relationship Id="rId149" Type="http://schemas.openxmlformats.org/officeDocument/2006/relationships/customXml" Target="../ink/ink412.xml"/><Relationship Id="rId148" Type="http://schemas.openxmlformats.org/officeDocument/2006/relationships/image" Target="../media/image416.png"/><Relationship Id="rId147" Type="http://schemas.openxmlformats.org/officeDocument/2006/relationships/customXml" Target="../ink/ink411.xml"/><Relationship Id="rId146" Type="http://schemas.openxmlformats.org/officeDocument/2006/relationships/image" Target="../media/image415.png"/><Relationship Id="rId145" Type="http://schemas.openxmlformats.org/officeDocument/2006/relationships/customXml" Target="../ink/ink410.xml"/><Relationship Id="rId144" Type="http://schemas.openxmlformats.org/officeDocument/2006/relationships/image" Target="../media/image414.png"/><Relationship Id="rId143" Type="http://schemas.openxmlformats.org/officeDocument/2006/relationships/customXml" Target="../ink/ink409.xml"/><Relationship Id="rId142" Type="http://schemas.openxmlformats.org/officeDocument/2006/relationships/image" Target="../media/image413.png"/><Relationship Id="rId141" Type="http://schemas.openxmlformats.org/officeDocument/2006/relationships/customXml" Target="../ink/ink408.xml"/><Relationship Id="rId140" Type="http://schemas.openxmlformats.org/officeDocument/2006/relationships/image" Target="../media/image412.png"/><Relationship Id="rId14" Type="http://schemas.openxmlformats.org/officeDocument/2006/relationships/image" Target="../media/image349.png"/><Relationship Id="rId139" Type="http://schemas.openxmlformats.org/officeDocument/2006/relationships/customXml" Target="../ink/ink407.xml"/><Relationship Id="rId138" Type="http://schemas.openxmlformats.org/officeDocument/2006/relationships/image" Target="../media/image411.png"/><Relationship Id="rId137" Type="http://schemas.openxmlformats.org/officeDocument/2006/relationships/customXml" Target="../ink/ink406.xml"/><Relationship Id="rId136" Type="http://schemas.openxmlformats.org/officeDocument/2006/relationships/image" Target="../media/image410.png"/><Relationship Id="rId135" Type="http://schemas.openxmlformats.org/officeDocument/2006/relationships/customXml" Target="../ink/ink405.xml"/><Relationship Id="rId134" Type="http://schemas.openxmlformats.org/officeDocument/2006/relationships/image" Target="../media/image409.png"/><Relationship Id="rId133" Type="http://schemas.openxmlformats.org/officeDocument/2006/relationships/customXml" Target="../ink/ink404.xml"/><Relationship Id="rId132" Type="http://schemas.openxmlformats.org/officeDocument/2006/relationships/image" Target="../media/image408.png"/><Relationship Id="rId131" Type="http://schemas.openxmlformats.org/officeDocument/2006/relationships/customXml" Target="../ink/ink403.xml"/><Relationship Id="rId130" Type="http://schemas.openxmlformats.org/officeDocument/2006/relationships/image" Target="../media/image407.png"/><Relationship Id="rId13" Type="http://schemas.openxmlformats.org/officeDocument/2006/relationships/customXml" Target="../ink/ink344.xml"/><Relationship Id="rId129" Type="http://schemas.openxmlformats.org/officeDocument/2006/relationships/customXml" Target="../ink/ink402.xml"/><Relationship Id="rId128" Type="http://schemas.openxmlformats.org/officeDocument/2006/relationships/image" Target="../media/image406.png"/><Relationship Id="rId127" Type="http://schemas.openxmlformats.org/officeDocument/2006/relationships/customXml" Target="../ink/ink401.xml"/><Relationship Id="rId126" Type="http://schemas.openxmlformats.org/officeDocument/2006/relationships/image" Target="../media/image405.png"/><Relationship Id="rId125" Type="http://schemas.openxmlformats.org/officeDocument/2006/relationships/customXml" Target="../ink/ink400.xml"/><Relationship Id="rId124" Type="http://schemas.openxmlformats.org/officeDocument/2006/relationships/image" Target="../media/image404.png"/><Relationship Id="rId123" Type="http://schemas.openxmlformats.org/officeDocument/2006/relationships/customXml" Target="../ink/ink399.xml"/><Relationship Id="rId122" Type="http://schemas.openxmlformats.org/officeDocument/2006/relationships/image" Target="../media/image403.png"/><Relationship Id="rId121" Type="http://schemas.openxmlformats.org/officeDocument/2006/relationships/customXml" Target="../ink/ink398.xml"/><Relationship Id="rId120" Type="http://schemas.openxmlformats.org/officeDocument/2006/relationships/image" Target="../media/image402.png"/><Relationship Id="rId12" Type="http://schemas.openxmlformats.org/officeDocument/2006/relationships/image" Target="../media/image348.png"/><Relationship Id="rId119" Type="http://schemas.openxmlformats.org/officeDocument/2006/relationships/customXml" Target="../ink/ink397.xml"/><Relationship Id="rId118" Type="http://schemas.openxmlformats.org/officeDocument/2006/relationships/image" Target="../media/image401.png"/><Relationship Id="rId117" Type="http://schemas.openxmlformats.org/officeDocument/2006/relationships/customXml" Target="../ink/ink396.xml"/><Relationship Id="rId116" Type="http://schemas.openxmlformats.org/officeDocument/2006/relationships/image" Target="../media/image400.png"/><Relationship Id="rId115" Type="http://schemas.openxmlformats.org/officeDocument/2006/relationships/customXml" Target="../ink/ink395.xml"/><Relationship Id="rId114" Type="http://schemas.openxmlformats.org/officeDocument/2006/relationships/image" Target="../media/image399.png"/><Relationship Id="rId113" Type="http://schemas.openxmlformats.org/officeDocument/2006/relationships/customXml" Target="../ink/ink394.xml"/><Relationship Id="rId112" Type="http://schemas.openxmlformats.org/officeDocument/2006/relationships/image" Target="../media/image398.png"/><Relationship Id="rId111" Type="http://schemas.openxmlformats.org/officeDocument/2006/relationships/customXml" Target="../ink/ink393.xml"/><Relationship Id="rId110" Type="http://schemas.openxmlformats.org/officeDocument/2006/relationships/image" Target="../media/image397.png"/><Relationship Id="rId11" Type="http://schemas.openxmlformats.org/officeDocument/2006/relationships/customXml" Target="../ink/ink343.xml"/><Relationship Id="rId109" Type="http://schemas.openxmlformats.org/officeDocument/2006/relationships/customXml" Target="../ink/ink392.xml"/><Relationship Id="rId108" Type="http://schemas.openxmlformats.org/officeDocument/2006/relationships/image" Target="../media/image396.png"/><Relationship Id="rId107" Type="http://schemas.openxmlformats.org/officeDocument/2006/relationships/customXml" Target="../ink/ink391.xml"/><Relationship Id="rId106" Type="http://schemas.openxmlformats.org/officeDocument/2006/relationships/image" Target="../media/image395.png"/><Relationship Id="rId105" Type="http://schemas.openxmlformats.org/officeDocument/2006/relationships/customXml" Target="../ink/ink390.xml"/><Relationship Id="rId104" Type="http://schemas.openxmlformats.org/officeDocument/2006/relationships/image" Target="../media/image394.png"/><Relationship Id="rId103" Type="http://schemas.openxmlformats.org/officeDocument/2006/relationships/customXml" Target="../ink/ink389.xml"/><Relationship Id="rId102" Type="http://schemas.openxmlformats.org/officeDocument/2006/relationships/image" Target="../media/image393.png"/><Relationship Id="rId101" Type="http://schemas.openxmlformats.org/officeDocument/2006/relationships/customXml" Target="../ink/ink388.xml"/><Relationship Id="rId100" Type="http://schemas.openxmlformats.org/officeDocument/2006/relationships/image" Target="../media/image392.png"/><Relationship Id="rId10" Type="http://schemas.openxmlformats.org/officeDocument/2006/relationships/image" Target="../media/image347.png"/><Relationship Id="rId1" Type="http://schemas.openxmlformats.org/officeDocument/2006/relationships/customXml" Target="../ink/ink3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9" Type="http://schemas.openxmlformats.org/officeDocument/2006/relationships/customXml" Target="../ink/ink418.xml"/><Relationship Id="rId8" Type="http://schemas.openxmlformats.org/officeDocument/2006/relationships/image" Target="../media/image422.png"/><Relationship Id="rId7" Type="http://schemas.openxmlformats.org/officeDocument/2006/relationships/customXml" Target="../ink/ink417.xml"/><Relationship Id="rId6" Type="http://schemas.openxmlformats.org/officeDocument/2006/relationships/image" Target="../media/image421.png"/><Relationship Id="rId5" Type="http://schemas.openxmlformats.org/officeDocument/2006/relationships/customXml" Target="../ink/ink416.xml"/><Relationship Id="rId45" Type="http://schemas.openxmlformats.org/officeDocument/2006/relationships/slideLayout" Target="../slideLayouts/slideLayout4.xml"/><Relationship Id="rId44" Type="http://schemas.openxmlformats.org/officeDocument/2006/relationships/image" Target="../media/image440.png"/><Relationship Id="rId43" Type="http://schemas.openxmlformats.org/officeDocument/2006/relationships/customXml" Target="../ink/ink435.xml"/><Relationship Id="rId42" Type="http://schemas.openxmlformats.org/officeDocument/2006/relationships/image" Target="../media/image439.png"/><Relationship Id="rId41" Type="http://schemas.openxmlformats.org/officeDocument/2006/relationships/customXml" Target="../ink/ink434.xml"/><Relationship Id="rId40" Type="http://schemas.openxmlformats.org/officeDocument/2006/relationships/image" Target="../media/image438.png"/><Relationship Id="rId4" Type="http://schemas.openxmlformats.org/officeDocument/2006/relationships/image" Target="../media/image420.png"/><Relationship Id="rId39" Type="http://schemas.openxmlformats.org/officeDocument/2006/relationships/customXml" Target="../ink/ink433.xml"/><Relationship Id="rId38" Type="http://schemas.openxmlformats.org/officeDocument/2006/relationships/image" Target="../media/image437.png"/><Relationship Id="rId37" Type="http://schemas.openxmlformats.org/officeDocument/2006/relationships/customXml" Target="../ink/ink432.xml"/><Relationship Id="rId36" Type="http://schemas.openxmlformats.org/officeDocument/2006/relationships/image" Target="../media/image436.png"/><Relationship Id="rId35" Type="http://schemas.openxmlformats.org/officeDocument/2006/relationships/customXml" Target="../ink/ink431.xml"/><Relationship Id="rId34" Type="http://schemas.openxmlformats.org/officeDocument/2006/relationships/image" Target="../media/image435.png"/><Relationship Id="rId33" Type="http://schemas.openxmlformats.org/officeDocument/2006/relationships/customXml" Target="../ink/ink430.xml"/><Relationship Id="rId32" Type="http://schemas.openxmlformats.org/officeDocument/2006/relationships/image" Target="../media/image434.png"/><Relationship Id="rId31" Type="http://schemas.openxmlformats.org/officeDocument/2006/relationships/customXml" Target="../ink/ink429.xml"/><Relationship Id="rId30" Type="http://schemas.openxmlformats.org/officeDocument/2006/relationships/image" Target="../media/image433.png"/><Relationship Id="rId3" Type="http://schemas.openxmlformats.org/officeDocument/2006/relationships/customXml" Target="../ink/ink415.xml"/><Relationship Id="rId29" Type="http://schemas.openxmlformats.org/officeDocument/2006/relationships/customXml" Target="../ink/ink428.xml"/><Relationship Id="rId28" Type="http://schemas.openxmlformats.org/officeDocument/2006/relationships/image" Target="../media/image432.png"/><Relationship Id="rId27" Type="http://schemas.openxmlformats.org/officeDocument/2006/relationships/customXml" Target="../ink/ink427.xml"/><Relationship Id="rId26" Type="http://schemas.openxmlformats.org/officeDocument/2006/relationships/image" Target="../media/image431.png"/><Relationship Id="rId25" Type="http://schemas.openxmlformats.org/officeDocument/2006/relationships/customXml" Target="../ink/ink426.xml"/><Relationship Id="rId24" Type="http://schemas.openxmlformats.org/officeDocument/2006/relationships/image" Target="../media/image430.png"/><Relationship Id="rId23" Type="http://schemas.openxmlformats.org/officeDocument/2006/relationships/customXml" Target="../ink/ink425.xml"/><Relationship Id="rId22" Type="http://schemas.openxmlformats.org/officeDocument/2006/relationships/image" Target="../media/image429.png"/><Relationship Id="rId21" Type="http://schemas.openxmlformats.org/officeDocument/2006/relationships/customXml" Target="../ink/ink424.xml"/><Relationship Id="rId20" Type="http://schemas.openxmlformats.org/officeDocument/2006/relationships/image" Target="../media/image428.png"/><Relationship Id="rId2" Type="http://schemas.openxmlformats.org/officeDocument/2006/relationships/image" Target="../media/image419.png"/><Relationship Id="rId19" Type="http://schemas.openxmlformats.org/officeDocument/2006/relationships/customXml" Target="../ink/ink423.xml"/><Relationship Id="rId18" Type="http://schemas.openxmlformats.org/officeDocument/2006/relationships/image" Target="../media/image427.png"/><Relationship Id="rId17" Type="http://schemas.openxmlformats.org/officeDocument/2006/relationships/customXml" Target="../ink/ink422.xml"/><Relationship Id="rId16" Type="http://schemas.openxmlformats.org/officeDocument/2006/relationships/image" Target="../media/image426.png"/><Relationship Id="rId15" Type="http://schemas.openxmlformats.org/officeDocument/2006/relationships/customXml" Target="../ink/ink421.xml"/><Relationship Id="rId14" Type="http://schemas.openxmlformats.org/officeDocument/2006/relationships/image" Target="../media/image425.png"/><Relationship Id="rId13" Type="http://schemas.openxmlformats.org/officeDocument/2006/relationships/customXml" Target="../ink/ink420.xml"/><Relationship Id="rId12" Type="http://schemas.openxmlformats.org/officeDocument/2006/relationships/image" Target="../media/image424.png"/><Relationship Id="rId11" Type="http://schemas.openxmlformats.org/officeDocument/2006/relationships/customXml" Target="../ink/ink419.xml"/><Relationship Id="rId10" Type="http://schemas.openxmlformats.org/officeDocument/2006/relationships/image" Target="../media/image423.png"/><Relationship Id="rId1" Type="http://schemas.openxmlformats.org/officeDocument/2006/relationships/customXml" Target="../ink/ink414.xml"/></Relationships>
</file>

<file path=ppt/slides/_rels/slide14.xml.rels><?xml version="1.0" encoding="UTF-8" standalone="yes"?>
<Relationships xmlns="http://schemas.openxmlformats.org/package/2006/relationships"><Relationship Id="rId99" Type="http://schemas.openxmlformats.org/officeDocument/2006/relationships/image" Target="../media/image490.png"/><Relationship Id="rId98" Type="http://schemas.openxmlformats.org/officeDocument/2006/relationships/customXml" Target="../ink/ink484.xml"/><Relationship Id="rId97" Type="http://schemas.openxmlformats.org/officeDocument/2006/relationships/image" Target="../media/image489.png"/><Relationship Id="rId96" Type="http://schemas.openxmlformats.org/officeDocument/2006/relationships/customXml" Target="../ink/ink483.xml"/><Relationship Id="rId95" Type="http://schemas.openxmlformats.org/officeDocument/2006/relationships/image" Target="../media/image488.png"/><Relationship Id="rId94" Type="http://schemas.openxmlformats.org/officeDocument/2006/relationships/customXml" Target="../ink/ink482.xml"/><Relationship Id="rId93" Type="http://schemas.openxmlformats.org/officeDocument/2006/relationships/image" Target="../media/image487.png"/><Relationship Id="rId92" Type="http://schemas.openxmlformats.org/officeDocument/2006/relationships/customXml" Target="../ink/ink481.xml"/><Relationship Id="rId91" Type="http://schemas.openxmlformats.org/officeDocument/2006/relationships/image" Target="../media/image486.png"/><Relationship Id="rId90" Type="http://schemas.openxmlformats.org/officeDocument/2006/relationships/customXml" Target="../ink/ink480.xml"/><Relationship Id="rId9" Type="http://schemas.openxmlformats.org/officeDocument/2006/relationships/image" Target="../media/image445.png"/><Relationship Id="rId89" Type="http://schemas.openxmlformats.org/officeDocument/2006/relationships/image" Target="../media/image485.png"/><Relationship Id="rId88" Type="http://schemas.openxmlformats.org/officeDocument/2006/relationships/customXml" Target="../ink/ink479.xml"/><Relationship Id="rId87" Type="http://schemas.openxmlformats.org/officeDocument/2006/relationships/image" Target="../media/image484.png"/><Relationship Id="rId86" Type="http://schemas.openxmlformats.org/officeDocument/2006/relationships/customXml" Target="../ink/ink478.xml"/><Relationship Id="rId85" Type="http://schemas.openxmlformats.org/officeDocument/2006/relationships/image" Target="../media/image483.png"/><Relationship Id="rId84" Type="http://schemas.openxmlformats.org/officeDocument/2006/relationships/customXml" Target="../ink/ink477.xml"/><Relationship Id="rId83" Type="http://schemas.openxmlformats.org/officeDocument/2006/relationships/image" Target="../media/image482.png"/><Relationship Id="rId82" Type="http://schemas.openxmlformats.org/officeDocument/2006/relationships/customXml" Target="../ink/ink476.xml"/><Relationship Id="rId81" Type="http://schemas.openxmlformats.org/officeDocument/2006/relationships/image" Target="../media/image481.png"/><Relationship Id="rId80" Type="http://schemas.openxmlformats.org/officeDocument/2006/relationships/customXml" Target="../ink/ink475.xml"/><Relationship Id="rId8" Type="http://schemas.openxmlformats.org/officeDocument/2006/relationships/customXml" Target="../ink/ink439.xml"/><Relationship Id="rId79" Type="http://schemas.openxmlformats.org/officeDocument/2006/relationships/image" Target="../media/image480.png"/><Relationship Id="rId78" Type="http://schemas.openxmlformats.org/officeDocument/2006/relationships/customXml" Target="../ink/ink474.xml"/><Relationship Id="rId77" Type="http://schemas.openxmlformats.org/officeDocument/2006/relationships/image" Target="../media/image479.png"/><Relationship Id="rId76" Type="http://schemas.openxmlformats.org/officeDocument/2006/relationships/customXml" Target="../ink/ink473.xml"/><Relationship Id="rId75" Type="http://schemas.openxmlformats.org/officeDocument/2006/relationships/image" Target="../media/image478.png"/><Relationship Id="rId74" Type="http://schemas.openxmlformats.org/officeDocument/2006/relationships/customXml" Target="../ink/ink472.xml"/><Relationship Id="rId73" Type="http://schemas.openxmlformats.org/officeDocument/2006/relationships/image" Target="../media/image477.png"/><Relationship Id="rId72" Type="http://schemas.openxmlformats.org/officeDocument/2006/relationships/customXml" Target="../ink/ink471.xml"/><Relationship Id="rId71" Type="http://schemas.openxmlformats.org/officeDocument/2006/relationships/image" Target="../media/image476.png"/><Relationship Id="rId70" Type="http://schemas.openxmlformats.org/officeDocument/2006/relationships/customXml" Target="../ink/ink470.xml"/><Relationship Id="rId7" Type="http://schemas.openxmlformats.org/officeDocument/2006/relationships/image" Target="../media/image444.png"/><Relationship Id="rId69" Type="http://schemas.openxmlformats.org/officeDocument/2006/relationships/image" Target="../media/image475.png"/><Relationship Id="rId68" Type="http://schemas.openxmlformats.org/officeDocument/2006/relationships/customXml" Target="../ink/ink469.xml"/><Relationship Id="rId67" Type="http://schemas.openxmlformats.org/officeDocument/2006/relationships/image" Target="../media/image474.png"/><Relationship Id="rId66" Type="http://schemas.openxmlformats.org/officeDocument/2006/relationships/customXml" Target="../ink/ink468.xml"/><Relationship Id="rId65" Type="http://schemas.openxmlformats.org/officeDocument/2006/relationships/image" Target="../media/image473.png"/><Relationship Id="rId64" Type="http://schemas.openxmlformats.org/officeDocument/2006/relationships/customXml" Target="../ink/ink467.xml"/><Relationship Id="rId63" Type="http://schemas.openxmlformats.org/officeDocument/2006/relationships/image" Target="../media/image472.png"/><Relationship Id="rId62" Type="http://schemas.openxmlformats.org/officeDocument/2006/relationships/customXml" Target="../ink/ink466.xml"/><Relationship Id="rId61" Type="http://schemas.openxmlformats.org/officeDocument/2006/relationships/image" Target="../media/image471.png"/><Relationship Id="rId60" Type="http://schemas.openxmlformats.org/officeDocument/2006/relationships/customXml" Target="../ink/ink465.xml"/><Relationship Id="rId6" Type="http://schemas.openxmlformats.org/officeDocument/2006/relationships/customXml" Target="../ink/ink438.xml"/><Relationship Id="rId59" Type="http://schemas.openxmlformats.org/officeDocument/2006/relationships/image" Target="../media/image470.png"/><Relationship Id="rId58" Type="http://schemas.openxmlformats.org/officeDocument/2006/relationships/customXml" Target="../ink/ink464.xml"/><Relationship Id="rId57" Type="http://schemas.openxmlformats.org/officeDocument/2006/relationships/image" Target="../media/image469.png"/><Relationship Id="rId56" Type="http://schemas.openxmlformats.org/officeDocument/2006/relationships/customXml" Target="../ink/ink463.xml"/><Relationship Id="rId55" Type="http://schemas.openxmlformats.org/officeDocument/2006/relationships/image" Target="../media/image468.png"/><Relationship Id="rId54" Type="http://schemas.openxmlformats.org/officeDocument/2006/relationships/customXml" Target="../ink/ink462.xml"/><Relationship Id="rId53" Type="http://schemas.openxmlformats.org/officeDocument/2006/relationships/image" Target="../media/image467.png"/><Relationship Id="rId52" Type="http://schemas.openxmlformats.org/officeDocument/2006/relationships/customXml" Target="../ink/ink461.xml"/><Relationship Id="rId51" Type="http://schemas.openxmlformats.org/officeDocument/2006/relationships/image" Target="../media/image466.png"/><Relationship Id="rId50" Type="http://schemas.openxmlformats.org/officeDocument/2006/relationships/customXml" Target="../ink/ink460.xml"/><Relationship Id="rId5" Type="http://schemas.openxmlformats.org/officeDocument/2006/relationships/image" Target="../media/image443.png"/><Relationship Id="rId49" Type="http://schemas.openxmlformats.org/officeDocument/2006/relationships/image" Target="../media/image465.png"/><Relationship Id="rId48" Type="http://schemas.openxmlformats.org/officeDocument/2006/relationships/customXml" Target="../ink/ink459.xml"/><Relationship Id="rId47" Type="http://schemas.openxmlformats.org/officeDocument/2006/relationships/image" Target="../media/image464.png"/><Relationship Id="rId46" Type="http://schemas.openxmlformats.org/officeDocument/2006/relationships/customXml" Target="../ink/ink458.xml"/><Relationship Id="rId45" Type="http://schemas.openxmlformats.org/officeDocument/2006/relationships/image" Target="../media/image463.png"/><Relationship Id="rId44" Type="http://schemas.openxmlformats.org/officeDocument/2006/relationships/customXml" Target="../ink/ink457.xml"/><Relationship Id="rId43" Type="http://schemas.openxmlformats.org/officeDocument/2006/relationships/image" Target="../media/image462.png"/><Relationship Id="rId42" Type="http://schemas.openxmlformats.org/officeDocument/2006/relationships/customXml" Target="../ink/ink456.xml"/><Relationship Id="rId41" Type="http://schemas.openxmlformats.org/officeDocument/2006/relationships/image" Target="../media/image461.png"/><Relationship Id="rId404" Type="http://schemas.openxmlformats.org/officeDocument/2006/relationships/slideLayout" Target="../slideLayouts/slideLayout5.xml"/><Relationship Id="rId403" Type="http://schemas.openxmlformats.org/officeDocument/2006/relationships/image" Target="../media/image642.png"/><Relationship Id="rId402" Type="http://schemas.openxmlformats.org/officeDocument/2006/relationships/customXml" Target="../ink/ink636.xml"/><Relationship Id="rId401" Type="http://schemas.openxmlformats.org/officeDocument/2006/relationships/image" Target="../media/image641.png"/><Relationship Id="rId400" Type="http://schemas.openxmlformats.org/officeDocument/2006/relationships/customXml" Target="../ink/ink635.xml"/><Relationship Id="rId40" Type="http://schemas.openxmlformats.org/officeDocument/2006/relationships/customXml" Target="../ink/ink455.xml"/><Relationship Id="rId4" Type="http://schemas.openxmlformats.org/officeDocument/2006/relationships/customXml" Target="../ink/ink437.xml"/><Relationship Id="rId399" Type="http://schemas.openxmlformats.org/officeDocument/2006/relationships/image" Target="../media/image640.png"/><Relationship Id="rId398" Type="http://schemas.openxmlformats.org/officeDocument/2006/relationships/customXml" Target="../ink/ink634.xml"/><Relationship Id="rId397" Type="http://schemas.openxmlformats.org/officeDocument/2006/relationships/image" Target="../media/image639.png"/><Relationship Id="rId396" Type="http://schemas.openxmlformats.org/officeDocument/2006/relationships/customXml" Target="../ink/ink633.xml"/><Relationship Id="rId395" Type="http://schemas.openxmlformats.org/officeDocument/2006/relationships/image" Target="../media/image638.png"/><Relationship Id="rId394" Type="http://schemas.openxmlformats.org/officeDocument/2006/relationships/customXml" Target="../ink/ink632.xml"/><Relationship Id="rId393" Type="http://schemas.openxmlformats.org/officeDocument/2006/relationships/image" Target="../media/image637.png"/><Relationship Id="rId392" Type="http://schemas.openxmlformats.org/officeDocument/2006/relationships/customXml" Target="../ink/ink631.xml"/><Relationship Id="rId391" Type="http://schemas.openxmlformats.org/officeDocument/2006/relationships/image" Target="../media/image636.png"/><Relationship Id="rId390" Type="http://schemas.openxmlformats.org/officeDocument/2006/relationships/customXml" Target="../ink/ink630.xml"/><Relationship Id="rId39" Type="http://schemas.openxmlformats.org/officeDocument/2006/relationships/image" Target="../media/image460.png"/><Relationship Id="rId389" Type="http://schemas.openxmlformats.org/officeDocument/2006/relationships/image" Target="../media/image635.png"/><Relationship Id="rId388" Type="http://schemas.openxmlformats.org/officeDocument/2006/relationships/customXml" Target="../ink/ink629.xml"/><Relationship Id="rId387" Type="http://schemas.openxmlformats.org/officeDocument/2006/relationships/image" Target="../media/image634.png"/><Relationship Id="rId386" Type="http://schemas.openxmlformats.org/officeDocument/2006/relationships/customXml" Target="../ink/ink628.xml"/><Relationship Id="rId385" Type="http://schemas.openxmlformats.org/officeDocument/2006/relationships/image" Target="../media/image633.png"/><Relationship Id="rId384" Type="http://schemas.openxmlformats.org/officeDocument/2006/relationships/customXml" Target="../ink/ink627.xml"/><Relationship Id="rId383" Type="http://schemas.openxmlformats.org/officeDocument/2006/relationships/image" Target="../media/image632.png"/><Relationship Id="rId382" Type="http://schemas.openxmlformats.org/officeDocument/2006/relationships/customXml" Target="../ink/ink626.xml"/><Relationship Id="rId381" Type="http://schemas.openxmlformats.org/officeDocument/2006/relationships/image" Target="../media/image631.png"/><Relationship Id="rId380" Type="http://schemas.openxmlformats.org/officeDocument/2006/relationships/customXml" Target="../ink/ink625.xml"/><Relationship Id="rId38" Type="http://schemas.openxmlformats.org/officeDocument/2006/relationships/customXml" Target="../ink/ink454.xml"/><Relationship Id="rId379" Type="http://schemas.openxmlformats.org/officeDocument/2006/relationships/image" Target="../media/image630.png"/><Relationship Id="rId378" Type="http://schemas.openxmlformats.org/officeDocument/2006/relationships/customXml" Target="../ink/ink624.xml"/><Relationship Id="rId377" Type="http://schemas.openxmlformats.org/officeDocument/2006/relationships/image" Target="../media/image629.png"/><Relationship Id="rId376" Type="http://schemas.openxmlformats.org/officeDocument/2006/relationships/customXml" Target="../ink/ink623.xml"/><Relationship Id="rId375" Type="http://schemas.openxmlformats.org/officeDocument/2006/relationships/image" Target="../media/image628.png"/><Relationship Id="rId374" Type="http://schemas.openxmlformats.org/officeDocument/2006/relationships/customXml" Target="../ink/ink622.xml"/><Relationship Id="rId373" Type="http://schemas.openxmlformats.org/officeDocument/2006/relationships/image" Target="../media/image627.png"/><Relationship Id="rId372" Type="http://schemas.openxmlformats.org/officeDocument/2006/relationships/customXml" Target="../ink/ink621.xml"/><Relationship Id="rId371" Type="http://schemas.openxmlformats.org/officeDocument/2006/relationships/image" Target="../media/image626.png"/><Relationship Id="rId370" Type="http://schemas.openxmlformats.org/officeDocument/2006/relationships/customXml" Target="../ink/ink620.xml"/><Relationship Id="rId37" Type="http://schemas.openxmlformats.org/officeDocument/2006/relationships/image" Target="../media/image459.png"/><Relationship Id="rId369" Type="http://schemas.openxmlformats.org/officeDocument/2006/relationships/image" Target="../media/image625.png"/><Relationship Id="rId368" Type="http://schemas.openxmlformats.org/officeDocument/2006/relationships/customXml" Target="../ink/ink619.xml"/><Relationship Id="rId367" Type="http://schemas.openxmlformats.org/officeDocument/2006/relationships/image" Target="../media/image624.png"/><Relationship Id="rId366" Type="http://schemas.openxmlformats.org/officeDocument/2006/relationships/customXml" Target="../ink/ink618.xml"/><Relationship Id="rId365" Type="http://schemas.openxmlformats.org/officeDocument/2006/relationships/image" Target="../media/image623.png"/><Relationship Id="rId364" Type="http://schemas.openxmlformats.org/officeDocument/2006/relationships/customXml" Target="../ink/ink617.xml"/><Relationship Id="rId363" Type="http://schemas.openxmlformats.org/officeDocument/2006/relationships/image" Target="../media/image622.png"/><Relationship Id="rId362" Type="http://schemas.openxmlformats.org/officeDocument/2006/relationships/customXml" Target="../ink/ink616.xml"/><Relationship Id="rId361" Type="http://schemas.openxmlformats.org/officeDocument/2006/relationships/image" Target="../media/image621.png"/><Relationship Id="rId360" Type="http://schemas.openxmlformats.org/officeDocument/2006/relationships/customXml" Target="../ink/ink615.xml"/><Relationship Id="rId36" Type="http://schemas.openxmlformats.org/officeDocument/2006/relationships/customXml" Target="../ink/ink453.xml"/><Relationship Id="rId359" Type="http://schemas.openxmlformats.org/officeDocument/2006/relationships/image" Target="../media/image620.png"/><Relationship Id="rId358" Type="http://schemas.openxmlformats.org/officeDocument/2006/relationships/customXml" Target="../ink/ink614.xml"/><Relationship Id="rId357" Type="http://schemas.openxmlformats.org/officeDocument/2006/relationships/image" Target="../media/image619.png"/><Relationship Id="rId356" Type="http://schemas.openxmlformats.org/officeDocument/2006/relationships/customXml" Target="../ink/ink613.xml"/><Relationship Id="rId355" Type="http://schemas.openxmlformats.org/officeDocument/2006/relationships/image" Target="../media/image618.png"/><Relationship Id="rId354" Type="http://schemas.openxmlformats.org/officeDocument/2006/relationships/customXml" Target="../ink/ink612.xml"/><Relationship Id="rId353" Type="http://schemas.openxmlformats.org/officeDocument/2006/relationships/image" Target="../media/image617.png"/><Relationship Id="rId352" Type="http://schemas.openxmlformats.org/officeDocument/2006/relationships/customXml" Target="../ink/ink611.xml"/><Relationship Id="rId351" Type="http://schemas.openxmlformats.org/officeDocument/2006/relationships/image" Target="../media/image616.png"/><Relationship Id="rId350" Type="http://schemas.openxmlformats.org/officeDocument/2006/relationships/customXml" Target="../ink/ink610.xml"/><Relationship Id="rId35" Type="http://schemas.openxmlformats.org/officeDocument/2006/relationships/image" Target="../media/image458.png"/><Relationship Id="rId349" Type="http://schemas.openxmlformats.org/officeDocument/2006/relationships/image" Target="../media/image615.png"/><Relationship Id="rId348" Type="http://schemas.openxmlformats.org/officeDocument/2006/relationships/customXml" Target="../ink/ink609.xml"/><Relationship Id="rId347" Type="http://schemas.openxmlformats.org/officeDocument/2006/relationships/image" Target="../media/image614.png"/><Relationship Id="rId346" Type="http://schemas.openxmlformats.org/officeDocument/2006/relationships/customXml" Target="../ink/ink608.xml"/><Relationship Id="rId345" Type="http://schemas.openxmlformats.org/officeDocument/2006/relationships/image" Target="../media/image613.png"/><Relationship Id="rId344" Type="http://schemas.openxmlformats.org/officeDocument/2006/relationships/customXml" Target="../ink/ink607.xml"/><Relationship Id="rId343" Type="http://schemas.openxmlformats.org/officeDocument/2006/relationships/image" Target="../media/image612.png"/><Relationship Id="rId342" Type="http://schemas.openxmlformats.org/officeDocument/2006/relationships/customXml" Target="../ink/ink606.xml"/><Relationship Id="rId341" Type="http://schemas.openxmlformats.org/officeDocument/2006/relationships/image" Target="../media/image611.png"/><Relationship Id="rId340" Type="http://schemas.openxmlformats.org/officeDocument/2006/relationships/customXml" Target="../ink/ink605.xml"/><Relationship Id="rId34" Type="http://schemas.openxmlformats.org/officeDocument/2006/relationships/customXml" Target="../ink/ink452.xml"/><Relationship Id="rId339" Type="http://schemas.openxmlformats.org/officeDocument/2006/relationships/image" Target="../media/image610.png"/><Relationship Id="rId338" Type="http://schemas.openxmlformats.org/officeDocument/2006/relationships/customXml" Target="../ink/ink604.xml"/><Relationship Id="rId337" Type="http://schemas.openxmlformats.org/officeDocument/2006/relationships/image" Target="../media/image609.png"/><Relationship Id="rId336" Type="http://schemas.openxmlformats.org/officeDocument/2006/relationships/customXml" Target="../ink/ink603.xml"/><Relationship Id="rId335" Type="http://schemas.openxmlformats.org/officeDocument/2006/relationships/image" Target="../media/image608.png"/><Relationship Id="rId334" Type="http://schemas.openxmlformats.org/officeDocument/2006/relationships/customXml" Target="../ink/ink602.xml"/><Relationship Id="rId333" Type="http://schemas.openxmlformats.org/officeDocument/2006/relationships/image" Target="../media/image607.png"/><Relationship Id="rId332" Type="http://schemas.openxmlformats.org/officeDocument/2006/relationships/customXml" Target="../ink/ink601.xml"/><Relationship Id="rId331" Type="http://schemas.openxmlformats.org/officeDocument/2006/relationships/image" Target="../media/image606.png"/><Relationship Id="rId330" Type="http://schemas.openxmlformats.org/officeDocument/2006/relationships/customXml" Target="../ink/ink600.xml"/><Relationship Id="rId33" Type="http://schemas.openxmlformats.org/officeDocument/2006/relationships/image" Target="../media/image457.png"/><Relationship Id="rId329" Type="http://schemas.openxmlformats.org/officeDocument/2006/relationships/image" Target="../media/image605.png"/><Relationship Id="rId328" Type="http://schemas.openxmlformats.org/officeDocument/2006/relationships/customXml" Target="../ink/ink599.xml"/><Relationship Id="rId327" Type="http://schemas.openxmlformats.org/officeDocument/2006/relationships/image" Target="../media/image604.png"/><Relationship Id="rId326" Type="http://schemas.openxmlformats.org/officeDocument/2006/relationships/customXml" Target="../ink/ink598.xml"/><Relationship Id="rId325" Type="http://schemas.openxmlformats.org/officeDocument/2006/relationships/image" Target="../media/image603.png"/><Relationship Id="rId324" Type="http://schemas.openxmlformats.org/officeDocument/2006/relationships/customXml" Target="../ink/ink597.xml"/><Relationship Id="rId323" Type="http://schemas.openxmlformats.org/officeDocument/2006/relationships/image" Target="../media/image602.png"/><Relationship Id="rId322" Type="http://schemas.openxmlformats.org/officeDocument/2006/relationships/customXml" Target="../ink/ink596.xml"/><Relationship Id="rId321" Type="http://schemas.openxmlformats.org/officeDocument/2006/relationships/image" Target="../media/image601.png"/><Relationship Id="rId320" Type="http://schemas.openxmlformats.org/officeDocument/2006/relationships/customXml" Target="../ink/ink595.xml"/><Relationship Id="rId32" Type="http://schemas.openxmlformats.org/officeDocument/2006/relationships/customXml" Target="../ink/ink451.xml"/><Relationship Id="rId319" Type="http://schemas.openxmlformats.org/officeDocument/2006/relationships/image" Target="../media/image600.png"/><Relationship Id="rId318" Type="http://schemas.openxmlformats.org/officeDocument/2006/relationships/customXml" Target="../ink/ink594.xml"/><Relationship Id="rId317" Type="http://schemas.openxmlformats.org/officeDocument/2006/relationships/image" Target="../media/image599.png"/><Relationship Id="rId316" Type="http://schemas.openxmlformats.org/officeDocument/2006/relationships/customXml" Target="../ink/ink593.xml"/><Relationship Id="rId315" Type="http://schemas.openxmlformats.org/officeDocument/2006/relationships/image" Target="../media/image598.png"/><Relationship Id="rId314" Type="http://schemas.openxmlformats.org/officeDocument/2006/relationships/customXml" Target="../ink/ink592.xml"/><Relationship Id="rId313" Type="http://schemas.openxmlformats.org/officeDocument/2006/relationships/image" Target="../media/image597.png"/><Relationship Id="rId312" Type="http://schemas.openxmlformats.org/officeDocument/2006/relationships/customXml" Target="../ink/ink591.xml"/><Relationship Id="rId311" Type="http://schemas.openxmlformats.org/officeDocument/2006/relationships/image" Target="../media/image596.png"/><Relationship Id="rId310" Type="http://schemas.openxmlformats.org/officeDocument/2006/relationships/customXml" Target="../ink/ink590.xml"/><Relationship Id="rId31" Type="http://schemas.openxmlformats.org/officeDocument/2006/relationships/image" Target="../media/image456.png"/><Relationship Id="rId309" Type="http://schemas.openxmlformats.org/officeDocument/2006/relationships/image" Target="../media/image595.png"/><Relationship Id="rId308" Type="http://schemas.openxmlformats.org/officeDocument/2006/relationships/customXml" Target="../ink/ink589.xml"/><Relationship Id="rId307" Type="http://schemas.openxmlformats.org/officeDocument/2006/relationships/image" Target="../media/image594.png"/><Relationship Id="rId306" Type="http://schemas.openxmlformats.org/officeDocument/2006/relationships/customXml" Target="../ink/ink588.xml"/><Relationship Id="rId305" Type="http://schemas.openxmlformats.org/officeDocument/2006/relationships/image" Target="../media/image593.png"/><Relationship Id="rId304" Type="http://schemas.openxmlformats.org/officeDocument/2006/relationships/customXml" Target="../ink/ink587.xml"/><Relationship Id="rId303" Type="http://schemas.openxmlformats.org/officeDocument/2006/relationships/image" Target="../media/image592.png"/><Relationship Id="rId302" Type="http://schemas.openxmlformats.org/officeDocument/2006/relationships/customXml" Target="../ink/ink586.xml"/><Relationship Id="rId301" Type="http://schemas.openxmlformats.org/officeDocument/2006/relationships/image" Target="../media/image591.png"/><Relationship Id="rId300" Type="http://schemas.openxmlformats.org/officeDocument/2006/relationships/customXml" Target="../ink/ink585.xml"/><Relationship Id="rId30" Type="http://schemas.openxmlformats.org/officeDocument/2006/relationships/customXml" Target="../ink/ink450.xml"/><Relationship Id="rId3" Type="http://schemas.openxmlformats.org/officeDocument/2006/relationships/image" Target="../media/image442.png"/><Relationship Id="rId299" Type="http://schemas.openxmlformats.org/officeDocument/2006/relationships/image" Target="../media/image590.png"/><Relationship Id="rId298" Type="http://schemas.openxmlformats.org/officeDocument/2006/relationships/customXml" Target="../ink/ink584.xml"/><Relationship Id="rId297" Type="http://schemas.openxmlformats.org/officeDocument/2006/relationships/image" Target="../media/image589.png"/><Relationship Id="rId296" Type="http://schemas.openxmlformats.org/officeDocument/2006/relationships/customXml" Target="../ink/ink583.xml"/><Relationship Id="rId295" Type="http://schemas.openxmlformats.org/officeDocument/2006/relationships/image" Target="../media/image588.png"/><Relationship Id="rId294" Type="http://schemas.openxmlformats.org/officeDocument/2006/relationships/customXml" Target="../ink/ink582.xml"/><Relationship Id="rId293" Type="http://schemas.openxmlformats.org/officeDocument/2006/relationships/image" Target="../media/image587.png"/><Relationship Id="rId292" Type="http://schemas.openxmlformats.org/officeDocument/2006/relationships/customXml" Target="../ink/ink581.xml"/><Relationship Id="rId291" Type="http://schemas.openxmlformats.org/officeDocument/2006/relationships/image" Target="../media/image586.png"/><Relationship Id="rId290" Type="http://schemas.openxmlformats.org/officeDocument/2006/relationships/customXml" Target="../ink/ink580.xml"/><Relationship Id="rId29" Type="http://schemas.openxmlformats.org/officeDocument/2006/relationships/image" Target="../media/image455.png"/><Relationship Id="rId289" Type="http://schemas.openxmlformats.org/officeDocument/2006/relationships/image" Target="../media/image585.png"/><Relationship Id="rId288" Type="http://schemas.openxmlformats.org/officeDocument/2006/relationships/customXml" Target="../ink/ink579.xml"/><Relationship Id="rId287" Type="http://schemas.openxmlformats.org/officeDocument/2006/relationships/image" Target="../media/image584.png"/><Relationship Id="rId286" Type="http://schemas.openxmlformats.org/officeDocument/2006/relationships/customXml" Target="../ink/ink578.xml"/><Relationship Id="rId285" Type="http://schemas.openxmlformats.org/officeDocument/2006/relationships/image" Target="../media/image583.png"/><Relationship Id="rId284" Type="http://schemas.openxmlformats.org/officeDocument/2006/relationships/customXml" Target="../ink/ink577.xml"/><Relationship Id="rId283" Type="http://schemas.openxmlformats.org/officeDocument/2006/relationships/image" Target="../media/image582.png"/><Relationship Id="rId282" Type="http://schemas.openxmlformats.org/officeDocument/2006/relationships/customXml" Target="../ink/ink576.xml"/><Relationship Id="rId281" Type="http://schemas.openxmlformats.org/officeDocument/2006/relationships/image" Target="../media/image581.png"/><Relationship Id="rId280" Type="http://schemas.openxmlformats.org/officeDocument/2006/relationships/customXml" Target="../ink/ink575.xml"/><Relationship Id="rId28" Type="http://schemas.openxmlformats.org/officeDocument/2006/relationships/customXml" Target="../ink/ink449.xml"/><Relationship Id="rId279" Type="http://schemas.openxmlformats.org/officeDocument/2006/relationships/image" Target="../media/image580.png"/><Relationship Id="rId278" Type="http://schemas.openxmlformats.org/officeDocument/2006/relationships/customXml" Target="../ink/ink574.xml"/><Relationship Id="rId277" Type="http://schemas.openxmlformats.org/officeDocument/2006/relationships/image" Target="../media/image579.png"/><Relationship Id="rId276" Type="http://schemas.openxmlformats.org/officeDocument/2006/relationships/customXml" Target="../ink/ink573.xml"/><Relationship Id="rId275" Type="http://schemas.openxmlformats.org/officeDocument/2006/relationships/image" Target="../media/image578.png"/><Relationship Id="rId274" Type="http://schemas.openxmlformats.org/officeDocument/2006/relationships/customXml" Target="../ink/ink572.xml"/><Relationship Id="rId273" Type="http://schemas.openxmlformats.org/officeDocument/2006/relationships/image" Target="../media/image577.png"/><Relationship Id="rId272" Type="http://schemas.openxmlformats.org/officeDocument/2006/relationships/customXml" Target="../ink/ink571.xml"/><Relationship Id="rId271" Type="http://schemas.openxmlformats.org/officeDocument/2006/relationships/image" Target="../media/image576.png"/><Relationship Id="rId270" Type="http://schemas.openxmlformats.org/officeDocument/2006/relationships/customXml" Target="../ink/ink570.xml"/><Relationship Id="rId27" Type="http://schemas.openxmlformats.org/officeDocument/2006/relationships/image" Target="../media/image454.png"/><Relationship Id="rId269" Type="http://schemas.openxmlformats.org/officeDocument/2006/relationships/image" Target="../media/image575.png"/><Relationship Id="rId268" Type="http://schemas.openxmlformats.org/officeDocument/2006/relationships/customXml" Target="../ink/ink569.xml"/><Relationship Id="rId267" Type="http://schemas.openxmlformats.org/officeDocument/2006/relationships/image" Target="../media/image574.png"/><Relationship Id="rId266" Type="http://schemas.openxmlformats.org/officeDocument/2006/relationships/customXml" Target="../ink/ink568.xml"/><Relationship Id="rId265" Type="http://schemas.openxmlformats.org/officeDocument/2006/relationships/image" Target="../media/image573.png"/><Relationship Id="rId264" Type="http://schemas.openxmlformats.org/officeDocument/2006/relationships/customXml" Target="../ink/ink567.xml"/><Relationship Id="rId263" Type="http://schemas.openxmlformats.org/officeDocument/2006/relationships/image" Target="../media/image572.png"/><Relationship Id="rId262" Type="http://schemas.openxmlformats.org/officeDocument/2006/relationships/customXml" Target="../ink/ink566.xml"/><Relationship Id="rId261" Type="http://schemas.openxmlformats.org/officeDocument/2006/relationships/image" Target="../media/image571.png"/><Relationship Id="rId260" Type="http://schemas.openxmlformats.org/officeDocument/2006/relationships/customXml" Target="../ink/ink565.xml"/><Relationship Id="rId26" Type="http://schemas.openxmlformats.org/officeDocument/2006/relationships/customXml" Target="../ink/ink448.xml"/><Relationship Id="rId259" Type="http://schemas.openxmlformats.org/officeDocument/2006/relationships/image" Target="../media/image570.png"/><Relationship Id="rId258" Type="http://schemas.openxmlformats.org/officeDocument/2006/relationships/customXml" Target="../ink/ink564.xml"/><Relationship Id="rId257" Type="http://schemas.openxmlformats.org/officeDocument/2006/relationships/image" Target="../media/image569.png"/><Relationship Id="rId256" Type="http://schemas.openxmlformats.org/officeDocument/2006/relationships/customXml" Target="../ink/ink563.xml"/><Relationship Id="rId255" Type="http://schemas.openxmlformats.org/officeDocument/2006/relationships/image" Target="../media/image568.png"/><Relationship Id="rId254" Type="http://schemas.openxmlformats.org/officeDocument/2006/relationships/customXml" Target="../ink/ink562.xml"/><Relationship Id="rId253" Type="http://schemas.openxmlformats.org/officeDocument/2006/relationships/image" Target="../media/image567.png"/><Relationship Id="rId252" Type="http://schemas.openxmlformats.org/officeDocument/2006/relationships/customXml" Target="../ink/ink561.xml"/><Relationship Id="rId251" Type="http://schemas.openxmlformats.org/officeDocument/2006/relationships/image" Target="../media/image566.png"/><Relationship Id="rId250" Type="http://schemas.openxmlformats.org/officeDocument/2006/relationships/customXml" Target="../ink/ink560.xml"/><Relationship Id="rId25" Type="http://schemas.openxmlformats.org/officeDocument/2006/relationships/image" Target="../media/image453.png"/><Relationship Id="rId249" Type="http://schemas.openxmlformats.org/officeDocument/2006/relationships/image" Target="../media/image565.png"/><Relationship Id="rId248" Type="http://schemas.openxmlformats.org/officeDocument/2006/relationships/customXml" Target="../ink/ink559.xml"/><Relationship Id="rId247" Type="http://schemas.openxmlformats.org/officeDocument/2006/relationships/image" Target="../media/image564.png"/><Relationship Id="rId246" Type="http://schemas.openxmlformats.org/officeDocument/2006/relationships/customXml" Target="../ink/ink558.xml"/><Relationship Id="rId245" Type="http://schemas.openxmlformats.org/officeDocument/2006/relationships/image" Target="../media/image563.png"/><Relationship Id="rId244" Type="http://schemas.openxmlformats.org/officeDocument/2006/relationships/customXml" Target="../ink/ink557.xml"/><Relationship Id="rId243" Type="http://schemas.openxmlformats.org/officeDocument/2006/relationships/image" Target="../media/image562.png"/><Relationship Id="rId242" Type="http://schemas.openxmlformats.org/officeDocument/2006/relationships/customXml" Target="../ink/ink556.xml"/><Relationship Id="rId241" Type="http://schemas.openxmlformats.org/officeDocument/2006/relationships/image" Target="../media/image561.png"/><Relationship Id="rId240" Type="http://schemas.openxmlformats.org/officeDocument/2006/relationships/customXml" Target="../ink/ink555.xml"/><Relationship Id="rId24" Type="http://schemas.openxmlformats.org/officeDocument/2006/relationships/customXml" Target="../ink/ink447.xml"/><Relationship Id="rId239" Type="http://schemas.openxmlformats.org/officeDocument/2006/relationships/image" Target="../media/image560.png"/><Relationship Id="rId238" Type="http://schemas.openxmlformats.org/officeDocument/2006/relationships/customXml" Target="../ink/ink554.xml"/><Relationship Id="rId237" Type="http://schemas.openxmlformats.org/officeDocument/2006/relationships/image" Target="../media/image559.png"/><Relationship Id="rId236" Type="http://schemas.openxmlformats.org/officeDocument/2006/relationships/customXml" Target="../ink/ink553.xml"/><Relationship Id="rId235" Type="http://schemas.openxmlformats.org/officeDocument/2006/relationships/image" Target="../media/image558.png"/><Relationship Id="rId234" Type="http://schemas.openxmlformats.org/officeDocument/2006/relationships/customXml" Target="../ink/ink552.xml"/><Relationship Id="rId233" Type="http://schemas.openxmlformats.org/officeDocument/2006/relationships/image" Target="../media/image557.png"/><Relationship Id="rId232" Type="http://schemas.openxmlformats.org/officeDocument/2006/relationships/customXml" Target="../ink/ink551.xml"/><Relationship Id="rId231" Type="http://schemas.openxmlformats.org/officeDocument/2006/relationships/image" Target="../media/image556.png"/><Relationship Id="rId230" Type="http://schemas.openxmlformats.org/officeDocument/2006/relationships/customXml" Target="../ink/ink550.xml"/><Relationship Id="rId23" Type="http://schemas.openxmlformats.org/officeDocument/2006/relationships/image" Target="../media/image452.png"/><Relationship Id="rId229" Type="http://schemas.openxmlformats.org/officeDocument/2006/relationships/image" Target="../media/image555.png"/><Relationship Id="rId228" Type="http://schemas.openxmlformats.org/officeDocument/2006/relationships/customXml" Target="../ink/ink549.xml"/><Relationship Id="rId227" Type="http://schemas.openxmlformats.org/officeDocument/2006/relationships/image" Target="../media/image554.png"/><Relationship Id="rId226" Type="http://schemas.openxmlformats.org/officeDocument/2006/relationships/customXml" Target="../ink/ink548.xml"/><Relationship Id="rId225" Type="http://schemas.openxmlformats.org/officeDocument/2006/relationships/image" Target="../media/image553.png"/><Relationship Id="rId224" Type="http://schemas.openxmlformats.org/officeDocument/2006/relationships/customXml" Target="../ink/ink547.xml"/><Relationship Id="rId223" Type="http://schemas.openxmlformats.org/officeDocument/2006/relationships/image" Target="../media/image552.png"/><Relationship Id="rId222" Type="http://schemas.openxmlformats.org/officeDocument/2006/relationships/customXml" Target="../ink/ink546.xml"/><Relationship Id="rId221" Type="http://schemas.openxmlformats.org/officeDocument/2006/relationships/image" Target="../media/image551.png"/><Relationship Id="rId220" Type="http://schemas.openxmlformats.org/officeDocument/2006/relationships/customXml" Target="../ink/ink545.xml"/><Relationship Id="rId22" Type="http://schemas.openxmlformats.org/officeDocument/2006/relationships/customXml" Target="../ink/ink446.xml"/><Relationship Id="rId219" Type="http://schemas.openxmlformats.org/officeDocument/2006/relationships/image" Target="../media/image550.png"/><Relationship Id="rId218" Type="http://schemas.openxmlformats.org/officeDocument/2006/relationships/customXml" Target="../ink/ink544.xml"/><Relationship Id="rId217" Type="http://schemas.openxmlformats.org/officeDocument/2006/relationships/image" Target="../media/image549.png"/><Relationship Id="rId216" Type="http://schemas.openxmlformats.org/officeDocument/2006/relationships/customXml" Target="../ink/ink543.xml"/><Relationship Id="rId215" Type="http://schemas.openxmlformats.org/officeDocument/2006/relationships/image" Target="../media/image548.png"/><Relationship Id="rId214" Type="http://schemas.openxmlformats.org/officeDocument/2006/relationships/customXml" Target="../ink/ink542.xml"/><Relationship Id="rId213" Type="http://schemas.openxmlformats.org/officeDocument/2006/relationships/image" Target="../media/image547.png"/><Relationship Id="rId212" Type="http://schemas.openxmlformats.org/officeDocument/2006/relationships/customXml" Target="../ink/ink541.xml"/><Relationship Id="rId211" Type="http://schemas.openxmlformats.org/officeDocument/2006/relationships/image" Target="../media/image546.png"/><Relationship Id="rId210" Type="http://schemas.openxmlformats.org/officeDocument/2006/relationships/customXml" Target="../ink/ink540.xml"/><Relationship Id="rId21" Type="http://schemas.openxmlformats.org/officeDocument/2006/relationships/image" Target="../media/image451.png"/><Relationship Id="rId209" Type="http://schemas.openxmlformats.org/officeDocument/2006/relationships/image" Target="../media/image545.png"/><Relationship Id="rId208" Type="http://schemas.openxmlformats.org/officeDocument/2006/relationships/customXml" Target="../ink/ink539.xml"/><Relationship Id="rId207" Type="http://schemas.openxmlformats.org/officeDocument/2006/relationships/image" Target="../media/image544.png"/><Relationship Id="rId206" Type="http://schemas.openxmlformats.org/officeDocument/2006/relationships/customXml" Target="../ink/ink538.xml"/><Relationship Id="rId205" Type="http://schemas.openxmlformats.org/officeDocument/2006/relationships/image" Target="../media/image543.png"/><Relationship Id="rId204" Type="http://schemas.openxmlformats.org/officeDocument/2006/relationships/customXml" Target="../ink/ink537.xml"/><Relationship Id="rId203" Type="http://schemas.openxmlformats.org/officeDocument/2006/relationships/image" Target="../media/image542.png"/><Relationship Id="rId202" Type="http://schemas.openxmlformats.org/officeDocument/2006/relationships/customXml" Target="../ink/ink536.xml"/><Relationship Id="rId201" Type="http://schemas.openxmlformats.org/officeDocument/2006/relationships/image" Target="../media/image541.png"/><Relationship Id="rId200" Type="http://schemas.openxmlformats.org/officeDocument/2006/relationships/customXml" Target="../ink/ink535.xml"/><Relationship Id="rId20" Type="http://schemas.openxmlformats.org/officeDocument/2006/relationships/customXml" Target="../ink/ink445.xml"/><Relationship Id="rId2" Type="http://schemas.openxmlformats.org/officeDocument/2006/relationships/customXml" Target="../ink/ink436.xml"/><Relationship Id="rId199" Type="http://schemas.openxmlformats.org/officeDocument/2006/relationships/image" Target="../media/image540.png"/><Relationship Id="rId198" Type="http://schemas.openxmlformats.org/officeDocument/2006/relationships/customXml" Target="../ink/ink534.xml"/><Relationship Id="rId197" Type="http://schemas.openxmlformats.org/officeDocument/2006/relationships/image" Target="../media/image539.png"/><Relationship Id="rId196" Type="http://schemas.openxmlformats.org/officeDocument/2006/relationships/customXml" Target="../ink/ink533.xml"/><Relationship Id="rId195" Type="http://schemas.openxmlformats.org/officeDocument/2006/relationships/image" Target="../media/image538.png"/><Relationship Id="rId194" Type="http://schemas.openxmlformats.org/officeDocument/2006/relationships/customXml" Target="../ink/ink532.xml"/><Relationship Id="rId193" Type="http://schemas.openxmlformats.org/officeDocument/2006/relationships/image" Target="../media/image537.png"/><Relationship Id="rId192" Type="http://schemas.openxmlformats.org/officeDocument/2006/relationships/customXml" Target="../ink/ink531.xml"/><Relationship Id="rId191" Type="http://schemas.openxmlformats.org/officeDocument/2006/relationships/image" Target="../media/image536.png"/><Relationship Id="rId190" Type="http://schemas.openxmlformats.org/officeDocument/2006/relationships/customXml" Target="../ink/ink530.xml"/><Relationship Id="rId19" Type="http://schemas.openxmlformats.org/officeDocument/2006/relationships/image" Target="../media/image450.png"/><Relationship Id="rId189" Type="http://schemas.openxmlformats.org/officeDocument/2006/relationships/image" Target="../media/image535.png"/><Relationship Id="rId188" Type="http://schemas.openxmlformats.org/officeDocument/2006/relationships/customXml" Target="../ink/ink529.xml"/><Relationship Id="rId187" Type="http://schemas.openxmlformats.org/officeDocument/2006/relationships/image" Target="../media/image534.png"/><Relationship Id="rId186" Type="http://schemas.openxmlformats.org/officeDocument/2006/relationships/customXml" Target="../ink/ink528.xml"/><Relationship Id="rId185" Type="http://schemas.openxmlformats.org/officeDocument/2006/relationships/image" Target="../media/image533.png"/><Relationship Id="rId184" Type="http://schemas.openxmlformats.org/officeDocument/2006/relationships/customXml" Target="../ink/ink527.xml"/><Relationship Id="rId183" Type="http://schemas.openxmlformats.org/officeDocument/2006/relationships/image" Target="../media/image532.png"/><Relationship Id="rId182" Type="http://schemas.openxmlformats.org/officeDocument/2006/relationships/customXml" Target="../ink/ink526.xml"/><Relationship Id="rId181" Type="http://schemas.openxmlformats.org/officeDocument/2006/relationships/image" Target="../media/image531.png"/><Relationship Id="rId180" Type="http://schemas.openxmlformats.org/officeDocument/2006/relationships/customXml" Target="../ink/ink525.xml"/><Relationship Id="rId18" Type="http://schemas.openxmlformats.org/officeDocument/2006/relationships/customXml" Target="../ink/ink444.xml"/><Relationship Id="rId179" Type="http://schemas.openxmlformats.org/officeDocument/2006/relationships/image" Target="../media/image530.png"/><Relationship Id="rId178" Type="http://schemas.openxmlformats.org/officeDocument/2006/relationships/customXml" Target="../ink/ink524.xml"/><Relationship Id="rId177" Type="http://schemas.openxmlformats.org/officeDocument/2006/relationships/image" Target="../media/image529.png"/><Relationship Id="rId176" Type="http://schemas.openxmlformats.org/officeDocument/2006/relationships/customXml" Target="../ink/ink523.xml"/><Relationship Id="rId175" Type="http://schemas.openxmlformats.org/officeDocument/2006/relationships/image" Target="../media/image528.png"/><Relationship Id="rId174" Type="http://schemas.openxmlformats.org/officeDocument/2006/relationships/customXml" Target="../ink/ink522.xml"/><Relationship Id="rId173" Type="http://schemas.openxmlformats.org/officeDocument/2006/relationships/image" Target="../media/image527.png"/><Relationship Id="rId172" Type="http://schemas.openxmlformats.org/officeDocument/2006/relationships/customXml" Target="../ink/ink521.xml"/><Relationship Id="rId171" Type="http://schemas.openxmlformats.org/officeDocument/2006/relationships/image" Target="../media/image526.png"/><Relationship Id="rId170" Type="http://schemas.openxmlformats.org/officeDocument/2006/relationships/customXml" Target="../ink/ink520.xml"/><Relationship Id="rId17" Type="http://schemas.openxmlformats.org/officeDocument/2006/relationships/image" Target="../media/image449.png"/><Relationship Id="rId169" Type="http://schemas.openxmlformats.org/officeDocument/2006/relationships/image" Target="../media/image525.png"/><Relationship Id="rId168" Type="http://schemas.openxmlformats.org/officeDocument/2006/relationships/customXml" Target="../ink/ink519.xml"/><Relationship Id="rId167" Type="http://schemas.openxmlformats.org/officeDocument/2006/relationships/image" Target="../media/image524.png"/><Relationship Id="rId166" Type="http://schemas.openxmlformats.org/officeDocument/2006/relationships/customXml" Target="../ink/ink518.xml"/><Relationship Id="rId165" Type="http://schemas.openxmlformats.org/officeDocument/2006/relationships/image" Target="../media/image523.png"/><Relationship Id="rId164" Type="http://schemas.openxmlformats.org/officeDocument/2006/relationships/customXml" Target="../ink/ink517.xml"/><Relationship Id="rId163" Type="http://schemas.openxmlformats.org/officeDocument/2006/relationships/image" Target="../media/image522.png"/><Relationship Id="rId162" Type="http://schemas.openxmlformats.org/officeDocument/2006/relationships/customXml" Target="../ink/ink516.xml"/><Relationship Id="rId161" Type="http://schemas.openxmlformats.org/officeDocument/2006/relationships/image" Target="../media/image521.png"/><Relationship Id="rId160" Type="http://schemas.openxmlformats.org/officeDocument/2006/relationships/customXml" Target="../ink/ink515.xml"/><Relationship Id="rId16" Type="http://schemas.openxmlformats.org/officeDocument/2006/relationships/customXml" Target="../ink/ink443.xml"/><Relationship Id="rId159" Type="http://schemas.openxmlformats.org/officeDocument/2006/relationships/image" Target="../media/image520.png"/><Relationship Id="rId158" Type="http://schemas.openxmlformats.org/officeDocument/2006/relationships/customXml" Target="../ink/ink514.xml"/><Relationship Id="rId157" Type="http://schemas.openxmlformats.org/officeDocument/2006/relationships/image" Target="../media/image519.png"/><Relationship Id="rId156" Type="http://schemas.openxmlformats.org/officeDocument/2006/relationships/customXml" Target="../ink/ink513.xml"/><Relationship Id="rId155" Type="http://schemas.openxmlformats.org/officeDocument/2006/relationships/image" Target="../media/image518.png"/><Relationship Id="rId154" Type="http://schemas.openxmlformats.org/officeDocument/2006/relationships/customXml" Target="../ink/ink512.xml"/><Relationship Id="rId153" Type="http://schemas.openxmlformats.org/officeDocument/2006/relationships/image" Target="../media/image517.png"/><Relationship Id="rId152" Type="http://schemas.openxmlformats.org/officeDocument/2006/relationships/customXml" Target="../ink/ink511.xml"/><Relationship Id="rId151" Type="http://schemas.openxmlformats.org/officeDocument/2006/relationships/image" Target="../media/image516.png"/><Relationship Id="rId150" Type="http://schemas.openxmlformats.org/officeDocument/2006/relationships/customXml" Target="../ink/ink510.xml"/><Relationship Id="rId15" Type="http://schemas.openxmlformats.org/officeDocument/2006/relationships/image" Target="../media/image448.png"/><Relationship Id="rId149" Type="http://schemas.openxmlformats.org/officeDocument/2006/relationships/image" Target="../media/image515.png"/><Relationship Id="rId148" Type="http://schemas.openxmlformats.org/officeDocument/2006/relationships/customXml" Target="../ink/ink509.xml"/><Relationship Id="rId147" Type="http://schemas.openxmlformats.org/officeDocument/2006/relationships/image" Target="../media/image514.png"/><Relationship Id="rId146" Type="http://schemas.openxmlformats.org/officeDocument/2006/relationships/customXml" Target="../ink/ink508.xml"/><Relationship Id="rId145" Type="http://schemas.openxmlformats.org/officeDocument/2006/relationships/image" Target="../media/image513.png"/><Relationship Id="rId144" Type="http://schemas.openxmlformats.org/officeDocument/2006/relationships/customXml" Target="../ink/ink507.xml"/><Relationship Id="rId143" Type="http://schemas.openxmlformats.org/officeDocument/2006/relationships/image" Target="../media/image512.png"/><Relationship Id="rId142" Type="http://schemas.openxmlformats.org/officeDocument/2006/relationships/customXml" Target="../ink/ink506.xml"/><Relationship Id="rId141" Type="http://schemas.openxmlformats.org/officeDocument/2006/relationships/image" Target="../media/image511.png"/><Relationship Id="rId140" Type="http://schemas.openxmlformats.org/officeDocument/2006/relationships/customXml" Target="../ink/ink505.xml"/><Relationship Id="rId14" Type="http://schemas.openxmlformats.org/officeDocument/2006/relationships/customXml" Target="../ink/ink442.xml"/><Relationship Id="rId139" Type="http://schemas.openxmlformats.org/officeDocument/2006/relationships/image" Target="../media/image510.png"/><Relationship Id="rId138" Type="http://schemas.openxmlformats.org/officeDocument/2006/relationships/customXml" Target="../ink/ink504.xml"/><Relationship Id="rId137" Type="http://schemas.openxmlformats.org/officeDocument/2006/relationships/image" Target="../media/image509.png"/><Relationship Id="rId136" Type="http://schemas.openxmlformats.org/officeDocument/2006/relationships/customXml" Target="../ink/ink503.xml"/><Relationship Id="rId135" Type="http://schemas.openxmlformats.org/officeDocument/2006/relationships/image" Target="../media/image508.png"/><Relationship Id="rId134" Type="http://schemas.openxmlformats.org/officeDocument/2006/relationships/customXml" Target="../ink/ink502.xml"/><Relationship Id="rId133" Type="http://schemas.openxmlformats.org/officeDocument/2006/relationships/image" Target="../media/image507.png"/><Relationship Id="rId132" Type="http://schemas.openxmlformats.org/officeDocument/2006/relationships/customXml" Target="../ink/ink501.xml"/><Relationship Id="rId131" Type="http://schemas.openxmlformats.org/officeDocument/2006/relationships/image" Target="../media/image506.png"/><Relationship Id="rId130" Type="http://schemas.openxmlformats.org/officeDocument/2006/relationships/customXml" Target="../ink/ink500.xml"/><Relationship Id="rId13" Type="http://schemas.openxmlformats.org/officeDocument/2006/relationships/image" Target="../media/image447.png"/><Relationship Id="rId129" Type="http://schemas.openxmlformats.org/officeDocument/2006/relationships/image" Target="../media/image505.png"/><Relationship Id="rId128" Type="http://schemas.openxmlformats.org/officeDocument/2006/relationships/customXml" Target="../ink/ink499.xml"/><Relationship Id="rId127" Type="http://schemas.openxmlformats.org/officeDocument/2006/relationships/image" Target="../media/image504.png"/><Relationship Id="rId126" Type="http://schemas.openxmlformats.org/officeDocument/2006/relationships/customXml" Target="../ink/ink498.xml"/><Relationship Id="rId125" Type="http://schemas.openxmlformats.org/officeDocument/2006/relationships/image" Target="../media/image503.png"/><Relationship Id="rId124" Type="http://schemas.openxmlformats.org/officeDocument/2006/relationships/customXml" Target="../ink/ink497.xml"/><Relationship Id="rId123" Type="http://schemas.openxmlformats.org/officeDocument/2006/relationships/image" Target="../media/image502.png"/><Relationship Id="rId122" Type="http://schemas.openxmlformats.org/officeDocument/2006/relationships/customXml" Target="../ink/ink496.xml"/><Relationship Id="rId121" Type="http://schemas.openxmlformats.org/officeDocument/2006/relationships/image" Target="../media/image501.png"/><Relationship Id="rId120" Type="http://schemas.openxmlformats.org/officeDocument/2006/relationships/customXml" Target="../ink/ink495.xml"/><Relationship Id="rId12" Type="http://schemas.openxmlformats.org/officeDocument/2006/relationships/customXml" Target="../ink/ink441.xml"/><Relationship Id="rId119" Type="http://schemas.openxmlformats.org/officeDocument/2006/relationships/image" Target="../media/image500.png"/><Relationship Id="rId118" Type="http://schemas.openxmlformats.org/officeDocument/2006/relationships/customXml" Target="../ink/ink494.xml"/><Relationship Id="rId117" Type="http://schemas.openxmlformats.org/officeDocument/2006/relationships/image" Target="../media/image499.png"/><Relationship Id="rId116" Type="http://schemas.openxmlformats.org/officeDocument/2006/relationships/customXml" Target="../ink/ink493.xml"/><Relationship Id="rId115" Type="http://schemas.openxmlformats.org/officeDocument/2006/relationships/image" Target="../media/image498.png"/><Relationship Id="rId114" Type="http://schemas.openxmlformats.org/officeDocument/2006/relationships/customXml" Target="../ink/ink492.xml"/><Relationship Id="rId113" Type="http://schemas.openxmlformats.org/officeDocument/2006/relationships/image" Target="../media/image497.png"/><Relationship Id="rId112" Type="http://schemas.openxmlformats.org/officeDocument/2006/relationships/customXml" Target="../ink/ink491.xml"/><Relationship Id="rId111" Type="http://schemas.openxmlformats.org/officeDocument/2006/relationships/image" Target="../media/image496.png"/><Relationship Id="rId110" Type="http://schemas.openxmlformats.org/officeDocument/2006/relationships/customXml" Target="../ink/ink490.xml"/><Relationship Id="rId11" Type="http://schemas.openxmlformats.org/officeDocument/2006/relationships/image" Target="../media/image446.png"/><Relationship Id="rId109" Type="http://schemas.openxmlformats.org/officeDocument/2006/relationships/image" Target="../media/image495.png"/><Relationship Id="rId108" Type="http://schemas.openxmlformats.org/officeDocument/2006/relationships/customXml" Target="../ink/ink489.xml"/><Relationship Id="rId107" Type="http://schemas.openxmlformats.org/officeDocument/2006/relationships/image" Target="../media/image494.png"/><Relationship Id="rId106" Type="http://schemas.openxmlformats.org/officeDocument/2006/relationships/customXml" Target="../ink/ink488.xml"/><Relationship Id="rId105" Type="http://schemas.openxmlformats.org/officeDocument/2006/relationships/image" Target="../media/image493.png"/><Relationship Id="rId104" Type="http://schemas.openxmlformats.org/officeDocument/2006/relationships/customXml" Target="../ink/ink487.xml"/><Relationship Id="rId103" Type="http://schemas.openxmlformats.org/officeDocument/2006/relationships/image" Target="../media/image492.png"/><Relationship Id="rId102" Type="http://schemas.openxmlformats.org/officeDocument/2006/relationships/customXml" Target="../ink/ink486.xml"/><Relationship Id="rId101" Type="http://schemas.openxmlformats.org/officeDocument/2006/relationships/image" Target="../media/image491.png"/><Relationship Id="rId100" Type="http://schemas.openxmlformats.org/officeDocument/2006/relationships/customXml" Target="../ink/ink485.xml"/><Relationship Id="rId10" Type="http://schemas.openxmlformats.org/officeDocument/2006/relationships/customXml" Target="../ink/ink440.xml"/><Relationship Id="rId1" Type="http://schemas.openxmlformats.org/officeDocument/2006/relationships/image" Target="../media/image44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643.png"/><Relationship Id="rId1" Type="http://schemas.openxmlformats.org/officeDocument/2006/relationships/customXml" Target="../ink/ink637.xml"/></Relationships>
</file>

<file path=ppt/slides/_rels/slide16.xml.rels><?xml version="1.0" encoding="UTF-8" standalone="yes"?>
<Relationships xmlns="http://schemas.openxmlformats.org/package/2006/relationships"><Relationship Id="rId99" Type="http://schemas.openxmlformats.org/officeDocument/2006/relationships/customXml" Target="../ink/ink687.xml"/><Relationship Id="rId98" Type="http://schemas.openxmlformats.org/officeDocument/2006/relationships/image" Target="../media/image692.png"/><Relationship Id="rId97" Type="http://schemas.openxmlformats.org/officeDocument/2006/relationships/customXml" Target="../ink/ink686.xml"/><Relationship Id="rId96" Type="http://schemas.openxmlformats.org/officeDocument/2006/relationships/image" Target="../media/image691.png"/><Relationship Id="rId95" Type="http://schemas.openxmlformats.org/officeDocument/2006/relationships/customXml" Target="../ink/ink685.xml"/><Relationship Id="rId94" Type="http://schemas.openxmlformats.org/officeDocument/2006/relationships/image" Target="../media/image690.png"/><Relationship Id="rId93" Type="http://schemas.openxmlformats.org/officeDocument/2006/relationships/customXml" Target="../ink/ink684.xml"/><Relationship Id="rId92" Type="http://schemas.openxmlformats.org/officeDocument/2006/relationships/image" Target="../media/image689.png"/><Relationship Id="rId91" Type="http://schemas.openxmlformats.org/officeDocument/2006/relationships/customXml" Target="../ink/ink683.xml"/><Relationship Id="rId90" Type="http://schemas.openxmlformats.org/officeDocument/2006/relationships/image" Target="../media/image688.png"/><Relationship Id="rId9" Type="http://schemas.openxmlformats.org/officeDocument/2006/relationships/customXml" Target="../ink/ink642.xml"/><Relationship Id="rId89" Type="http://schemas.openxmlformats.org/officeDocument/2006/relationships/customXml" Target="../ink/ink682.xml"/><Relationship Id="rId88" Type="http://schemas.openxmlformats.org/officeDocument/2006/relationships/image" Target="../media/image687.png"/><Relationship Id="rId87" Type="http://schemas.openxmlformats.org/officeDocument/2006/relationships/customXml" Target="../ink/ink681.xml"/><Relationship Id="rId86" Type="http://schemas.openxmlformats.org/officeDocument/2006/relationships/image" Target="../media/image686.png"/><Relationship Id="rId85" Type="http://schemas.openxmlformats.org/officeDocument/2006/relationships/customXml" Target="../ink/ink680.xml"/><Relationship Id="rId84" Type="http://schemas.openxmlformats.org/officeDocument/2006/relationships/image" Target="../media/image685.png"/><Relationship Id="rId83" Type="http://schemas.openxmlformats.org/officeDocument/2006/relationships/customXml" Target="../ink/ink679.xml"/><Relationship Id="rId82" Type="http://schemas.openxmlformats.org/officeDocument/2006/relationships/image" Target="../media/image684.png"/><Relationship Id="rId81" Type="http://schemas.openxmlformats.org/officeDocument/2006/relationships/customXml" Target="../ink/ink678.xml"/><Relationship Id="rId80" Type="http://schemas.openxmlformats.org/officeDocument/2006/relationships/image" Target="../media/image683.png"/><Relationship Id="rId8" Type="http://schemas.openxmlformats.org/officeDocument/2006/relationships/image" Target="../media/image647.png"/><Relationship Id="rId79" Type="http://schemas.openxmlformats.org/officeDocument/2006/relationships/customXml" Target="../ink/ink677.xml"/><Relationship Id="rId78" Type="http://schemas.openxmlformats.org/officeDocument/2006/relationships/image" Target="../media/image682.png"/><Relationship Id="rId77" Type="http://schemas.openxmlformats.org/officeDocument/2006/relationships/customXml" Target="../ink/ink676.xml"/><Relationship Id="rId76" Type="http://schemas.openxmlformats.org/officeDocument/2006/relationships/image" Target="../media/image681.png"/><Relationship Id="rId75" Type="http://schemas.openxmlformats.org/officeDocument/2006/relationships/customXml" Target="../ink/ink675.xml"/><Relationship Id="rId74" Type="http://schemas.openxmlformats.org/officeDocument/2006/relationships/image" Target="../media/image680.png"/><Relationship Id="rId73" Type="http://schemas.openxmlformats.org/officeDocument/2006/relationships/customXml" Target="../ink/ink674.xml"/><Relationship Id="rId72" Type="http://schemas.openxmlformats.org/officeDocument/2006/relationships/image" Target="../media/image679.png"/><Relationship Id="rId71" Type="http://schemas.openxmlformats.org/officeDocument/2006/relationships/customXml" Target="../ink/ink673.xml"/><Relationship Id="rId70" Type="http://schemas.openxmlformats.org/officeDocument/2006/relationships/image" Target="../media/image678.png"/><Relationship Id="rId7" Type="http://schemas.openxmlformats.org/officeDocument/2006/relationships/customXml" Target="../ink/ink641.xml"/><Relationship Id="rId69" Type="http://schemas.openxmlformats.org/officeDocument/2006/relationships/customXml" Target="../ink/ink672.xml"/><Relationship Id="rId68" Type="http://schemas.openxmlformats.org/officeDocument/2006/relationships/image" Target="../media/image677.png"/><Relationship Id="rId67" Type="http://schemas.openxmlformats.org/officeDocument/2006/relationships/customXml" Target="../ink/ink671.xml"/><Relationship Id="rId66" Type="http://schemas.openxmlformats.org/officeDocument/2006/relationships/image" Target="../media/image676.png"/><Relationship Id="rId65" Type="http://schemas.openxmlformats.org/officeDocument/2006/relationships/customXml" Target="../ink/ink670.xml"/><Relationship Id="rId64" Type="http://schemas.openxmlformats.org/officeDocument/2006/relationships/image" Target="../media/image675.png"/><Relationship Id="rId63" Type="http://schemas.openxmlformats.org/officeDocument/2006/relationships/customXml" Target="../ink/ink669.xml"/><Relationship Id="rId62" Type="http://schemas.openxmlformats.org/officeDocument/2006/relationships/image" Target="../media/image674.png"/><Relationship Id="rId61" Type="http://schemas.openxmlformats.org/officeDocument/2006/relationships/customXml" Target="../ink/ink668.xml"/><Relationship Id="rId60" Type="http://schemas.openxmlformats.org/officeDocument/2006/relationships/image" Target="../media/image673.png"/><Relationship Id="rId6" Type="http://schemas.openxmlformats.org/officeDocument/2006/relationships/image" Target="../media/image646.png"/><Relationship Id="rId59" Type="http://schemas.openxmlformats.org/officeDocument/2006/relationships/customXml" Target="../ink/ink667.xml"/><Relationship Id="rId58" Type="http://schemas.openxmlformats.org/officeDocument/2006/relationships/image" Target="../media/image672.png"/><Relationship Id="rId57" Type="http://schemas.openxmlformats.org/officeDocument/2006/relationships/customXml" Target="../ink/ink666.xml"/><Relationship Id="rId56" Type="http://schemas.openxmlformats.org/officeDocument/2006/relationships/image" Target="../media/image671.png"/><Relationship Id="rId55" Type="http://schemas.openxmlformats.org/officeDocument/2006/relationships/customXml" Target="../ink/ink665.xml"/><Relationship Id="rId54" Type="http://schemas.openxmlformats.org/officeDocument/2006/relationships/image" Target="../media/image670.png"/><Relationship Id="rId53" Type="http://schemas.openxmlformats.org/officeDocument/2006/relationships/customXml" Target="../ink/ink664.xml"/><Relationship Id="rId52" Type="http://schemas.openxmlformats.org/officeDocument/2006/relationships/image" Target="../media/image669.png"/><Relationship Id="rId51" Type="http://schemas.openxmlformats.org/officeDocument/2006/relationships/customXml" Target="../ink/ink663.xml"/><Relationship Id="rId50" Type="http://schemas.openxmlformats.org/officeDocument/2006/relationships/image" Target="../media/image668.png"/><Relationship Id="rId5" Type="http://schemas.openxmlformats.org/officeDocument/2006/relationships/customXml" Target="../ink/ink640.xml"/><Relationship Id="rId49" Type="http://schemas.openxmlformats.org/officeDocument/2006/relationships/customXml" Target="../ink/ink662.xml"/><Relationship Id="rId48" Type="http://schemas.openxmlformats.org/officeDocument/2006/relationships/image" Target="../media/image667.png"/><Relationship Id="rId47" Type="http://schemas.openxmlformats.org/officeDocument/2006/relationships/customXml" Target="../ink/ink661.xml"/><Relationship Id="rId46" Type="http://schemas.openxmlformats.org/officeDocument/2006/relationships/image" Target="../media/image666.png"/><Relationship Id="rId45" Type="http://schemas.openxmlformats.org/officeDocument/2006/relationships/customXml" Target="../ink/ink660.xml"/><Relationship Id="rId44" Type="http://schemas.openxmlformats.org/officeDocument/2006/relationships/image" Target="../media/image665.png"/><Relationship Id="rId43" Type="http://schemas.openxmlformats.org/officeDocument/2006/relationships/customXml" Target="../ink/ink659.xml"/><Relationship Id="rId42" Type="http://schemas.openxmlformats.org/officeDocument/2006/relationships/image" Target="../media/image664.png"/><Relationship Id="rId41" Type="http://schemas.openxmlformats.org/officeDocument/2006/relationships/customXml" Target="../ink/ink658.xml"/><Relationship Id="rId40" Type="http://schemas.openxmlformats.org/officeDocument/2006/relationships/image" Target="../media/image663.png"/><Relationship Id="rId4" Type="http://schemas.openxmlformats.org/officeDocument/2006/relationships/image" Target="../media/image645.png"/><Relationship Id="rId39" Type="http://schemas.openxmlformats.org/officeDocument/2006/relationships/customXml" Target="../ink/ink657.xml"/><Relationship Id="rId38" Type="http://schemas.openxmlformats.org/officeDocument/2006/relationships/image" Target="../media/image662.png"/><Relationship Id="rId37" Type="http://schemas.openxmlformats.org/officeDocument/2006/relationships/customXml" Target="../ink/ink656.xml"/><Relationship Id="rId36" Type="http://schemas.openxmlformats.org/officeDocument/2006/relationships/image" Target="../media/image661.png"/><Relationship Id="rId35" Type="http://schemas.openxmlformats.org/officeDocument/2006/relationships/customXml" Target="../ink/ink655.xml"/><Relationship Id="rId34" Type="http://schemas.openxmlformats.org/officeDocument/2006/relationships/image" Target="../media/image660.png"/><Relationship Id="rId33" Type="http://schemas.openxmlformats.org/officeDocument/2006/relationships/customXml" Target="../ink/ink654.xml"/><Relationship Id="rId32" Type="http://schemas.openxmlformats.org/officeDocument/2006/relationships/image" Target="../media/image659.png"/><Relationship Id="rId31" Type="http://schemas.openxmlformats.org/officeDocument/2006/relationships/customXml" Target="../ink/ink653.xml"/><Relationship Id="rId305" Type="http://schemas.openxmlformats.org/officeDocument/2006/relationships/slideLayout" Target="../slideLayouts/slideLayout6.xml"/><Relationship Id="rId304" Type="http://schemas.openxmlformats.org/officeDocument/2006/relationships/image" Target="../media/image795.png"/><Relationship Id="rId303" Type="http://schemas.openxmlformats.org/officeDocument/2006/relationships/customXml" Target="../ink/ink789.xml"/><Relationship Id="rId302" Type="http://schemas.openxmlformats.org/officeDocument/2006/relationships/image" Target="../media/image794.png"/><Relationship Id="rId301" Type="http://schemas.openxmlformats.org/officeDocument/2006/relationships/customXml" Target="../ink/ink788.xml"/><Relationship Id="rId300" Type="http://schemas.openxmlformats.org/officeDocument/2006/relationships/image" Target="../media/image793.png"/><Relationship Id="rId30" Type="http://schemas.openxmlformats.org/officeDocument/2006/relationships/image" Target="../media/image658.png"/><Relationship Id="rId3" Type="http://schemas.openxmlformats.org/officeDocument/2006/relationships/customXml" Target="../ink/ink639.xml"/><Relationship Id="rId299" Type="http://schemas.openxmlformats.org/officeDocument/2006/relationships/customXml" Target="../ink/ink787.xml"/><Relationship Id="rId298" Type="http://schemas.openxmlformats.org/officeDocument/2006/relationships/image" Target="../media/image792.png"/><Relationship Id="rId297" Type="http://schemas.openxmlformats.org/officeDocument/2006/relationships/customXml" Target="../ink/ink786.xml"/><Relationship Id="rId296" Type="http://schemas.openxmlformats.org/officeDocument/2006/relationships/image" Target="../media/image791.png"/><Relationship Id="rId295" Type="http://schemas.openxmlformats.org/officeDocument/2006/relationships/customXml" Target="../ink/ink785.xml"/><Relationship Id="rId294" Type="http://schemas.openxmlformats.org/officeDocument/2006/relationships/image" Target="../media/image790.png"/><Relationship Id="rId293" Type="http://schemas.openxmlformats.org/officeDocument/2006/relationships/customXml" Target="../ink/ink784.xml"/><Relationship Id="rId292" Type="http://schemas.openxmlformats.org/officeDocument/2006/relationships/image" Target="../media/image789.png"/><Relationship Id="rId291" Type="http://schemas.openxmlformats.org/officeDocument/2006/relationships/customXml" Target="../ink/ink783.xml"/><Relationship Id="rId290" Type="http://schemas.openxmlformats.org/officeDocument/2006/relationships/image" Target="../media/image788.png"/><Relationship Id="rId29" Type="http://schemas.openxmlformats.org/officeDocument/2006/relationships/customXml" Target="../ink/ink652.xml"/><Relationship Id="rId289" Type="http://schemas.openxmlformats.org/officeDocument/2006/relationships/customXml" Target="../ink/ink782.xml"/><Relationship Id="rId288" Type="http://schemas.openxmlformats.org/officeDocument/2006/relationships/image" Target="../media/image787.png"/><Relationship Id="rId287" Type="http://schemas.openxmlformats.org/officeDocument/2006/relationships/customXml" Target="../ink/ink781.xml"/><Relationship Id="rId286" Type="http://schemas.openxmlformats.org/officeDocument/2006/relationships/image" Target="../media/image786.png"/><Relationship Id="rId285" Type="http://schemas.openxmlformats.org/officeDocument/2006/relationships/customXml" Target="../ink/ink780.xml"/><Relationship Id="rId284" Type="http://schemas.openxmlformats.org/officeDocument/2006/relationships/image" Target="../media/image785.png"/><Relationship Id="rId283" Type="http://schemas.openxmlformats.org/officeDocument/2006/relationships/customXml" Target="../ink/ink779.xml"/><Relationship Id="rId282" Type="http://schemas.openxmlformats.org/officeDocument/2006/relationships/image" Target="../media/image784.png"/><Relationship Id="rId281" Type="http://schemas.openxmlformats.org/officeDocument/2006/relationships/customXml" Target="../ink/ink778.xml"/><Relationship Id="rId280" Type="http://schemas.openxmlformats.org/officeDocument/2006/relationships/image" Target="../media/image783.png"/><Relationship Id="rId28" Type="http://schemas.openxmlformats.org/officeDocument/2006/relationships/image" Target="../media/image657.png"/><Relationship Id="rId279" Type="http://schemas.openxmlformats.org/officeDocument/2006/relationships/customXml" Target="../ink/ink777.xml"/><Relationship Id="rId278" Type="http://schemas.openxmlformats.org/officeDocument/2006/relationships/image" Target="../media/image782.png"/><Relationship Id="rId277" Type="http://schemas.openxmlformats.org/officeDocument/2006/relationships/customXml" Target="../ink/ink776.xml"/><Relationship Id="rId276" Type="http://schemas.openxmlformats.org/officeDocument/2006/relationships/image" Target="../media/image781.png"/><Relationship Id="rId275" Type="http://schemas.openxmlformats.org/officeDocument/2006/relationships/customXml" Target="../ink/ink775.xml"/><Relationship Id="rId274" Type="http://schemas.openxmlformats.org/officeDocument/2006/relationships/image" Target="../media/image780.png"/><Relationship Id="rId273" Type="http://schemas.openxmlformats.org/officeDocument/2006/relationships/customXml" Target="../ink/ink774.xml"/><Relationship Id="rId272" Type="http://schemas.openxmlformats.org/officeDocument/2006/relationships/image" Target="../media/image779.png"/><Relationship Id="rId271" Type="http://schemas.openxmlformats.org/officeDocument/2006/relationships/customXml" Target="../ink/ink773.xml"/><Relationship Id="rId270" Type="http://schemas.openxmlformats.org/officeDocument/2006/relationships/image" Target="../media/image778.png"/><Relationship Id="rId27" Type="http://schemas.openxmlformats.org/officeDocument/2006/relationships/customXml" Target="../ink/ink651.xml"/><Relationship Id="rId269" Type="http://schemas.openxmlformats.org/officeDocument/2006/relationships/customXml" Target="../ink/ink772.xml"/><Relationship Id="rId268" Type="http://schemas.openxmlformats.org/officeDocument/2006/relationships/image" Target="../media/image777.png"/><Relationship Id="rId267" Type="http://schemas.openxmlformats.org/officeDocument/2006/relationships/customXml" Target="../ink/ink771.xml"/><Relationship Id="rId266" Type="http://schemas.openxmlformats.org/officeDocument/2006/relationships/image" Target="../media/image776.png"/><Relationship Id="rId265" Type="http://schemas.openxmlformats.org/officeDocument/2006/relationships/customXml" Target="../ink/ink770.xml"/><Relationship Id="rId264" Type="http://schemas.openxmlformats.org/officeDocument/2006/relationships/image" Target="../media/image775.png"/><Relationship Id="rId263" Type="http://schemas.openxmlformats.org/officeDocument/2006/relationships/customXml" Target="../ink/ink769.xml"/><Relationship Id="rId262" Type="http://schemas.openxmlformats.org/officeDocument/2006/relationships/image" Target="../media/image774.png"/><Relationship Id="rId261" Type="http://schemas.openxmlformats.org/officeDocument/2006/relationships/customXml" Target="../ink/ink768.xml"/><Relationship Id="rId260" Type="http://schemas.openxmlformats.org/officeDocument/2006/relationships/image" Target="../media/image773.png"/><Relationship Id="rId26" Type="http://schemas.openxmlformats.org/officeDocument/2006/relationships/image" Target="../media/image656.png"/><Relationship Id="rId259" Type="http://schemas.openxmlformats.org/officeDocument/2006/relationships/customXml" Target="../ink/ink767.xml"/><Relationship Id="rId258" Type="http://schemas.openxmlformats.org/officeDocument/2006/relationships/image" Target="../media/image772.png"/><Relationship Id="rId257" Type="http://schemas.openxmlformats.org/officeDocument/2006/relationships/customXml" Target="../ink/ink766.xml"/><Relationship Id="rId256" Type="http://schemas.openxmlformats.org/officeDocument/2006/relationships/image" Target="../media/image771.png"/><Relationship Id="rId255" Type="http://schemas.openxmlformats.org/officeDocument/2006/relationships/customXml" Target="../ink/ink765.xml"/><Relationship Id="rId254" Type="http://schemas.openxmlformats.org/officeDocument/2006/relationships/image" Target="../media/image770.png"/><Relationship Id="rId253" Type="http://schemas.openxmlformats.org/officeDocument/2006/relationships/customXml" Target="../ink/ink764.xml"/><Relationship Id="rId252" Type="http://schemas.openxmlformats.org/officeDocument/2006/relationships/image" Target="../media/image769.png"/><Relationship Id="rId251" Type="http://schemas.openxmlformats.org/officeDocument/2006/relationships/customXml" Target="../ink/ink763.xml"/><Relationship Id="rId250" Type="http://schemas.openxmlformats.org/officeDocument/2006/relationships/image" Target="../media/image768.png"/><Relationship Id="rId25" Type="http://schemas.openxmlformats.org/officeDocument/2006/relationships/customXml" Target="../ink/ink650.xml"/><Relationship Id="rId249" Type="http://schemas.openxmlformats.org/officeDocument/2006/relationships/customXml" Target="../ink/ink762.xml"/><Relationship Id="rId248" Type="http://schemas.openxmlformats.org/officeDocument/2006/relationships/image" Target="../media/image767.png"/><Relationship Id="rId247" Type="http://schemas.openxmlformats.org/officeDocument/2006/relationships/customXml" Target="../ink/ink761.xml"/><Relationship Id="rId246" Type="http://schemas.openxmlformats.org/officeDocument/2006/relationships/image" Target="../media/image766.png"/><Relationship Id="rId245" Type="http://schemas.openxmlformats.org/officeDocument/2006/relationships/customXml" Target="../ink/ink760.xml"/><Relationship Id="rId244" Type="http://schemas.openxmlformats.org/officeDocument/2006/relationships/image" Target="../media/image765.png"/><Relationship Id="rId243" Type="http://schemas.openxmlformats.org/officeDocument/2006/relationships/customXml" Target="../ink/ink759.xml"/><Relationship Id="rId242" Type="http://schemas.openxmlformats.org/officeDocument/2006/relationships/image" Target="../media/image764.png"/><Relationship Id="rId241" Type="http://schemas.openxmlformats.org/officeDocument/2006/relationships/customXml" Target="../ink/ink758.xml"/><Relationship Id="rId240" Type="http://schemas.openxmlformats.org/officeDocument/2006/relationships/image" Target="../media/image763.png"/><Relationship Id="rId24" Type="http://schemas.openxmlformats.org/officeDocument/2006/relationships/image" Target="../media/image655.png"/><Relationship Id="rId239" Type="http://schemas.openxmlformats.org/officeDocument/2006/relationships/customXml" Target="../ink/ink757.xml"/><Relationship Id="rId238" Type="http://schemas.openxmlformats.org/officeDocument/2006/relationships/image" Target="../media/image762.png"/><Relationship Id="rId237" Type="http://schemas.openxmlformats.org/officeDocument/2006/relationships/customXml" Target="../ink/ink756.xml"/><Relationship Id="rId236" Type="http://schemas.openxmlformats.org/officeDocument/2006/relationships/image" Target="../media/image761.png"/><Relationship Id="rId235" Type="http://schemas.openxmlformats.org/officeDocument/2006/relationships/customXml" Target="../ink/ink755.xml"/><Relationship Id="rId234" Type="http://schemas.openxmlformats.org/officeDocument/2006/relationships/image" Target="../media/image760.png"/><Relationship Id="rId233" Type="http://schemas.openxmlformats.org/officeDocument/2006/relationships/customXml" Target="../ink/ink754.xml"/><Relationship Id="rId232" Type="http://schemas.openxmlformats.org/officeDocument/2006/relationships/image" Target="../media/image759.png"/><Relationship Id="rId231" Type="http://schemas.openxmlformats.org/officeDocument/2006/relationships/customXml" Target="../ink/ink753.xml"/><Relationship Id="rId230" Type="http://schemas.openxmlformats.org/officeDocument/2006/relationships/image" Target="../media/image758.png"/><Relationship Id="rId23" Type="http://schemas.openxmlformats.org/officeDocument/2006/relationships/customXml" Target="../ink/ink649.xml"/><Relationship Id="rId229" Type="http://schemas.openxmlformats.org/officeDocument/2006/relationships/customXml" Target="../ink/ink752.xml"/><Relationship Id="rId228" Type="http://schemas.openxmlformats.org/officeDocument/2006/relationships/image" Target="../media/image757.png"/><Relationship Id="rId227" Type="http://schemas.openxmlformats.org/officeDocument/2006/relationships/customXml" Target="../ink/ink751.xml"/><Relationship Id="rId226" Type="http://schemas.openxmlformats.org/officeDocument/2006/relationships/image" Target="../media/image756.png"/><Relationship Id="rId225" Type="http://schemas.openxmlformats.org/officeDocument/2006/relationships/customXml" Target="../ink/ink750.xml"/><Relationship Id="rId224" Type="http://schemas.openxmlformats.org/officeDocument/2006/relationships/image" Target="../media/image755.png"/><Relationship Id="rId223" Type="http://schemas.openxmlformats.org/officeDocument/2006/relationships/customXml" Target="../ink/ink749.xml"/><Relationship Id="rId222" Type="http://schemas.openxmlformats.org/officeDocument/2006/relationships/image" Target="../media/image754.png"/><Relationship Id="rId221" Type="http://schemas.openxmlformats.org/officeDocument/2006/relationships/customXml" Target="../ink/ink748.xml"/><Relationship Id="rId220" Type="http://schemas.openxmlformats.org/officeDocument/2006/relationships/image" Target="../media/image753.png"/><Relationship Id="rId22" Type="http://schemas.openxmlformats.org/officeDocument/2006/relationships/image" Target="../media/image654.png"/><Relationship Id="rId219" Type="http://schemas.openxmlformats.org/officeDocument/2006/relationships/customXml" Target="../ink/ink747.xml"/><Relationship Id="rId218" Type="http://schemas.openxmlformats.org/officeDocument/2006/relationships/image" Target="../media/image752.png"/><Relationship Id="rId217" Type="http://schemas.openxmlformats.org/officeDocument/2006/relationships/customXml" Target="../ink/ink746.xml"/><Relationship Id="rId216" Type="http://schemas.openxmlformats.org/officeDocument/2006/relationships/image" Target="../media/image751.png"/><Relationship Id="rId215" Type="http://schemas.openxmlformats.org/officeDocument/2006/relationships/customXml" Target="../ink/ink745.xml"/><Relationship Id="rId214" Type="http://schemas.openxmlformats.org/officeDocument/2006/relationships/image" Target="../media/image750.png"/><Relationship Id="rId213" Type="http://schemas.openxmlformats.org/officeDocument/2006/relationships/customXml" Target="../ink/ink744.xml"/><Relationship Id="rId212" Type="http://schemas.openxmlformats.org/officeDocument/2006/relationships/image" Target="../media/image749.png"/><Relationship Id="rId211" Type="http://schemas.openxmlformats.org/officeDocument/2006/relationships/customXml" Target="../ink/ink743.xml"/><Relationship Id="rId210" Type="http://schemas.openxmlformats.org/officeDocument/2006/relationships/image" Target="../media/image748.png"/><Relationship Id="rId21" Type="http://schemas.openxmlformats.org/officeDocument/2006/relationships/customXml" Target="../ink/ink648.xml"/><Relationship Id="rId209" Type="http://schemas.openxmlformats.org/officeDocument/2006/relationships/customXml" Target="../ink/ink742.xml"/><Relationship Id="rId208" Type="http://schemas.openxmlformats.org/officeDocument/2006/relationships/image" Target="../media/image747.png"/><Relationship Id="rId207" Type="http://schemas.openxmlformats.org/officeDocument/2006/relationships/customXml" Target="../ink/ink741.xml"/><Relationship Id="rId206" Type="http://schemas.openxmlformats.org/officeDocument/2006/relationships/image" Target="../media/image746.png"/><Relationship Id="rId205" Type="http://schemas.openxmlformats.org/officeDocument/2006/relationships/customXml" Target="../ink/ink740.xml"/><Relationship Id="rId204" Type="http://schemas.openxmlformats.org/officeDocument/2006/relationships/image" Target="../media/image745.png"/><Relationship Id="rId203" Type="http://schemas.openxmlformats.org/officeDocument/2006/relationships/customXml" Target="../ink/ink739.xml"/><Relationship Id="rId202" Type="http://schemas.openxmlformats.org/officeDocument/2006/relationships/image" Target="../media/image744.png"/><Relationship Id="rId201" Type="http://schemas.openxmlformats.org/officeDocument/2006/relationships/customXml" Target="../ink/ink738.xml"/><Relationship Id="rId200" Type="http://schemas.openxmlformats.org/officeDocument/2006/relationships/image" Target="../media/image743.png"/><Relationship Id="rId20" Type="http://schemas.openxmlformats.org/officeDocument/2006/relationships/image" Target="../media/image653.png"/><Relationship Id="rId2" Type="http://schemas.openxmlformats.org/officeDocument/2006/relationships/image" Target="../media/image644.png"/><Relationship Id="rId199" Type="http://schemas.openxmlformats.org/officeDocument/2006/relationships/customXml" Target="../ink/ink737.xml"/><Relationship Id="rId198" Type="http://schemas.openxmlformats.org/officeDocument/2006/relationships/image" Target="../media/image742.png"/><Relationship Id="rId197" Type="http://schemas.openxmlformats.org/officeDocument/2006/relationships/customXml" Target="../ink/ink736.xml"/><Relationship Id="rId196" Type="http://schemas.openxmlformats.org/officeDocument/2006/relationships/image" Target="../media/image741.png"/><Relationship Id="rId195" Type="http://schemas.openxmlformats.org/officeDocument/2006/relationships/customXml" Target="../ink/ink735.xml"/><Relationship Id="rId194" Type="http://schemas.openxmlformats.org/officeDocument/2006/relationships/image" Target="../media/image740.png"/><Relationship Id="rId193" Type="http://schemas.openxmlformats.org/officeDocument/2006/relationships/customXml" Target="../ink/ink734.xml"/><Relationship Id="rId192" Type="http://schemas.openxmlformats.org/officeDocument/2006/relationships/image" Target="../media/image739.png"/><Relationship Id="rId191" Type="http://schemas.openxmlformats.org/officeDocument/2006/relationships/customXml" Target="../ink/ink733.xml"/><Relationship Id="rId190" Type="http://schemas.openxmlformats.org/officeDocument/2006/relationships/image" Target="../media/image738.png"/><Relationship Id="rId19" Type="http://schemas.openxmlformats.org/officeDocument/2006/relationships/customXml" Target="../ink/ink647.xml"/><Relationship Id="rId189" Type="http://schemas.openxmlformats.org/officeDocument/2006/relationships/customXml" Target="../ink/ink732.xml"/><Relationship Id="rId188" Type="http://schemas.openxmlformats.org/officeDocument/2006/relationships/image" Target="../media/image737.png"/><Relationship Id="rId187" Type="http://schemas.openxmlformats.org/officeDocument/2006/relationships/customXml" Target="../ink/ink731.xml"/><Relationship Id="rId186" Type="http://schemas.openxmlformats.org/officeDocument/2006/relationships/image" Target="../media/image736.png"/><Relationship Id="rId185" Type="http://schemas.openxmlformats.org/officeDocument/2006/relationships/customXml" Target="../ink/ink730.xml"/><Relationship Id="rId184" Type="http://schemas.openxmlformats.org/officeDocument/2006/relationships/image" Target="../media/image735.png"/><Relationship Id="rId183" Type="http://schemas.openxmlformats.org/officeDocument/2006/relationships/customXml" Target="../ink/ink729.xml"/><Relationship Id="rId182" Type="http://schemas.openxmlformats.org/officeDocument/2006/relationships/image" Target="../media/image734.png"/><Relationship Id="rId181" Type="http://schemas.openxmlformats.org/officeDocument/2006/relationships/customXml" Target="../ink/ink728.xml"/><Relationship Id="rId180" Type="http://schemas.openxmlformats.org/officeDocument/2006/relationships/image" Target="../media/image733.png"/><Relationship Id="rId18" Type="http://schemas.openxmlformats.org/officeDocument/2006/relationships/image" Target="../media/image652.png"/><Relationship Id="rId179" Type="http://schemas.openxmlformats.org/officeDocument/2006/relationships/customXml" Target="../ink/ink727.xml"/><Relationship Id="rId178" Type="http://schemas.openxmlformats.org/officeDocument/2006/relationships/image" Target="../media/image732.png"/><Relationship Id="rId177" Type="http://schemas.openxmlformats.org/officeDocument/2006/relationships/customXml" Target="../ink/ink726.xml"/><Relationship Id="rId176" Type="http://schemas.openxmlformats.org/officeDocument/2006/relationships/image" Target="../media/image731.png"/><Relationship Id="rId175" Type="http://schemas.openxmlformats.org/officeDocument/2006/relationships/customXml" Target="../ink/ink725.xml"/><Relationship Id="rId174" Type="http://schemas.openxmlformats.org/officeDocument/2006/relationships/image" Target="../media/image730.png"/><Relationship Id="rId173" Type="http://schemas.openxmlformats.org/officeDocument/2006/relationships/customXml" Target="../ink/ink724.xml"/><Relationship Id="rId172" Type="http://schemas.openxmlformats.org/officeDocument/2006/relationships/image" Target="../media/image729.png"/><Relationship Id="rId171" Type="http://schemas.openxmlformats.org/officeDocument/2006/relationships/customXml" Target="../ink/ink723.xml"/><Relationship Id="rId170" Type="http://schemas.openxmlformats.org/officeDocument/2006/relationships/image" Target="../media/image728.png"/><Relationship Id="rId17" Type="http://schemas.openxmlformats.org/officeDocument/2006/relationships/customXml" Target="../ink/ink646.xml"/><Relationship Id="rId169" Type="http://schemas.openxmlformats.org/officeDocument/2006/relationships/customXml" Target="../ink/ink722.xml"/><Relationship Id="rId168" Type="http://schemas.openxmlformats.org/officeDocument/2006/relationships/image" Target="../media/image727.png"/><Relationship Id="rId167" Type="http://schemas.openxmlformats.org/officeDocument/2006/relationships/customXml" Target="../ink/ink721.xml"/><Relationship Id="rId166" Type="http://schemas.openxmlformats.org/officeDocument/2006/relationships/image" Target="../media/image726.png"/><Relationship Id="rId165" Type="http://schemas.openxmlformats.org/officeDocument/2006/relationships/customXml" Target="../ink/ink720.xml"/><Relationship Id="rId164" Type="http://schemas.openxmlformats.org/officeDocument/2006/relationships/image" Target="../media/image725.png"/><Relationship Id="rId163" Type="http://schemas.openxmlformats.org/officeDocument/2006/relationships/customXml" Target="../ink/ink719.xml"/><Relationship Id="rId162" Type="http://schemas.openxmlformats.org/officeDocument/2006/relationships/image" Target="../media/image724.png"/><Relationship Id="rId161" Type="http://schemas.openxmlformats.org/officeDocument/2006/relationships/customXml" Target="../ink/ink718.xml"/><Relationship Id="rId160" Type="http://schemas.openxmlformats.org/officeDocument/2006/relationships/image" Target="../media/image723.png"/><Relationship Id="rId16" Type="http://schemas.openxmlformats.org/officeDocument/2006/relationships/image" Target="../media/image651.png"/><Relationship Id="rId159" Type="http://schemas.openxmlformats.org/officeDocument/2006/relationships/customXml" Target="../ink/ink717.xml"/><Relationship Id="rId158" Type="http://schemas.openxmlformats.org/officeDocument/2006/relationships/image" Target="../media/image722.png"/><Relationship Id="rId157" Type="http://schemas.openxmlformats.org/officeDocument/2006/relationships/customXml" Target="../ink/ink716.xml"/><Relationship Id="rId156" Type="http://schemas.openxmlformats.org/officeDocument/2006/relationships/image" Target="../media/image721.png"/><Relationship Id="rId155" Type="http://schemas.openxmlformats.org/officeDocument/2006/relationships/customXml" Target="../ink/ink715.xml"/><Relationship Id="rId154" Type="http://schemas.openxmlformats.org/officeDocument/2006/relationships/image" Target="../media/image720.png"/><Relationship Id="rId153" Type="http://schemas.openxmlformats.org/officeDocument/2006/relationships/customXml" Target="../ink/ink714.xml"/><Relationship Id="rId152" Type="http://schemas.openxmlformats.org/officeDocument/2006/relationships/image" Target="../media/image719.png"/><Relationship Id="rId151" Type="http://schemas.openxmlformats.org/officeDocument/2006/relationships/customXml" Target="../ink/ink713.xml"/><Relationship Id="rId150" Type="http://schemas.openxmlformats.org/officeDocument/2006/relationships/image" Target="../media/image718.png"/><Relationship Id="rId15" Type="http://schemas.openxmlformats.org/officeDocument/2006/relationships/customXml" Target="../ink/ink645.xml"/><Relationship Id="rId149" Type="http://schemas.openxmlformats.org/officeDocument/2006/relationships/customXml" Target="../ink/ink712.xml"/><Relationship Id="rId148" Type="http://schemas.openxmlformats.org/officeDocument/2006/relationships/image" Target="../media/image717.png"/><Relationship Id="rId147" Type="http://schemas.openxmlformats.org/officeDocument/2006/relationships/customXml" Target="../ink/ink711.xml"/><Relationship Id="rId146" Type="http://schemas.openxmlformats.org/officeDocument/2006/relationships/image" Target="../media/image716.png"/><Relationship Id="rId145" Type="http://schemas.openxmlformats.org/officeDocument/2006/relationships/customXml" Target="../ink/ink710.xml"/><Relationship Id="rId144" Type="http://schemas.openxmlformats.org/officeDocument/2006/relationships/image" Target="../media/image715.png"/><Relationship Id="rId143" Type="http://schemas.openxmlformats.org/officeDocument/2006/relationships/customXml" Target="../ink/ink709.xml"/><Relationship Id="rId142" Type="http://schemas.openxmlformats.org/officeDocument/2006/relationships/image" Target="../media/image714.png"/><Relationship Id="rId141" Type="http://schemas.openxmlformats.org/officeDocument/2006/relationships/customXml" Target="../ink/ink708.xml"/><Relationship Id="rId140" Type="http://schemas.openxmlformats.org/officeDocument/2006/relationships/image" Target="../media/image713.png"/><Relationship Id="rId14" Type="http://schemas.openxmlformats.org/officeDocument/2006/relationships/image" Target="../media/image650.png"/><Relationship Id="rId139" Type="http://schemas.openxmlformats.org/officeDocument/2006/relationships/customXml" Target="../ink/ink707.xml"/><Relationship Id="rId138" Type="http://schemas.openxmlformats.org/officeDocument/2006/relationships/image" Target="../media/image712.png"/><Relationship Id="rId137" Type="http://schemas.openxmlformats.org/officeDocument/2006/relationships/customXml" Target="../ink/ink706.xml"/><Relationship Id="rId136" Type="http://schemas.openxmlformats.org/officeDocument/2006/relationships/image" Target="../media/image711.png"/><Relationship Id="rId135" Type="http://schemas.openxmlformats.org/officeDocument/2006/relationships/customXml" Target="../ink/ink705.xml"/><Relationship Id="rId134" Type="http://schemas.openxmlformats.org/officeDocument/2006/relationships/image" Target="../media/image710.png"/><Relationship Id="rId133" Type="http://schemas.openxmlformats.org/officeDocument/2006/relationships/customXml" Target="../ink/ink704.xml"/><Relationship Id="rId132" Type="http://schemas.openxmlformats.org/officeDocument/2006/relationships/image" Target="../media/image709.png"/><Relationship Id="rId131" Type="http://schemas.openxmlformats.org/officeDocument/2006/relationships/customXml" Target="../ink/ink703.xml"/><Relationship Id="rId130" Type="http://schemas.openxmlformats.org/officeDocument/2006/relationships/image" Target="../media/image708.png"/><Relationship Id="rId13" Type="http://schemas.openxmlformats.org/officeDocument/2006/relationships/customXml" Target="../ink/ink644.xml"/><Relationship Id="rId129" Type="http://schemas.openxmlformats.org/officeDocument/2006/relationships/customXml" Target="../ink/ink702.xml"/><Relationship Id="rId128" Type="http://schemas.openxmlformats.org/officeDocument/2006/relationships/image" Target="../media/image707.png"/><Relationship Id="rId127" Type="http://schemas.openxmlformats.org/officeDocument/2006/relationships/customXml" Target="../ink/ink701.xml"/><Relationship Id="rId126" Type="http://schemas.openxmlformats.org/officeDocument/2006/relationships/image" Target="../media/image706.png"/><Relationship Id="rId125" Type="http://schemas.openxmlformats.org/officeDocument/2006/relationships/customXml" Target="../ink/ink700.xml"/><Relationship Id="rId124" Type="http://schemas.openxmlformats.org/officeDocument/2006/relationships/image" Target="../media/image705.png"/><Relationship Id="rId123" Type="http://schemas.openxmlformats.org/officeDocument/2006/relationships/customXml" Target="../ink/ink699.xml"/><Relationship Id="rId122" Type="http://schemas.openxmlformats.org/officeDocument/2006/relationships/image" Target="../media/image704.png"/><Relationship Id="rId121" Type="http://schemas.openxmlformats.org/officeDocument/2006/relationships/customXml" Target="../ink/ink698.xml"/><Relationship Id="rId120" Type="http://schemas.openxmlformats.org/officeDocument/2006/relationships/image" Target="../media/image703.png"/><Relationship Id="rId12" Type="http://schemas.openxmlformats.org/officeDocument/2006/relationships/image" Target="../media/image649.png"/><Relationship Id="rId119" Type="http://schemas.openxmlformats.org/officeDocument/2006/relationships/customXml" Target="../ink/ink697.xml"/><Relationship Id="rId118" Type="http://schemas.openxmlformats.org/officeDocument/2006/relationships/image" Target="../media/image702.png"/><Relationship Id="rId117" Type="http://schemas.openxmlformats.org/officeDocument/2006/relationships/customXml" Target="../ink/ink696.xml"/><Relationship Id="rId116" Type="http://schemas.openxmlformats.org/officeDocument/2006/relationships/image" Target="../media/image701.png"/><Relationship Id="rId115" Type="http://schemas.openxmlformats.org/officeDocument/2006/relationships/customXml" Target="../ink/ink695.xml"/><Relationship Id="rId114" Type="http://schemas.openxmlformats.org/officeDocument/2006/relationships/image" Target="../media/image700.png"/><Relationship Id="rId113" Type="http://schemas.openxmlformats.org/officeDocument/2006/relationships/customXml" Target="../ink/ink694.xml"/><Relationship Id="rId112" Type="http://schemas.openxmlformats.org/officeDocument/2006/relationships/image" Target="../media/image699.png"/><Relationship Id="rId111" Type="http://schemas.openxmlformats.org/officeDocument/2006/relationships/customXml" Target="../ink/ink693.xml"/><Relationship Id="rId110" Type="http://schemas.openxmlformats.org/officeDocument/2006/relationships/image" Target="../media/image698.png"/><Relationship Id="rId11" Type="http://schemas.openxmlformats.org/officeDocument/2006/relationships/customXml" Target="../ink/ink643.xml"/><Relationship Id="rId109" Type="http://schemas.openxmlformats.org/officeDocument/2006/relationships/customXml" Target="../ink/ink692.xml"/><Relationship Id="rId108" Type="http://schemas.openxmlformats.org/officeDocument/2006/relationships/image" Target="../media/image697.png"/><Relationship Id="rId107" Type="http://schemas.openxmlformats.org/officeDocument/2006/relationships/customXml" Target="../ink/ink691.xml"/><Relationship Id="rId106" Type="http://schemas.openxmlformats.org/officeDocument/2006/relationships/image" Target="../media/image696.png"/><Relationship Id="rId105" Type="http://schemas.openxmlformats.org/officeDocument/2006/relationships/customXml" Target="../ink/ink690.xml"/><Relationship Id="rId104" Type="http://schemas.openxmlformats.org/officeDocument/2006/relationships/image" Target="../media/image695.png"/><Relationship Id="rId103" Type="http://schemas.openxmlformats.org/officeDocument/2006/relationships/customXml" Target="../ink/ink689.xml"/><Relationship Id="rId102" Type="http://schemas.openxmlformats.org/officeDocument/2006/relationships/image" Target="../media/image694.png"/><Relationship Id="rId101" Type="http://schemas.openxmlformats.org/officeDocument/2006/relationships/customXml" Target="../ink/ink688.xml"/><Relationship Id="rId100" Type="http://schemas.openxmlformats.org/officeDocument/2006/relationships/image" Target="../media/image693.png"/><Relationship Id="rId10" Type="http://schemas.openxmlformats.org/officeDocument/2006/relationships/image" Target="../media/image648.png"/><Relationship Id="rId1" Type="http://schemas.openxmlformats.org/officeDocument/2006/relationships/customXml" Target="../ink/ink638.xml"/></Relationships>
</file>

<file path=ppt/slides/_rels/slide17.xml.rels><?xml version="1.0" encoding="UTF-8" standalone="yes"?>
<Relationships xmlns="http://schemas.openxmlformats.org/package/2006/relationships"><Relationship Id="rId99" Type="http://schemas.openxmlformats.org/officeDocument/2006/relationships/customXml" Target="../ink/ink839.xml"/><Relationship Id="rId98" Type="http://schemas.openxmlformats.org/officeDocument/2006/relationships/image" Target="../media/image844.png"/><Relationship Id="rId97" Type="http://schemas.openxmlformats.org/officeDocument/2006/relationships/customXml" Target="../ink/ink838.xml"/><Relationship Id="rId96" Type="http://schemas.openxmlformats.org/officeDocument/2006/relationships/image" Target="../media/image843.png"/><Relationship Id="rId95" Type="http://schemas.openxmlformats.org/officeDocument/2006/relationships/customXml" Target="../ink/ink837.xml"/><Relationship Id="rId94" Type="http://schemas.openxmlformats.org/officeDocument/2006/relationships/image" Target="../media/image842.png"/><Relationship Id="rId93" Type="http://schemas.openxmlformats.org/officeDocument/2006/relationships/customXml" Target="../ink/ink836.xml"/><Relationship Id="rId92" Type="http://schemas.openxmlformats.org/officeDocument/2006/relationships/image" Target="../media/image841.png"/><Relationship Id="rId91" Type="http://schemas.openxmlformats.org/officeDocument/2006/relationships/customXml" Target="../ink/ink835.xml"/><Relationship Id="rId90" Type="http://schemas.openxmlformats.org/officeDocument/2006/relationships/image" Target="../media/image840.png"/><Relationship Id="rId9" Type="http://schemas.openxmlformats.org/officeDocument/2006/relationships/customXml" Target="../ink/ink794.xml"/><Relationship Id="rId89" Type="http://schemas.openxmlformats.org/officeDocument/2006/relationships/customXml" Target="../ink/ink834.xml"/><Relationship Id="rId88" Type="http://schemas.openxmlformats.org/officeDocument/2006/relationships/image" Target="../media/image839.png"/><Relationship Id="rId87" Type="http://schemas.openxmlformats.org/officeDocument/2006/relationships/customXml" Target="../ink/ink833.xml"/><Relationship Id="rId86" Type="http://schemas.openxmlformats.org/officeDocument/2006/relationships/image" Target="../media/image838.png"/><Relationship Id="rId85" Type="http://schemas.openxmlformats.org/officeDocument/2006/relationships/customXml" Target="../ink/ink832.xml"/><Relationship Id="rId84" Type="http://schemas.openxmlformats.org/officeDocument/2006/relationships/image" Target="../media/image837.png"/><Relationship Id="rId83" Type="http://schemas.openxmlformats.org/officeDocument/2006/relationships/customXml" Target="../ink/ink831.xml"/><Relationship Id="rId82" Type="http://schemas.openxmlformats.org/officeDocument/2006/relationships/image" Target="../media/image836.png"/><Relationship Id="rId81" Type="http://schemas.openxmlformats.org/officeDocument/2006/relationships/customXml" Target="../ink/ink830.xml"/><Relationship Id="rId80" Type="http://schemas.openxmlformats.org/officeDocument/2006/relationships/image" Target="../media/image835.png"/><Relationship Id="rId8" Type="http://schemas.openxmlformats.org/officeDocument/2006/relationships/image" Target="../media/image799.png"/><Relationship Id="rId79" Type="http://schemas.openxmlformats.org/officeDocument/2006/relationships/customXml" Target="../ink/ink829.xml"/><Relationship Id="rId78" Type="http://schemas.openxmlformats.org/officeDocument/2006/relationships/image" Target="../media/image834.png"/><Relationship Id="rId77" Type="http://schemas.openxmlformats.org/officeDocument/2006/relationships/customXml" Target="../ink/ink828.xml"/><Relationship Id="rId76" Type="http://schemas.openxmlformats.org/officeDocument/2006/relationships/image" Target="../media/image833.png"/><Relationship Id="rId75" Type="http://schemas.openxmlformats.org/officeDocument/2006/relationships/customXml" Target="../ink/ink827.xml"/><Relationship Id="rId74" Type="http://schemas.openxmlformats.org/officeDocument/2006/relationships/image" Target="../media/image832.png"/><Relationship Id="rId73" Type="http://schemas.openxmlformats.org/officeDocument/2006/relationships/customXml" Target="../ink/ink826.xml"/><Relationship Id="rId72" Type="http://schemas.openxmlformats.org/officeDocument/2006/relationships/image" Target="../media/image831.png"/><Relationship Id="rId71" Type="http://schemas.openxmlformats.org/officeDocument/2006/relationships/customXml" Target="../ink/ink825.xml"/><Relationship Id="rId70" Type="http://schemas.openxmlformats.org/officeDocument/2006/relationships/image" Target="../media/image830.png"/><Relationship Id="rId7" Type="http://schemas.openxmlformats.org/officeDocument/2006/relationships/customXml" Target="../ink/ink793.xml"/><Relationship Id="rId69" Type="http://schemas.openxmlformats.org/officeDocument/2006/relationships/customXml" Target="../ink/ink824.xml"/><Relationship Id="rId68" Type="http://schemas.openxmlformats.org/officeDocument/2006/relationships/image" Target="../media/image829.png"/><Relationship Id="rId67" Type="http://schemas.openxmlformats.org/officeDocument/2006/relationships/customXml" Target="../ink/ink823.xml"/><Relationship Id="rId66" Type="http://schemas.openxmlformats.org/officeDocument/2006/relationships/image" Target="../media/image828.png"/><Relationship Id="rId65" Type="http://schemas.openxmlformats.org/officeDocument/2006/relationships/customXml" Target="../ink/ink822.xml"/><Relationship Id="rId64" Type="http://schemas.openxmlformats.org/officeDocument/2006/relationships/image" Target="../media/image827.png"/><Relationship Id="rId63" Type="http://schemas.openxmlformats.org/officeDocument/2006/relationships/customXml" Target="../ink/ink821.xml"/><Relationship Id="rId62" Type="http://schemas.openxmlformats.org/officeDocument/2006/relationships/image" Target="../media/image826.png"/><Relationship Id="rId61" Type="http://schemas.openxmlformats.org/officeDocument/2006/relationships/customXml" Target="../ink/ink820.xml"/><Relationship Id="rId60" Type="http://schemas.openxmlformats.org/officeDocument/2006/relationships/image" Target="../media/image825.png"/><Relationship Id="rId6" Type="http://schemas.openxmlformats.org/officeDocument/2006/relationships/image" Target="../media/image798.png"/><Relationship Id="rId59" Type="http://schemas.openxmlformats.org/officeDocument/2006/relationships/customXml" Target="../ink/ink819.xml"/><Relationship Id="rId58" Type="http://schemas.openxmlformats.org/officeDocument/2006/relationships/image" Target="../media/image824.png"/><Relationship Id="rId57" Type="http://schemas.openxmlformats.org/officeDocument/2006/relationships/customXml" Target="../ink/ink818.xml"/><Relationship Id="rId56" Type="http://schemas.openxmlformats.org/officeDocument/2006/relationships/image" Target="../media/image823.png"/><Relationship Id="rId55" Type="http://schemas.openxmlformats.org/officeDocument/2006/relationships/customXml" Target="../ink/ink817.xml"/><Relationship Id="rId54" Type="http://schemas.openxmlformats.org/officeDocument/2006/relationships/image" Target="../media/image822.png"/><Relationship Id="rId53" Type="http://schemas.openxmlformats.org/officeDocument/2006/relationships/customXml" Target="../ink/ink816.xml"/><Relationship Id="rId52" Type="http://schemas.openxmlformats.org/officeDocument/2006/relationships/image" Target="../media/image821.png"/><Relationship Id="rId51" Type="http://schemas.openxmlformats.org/officeDocument/2006/relationships/customXml" Target="../ink/ink815.xml"/><Relationship Id="rId507" Type="http://schemas.openxmlformats.org/officeDocument/2006/relationships/slideLayout" Target="../slideLayouts/slideLayout6.xml"/><Relationship Id="rId506" Type="http://schemas.openxmlformats.org/officeDocument/2006/relationships/image" Target="../media/image1048.png"/><Relationship Id="rId505" Type="http://schemas.openxmlformats.org/officeDocument/2006/relationships/customXml" Target="../ink/ink1042.xml"/><Relationship Id="rId504" Type="http://schemas.openxmlformats.org/officeDocument/2006/relationships/image" Target="../media/image1047.png"/><Relationship Id="rId503" Type="http://schemas.openxmlformats.org/officeDocument/2006/relationships/customXml" Target="../ink/ink1041.xml"/><Relationship Id="rId502" Type="http://schemas.openxmlformats.org/officeDocument/2006/relationships/image" Target="../media/image1046.png"/><Relationship Id="rId501" Type="http://schemas.openxmlformats.org/officeDocument/2006/relationships/customXml" Target="../ink/ink1040.xml"/><Relationship Id="rId500" Type="http://schemas.openxmlformats.org/officeDocument/2006/relationships/image" Target="../media/image1045.png"/><Relationship Id="rId50" Type="http://schemas.openxmlformats.org/officeDocument/2006/relationships/image" Target="../media/image820.png"/><Relationship Id="rId5" Type="http://schemas.openxmlformats.org/officeDocument/2006/relationships/customXml" Target="../ink/ink792.xml"/><Relationship Id="rId499" Type="http://schemas.openxmlformats.org/officeDocument/2006/relationships/customXml" Target="../ink/ink1039.xml"/><Relationship Id="rId498" Type="http://schemas.openxmlformats.org/officeDocument/2006/relationships/image" Target="../media/image1044.png"/><Relationship Id="rId497" Type="http://schemas.openxmlformats.org/officeDocument/2006/relationships/customXml" Target="../ink/ink1038.xml"/><Relationship Id="rId496" Type="http://schemas.openxmlformats.org/officeDocument/2006/relationships/image" Target="../media/image1043.png"/><Relationship Id="rId495" Type="http://schemas.openxmlformats.org/officeDocument/2006/relationships/customXml" Target="../ink/ink1037.xml"/><Relationship Id="rId494" Type="http://schemas.openxmlformats.org/officeDocument/2006/relationships/image" Target="../media/image1042.png"/><Relationship Id="rId493" Type="http://schemas.openxmlformats.org/officeDocument/2006/relationships/customXml" Target="../ink/ink1036.xml"/><Relationship Id="rId492" Type="http://schemas.openxmlformats.org/officeDocument/2006/relationships/image" Target="../media/image1041.png"/><Relationship Id="rId491" Type="http://schemas.openxmlformats.org/officeDocument/2006/relationships/customXml" Target="../ink/ink1035.xml"/><Relationship Id="rId490" Type="http://schemas.openxmlformats.org/officeDocument/2006/relationships/image" Target="../media/image1040.png"/><Relationship Id="rId49" Type="http://schemas.openxmlformats.org/officeDocument/2006/relationships/customXml" Target="../ink/ink814.xml"/><Relationship Id="rId489" Type="http://schemas.openxmlformats.org/officeDocument/2006/relationships/customXml" Target="../ink/ink1034.xml"/><Relationship Id="rId488" Type="http://schemas.openxmlformats.org/officeDocument/2006/relationships/image" Target="../media/image1039.png"/><Relationship Id="rId487" Type="http://schemas.openxmlformats.org/officeDocument/2006/relationships/customXml" Target="../ink/ink1033.xml"/><Relationship Id="rId486" Type="http://schemas.openxmlformats.org/officeDocument/2006/relationships/image" Target="../media/image1038.png"/><Relationship Id="rId485" Type="http://schemas.openxmlformats.org/officeDocument/2006/relationships/customXml" Target="../ink/ink1032.xml"/><Relationship Id="rId484" Type="http://schemas.openxmlformats.org/officeDocument/2006/relationships/image" Target="../media/image1037.png"/><Relationship Id="rId483" Type="http://schemas.openxmlformats.org/officeDocument/2006/relationships/customXml" Target="../ink/ink1031.xml"/><Relationship Id="rId482" Type="http://schemas.openxmlformats.org/officeDocument/2006/relationships/image" Target="../media/image1036.png"/><Relationship Id="rId481" Type="http://schemas.openxmlformats.org/officeDocument/2006/relationships/customXml" Target="../ink/ink1030.xml"/><Relationship Id="rId480" Type="http://schemas.openxmlformats.org/officeDocument/2006/relationships/image" Target="../media/image1035.png"/><Relationship Id="rId48" Type="http://schemas.openxmlformats.org/officeDocument/2006/relationships/image" Target="../media/image819.png"/><Relationship Id="rId479" Type="http://schemas.openxmlformats.org/officeDocument/2006/relationships/customXml" Target="../ink/ink1029.xml"/><Relationship Id="rId478" Type="http://schemas.openxmlformats.org/officeDocument/2006/relationships/image" Target="../media/image1034.png"/><Relationship Id="rId477" Type="http://schemas.openxmlformats.org/officeDocument/2006/relationships/customXml" Target="../ink/ink1028.xml"/><Relationship Id="rId476" Type="http://schemas.openxmlformats.org/officeDocument/2006/relationships/image" Target="../media/image1033.png"/><Relationship Id="rId475" Type="http://schemas.openxmlformats.org/officeDocument/2006/relationships/customXml" Target="../ink/ink1027.xml"/><Relationship Id="rId474" Type="http://schemas.openxmlformats.org/officeDocument/2006/relationships/image" Target="../media/image1032.png"/><Relationship Id="rId473" Type="http://schemas.openxmlformats.org/officeDocument/2006/relationships/customXml" Target="../ink/ink1026.xml"/><Relationship Id="rId472" Type="http://schemas.openxmlformats.org/officeDocument/2006/relationships/image" Target="../media/image1031.png"/><Relationship Id="rId471" Type="http://schemas.openxmlformats.org/officeDocument/2006/relationships/customXml" Target="../ink/ink1025.xml"/><Relationship Id="rId470" Type="http://schemas.openxmlformats.org/officeDocument/2006/relationships/image" Target="../media/image1030.png"/><Relationship Id="rId47" Type="http://schemas.openxmlformats.org/officeDocument/2006/relationships/customXml" Target="../ink/ink813.xml"/><Relationship Id="rId469" Type="http://schemas.openxmlformats.org/officeDocument/2006/relationships/customXml" Target="../ink/ink1024.xml"/><Relationship Id="rId468" Type="http://schemas.openxmlformats.org/officeDocument/2006/relationships/image" Target="../media/image1029.png"/><Relationship Id="rId467" Type="http://schemas.openxmlformats.org/officeDocument/2006/relationships/customXml" Target="../ink/ink1023.xml"/><Relationship Id="rId466" Type="http://schemas.openxmlformats.org/officeDocument/2006/relationships/image" Target="../media/image1028.png"/><Relationship Id="rId465" Type="http://schemas.openxmlformats.org/officeDocument/2006/relationships/customXml" Target="../ink/ink1022.xml"/><Relationship Id="rId464" Type="http://schemas.openxmlformats.org/officeDocument/2006/relationships/image" Target="../media/image1027.png"/><Relationship Id="rId463" Type="http://schemas.openxmlformats.org/officeDocument/2006/relationships/customXml" Target="../ink/ink1021.xml"/><Relationship Id="rId462" Type="http://schemas.openxmlformats.org/officeDocument/2006/relationships/image" Target="../media/image1026.png"/><Relationship Id="rId461" Type="http://schemas.openxmlformats.org/officeDocument/2006/relationships/customXml" Target="../ink/ink1020.xml"/><Relationship Id="rId460" Type="http://schemas.openxmlformats.org/officeDocument/2006/relationships/image" Target="../media/image1025.png"/><Relationship Id="rId46" Type="http://schemas.openxmlformats.org/officeDocument/2006/relationships/image" Target="../media/image818.png"/><Relationship Id="rId459" Type="http://schemas.openxmlformats.org/officeDocument/2006/relationships/customXml" Target="../ink/ink1019.xml"/><Relationship Id="rId458" Type="http://schemas.openxmlformats.org/officeDocument/2006/relationships/image" Target="../media/image1024.png"/><Relationship Id="rId457" Type="http://schemas.openxmlformats.org/officeDocument/2006/relationships/customXml" Target="../ink/ink1018.xml"/><Relationship Id="rId456" Type="http://schemas.openxmlformats.org/officeDocument/2006/relationships/image" Target="../media/image1023.png"/><Relationship Id="rId455" Type="http://schemas.openxmlformats.org/officeDocument/2006/relationships/customXml" Target="../ink/ink1017.xml"/><Relationship Id="rId454" Type="http://schemas.openxmlformats.org/officeDocument/2006/relationships/image" Target="../media/image1022.png"/><Relationship Id="rId453" Type="http://schemas.openxmlformats.org/officeDocument/2006/relationships/customXml" Target="../ink/ink1016.xml"/><Relationship Id="rId452" Type="http://schemas.openxmlformats.org/officeDocument/2006/relationships/image" Target="../media/image1021.png"/><Relationship Id="rId451" Type="http://schemas.openxmlformats.org/officeDocument/2006/relationships/customXml" Target="../ink/ink1015.xml"/><Relationship Id="rId450" Type="http://schemas.openxmlformats.org/officeDocument/2006/relationships/image" Target="../media/image1020.png"/><Relationship Id="rId45" Type="http://schemas.openxmlformats.org/officeDocument/2006/relationships/customXml" Target="../ink/ink812.xml"/><Relationship Id="rId449" Type="http://schemas.openxmlformats.org/officeDocument/2006/relationships/customXml" Target="../ink/ink1014.xml"/><Relationship Id="rId448" Type="http://schemas.openxmlformats.org/officeDocument/2006/relationships/image" Target="../media/image1019.png"/><Relationship Id="rId447" Type="http://schemas.openxmlformats.org/officeDocument/2006/relationships/customXml" Target="../ink/ink1013.xml"/><Relationship Id="rId446" Type="http://schemas.openxmlformats.org/officeDocument/2006/relationships/image" Target="../media/image1018.png"/><Relationship Id="rId445" Type="http://schemas.openxmlformats.org/officeDocument/2006/relationships/customXml" Target="../ink/ink1012.xml"/><Relationship Id="rId444" Type="http://schemas.openxmlformats.org/officeDocument/2006/relationships/image" Target="../media/image1017.png"/><Relationship Id="rId443" Type="http://schemas.openxmlformats.org/officeDocument/2006/relationships/customXml" Target="../ink/ink1011.xml"/><Relationship Id="rId442" Type="http://schemas.openxmlformats.org/officeDocument/2006/relationships/image" Target="../media/image1016.png"/><Relationship Id="rId441" Type="http://schemas.openxmlformats.org/officeDocument/2006/relationships/customXml" Target="../ink/ink1010.xml"/><Relationship Id="rId440" Type="http://schemas.openxmlformats.org/officeDocument/2006/relationships/image" Target="../media/image1015.png"/><Relationship Id="rId44" Type="http://schemas.openxmlformats.org/officeDocument/2006/relationships/image" Target="../media/image817.png"/><Relationship Id="rId439" Type="http://schemas.openxmlformats.org/officeDocument/2006/relationships/customXml" Target="../ink/ink1009.xml"/><Relationship Id="rId438" Type="http://schemas.openxmlformats.org/officeDocument/2006/relationships/image" Target="../media/image1014.png"/><Relationship Id="rId437" Type="http://schemas.openxmlformats.org/officeDocument/2006/relationships/customXml" Target="../ink/ink1008.xml"/><Relationship Id="rId436" Type="http://schemas.openxmlformats.org/officeDocument/2006/relationships/image" Target="../media/image1013.png"/><Relationship Id="rId435" Type="http://schemas.openxmlformats.org/officeDocument/2006/relationships/customXml" Target="../ink/ink1007.xml"/><Relationship Id="rId434" Type="http://schemas.openxmlformats.org/officeDocument/2006/relationships/image" Target="../media/image1012.png"/><Relationship Id="rId433" Type="http://schemas.openxmlformats.org/officeDocument/2006/relationships/customXml" Target="../ink/ink1006.xml"/><Relationship Id="rId432" Type="http://schemas.openxmlformats.org/officeDocument/2006/relationships/image" Target="../media/image1011.png"/><Relationship Id="rId431" Type="http://schemas.openxmlformats.org/officeDocument/2006/relationships/customXml" Target="../ink/ink1005.xml"/><Relationship Id="rId430" Type="http://schemas.openxmlformats.org/officeDocument/2006/relationships/image" Target="../media/image1010.png"/><Relationship Id="rId43" Type="http://schemas.openxmlformats.org/officeDocument/2006/relationships/customXml" Target="../ink/ink811.xml"/><Relationship Id="rId429" Type="http://schemas.openxmlformats.org/officeDocument/2006/relationships/customXml" Target="../ink/ink1004.xml"/><Relationship Id="rId428" Type="http://schemas.openxmlformats.org/officeDocument/2006/relationships/image" Target="../media/image1009.png"/><Relationship Id="rId427" Type="http://schemas.openxmlformats.org/officeDocument/2006/relationships/customXml" Target="../ink/ink1003.xml"/><Relationship Id="rId426" Type="http://schemas.openxmlformats.org/officeDocument/2006/relationships/image" Target="../media/image1008.png"/><Relationship Id="rId425" Type="http://schemas.openxmlformats.org/officeDocument/2006/relationships/customXml" Target="../ink/ink1002.xml"/><Relationship Id="rId424" Type="http://schemas.openxmlformats.org/officeDocument/2006/relationships/image" Target="../media/image1007.png"/><Relationship Id="rId423" Type="http://schemas.openxmlformats.org/officeDocument/2006/relationships/customXml" Target="../ink/ink1001.xml"/><Relationship Id="rId422" Type="http://schemas.openxmlformats.org/officeDocument/2006/relationships/image" Target="../media/image1006.png"/><Relationship Id="rId421" Type="http://schemas.openxmlformats.org/officeDocument/2006/relationships/customXml" Target="../ink/ink1000.xml"/><Relationship Id="rId420" Type="http://schemas.openxmlformats.org/officeDocument/2006/relationships/image" Target="../media/image1005.png"/><Relationship Id="rId42" Type="http://schemas.openxmlformats.org/officeDocument/2006/relationships/image" Target="../media/image816.png"/><Relationship Id="rId419" Type="http://schemas.openxmlformats.org/officeDocument/2006/relationships/customXml" Target="../ink/ink999.xml"/><Relationship Id="rId418" Type="http://schemas.openxmlformats.org/officeDocument/2006/relationships/image" Target="../media/image1004.png"/><Relationship Id="rId417" Type="http://schemas.openxmlformats.org/officeDocument/2006/relationships/customXml" Target="../ink/ink998.xml"/><Relationship Id="rId416" Type="http://schemas.openxmlformats.org/officeDocument/2006/relationships/image" Target="../media/image1003.png"/><Relationship Id="rId415" Type="http://schemas.openxmlformats.org/officeDocument/2006/relationships/customXml" Target="../ink/ink997.xml"/><Relationship Id="rId414" Type="http://schemas.openxmlformats.org/officeDocument/2006/relationships/image" Target="../media/image1002.png"/><Relationship Id="rId413" Type="http://schemas.openxmlformats.org/officeDocument/2006/relationships/customXml" Target="../ink/ink996.xml"/><Relationship Id="rId412" Type="http://schemas.openxmlformats.org/officeDocument/2006/relationships/image" Target="../media/image1001.png"/><Relationship Id="rId411" Type="http://schemas.openxmlformats.org/officeDocument/2006/relationships/customXml" Target="../ink/ink995.xml"/><Relationship Id="rId410" Type="http://schemas.openxmlformats.org/officeDocument/2006/relationships/image" Target="../media/image1000.png"/><Relationship Id="rId41" Type="http://schemas.openxmlformats.org/officeDocument/2006/relationships/customXml" Target="../ink/ink810.xml"/><Relationship Id="rId409" Type="http://schemas.openxmlformats.org/officeDocument/2006/relationships/customXml" Target="../ink/ink994.xml"/><Relationship Id="rId408" Type="http://schemas.openxmlformats.org/officeDocument/2006/relationships/image" Target="../media/image999.png"/><Relationship Id="rId407" Type="http://schemas.openxmlformats.org/officeDocument/2006/relationships/customXml" Target="../ink/ink993.xml"/><Relationship Id="rId406" Type="http://schemas.openxmlformats.org/officeDocument/2006/relationships/image" Target="../media/image998.png"/><Relationship Id="rId405" Type="http://schemas.openxmlformats.org/officeDocument/2006/relationships/customXml" Target="../ink/ink992.xml"/><Relationship Id="rId404" Type="http://schemas.openxmlformats.org/officeDocument/2006/relationships/image" Target="../media/image997.png"/><Relationship Id="rId403" Type="http://schemas.openxmlformats.org/officeDocument/2006/relationships/customXml" Target="../ink/ink991.xml"/><Relationship Id="rId402" Type="http://schemas.openxmlformats.org/officeDocument/2006/relationships/image" Target="../media/image996.png"/><Relationship Id="rId401" Type="http://schemas.openxmlformats.org/officeDocument/2006/relationships/customXml" Target="../ink/ink990.xml"/><Relationship Id="rId400" Type="http://schemas.openxmlformats.org/officeDocument/2006/relationships/image" Target="../media/image995.png"/><Relationship Id="rId40" Type="http://schemas.openxmlformats.org/officeDocument/2006/relationships/image" Target="../media/image815.png"/><Relationship Id="rId4" Type="http://schemas.openxmlformats.org/officeDocument/2006/relationships/image" Target="../media/image797.png"/><Relationship Id="rId399" Type="http://schemas.openxmlformats.org/officeDocument/2006/relationships/customXml" Target="../ink/ink989.xml"/><Relationship Id="rId398" Type="http://schemas.openxmlformats.org/officeDocument/2006/relationships/image" Target="../media/image994.png"/><Relationship Id="rId397" Type="http://schemas.openxmlformats.org/officeDocument/2006/relationships/customXml" Target="../ink/ink988.xml"/><Relationship Id="rId396" Type="http://schemas.openxmlformats.org/officeDocument/2006/relationships/image" Target="../media/image993.png"/><Relationship Id="rId395" Type="http://schemas.openxmlformats.org/officeDocument/2006/relationships/customXml" Target="../ink/ink987.xml"/><Relationship Id="rId394" Type="http://schemas.openxmlformats.org/officeDocument/2006/relationships/image" Target="../media/image992.png"/><Relationship Id="rId393" Type="http://schemas.openxmlformats.org/officeDocument/2006/relationships/customXml" Target="../ink/ink986.xml"/><Relationship Id="rId392" Type="http://schemas.openxmlformats.org/officeDocument/2006/relationships/image" Target="../media/image991.png"/><Relationship Id="rId391" Type="http://schemas.openxmlformats.org/officeDocument/2006/relationships/customXml" Target="../ink/ink985.xml"/><Relationship Id="rId390" Type="http://schemas.openxmlformats.org/officeDocument/2006/relationships/image" Target="../media/image990.png"/><Relationship Id="rId39" Type="http://schemas.openxmlformats.org/officeDocument/2006/relationships/customXml" Target="../ink/ink809.xml"/><Relationship Id="rId389" Type="http://schemas.openxmlformats.org/officeDocument/2006/relationships/customXml" Target="../ink/ink984.xml"/><Relationship Id="rId388" Type="http://schemas.openxmlformats.org/officeDocument/2006/relationships/image" Target="../media/image989.png"/><Relationship Id="rId387" Type="http://schemas.openxmlformats.org/officeDocument/2006/relationships/customXml" Target="../ink/ink983.xml"/><Relationship Id="rId386" Type="http://schemas.openxmlformats.org/officeDocument/2006/relationships/image" Target="../media/image988.png"/><Relationship Id="rId385" Type="http://schemas.openxmlformats.org/officeDocument/2006/relationships/customXml" Target="../ink/ink982.xml"/><Relationship Id="rId384" Type="http://schemas.openxmlformats.org/officeDocument/2006/relationships/image" Target="../media/image987.png"/><Relationship Id="rId383" Type="http://schemas.openxmlformats.org/officeDocument/2006/relationships/customXml" Target="../ink/ink981.xml"/><Relationship Id="rId382" Type="http://schemas.openxmlformats.org/officeDocument/2006/relationships/image" Target="../media/image986.png"/><Relationship Id="rId381" Type="http://schemas.openxmlformats.org/officeDocument/2006/relationships/customXml" Target="../ink/ink980.xml"/><Relationship Id="rId380" Type="http://schemas.openxmlformats.org/officeDocument/2006/relationships/image" Target="../media/image985.png"/><Relationship Id="rId38" Type="http://schemas.openxmlformats.org/officeDocument/2006/relationships/image" Target="../media/image814.png"/><Relationship Id="rId379" Type="http://schemas.openxmlformats.org/officeDocument/2006/relationships/customXml" Target="../ink/ink979.xml"/><Relationship Id="rId378" Type="http://schemas.openxmlformats.org/officeDocument/2006/relationships/image" Target="../media/image984.png"/><Relationship Id="rId377" Type="http://schemas.openxmlformats.org/officeDocument/2006/relationships/customXml" Target="../ink/ink978.xml"/><Relationship Id="rId376" Type="http://schemas.openxmlformats.org/officeDocument/2006/relationships/image" Target="../media/image983.png"/><Relationship Id="rId375" Type="http://schemas.openxmlformats.org/officeDocument/2006/relationships/customXml" Target="../ink/ink977.xml"/><Relationship Id="rId374" Type="http://schemas.openxmlformats.org/officeDocument/2006/relationships/image" Target="../media/image982.png"/><Relationship Id="rId373" Type="http://schemas.openxmlformats.org/officeDocument/2006/relationships/customXml" Target="../ink/ink976.xml"/><Relationship Id="rId372" Type="http://schemas.openxmlformats.org/officeDocument/2006/relationships/image" Target="../media/image981.png"/><Relationship Id="rId371" Type="http://schemas.openxmlformats.org/officeDocument/2006/relationships/customXml" Target="../ink/ink975.xml"/><Relationship Id="rId370" Type="http://schemas.openxmlformats.org/officeDocument/2006/relationships/image" Target="../media/image980.png"/><Relationship Id="rId37" Type="http://schemas.openxmlformats.org/officeDocument/2006/relationships/customXml" Target="../ink/ink808.xml"/><Relationship Id="rId369" Type="http://schemas.openxmlformats.org/officeDocument/2006/relationships/customXml" Target="../ink/ink974.xml"/><Relationship Id="rId368" Type="http://schemas.openxmlformats.org/officeDocument/2006/relationships/image" Target="../media/image979.png"/><Relationship Id="rId367" Type="http://schemas.openxmlformats.org/officeDocument/2006/relationships/customXml" Target="../ink/ink973.xml"/><Relationship Id="rId366" Type="http://schemas.openxmlformats.org/officeDocument/2006/relationships/image" Target="../media/image978.png"/><Relationship Id="rId365" Type="http://schemas.openxmlformats.org/officeDocument/2006/relationships/customXml" Target="../ink/ink972.xml"/><Relationship Id="rId364" Type="http://schemas.openxmlformats.org/officeDocument/2006/relationships/image" Target="../media/image977.png"/><Relationship Id="rId363" Type="http://schemas.openxmlformats.org/officeDocument/2006/relationships/customXml" Target="../ink/ink971.xml"/><Relationship Id="rId362" Type="http://schemas.openxmlformats.org/officeDocument/2006/relationships/image" Target="../media/image976.png"/><Relationship Id="rId361" Type="http://schemas.openxmlformats.org/officeDocument/2006/relationships/customXml" Target="../ink/ink970.xml"/><Relationship Id="rId360" Type="http://schemas.openxmlformats.org/officeDocument/2006/relationships/image" Target="../media/image975.png"/><Relationship Id="rId36" Type="http://schemas.openxmlformats.org/officeDocument/2006/relationships/image" Target="../media/image813.png"/><Relationship Id="rId359" Type="http://schemas.openxmlformats.org/officeDocument/2006/relationships/customXml" Target="../ink/ink969.xml"/><Relationship Id="rId358" Type="http://schemas.openxmlformats.org/officeDocument/2006/relationships/image" Target="../media/image974.png"/><Relationship Id="rId357" Type="http://schemas.openxmlformats.org/officeDocument/2006/relationships/customXml" Target="../ink/ink968.xml"/><Relationship Id="rId356" Type="http://schemas.openxmlformats.org/officeDocument/2006/relationships/image" Target="../media/image973.png"/><Relationship Id="rId355" Type="http://schemas.openxmlformats.org/officeDocument/2006/relationships/customXml" Target="../ink/ink967.xml"/><Relationship Id="rId354" Type="http://schemas.openxmlformats.org/officeDocument/2006/relationships/image" Target="../media/image972.png"/><Relationship Id="rId353" Type="http://schemas.openxmlformats.org/officeDocument/2006/relationships/customXml" Target="../ink/ink966.xml"/><Relationship Id="rId352" Type="http://schemas.openxmlformats.org/officeDocument/2006/relationships/image" Target="../media/image971.png"/><Relationship Id="rId351" Type="http://schemas.openxmlformats.org/officeDocument/2006/relationships/customXml" Target="../ink/ink965.xml"/><Relationship Id="rId350" Type="http://schemas.openxmlformats.org/officeDocument/2006/relationships/image" Target="../media/image970.png"/><Relationship Id="rId35" Type="http://schemas.openxmlformats.org/officeDocument/2006/relationships/customXml" Target="../ink/ink807.xml"/><Relationship Id="rId349" Type="http://schemas.openxmlformats.org/officeDocument/2006/relationships/customXml" Target="../ink/ink964.xml"/><Relationship Id="rId348" Type="http://schemas.openxmlformats.org/officeDocument/2006/relationships/image" Target="../media/image969.png"/><Relationship Id="rId347" Type="http://schemas.openxmlformats.org/officeDocument/2006/relationships/customXml" Target="../ink/ink963.xml"/><Relationship Id="rId346" Type="http://schemas.openxmlformats.org/officeDocument/2006/relationships/image" Target="../media/image968.png"/><Relationship Id="rId345" Type="http://schemas.openxmlformats.org/officeDocument/2006/relationships/customXml" Target="../ink/ink962.xml"/><Relationship Id="rId344" Type="http://schemas.openxmlformats.org/officeDocument/2006/relationships/image" Target="../media/image967.png"/><Relationship Id="rId343" Type="http://schemas.openxmlformats.org/officeDocument/2006/relationships/customXml" Target="../ink/ink961.xml"/><Relationship Id="rId342" Type="http://schemas.openxmlformats.org/officeDocument/2006/relationships/image" Target="../media/image966.png"/><Relationship Id="rId341" Type="http://schemas.openxmlformats.org/officeDocument/2006/relationships/customXml" Target="../ink/ink960.xml"/><Relationship Id="rId340" Type="http://schemas.openxmlformats.org/officeDocument/2006/relationships/image" Target="../media/image965.png"/><Relationship Id="rId34" Type="http://schemas.openxmlformats.org/officeDocument/2006/relationships/image" Target="../media/image812.png"/><Relationship Id="rId339" Type="http://schemas.openxmlformats.org/officeDocument/2006/relationships/customXml" Target="../ink/ink959.xml"/><Relationship Id="rId338" Type="http://schemas.openxmlformats.org/officeDocument/2006/relationships/image" Target="../media/image964.png"/><Relationship Id="rId337" Type="http://schemas.openxmlformats.org/officeDocument/2006/relationships/customXml" Target="../ink/ink958.xml"/><Relationship Id="rId336" Type="http://schemas.openxmlformats.org/officeDocument/2006/relationships/image" Target="../media/image963.png"/><Relationship Id="rId335" Type="http://schemas.openxmlformats.org/officeDocument/2006/relationships/customXml" Target="../ink/ink957.xml"/><Relationship Id="rId334" Type="http://schemas.openxmlformats.org/officeDocument/2006/relationships/image" Target="../media/image962.png"/><Relationship Id="rId333" Type="http://schemas.openxmlformats.org/officeDocument/2006/relationships/customXml" Target="../ink/ink956.xml"/><Relationship Id="rId332" Type="http://schemas.openxmlformats.org/officeDocument/2006/relationships/image" Target="../media/image961.png"/><Relationship Id="rId331" Type="http://schemas.openxmlformats.org/officeDocument/2006/relationships/customXml" Target="../ink/ink955.xml"/><Relationship Id="rId330" Type="http://schemas.openxmlformats.org/officeDocument/2006/relationships/image" Target="../media/image960.png"/><Relationship Id="rId33" Type="http://schemas.openxmlformats.org/officeDocument/2006/relationships/customXml" Target="../ink/ink806.xml"/><Relationship Id="rId329" Type="http://schemas.openxmlformats.org/officeDocument/2006/relationships/customXml" Target="../ink/ink954.xml"/><Relationship Id="rId328" Type="http://schemas.openxmlformats.org/officeDocument/2006/relationships/image" Target="../media/image959.png"/><Relationship Id="rId327" Type="http://schemas.openxmlformats.org/officeDocument/2006/relationships/customXml" Target="../ink/ink953.xml"/><Relationship Id="rId326" Type="http://schemas.openxmlformats.org/officeDocument/2006/relationships/image" Target="../media/image958.png"/><Relationship Id="rId325" Type="http://schemas.openxmlformats.org/officeDocument/2006/relationships/customXml" Target="../ink/ink952.xml"/><Relationship Id="rId324" Type="http://schemas.openxmlformats.org/officeDocument/2006/relationships/image" Target="../media/image957.png"/><Relationship Id="rId323" Type="http://schemas.openxmlformats.org/officeDocument/2006/relationships/customXml" Target="../ink/ink951.xml"/><Relationship Id="rId322" Type="http://schemas.openxmlformats.org/officeDocument/2006/relationships/image" Target="../media/image956.png"/><Relationship Id="rId321" Type="http://schemas.openxmlformats.org/officeDocument/2006/relationships/customXml" Target="../ink/ink950.xml"/><Relationship Id="rId320" Type="http://schemas.openxmlformats.org/officeDocument/2006/relationships/image" Target="../media/image955.png"/><Relationship Id="rId32" Type="http://schemas.openxmlformats.org/officeDocument/2006/relationships/image" Target="../media/image811.png"/><Relationship Id="rId319" Type="http://schemas.openxmlformats.org/officeDocument/2006/relationships/customXml" Target="../ink/ink949.xml"/><Relationship Id="rId318" Type="http://schemas.openxmlformats.org/officeDocument/2006/relationships/image" Target="../media/image954.png"/><Relationship Id="rId317" Type="http://schemas.openxmlformats.org/officeDocument/2006/relationships/customXml" Target="../ink/ink948.xml"/><Relationship Id="rId316" Type="http://schemas.openxmlformats.org/officeDocument/2006/relationships/image" Target="../media/image953.png"/><Relationship Id="rId315" Type="http://schemas.openxmlformats.org/officeDocument/2006/relationships/customXml" Target="../ink/ink947.xml"/><Relationship Id="rId314" Type="http://schemas.openxmlformats.org/officeDocument/2006/relationships/image" Target="../media/image952.png"/><Relationship Id="rId313" Type="http://schemas.openxmlformats.org/officeDocument/2006/relationships/customXml" Target="../ink/ink946.xml"/><Relationship Id="rId312" Type="http://schemas.openxmlformats.org/officeDocument/2006/relationships/image" Target="../media/image951.png"/><Relationship Id="rId311" Type="http://schemas.openxmlformats.org/officeDocument/2006/relationships/customXml" Target="../ink/ink945.xml"/><Relationship Id="rId310" Type="http://schemas.openxmlformats.org/officeDocument/2006/relationships/image" Target="../media/image950.png"/><Relationship Id="rId31" Type="http://schemas.openxmlformats.org/officeDocument/2006/relationships/customXml" Target="../ink/ink805.xml"/><Relationship Id="rId309" Type="http://schemas.openxmlformats.org/officeDocument/2006/relationships/customXml" Target="../ink/ink944.xml"/><Relationship Id="rId308" Type="http://schemas.openxmlformats.org/officeDocument/2006/relationships/image" Target="../media/image949.png"/><Relationship Id="rId307" Type="http://schemas.openxmlformats.org/officeDocument/2006/relationships/customXml" Target="../ink/ink943.xml"/><Relationship Id="rId306" Type="http://schemas.openxmlformats.org/officeDocument/2006/relationships/image" Target="../media/image948.png"/><Relationship Id="rId305" Type="http://schemas.openxmlformats.org/officeDocument/2006/relationships/customXml" Target="../ink/ink942.xml"/><Relationship Id="rId304" Type="http://schemas.openxmlformats.org/officeDocument/2006/relationships/image" Target="../media/image947.png"/><Relationship Id="rId303" Type="http://schemas.openxmlformats.org/officeDocument/2006/relationships/customXml" Target="../ink/ink941.xml"/><Relationship Id="rId302" Type="http://schemas.openxmlformats.org/officeDocument/2006/relationships/image" Target="../media/image946.png"/><Relationship Id="rId301" Type="http://schemas.openxmlformats.org/officeDocument/2006/relationships/customXml" Target="../ink/ink940.xml"/><Relationship Id="rId300" Type="http://schemas.openxmlformats.org/officeDocument/2006/relationships/image" Target="../media/image945.png"/><Relationship Id="rId30" Type="http://schemas.openxmlformats.org/officeDocument/2006/relationships/image" Target="../media/image810.png"/><Relationship Id="rId3" Type="http://schemas.openxmlformats.org/officeDocument/2006/relationships/customXml" Target="../ink/ink791.xml"/><Relationship Id="rId299" Type="http://schemas.openxmlformats.org/officeDocument/2006/relationships/customXml" Target="../ink/ink939.xml"/><Relationship Id="rId298" Type="http://schemas.openxmlformats.org/officeDocument/2006/relationships/image" Target="../media/image944.png"/><Relationship Id="rId297" Type="http://schemas.openxmlformats.org/officeDocument/2006/relationships/customXml" Target="../ink/ink938.xml"/><Relationship Id="rId296" Type="http://schemas.openxmlformats.org/officeDocument/2006/relationships/image" Target="../media/image943.png"/><Relationship Id="rId295" Type="http://schemas.openxmlformats.org/officeDocument/2006/relationships/customXml" Target="../ink/ink937.xml"/><Relationship Id="rId294" Type="http://schemas.openxmlformats.org/officeDocument/2006/relationships/image" Target="../media/image942.png"/><Relationship Id="rId293" Type="http://schemas.openxmlformats.org/officeDocument/2006/relationships/customXml" Target="../ink/ink936.xml"/><Relationship Id="rId292" Type="http://schemas.openxmlformats.org/officeDocument/2006/relationships/image" Target="../media/image941.png"/><Relationship Id="rId291" Type="http://schemas.openxmlformats.org/officeDocument/2006/relationships/customXml" Target="../ink/ink935.xml"/><Relationship Id="rId290" Type="http://schemas.openxmlformats.org/officeDocument/2006/relationships/image" Target="../media/image940.png"/><Relationship Id="rId29" Type="http://schemas.openxmlformats.org/officeDocument/2006/relationships/customXml" Target="../ink/ink804.xml"/><Relationship Id="rId289" Type="http://schemas.openxmlformats.org/officeDocument/2006/relationships/customXml" Target="../ink/ink934.xml"/><Relationship Id="rId288" Type="http://schemas.openxmlformats.org/officeDocument/2006/relationships/image" Target="../media/image939.png"/><Relationship Id="rId287" Type="http://schemas.openxmlformats.org/officeDocument/2006/relationships/customXml" Target="../ink/ink933.xml"/><Relationship Id="rId286" Type="http://schemas.openxmlformats.org/officeDocument/2006/relationships/image" Target="../media/image938.png"/><Relationship Id="rId285" Type="http://schemas.openxmlformats.org/officeDocument/2006/relationships/customXml" Target="../ink/ink932.xml"/><Relationship Id="rId284" Type="http://schemas.openxmlformats.org/officeDocument/2006/relationships/image" Target="../media/image937.png"/><Relationship Id="rId283" Type="http://schemas.openxmlformats.org/officeDocument/2006/relationships/customXml" Target="../ink/ink931.xml"/><Relationship Id="rId282" Type="http://schemas.openxmlformats.org/officeDocument/2006/relationships/image" Target="../media/image936.png"/><Relationship Id="rId281" Type="http://schemas.openxmlformats.org/officeDocument/2006/relationships/customXml" Target="../ink/ink930.xml"/><Relationship Id="rId280" Type="http://schemas.openxmlformats.org/officeDocument/2006/relationships/image" Target="../media/image935.png"/><Relationship Id="rId28" Type="http://schemas.openxmlformats.org/officeDocument/2006/relationships/image" Target="../media/image809.png"/><Relationship Id="rId279" Type="http://schemas.openxmlformats.org/officeDocument/2006/relationships/customXml" Target="../ink/ink929.xml"/><Relationship Id="rId278" Type="http://schemas.openxmlformats.org/officeDocument/2006/relationships/image" Target="../media/image934.png"/><Relationship Id="rId277" Type="http://schemas.openxmlformats.org/officeDocument/2006/relationships/customXml" Target="../ink/ink928.xml"/><Relationship Id="rId276" Type="http://schemas.openxmlformats.org/officeDocument/2006/relationships/image" Target="../media/image933.png"/><Relationship Id="rId275" Type="http://schemas.openxmlformats.org/officeDocument/2006/relationships/customXml" Target="../ink/ink927.xml"/><Relationship Id="rId274" Type="http://schemas.openxmlformats.org/officeDocument/2006/relationships/image" Target="../media/image932.png"/><Relationship Id="rId273" Type="http://schemas.openxmlformats.org/officeDocument/2006/relationships/customXml" Target="../ink/ink926.xml"/><Relationship Id="rId272" Type="http://schemas.openxmlformats.org/officeDocument/2006/relationships/image" Target="../media/image931.png"/><Relationship Id="rId271" Type="http://schemas.openxmlformats.org/officeDocument/2006/relationships/customXml" Target="../ink/ink925.xml"/><Relationship Id="rId270" Type="http://schemas.openxmlformats.org/officeDocument/2006/relationships/image" Target="../media/image930.png"/><Relationship Id="rId27" Type="http://schemas.openxmlformats.org/officeDocument/2006/relationships/customXml" Target="../ink/ink803.xml"/><Relationship Id="rId269" Type="http://schemas.openxmlformats.org/officeDocument/2006/relationships/customXml" Target="../ink/ink924.xml"/><Relationship Id="rId268" Type="http://schemas.openxmlformats.org/officeDocument/2006/relationships/image" Target="../media/image929.png"/><Relationship Id="rId267" Type="http://schemas.openxmlformats.org/officeDocument/2006/relationships/customXml" Target="../ink/ink923.xml"/><Relationship Id="rId266" Type="http://schemas.openxmlformats.org/officeDocument/2006/relationships/image" Target="../media/image928.png"/><Relationship Id="rId265" Type="http://schemas.openxmlformats.org/officeDocument/2006/relationships/customXml" Target="../ink/ink922.xml"/><Relationship Id="rId264" Type="http://schemas.openxmlformats.org/officeDocument/2006/relationships/image" Target="../media/image927.png"/><Relationship Id="rId263" Type="http://schemas.openxmlformats.org/officeDocument/2006/relationships/customXml" Target="../ink/ink921.xml"/><Relationship Id="rId262" Type="http://schemas.openxmlformats.org/officeDocument/2006/relationships/image" Target="../media/image926.png"/><Relationship Id="rId261" Type="http://schemas.openxmlformats.org/officeDocument/2006/relationships/customXml" Target="../ink/ink920.xml"/><Relationship Id="rId260" Type="http://schemas.openxmlformats.org/officeDocument/2006/relationships/image" Target="../media/image925.png"/><Relationship Id="rId26" Type="http://schemas.openxmlformats.org/officeDocument/2006/relationships/image" Target="../media/image808.png"/><Relationship Id="rId259" Type="http://schemas.openxmlformats.org/officeDocument/2006/relationships/customXml" Target="../ink/ink919.xml"/><Relationship Id="rId258" Type="http://schemas.openxmlformats.org/officeDocument/2006/relationships/image" Target="../media/image924.png"/><Relationship Id="rId257" Type="http://schemas.openxmlformats.org/officeDocument/2006/relationships/customXml" Target="../ink/ink918.xml"/><Relationship Id="rId256" Type="http://schemas.openxmlformats.org/officeDocument/2006/relationships/image" Target="../media/image923.png"/><Relationship Id="rId255" Type="http://schemas.openxmlformats.org/officeDocument/2006/relationships/customXml" Target="../ink/ink917.xml"/><Relationship Id="rId254" Type="http://schemas.openxmlformats.org/officeDocument/2006/relationships/image" Target="../media/image922.png"/><Relationship Id="rId253" Type="http://schemas.openxmlformats.org/officeDocument/2006/relationships/customXml" Target="../ink/ink916.xml"/><Relationship Id="rId252" Type="http://schemas.openxmlformats.org/officeDocument/2006/relationships/image" Target="../media/image921.png"/><Relationship Id="rId251" Type="http://schemas.openxmlformats.org/officeDocument/2006/relationships/customXml" Target="../ink/ink915.xml"/><Relationship Id="rId250" Type="http://schemas.openxmlformats.org/officeDocument/2006/relationships/image" Target="../media/image920.png"/><Relationship Id="rId25" Type="http://schemas.openxmlformats.org/officeDocument/2006/relationships/customXml" Target="../ink/ink802.xml"/><Relationship Id="rId249" Type="http://schemas.openxmlformats.org/officeDocument/2006/relationships/customXml" Target="../ink/ink914.xml"/><Relationship Id="rId248" Type="http://schemas.openxmlformats.org/officeDocument/2006/relationships/image" Target="../media/image919.png"/><Relationship Id="rId247" Type="http://schemas.openxmlformats.org/officeDocument/2006/relationships/customXml" Target="../ink/ink913.xml"/><Relationship Id="rId246" Type="http://schemas.openxmlformats.org/officeDocument/2006/relationships/image" Target="../media/image918.png"/><Relationship Id="rId245" Type="http://schemas.openxmlformats.org/officeDocument/2006/relationships/customXml" Target="../ink/ink912.xml"/><Relationship Id="rId244" Type="http://schemas.openxmlformats.org/officeDocument/2006/relationships/image" Target="../media/image917.png"/><Relationship Id="rId243" Type="http://schemas.openxmlformats.org/officeDocument/2006/relationships/customXml" Target="../ink/ink911.xml"/><Relationship Id="rId242" Type="http://schemas.openxmlformats.org/officeDocument/2006/relationships/image" Target="../media/image916.png"/><Relationship Id="rId241" Type="http://schemas.openxmlformats.org/officeDocument/2006/relationships/customXml" Target="../ink/ink910.xml"/><Relationship Id="rId240" Type="http://schemas.openxmlformats.org/officeDocument/2006/relationships/image" Target="../media/image915.png"/><Relationship Id="rId24" Type="http://schemas.openxmlformats.org/officeDocument/2006/relationships/image" Target="../media/image807.png"/><Relationship Id="rId239" Type="http://schemas.openxmlformats.org/officeDocument/2006/relationships/customXml" Target="../ink/ink909.xml"/><Relationship Id="rId238" Type="http://schemas.openxmlformats.org/officeDocument/2006/relationships/image" Target="../media/image914.png"/><Relationship Id="rId237" Type="http://schemas.openxmlformats.org/officeDocument/2006/relationships/customXml" Target="../ink/ink908.xml"/><Relationship Id="rId236" Type="http://schemas.openxmlformats.org/officeDocument/2006/relationships/image" Target="../media/image913.png"/><Relationship Id="rId235" Type="http://schemas.openxmlformats.org/officeDocument/2006/relationships/customXml" Target="../ink/ink907.xml"/><Relationship Id="rId234" Type="http://schemas.openxmlformats.org/officeDocument/2006/relationships/image" Target="../media/image912.png"/><Relationship Id="rId233" Type="http://schemas.openxmlformats.org/officeDocument/2006/relationships/customXml" Target="../ink/ink906.xml"/><Relationship Id="rId232" Type="http://schemas.openxmlformats.org/officeDocument/2006/relationships/image" Target="../media/image911.png"/><Relationship Id="rId231" Type="http://schemas.openxmlformats.org/officeDocument/2006/relationships/customXml" Target="../ink/ink905.xml"/><Relationship Id="rId230" Type="http://schemas.openxmlformats.org/officeDocument/2006/relationships/image" Target="../media/image910.png"/><Relationship Id="rId23" Type="http://schemas.openxmlformats.org/officeDocument/2006/relationships/customXml" Target="../ink/ink801.xml"/><Relationship Id="rId229" Type="http://schemas.openxmlformats.org/officeDocument/2006/relationships/customXml" Target="../ink/ink904.xml"/><Relationship Id="rId228" Type="http://schemas.openxmlformats.org/officeDocument/2006/relationships/image" Target="../media/image909.png"/><Relationship Id="rId227" Type="http://schemas.openxmlformats.org/officeDocument/2006/relationships/customXml" Target="../ink/ink903.xml"/><Relationship Id="rId226" Type="http://schemas.openxmlformats.org/officeDocument/2006/relationships/image" Target="../media/image908.png"/><Relationship Id="rId225" Type="http://schemas.openxmlformats.org/officeDocument/2006/relationships/customXml" Target="../ink/ink902.xml"/><Relationship Id="rId224" Type="http://schemas.openxmlformats.org/officeDocument/2006/relationships/image" Target="../media/image907.png"/><Relationship Id="rId223" Type="http://schemas.openxmlformats.org/officeDocument/2006/relationships/customXml" Target="../ink/ink901.xml"/><Relationship Id="rId222" Type="http://schemas.openxmlformats.org/officeDocument/2006/relationships/image" Target="../media/image906.png"/><Relationship Id="rId221" Type="http://schemas.openxmlformats.org/officeDocument/2006/relationships/customXml" Target="../ink/ink900.xml"/><Relationship Id="rId220" Type="http://schemas.openxmlformats.org/officeDocument/2006/relationships/image" Target="../media/image905.png"/><Relationship Id="rId22" Type="http://schemas.openxmlformats.org/officeDocument/2006/relationships/image" Target="../media/image806.png"/><Relationship Id="rId219" Type="http://schemas.openxmlformats.org/officeDocument/2006/relationships/customXml" Target="../ink/ink899.xml"/><Relationship Id="rId218" Type="http://schemas.openxmlformats.org/officeDocument/2006/relationships/image" Target="../media/image904.png"/><Relationship Id="rId217" Type="http://schemas.openxmlformats.org/officeDocument/2006/relationships/customXml" Target="../ink/ink898.xml"/><Relationship Id="rId216" Type="http://schemas.openxmlformats.org/officeDocument/2006/relationships/image" Target="../media/image903.png"/><Relationship Id="rId215" Type="http://schemas.openxmlformats.org/officeDocument/2006/relationships/customXml" Target="../ink/ink897.xml"/><Relationship Id="rId214" Type="http://schemas.openxmlformats.org/officeDocument/2006/relationships/image" Target="../media/image902.png"/><Relationship Id="rId213" Type="http://schemas.openxmlformats.org/officeDocument/2006/relationships/customXml" Target="../ink/ink896.xml"/><Relationship Id="rId212" Type="http://schemas.openxmlformats.org/officeDocument/2006/relationships/image" Target="../media/image901.png"/><Relationship Id="rId211" Type="http://schemas.openxmlformats.org/officeDocument/2006/relationships/customXml" Target="../ink/ink895.xml"/><Relationship Id="rId210" Type="http://schemas.openxmlformats.org/officeDocument/2006/relationships/image" Target="../media/image900.png"/><Relationship Id="rId21" Type="http://schemas.openxmlformats.org/officeDocument/2006/relationships/customXml" Target="../ink/ink800.xml"/><Relationship Id="rId209" Type="http://schemas.openxmlformats.org/officeDocument/2006/relationships/customXml" Target="../ink/ink894.xml"/><Relationship Id="rId208" Type="http://schemas.openxmlformats.org/officeDocument/2006/relationships/image" Target="../media/image899.png"/><Relationship Id="rId207" Type="http://schemas.openxmlformats.org/officeDocument/2006/relationships/customXml" Target="../ink/ink893.xml"/><Relationship Id="rId206" Type="http://schemas.openxmlformats.org/officeDocument/2006/relationships/image" Target="../media/image898.png"/><Relationship Id="rId205" Type="http://schemas.openxmlformats.org/officeDocument/2006/relationships/customXml" Target="../ink/ink892.xml"/><Relationship Id="rId204" Type="http://schemas.openxmlformats.org/officeDocument/2006/relationships/image" Target="../media/image897.png"/><Relationship Id="rId203" Type="http://schemas.openxmlformats.org/officeDocument/2006/relationships/customXml" Target="../ink/ink891.xml"/><Relationship Id="rId202" Type="http://schemas.openxmlformats.org/officeDocument/2006/relationships/image" Target="../media/image896.png"/><Relationship Id="rId201" Type="http://schemas.openxmlformats.org/officeDocument/2006/relationships/customXml" Target="../ink/ink890.xml"/><Relationship Id="rId200" Type="http://schemas.openxmlformats.org/officeDocument/2006/relationships/image" Target="../media/image895.png"/><Relationship Id="rId20" Type="http://schemas.openxmlformats.org/officeDocument/2006/relationships/image" Target="../media/image805.png"/><Relationship Id="rId2" Type="http://schemas.openxmlformats.org/officeDocument/2006/relationships/image" Target="../media/image796.png"/><Relationship Id="rId199" Type="http://schemas.openxmlformats.org/officeDocument/2006/relationships/customXml" Target="../ink/ink889.xml"/><Relationship Id="rId198" Type="http://schemas.openxmlformats.org/officeDocument/2006/relationships/image" Target="../media/image894.png"/><Relationship Id="rId197" Type="http://schemas.openxmlformats.org/officeDocument/2006/relationships/customXml" Target="../ink/ink888.xml"/><Relationship Id="rId196" Type="http://schemas.openxmlformats.org/officeDocument/2006/relationships/image" Target="../media/image893.png"/><Relationship Id="rId195" Type="http://schemas.openxmlformats.org/officeDocument/2006/relationships/customXml" Target="../ink/ink887.xml"/><Relationship Id="rId194" Type="http://schemas.openxmlformats.org/officeDocument/2006/relationships/image" Target="../media/image892.png"/><Relationship Id="rId193" Type="http://schemas.openxmlformats.org/officeDocument/2006/relationships/customXml" Target="../ink/ink886.xml"/><Relationship Id="rId192" Type="http://schemas.openxmlformats.org/officeDocument/2006/relationships/image" Target="../media/image891.png"/><Relationship Id="rId191" Type="http://schemas.openxmlformats.org/officeDocument/2006/relationships/customXml" Target="../ink/ink885.xml"/><Relationship Id="rId190" Type="http://schemas.openxmlformats.org/officeDocument/2006/relationships/image" Target="../media/image890.png"/><Relationship Id="rId19" Type="http://schemas.openxmlformats.org/officeDocument/2006/relationships/customXml" Target="../ink/ink799.xml"/><Relationship Id="rId189" Type="http://schemas.openxmlformats.org/officeDocument/2006/relationships/customXml" Target="../ink/ink884.xml"/><Relationship Id="rId188" Type="http://schemas.openxmlformats.org/officeDocument/2006/relationships/image" Target="../media/image889.png"/><Relationship Id="rId187" Type="http://schemas.openxmlformats.org/officeDocument/2006/relationships/customXml" Target="../ink/ink883.xml"/><Relationship Id="rId186" Type="http://schemas.openxmlformats.org/officeDocument/2006/relationships/image" Target="../media/image888.png"/><Relationship Id="rId185" Type="http://schemas.openxmlformats.org/officeDocument/2006/relationships/customXml" Target="../ink/ink882.xml"/><Relationship Id="rId184" Type="http://schemas.openxmlformats.org/officeDocument/2006/relationships/image" Target="../media/image887.png"/><Relationship Id="rId183" Type="http://schemas.openxmlformats.org/officeDocument/2006/relationships/customXml" Target="../ink/ink881.xml"/><Relationship Id="rId182" Type="http://schemas.openxmlformats.org/officeDocument/2006/relationships/image" Target="../media/image886.png"/><Relationship Id="rId181" Type="http://schemas.openxmlformats.org/officeDocument/2006/relationships/customXml" Target="../ink/ink880.xml"/><Relationship Id="rId180" Type="http://schemas.openxmlformats.org/officeDocument/2006/relationships/image" Target="../media/image885.png"/><Relationship Id="rId18" Type="http://schemas.openxmlformats.org/officeDocument/2006/relationships/image" Target="../media/image804.png"/><Relationship Id="rId179" Type="http://schemas.openxmlformats.org/officeDocument/2006/relationships/customXml" Target="../ink/ink879.xml"/><Relationship Id="rId178" Type="http://schemas.openxmlformats.org/officeDocument/2006/relationships/image" Target="../media/image884.png"/><Relationship Id="rId177" Type="http://schemas.openxmlformats.org/officeDocument/2006/relationships/customXml" Target="../ink/ink878.xml"/><Relationship Id="rId176" Type="http://schemas.openxmlformats.org/officeDocument/2006/relationships/image" Target="../media/image883.png"/><Relationship Id="rId175" Type="http://schemas.openxmlformats.org/officeDocument/2006/relationships/customXml" Target="../ink/ink877.xml"/><Relationship Id="rId174" Type="http://schemas.openxmlformats.org/officeDocument/2006/relationships/image" Target="../media/image882.png"/><Relationship Id="rId173" Type="http://schemas.openxmlformats.org/officeDocument/2006/relationships/customXml" Target="../ink/ink876.xml"/><Relationship Id="rId172" Type="http://schemas.openxmlformats.org/officeDocument/2006/relationships/image" Target="../media/image881.png"/><Relationship Id="rId171" Type="http://schemas.openxmlformats.org/officeDocument/2006/relationships/customXml" Target="../ink/ink875.xml"/><Relationship Id="rId170" Type="http://schemas.openxmlformats.org/officeDocument/2006/relationships/image" Target="../media/image880.png"/><Relationship Id="rId17" Type="http://schemas.openxmlformats.org/officeDocument/2006/relationships/customXml" Target="../ink/ink798.xml"/><Relationship Id="rId169" Type="http://schemas.openxmlformats.org/officeDocument/2006/relationships/customXml" Target="../ink/ink874.xml"/><Relationship Id="rId168" Type="http://schemas.openxmlformats.org/officeDocument/2006/relationships/image" Target="../media/image879.png"/><Relationship Id="rId167" Type="http://schemas.openxmlformats.org/officeDocument/2006/relationships/customXml" Target="../ink/ink873.xml"/><Relationship Id="rId166" Type="http://schemas.openxmlformats.org/officeDocument/2006/relationships/image" Target="../media/image878.png"/><Relationship Id="rId165" Type="http://schemas.openxmlformats.org/officeDocument/2006/relationships/customXml" Target="../ink/ink872.xml"/><Relationship Id="rId164" Type="http://schemas.openxmlformats.org/officeDocument/2006/relationships/image" Target="../media/image877.png"/><Relationship Id="rId163" Type="http://schemas.openxmlformats.org/officeDocument/2006/relationships/customXml" Target="../ink/ink871.xml"/><Relationship Id="rId162" Type="http://schemas.openxmlformats.org/officeDocument/2006/relationships/image" Target="../media/image876.png"/><Relationship Id="rId161" Type="http://schemas.openxmlformats.org/officeDocument/2006/relationships/customXml" Target="../ink/ink870.xml"/><Relationship Id="rId160" Type="http://schemas.openxmlformats.org/officeDocument/2006/relationships/image" Target="../media/image875.png"/><Relationship Id="rId16" Type="http://schemas.openxmlformats.org/officeDocument/2006/relationships/image" Target="../media/image803.png"/><Relationship Id="rId159" Type="http://schemas.openxmlformats.org/officeDocument/2006/relationships/customXml" Target="../ink/ink869.xml"/><Relationship Id="rId158" Type="http://schemas.openxmlformats.org/officeDocument/2006/relationships/image" Target="../media/image874.png"/><Relationship Id="rId157" Type="http://schemas.openxmlformats.org/officeDocument/2006/relationships/customXml" Target="../ink/ink868.xml"/><Relationship Id="rId156" Type="http://schemas.openxmlformats.org/officeDocument/2006/relationships/image" Target="../media/image873.png"/><Relationship Id="rId155" Type="http://schemas.openxmlformats.org/officeDocument/2006/relationships/customXml" Target="../ink/ink867.xml"/><Relationship Id="rId154" Type="http://schemas.openxmlformats.org/officeDocument/2006/relationships/image" Target="../media/image872.png"/><Relationship Id="rId153" Type="http://schemas.openxmlformats.org/officeDocument/2006/relationships/customXml" Target="../ink/ink866.xml"/><Relationship Id="rId152" Type="http://schemas.openxmlformats.org/officeDocument/2006/relationships/image" Target="../media/image871.png"/><Relationship Id="rId151" Type="http://schemas.openxmlformats.org/officeDocument/2006/relationships/customXml" Target="../ink/ink865.xml"/><Relationship Id="rId150" Type="http://schemas.openxmlformats.org/officeDocument/2006/relationships/image" Target="../media/image870.png"/><Relationship Id="rId15" Type="http://schemas.openxmlformats.org/officeDocument/2006/relationships/customXml" Target="../ink/ink797.xml"/><Relationship Id="rId149" Type="http://schemas.openxmlformats.org/officeDocument/2006/relationships/customXml" Target="../ink/ink864.xml"/><Relationship Id="rId148" Type="http://schemas.openxmlformats.org/officeDocument/2006/relationships/image" Target="../media/image869.png"/><Relationship Id="rId147" Type="http://schemas.openxmlformats.org/officeDocument/2006/relationships/customXml" Target="../ink/ink863.xml"/><Relationship Id="rId146" Type="http://schemas.openxmlformats.org/officeDocument/2006/relationships/image" Target="../media/image868.png"/><Relationship Id="rId145" Type="http://schemas.openxmlformats.org/officeDocument/2006/relationships/customXml" Target="../ink/ink862.xml"/><Relationship Id="rId144" Type="http://schemas.openxmlformats.org/officeDocument/2006/relationships/image" Target="../media/image867.png"/><Relationship Id="rId143" Type="http://schemas.openxmlformats.org/officeDocument/2006/relationships/customXml" Target="../ink/ink861.xml"/><Relationship Id="rId142" Type="http://schemas.openxmlformats.org/officeDocument/2006/relationships/image" Target="../media/image866.png"/><Relationship Id="rId141" Type="http://schemas.openxmlformats.org/officeDocument/2006/relationships/customXml" Target="../ink/ink860.xml"/><Relationship Id="rId140" Type="http://schemas.openxmlformats.org/officeDocument/2006/relationships/image" Target="../media/image865.png"/><Relationship Id="rId14" Type="http://schemas.openxmlformats.org/officeDocument/2006/relationships/image" Target="../media/image802.png"/><Relationship Id="rId139" Type="http://schemas.openxmlformats.org/officeDocument/2006/relationships/customXml" Target="../ink/ink859.xml"/><Relationship Id="rId138" Type="http://schemas.openxmlformats.org/officeDocument/2006/relationships/image" Target="../media/image864.png"/><Relationship Id="rId137" Type="http://schemas.openxmlformats.org/officeDocument/2006/relationships/customXml" Target="../ink/ink858.xml"/><Relationship Id="rId136" Type="http://schemas.openxmlformats.org/officeDocument/2006/relationships/image" Target="../media/image863.png"/><Relationship Id="rId135" Type="http://schemas.openxmlformats.org/officeDocument/2006/relationships/customXml" Target="../ink/ink857.xml"/><Relationship Id="rId134" Type="http://schemas.openxmlformats.org/officeDocument/2006/relationships/image" Target="../media/image862.png"/><Relationship Id="rId133" Type="http://schemas.openxmlformats.org/officeDocument/2006/relationships/customXml" Target="../ink/ink856.xml"/><Relationship Id="rId132" Type="http://schemas.openxmlformats.org/officeDocument/2006/relationships/image" Target="../media/image861.png"/><Relationship Id="rId131" Type="http://schemas.openxmlformats.org/officeDocument/2006/relationships/customXml" Target="../ink/ink855.xml"/><Relationship Id="rId130" Type="http://schemas.openxmlformats.org/officeDocument/2006/relationships/image" Target="../media/image860.png"/><Relationship Id="rId13" Type="http://schemas.openxmlformats.org/officeDocument/2006/relationships/customXml" Target="../ink/ink796.xml"/><Relationship Id="rId129" Type="http://schemas.openxmlformats.org/officeDocument/2006/relationships/customXml" Target="../ink/ink854.xml"/><Relationship Id="rId128" Type="http://schemas.openxmlformats.org/officeDocument/2006/relationships/image" Target="../media/image859.png"/><Relationship Id="rId127" Type="http://schemas.openxmlformats.org/officeDocument/2006/relationships/customXml" Target="../ink/ink853.xml"/><Relationship Id="rId126" Type="http://schemas.openxmlformats.org/officeDocument/2006/relationships/image" Target="../media/image858.png"/><Relationship Id="rId125" Type="http://schemas.openxmlformats.org/officeDocument/2006/relationships/customXml" Target="../ink/ink852.xml"/><Relationship Id="rId124" Type="http://schemas.openxmlformats.org/officeDocument/2006/relationships/image" Target="../media/image857.png"/><Relationship Id="rId123" Type="http://schemas.openxmlformats.org/officeDocument/2006/relationships/customXml" Target="../ink/ink851.xml"/><Relationship Id="rId122" Type="http://schemas.openxmlformats.org/officeDocument/2006/relationships/image" Target="../media/image856.png"/><Relationship Id="rId121" Type="http://schemas.openxmlformats.org/officeDocument/2006/relationships/customXml" Target="../ink/ink850.xml"/><Relationship Id="rId120" Type="http://schemas.openxmlformats.org/officeDocument/2006/relationships/image" Target="../media/image855.png"/><Relationship Id="rId12" Type="http://schemas.openxmlformats.org/officeDocument/2006/relationships/image" Target="../media/image801.png"/><Relationship Id="rId119" Type="http://schemas.openxmlformats.org/officeDocument/2006/relationships/customXml" Target="../ink/ink849.xml"/><Relationship Id="rId118" Type="http://schemas.openxmlformats.org/officeDocument/2006/relationships/image" Target="../media/image854.png"/><Relationship Id="rId117" Type="http://schemas.openxmlformats.org/officeDocument/2006/relationships/customXml" Target="../ink/ink848.xml"/><Relationship Id="rId116" Type="http://schemas.openxmlformats.org/officeDocument/2006/relationships/image" Target="../media/image853.png"/><Relationship Id="rId115" Type="http://schemas.openxmlformats.org/officeDocument/2006/relationships/customXml" Target="../ink/ink847.xml"/><Relationship Id="rId114" Type="http://schemas.openxmlformats.org/officeDocument/2006/relationships/image" Target="../media/image852.png"/><Relationship Id="rId113" Type="http://schemas.openxmlformats.org/officeDocument/2006/relationships/customXml" Target="../ink/ink846.xml"/><Relationship Id="rId112" Type="http://schemas.openxmlformats.org/officeDocument/2006/relationships/image" Target="../media/image851.png"/><Relationship Id="rId111" Type="http://schemas.openxmlformats.org/officeDocument/2006/relationships/customXml" Target="../ink/ink845.xml"/><Relationship Id="rId110" Type="http://schemas.openxmlformats.org/officeDocument/2006/relationships/image" Target="../media/image850.png"/><Relationship Id="rId11" Type="http://schemas.openxmlformats.org/officeDocument/2006/relationships/customXml" Target="../ink/ink795.xml"/><Relationship Id="rId109" Type="http://schemas.openxmlformats.org/officeDocument/2006/relationships/customXml" Target="../ink/ink844.xml"/><Relationship Id="rId108" Type="http://schemas.openxmlformats.org/officeDocument/2006/relationships/image" Target="../media/image849.png"/><Relationship Id="rId107" Type="http://schemas.openxmlformats.org/officeDocument/2006/relationships/customXml" Target="../ink/ink843.xml"/><Relationship Id="rId106" Type="http://schemas.openxmlformats.org/officeDocument/2006/relationships/image" Target="../media/image848.png"/><Relationship Id="rId105" Type="http://schemas.openxmlformats.org/officeDocument/2006/relationships/customXml" Target="../ink/ink842.xml"/><Relationship Id="rId104" Type="http://schemas.openxmlformats.org/officeDocument/2006/relationships/image" Target="../media/image847.png"/><Relationship Id="rId103" Type="http://schemas.openxmlformats.org/officeDocument/2006/relationships/customXml" Target="../ink/ink841.xml"/><Relationship Id="rId102" Type="http://schemas.openxmlformats.org/officeDocument/2006/relationships/image" Target="../media/image846.png"/><Relationship Id="rId101" Type="http://schemas.openxmlformats.org/officeDocument/2006/relationships/customXml" Target="../ink/ink840.xml"/><Relationship Id="rId100" Type="http://schemas.openxmlformats.org/officeDocument/2006/relationships/image" Target="../media/image845.png"/><Relationship Id="rId10" Type="http://schemas.openxmlformats.org/officeDocument/2006/relationships/image" Target="../media/image800.png"/><Relationship Id="rId1" Type="http://schemas.openxmlformats.org/officeDocument/2006/relationships/customXml" Target="../ink/ink790.xml"/></Relationships>
</file>

<file path=ppt/slides/_rels/slide18.xml.rels><?xml version="1.0" encoding="UTF-8" standalone="yes"?>
<Relationships xmlns="http://schemas.openxmlformats.org/package/2006/relationships"><Relationship Id="rId99" Type="http://schemas.openxmlformats.org/officeDocument/2006/relationships/customXml" Target="../ink/ink1091.xml"/><Relationship Id="rId98" Type="http://schemas.openxmlformats.org/officeDocument/2006/relationships/image" Target="../media/image1098.png"/><Relationship Id="rId97" Type="http://schemas.openxmlformats.org/officeDocument/2006/relationships/customXml" Target="../ink/ink1090.xml"/><Relationship Id="rId96" Type="http://schemas.openxmlformats.org/officeDocument/2006/relationships/image" Target="../media/image1097.png"/><Relationship Id="rId95" Type="http://schemas.openxmlformats.org/officeDocument/2006/relationships/customXml" Target="../ink/ink1089.xml"/><Relationship Id="rId94" Type="http://schemas.openxmlformats.org/officeDocument/2006/relationships/image" Target="../media/image1096.png"/><Relationship Id="rId93" Type="http://schemas.openxmlformats.org/officeDocument/2006/relationships/customXml" Target="../ink/ink1088.xml"/><Relationship Id="rId92" Type="http://schemas.openxmlformats.org/officeDocument/2006/relationships/image" Target="../media/image1095.png"/><Relationship Id="rId91" Type="http://schemas.openxmlformats.org/officeDocument/2006/relationships/customXml" Target="../ink/ink1087.xml"/><Relationship Id="rId90" Type="http://schemas.openxmlformats.org/officeDocument/2006/relationships/image" Target="../media/image1094.png"/><Relationship Id="rId9" Type="http://schemas.openxmlformats.org/officeDocument/2006/relationships/customXml" Target="../ink/ink1046.xml"/><Relationship Id="rId89" Type="http://schemas.openxmlformats.org/officeDocument/2006/relationships/customXml" Target="../ink/ink1086.xml"/><Relationship Id="rId88" Type="http://schemas.openxmlformats.org/officeDocument/2006/relationships/image" Target="../media/image1093.png"/><Relationship Id="rId87" Type="http://schemas.openxmlformats.org/officeDocument/2006/relationships/customXml" Target="../ink/ink1085.xml"/><Relationship Id="rId86" Type="http://schemas.openxmlformats.org/officeDocument/2006/relationships/image" Target="../media/image1092.png"/><Relationship Id="rId85" Type="http://schemas.openxmlformats.org/officeDocument/2006/relationships/customXml" Target="../ink/ink1084.xml"/><Relationship Id="rId84" Type="http://schemas.openxmlformats.org/officeDocument/2006/relationships/image" Target="../media/image1091.png"/><Relationship Id="rId83" Type="http://schemas.openxmlformats.org/officeDocument/2006/relationships/customXml" Target="../ink/ink1083.xml"/><Relationship Id="rId82" Type="http://schemas.openxmlformats.org/officeDocument/2006/relationships/image" Target="../media/image1090.png"/><Relationship Id="rId81" Type="http://schemas.openxmlformats.org/officeDocument/2006/relationships/customXml" Target="../ink/ink1082.xml"/><Relationship Id="rId80" Type="http://schemas.openxmlformats.org/officeDocument/2006/relationships/image" Target="../media/image1089.png"/><Relationship Id="rId8" Type="http://schemas.openxmlformats.org/officeDocument/2006/relationships/image" Target="../media/image1053.png"/><Relationship Id="rId79" Type="http://schemas.openxmlformats.org/officeDocument/2006/relationships/customXml" Target="../ink/ink1081.xml"/><Relationship Id="rId78" Type="http://schemas.openxmlformats.org/officeDocument/2006/relationships/image" Target="../media/image1088.png"/><Relationship Id="rId77" Type="http://schemas.openxmlformats.org/officeDocument/2006/relationships/customXml" Target="../ink/ink1080.xml"/><Relationship Id="rId76" Type="http://schemas.openxmlformats.org/officeDocument/2006/relationships/image" Target="../media/image1087.png"/><Relationship Id="rId75" Type="http://schemas.openxmlformats.org/officeDocument/2006/relationships/customXml" Target="../ink/ink1079.xml"/><Relationship Id="rId74" Type="http://schemas.openxmlformats.org/officeDocument/2006/relationships/image" Target="../media/image1086.png"/><Relationship Id="rId73" Type="http://schemas.openxmlformats.org/officeDocument/2006/relationships/customXml" Target="../ink/ink1078.xml"/><Relationship Id="rId72" Type="http://schemas.openxmlformats.org/officeDocument/2006/relationships/image" Target="../media/image1085.png"/><Relationship Id="rId71" Type="http://schemas.openxmlformats.org/officeDocument/2006/relationships/customXml" Target="../ink/ink1077.xml"/><Relationship Id="rId70" Type="http://schemas.openxmlformats.org/officeDocument/2006/relationships/image" Target="../media/image1084.png"/><Relationship Id="rId7" Type="http://schemas.openxmlformats.org/officeDocument/2006/relationships/customXml" Target="../ink/ink1045.xml"/><Relationship Id="rId69" Type="http://schemas.openxmlformats.org/officeDocument/2006/relationships/customXml" Target="../ink/ink1076.xml"/><Relationship Id="rId68" Type="http://schemas.openxmlformats.org/officeDocument/2006/relationships/image" Target="../media/image1083.png"/><Relationship Id="rId67" Type="http://schemas.openxmlformats.org/officeDocument/2006/relationships/customXml" Target="../ink/ink1075.xml"/><Relationship Id="rId66" Type="http://schemas.openxmlformats.org/officeDocument/2006/relationships/image" Target="../media/image1082.png"/><Relationship Id="rId65" Type="http://schemas.openxmlformats.org/officeDocument/2006/relationships/customXml" Target="../ink/ink1074.xml"/><Relationship Id="rId64" Type="http://schemas.openxmlformats.org/officeDocument/2006/relationships/image" Target="../media/image1081.png"/><Relationship Id="rId63" Type="http://schemas.openxmlformats.org/officeDocument/2006/relationships/customXml" Target="../ink/ink1073.xml"/><Relationship Id="rId62" Type="http://schemas.openxmlformats.org/officeDocument/2006/relationships/image" Target="../media/image1080.png"/><Relationship Id="rId61" Type="http://schemas.openxmlformats.org/officeDocument/2006/relationships/customXml" Target="../ink/ink1072.xml"/><Relationship Id="rId60" Type="http://schemas.openxmlformats.org/officeDocument/2006/relationships/image" Target="../media/image1079.png"/><Relationship Id="rId6" Type="http://schemas.openxmlformats.org/officeDocument/2006/relationships/image" Target="../media/image1052.png"/><Relationship Id="rId59" Type="http://schemas.openxmlformats.org/officeDocument/2006/relationships/customXml" Target="../ink/ink1071.xml"/><Relationship Id="rId58" Type="http://schemas.openxmlformats.org/officeDocument/2006/relationships/image" Target="../media/image1078.png"/><Relationship Id="rId57" Type="http://schemas.openxmlformats.org/officeDocument/2006/relationships/customXml" Target="../ink/ink1070.xml"/><Relationship Id="rId56" Type="http://schemas.openxmlformats.org/officeDocument/2006/relationships/image" Target="../media/image1077.png"/><Relationship Id="rId55" Type="http://schemas.openxmlformats.org/officeDocument/2006/relationships/customXml" Target="../ink/ink1069.xml"/><Relationship Id="rId54" Type="http://schemas.openxmlformats.org/officeDocument/2006/relationships/image" Target="../media/image1076.png"/><Relationship Id="rId53" Type="http://schemas.openxmlformats.org/officeDocument/2006/relationships/customXml" Target="../ink/ink1068.xml"/><Relationship Id="rId52" Type="http://schemas.openxmlformats.org/officeDocument/2006/relationships/image" Target="../media/image1075.png"/><Relationship Id="rId51" Type="http://schemas.openxmlformats.org/officeDocument/2006/relationships/customXml" Target="../ink/ink1067.xml"/><Relationship Id="rId509" Type="http://schemas.openxmlformats.org/officeDocument/2006/relationships/slideLayout" Target="../slideLayouts/slideLayout6.xml"/><Relationship Id="rId508" Type="http://schemas.openxmlformats.org/officeDocument/2006/relationships/image" Target="../media/image1303.png"/><Relationship Id="rId507" Type="http://schemas.openxmlformats.org/officeDocument/2006/relationships/customXml" Target="../ink/ink1295.xml"/><Relationship Id="rId506" Type="http://schemas.openxmlformats.org/officeDocument/2006/relationships/image" Target="../media/image1302.png"/><Relationship Id="rId505" Type="http://schemas.openxmlformats.org/officeDocument/2006/relationships/customXml" Target="../ink/ink1294.xml"/><Relationship Id="rId504" Type="http://schemas.openxmlformats.org/officeDocument/2006/relationships/image" Target="../media/image1301.png"/><Relationship Id="rId503" Type="http://schemas.openxmlformats.org/officeDocument/2006/relationships/customXml" Target="../ink/ink1293.xml"/><Relationship Id="rId502" Type="http://schemas.openxmlformats.org/officeDocument/2006/relationships/image" Target="../media/image1300.png"/><Relationship Id="rId501" Type="http://schemas.openxmlformats.org/officeDocument/2006/relationships/customXml" Target="../ink/ink1292.xml"/><Relationship Id="rId500" Type="http://schemas.openxmlformats.org/officeDocument/2006/relationships/image" Target="../media/image1299.png"/><Relationship Id="rId50" Type="http://schemas.openxmlformats.org/officeDocument/2006/relationships/image" Target="../media/image1074.png"/><Relationship Id="rId5" Type="http://schemas.openxmlformats.org/officeDocument/2006/relationships/customXml" Target="../ink/ink1044.xml"/><Relationship Id="rId499" Type="http://schemas.openxmlformats.org/officeDocument/2006/relationships/customXml" Target="../ink/ink1291.xml"/><Relationship Id="rId498" Type="http://schemas.openxmlformats.org/officeDocument/2006/relationships/image" Target="../media/image1298.png"/><Relationship Id="rId497" Type="http://schemas.openxmlformats.org/officeDocument/2006/relationships/customXml" Target="../ink/ink1290.xml"/><Relationship Id="rId496" Type="http://schemas.openxmlformats.org/officeDocument/2006/relationships/image" Target="../media/image1297.png"/><Relationship Id="rId495" Type="http://schemas.openxmlformats.org/officeDocument/2006/relationships/customXml" Target="../ink/ink1289.xml"/><Relationship Id="rId494" Type="http://schemas.openxmlformats.org/officeDocument/2006/relationships/image" Target="../media/image1296.png"/><Relationship Id="rId493" Type="http://schemas.openxmlformats.org/officeDocument/2006/relationships/customXml" Target="../ink/ink1288.xml"/><Relationship Id="rId492" Type="http://schemas.openxmlformats.org/officeDocument/2006/relationships/image" Target="../media/image1295.png"/><Relationship Id="rId491" Type="http://schemas.openxmlformats.org/officeDocument/2006/relationships/customXml" Target="../ink/ink1287.xml"/><Relationship Id="rId490" Type="http://schemas.openxmlformats.org/officeDocument/2006/relationships/image" Target="../media/image1294.png"/><Relationship Id="rId49" Type="http://schemas.openxmlformats.org/officeDocument/2006/relationships/customXml" Target="../ink/ink1066.xml"/><Relationship Id="rId489" Type="http://schemas.openxmlformats.org/officeDocument/2006/relationships/customXml" Target="../ink/ink1286.xml"/><Relationship Id="rId488" Type="http://schemas.openxmlformats.org/officeDocument/2006/relationships/image" Target="../media/image1293.png"/><Relationship Id="rId487" Type="http://schemas.openxmlformats.org/officeDocument/2006/relationships/customXml" Target="../ink/ink1285.xml"/><Relationship Id="rId486" Type="http://schemas.openxmlformats.org/officeDocument/2006/relationships/image" Target="../media/image1292.png"/><Relationship Id="rId485" Type="http://schemas.openxmlformats.org/officeDocument/2006/relationships/customXml" Target="../ink/ink1284.xml"/><Relationship Id="rId484" Type="http://schemas.openxmlformats.org/officeDocument/2006/relationships/image" Target="../media/image1291.png"/><Relationship Id="rId483" Type="http://schemas.openxmlformats.org/officeDocument/2006/relationships/customXml" Target="../ink/ink1283.xml"/><Relationship Id="rId482" Type="http://schemas.openxmlformats.org/officeDocument/2006/relationships/image" Target="../media/image1290.png"/><Relationship Id="rId481" Type="http://schemas.openxmlformats.org/officeDocument/2006/relationships/customXml" Target="../ink/ink1282.xml"/><Relationship Id="rId480" Type="http://schemas.openxmlformats.org/officeDocument/2006/relationships/image" Target="../media/image1289.png"/><Relationship Id="rId48" Type="http://schemas.openxmlformats.org/officeDocument/2006/relationships/image" Target="../media/image1073.png"/><Relationship Id="rId479" Type="http://schemas.openxmlformats.org/officeDocument/2006/relationships/customXml" Target="../ink/ink1281.xml"/><Relationship Id="rId478" Type="http://schemas.openxmlformats.org/officeDocument/2006/relationships/image" Target="../media/image1288.png"/><Relationship Id="rId477" Type="http://schemas.openxmlformats.org/officeDocument/2006/relationships/customXml" Target="../ink/ink1280.xml"/><Relationship Id="rId476" Type="http://schemas.openxmlformats.org/officeDocument/2006/relationships/image" Target="../media/image1287.png"/><Relationship Id="rId475" Type="http://schemas.openxmlformats.org/officeDocument/2006/relationships/customXml" Target="../ink/ink1279.xml"/><Relationship Id="rId474" Type="http://schemas.openxmlformats.org/officeDocument/2006/relationships/image" Target="../media/image1286.png"/><Relationship Id="rId473" Type="http://schemas.openxmlformats.org/officeDocument/2006/relationships/customXml" Target="../ink/ink1278.xml"/><Relationship Id="rId472" Type="http://schemas.openxmlformats.org/officeDocument/2006/relationships/image" Target="../media/image1285.png"/><Relationship Id="rId471" Type="http://schemas.openxmlformats.org/officeDocument/2006/relationships/customXml" Target="../ink/ink1277.xml"/><Relationship Id="rId470" Type="http://schemas.openxmlformats.org/officeDocument/2006/relationships/image" Target="../media/image1284.png"/><Relationship Id="rId47" Type="http://schemas.openxmlformats.org/officeDocument/2006/relationships/customXml" Target="../ink/ink1065.xml"/><Relationship Id="rId469" Type="http://schemas.openxmlformats.org/officeDocument/2006/relationships/customXml" Target="../ink/ink1276.xml"/><Relationship Id="rId468" Type="http://schemas.openxmlformats.org/officeDocument/2006/relationships/image" Target="../media/image1283.png"/><Relationship Id="rId467" Type="http://schemas.openxmlformats.org/officeDocument/2006/relationships/customXml" Target="../ink/ink1275.xml"/><Relationship Id="rId466" Type="http://schemas.openxmlformats.org/officeDocument/2006/relationships/image" Target="../media/image1282.png"/><Relationship Id="rId465" Type="http://schemas.openxmlformats.org/officeDocument/2006/relationships/customXml" Target="../ink/ink1274.xml"/><Relationship Id="rId464" Type="http://schemas.openxmlformats.org/officeDocument/2006/relationships/image" Target="../media/image1281.png"/><Relationship Id="rId463" Type="http://schemas.openxmlformats.org/officeDocument/2006/relationships/customXml" Target="../ink/ink1273.xml"/><Relationship Id="rId462" Type="http://schemas.openxmlformats.org/officeDocument/2006/relationships/image" Target="../media/image1280.png"/><Relationship Id="rId461" Type="http://schemas.openxmlformats.org/officeDocument/2006/relationships/customXml" Target="../ink/ink1272.xml"/><Relationship Id="rId460" Type="http://schemas.openxmlformats.org/officeDocument/2006/relationships/image" Target="../media/image1279.png"/><Relationship Id="rId46" Type="http://schemas.openxmlformats.org/officeDocument/2006/relationships/image" Target="../media/image1072.png"/><Relationship Id="rId459" Type="http://schemas.openxmlformats.org/officeDocument/2006/relationships/customXml" Target="../ink/ink1271.xml"/><Relationship Id="rId458" Type="http://schemas.openxmlformats.org/officeDocument/2006/relationships/image" Target="../media/image1278.png"/><Relationship Id="rId457" Type="http://schemas.openxmlformats.org/officeDocument/2006/relationships/customXml" Target="../ink/ink1270.xml"/><Relationship Id="rId456" Type="http://schemas.openxmlformats.org/officeDocument/2006/relationships/image" Target="../media/image1277.png"/><Relationship Id="rId455" Type="http://schemas.openxmlformats.org/officeDocument/2006/relationships/customXml" Target="../ink/ink1269.xml"/><Relationship Id="rId454" Type="http://schemas.openxmlformats.org/officeDocument/2006/relationships/image" Target="../media/image1276.png"/><Relationship Id="rId453" Type="http://schemas.openxmlformats.org/officeDocument/2006/relationships/customXml" Target="../ink/ink1268.xml"/><Relationship Id="rId452" Type="http://schemas.openxmlformats.org/officeDocument/2006/relationships/image" Target="../media/image1275.png"/><Relationship Id="rId451" Type="http://schemas.openxmlformats.org/officeDocument/2006/relationships/customXml" Target="../ink/ink1267.xml"/><Relationship Id="rId450" Type="http://schemas.openxmlformats.org/officeDocument/2006/relationships/image" Target="../media/image1274.png"/><Relationship Id="rId45" Type="http://schemas.openxmlformats.org/officeDocument/2006/relationships/customXml" Target="../ink/ink1064.xml"/><Relationship Id="rId449" Type="http://schemas.openxmlformats.org/officeDocument/2006/relationships/customXml" Target="../ink/ink1266.xml"/><Relationship Id="rId448" Type="http://schemas.openxmlformats.org/officeDocument/2006/relationships/image" Target="../media/image1273.png"/><Relationship Id="rId447" Type="http://schemas.openxmlformats.org/officeDocument/2006/relationships/customXml" Target="../ink/ink1265.xml"/><Relationship Id="rId446" Type="http://schemas.openxmlformats.org/officeDocument/2006/relationships/image" Target="../media/image1272.png"/><Relationship Id="rId445" Type="http://schemas.openxmlformats.org/officeDocument/2006/relationships/customXml" Target="../ink/ink1264.xml"/><Relationship Id="rId444" Type="http://schemas.openxmlformats.org/officeDocument/2006/relationships/image" Target="../media/image1271.png"/><Relationship Id="rId443" Type="http://schemas.openxmlformats.org/officeDocument/2006/relationships/customXml" Target="../ink/ink1263.xml"/><Relationship Id="rId442" Type="http://schemas.openxmlformats.org/officeDocument/2006/relationships/image" Target="../media/image1270.png"/><Relationship Id="rId441" Type="http://schemas.openxmlformats.org/officeDocument/2006/relationships/customXml" Target="../ink/ink1262.xml"/><Relationship Id="rId440" Type="http://schemas.openxmlformats.org/officeDocument/2006/relationships/image" Target="../media/image1269.png"/><Relationship Id="rId44" Type="http://schemas.openxmlformats.org/officeDocument/2006/relationships/image" Target="../media/image1071.png"/><Relationship Id="rId439" Type="http://schemas.openxmlformats.org/officeDocument/2006/relationships/customXml" Target="../ink/ink1261.xml"/><Relationship Id="rId438" Type="http://schemas.openxmlformats.org/officeDocument/2006/relationships/image" Target="../media/image1268.png"/><Relationship Id="rId437" Type="http://schemas.openxmlformats.org/officeDocument/2006/relationships/customXml" Target="../ink/ink1260.xml"/><Relationship Id="rId436" Type="http://schemas.openxmlformats.org/officeDocument/2006/relationships/image" Target="../media/image1267.png"/><Relationship Id="rId435" Type="http://schemas.openxmlformats.org/officeDocument/2006/relationships/customXml" Target="../ink/ink1259.xml"/><Relationship Id="rId434" Type="http://schemas.openxmlformats.org/officeDocument/2006/relationships/image" Target="../media/image1266.png"/><Relationship Id="rId433" Type="http://schemas.openxmlformats.org/officeDocument/2006/relationships/customXml" Target="../ink/ink1258.xml"/><Relationship Id="rId432" Type="http://schemas.openxmlformats.org/officeDocument/2006/relationships/image" Target="../media/image1265.png"/><Relationship Id="rId431" Type="http://schemas.openxmlformats.org/officeDocument/2006/relationships/customXml" Target="../ink/ink1257.xml"/><Relationship Id="rId430" Type="http://schemas.openxmlformats.org/officeDocument/2006/relationships/image" Target="../media/image1264.png"/><Relationship Id="rId43" Type="http://schemas.openxmlformats.org/officeDocument/2006/relationships/customXml" Target="../ink/ink1063.xml"/><Relationship Id="rId429" Type="http://schemas.openxmlformats.org/officeDocument/2006/relationships/customXml" Target="../ink/ink1256.xml"/><Relationship Id="rId428" Type="http://schemas.openxmlformats.org/officeDocument/2006/relationships/image" Target="../media/image1263.png"/><Relationship Id="rId427" Type="http://schemas.openxmlformats.org/officeDocument/2006/relationships/customXml" Target="../ink/ink1255.xml"/><Relationship Id="rId426" Type="http://schemas.openxmlformats.org/officeDocument/2006/relationships/image" Target="../media/image1262.png"/><Relationship Id="rId425" Type="http://schemas.openxmlformats.org/officeDocument/2006/relationships/customXml" Target="../ink/ink1254.xml"/><Relationship Id="rId424" Type="http://schemas.openxmlformats.org/officeDocument/2006/relationships/image" Target="../media/image1261.png"/><Relationship Id="rId423" Type="http://schemas.openxmlformats.org/officeDocument/2006/relationships/customXml" Target="../ink/ink1253.xml"/><Relationship Id="rId422" Type="http://schemas.openxmlformats.org/officeDocument/2006/relationships/image" Target="../media/image1260.png"/><Relationship Id="rId421" Type="http://schemas.openxmlformats.org/officeDocument/2006/relationships/customXml" Target="../ink/ink1252.xml"/><Relationship Id="rId420" Type="http://schemas.openxmlformats.org/officeDocument/2006/relationships/image" Target="../media/image1259.png"/><Relationship Id="rId42" Type="http://schemas.openxmlformats.org/officeDocument/2006/relationships/image" Target="../media/image1070.png"/><Relationship Id="rId419" Type="http://schemas.openxmlformats.org/officeDocument/2006/relationships/customXml" Target="../ink/ink1251.xml"/><Relationship Id="rId418" Type="http://schemas.openxmlformats.org/officeDocument/2006/relationships/image" Target="../media/image1258.png"/><Relationship Id="rId417" Type="http://schemas.openxmlformats.org/officeDocument/2006/relationships/customXml" Target="../ink/ink1250.xml"/><Relationship Id="rId416" Type="http://schemas.openxmlformats.org/officeDocument/2006/relationships/image" Target="../media/image1257.png"/><Relationship Id="rId415" Type="http://schemas.openxmlformats.org/officeDocument/2006/relationships/customXml" Target="../ink/ink1249.xml"/><Relationship Id="rId414" Type="http://schemas.openxmlformats.org/officeDocument/2006/relationships/image" Target="../media/image1256.png"/><Relationship Id="rId413" Type="http://schemas.openxmlformats.org/officeDocument/2006/relationships/customXml" Target="../ink/ink1248.xml"/><Relationship Id="rId412" Type="http://schemas.openxmlformats.org/officeDocument/2006/relationships/image" Target="../media/image1255.png"/><Relationship Id="rId411" Type="http://schemas.openxmlformats.org/officeDocument/2006/relationships/customXml" Target="../ink/ink1247.xml"/><Relationship Id="rId410" Type="http://schemas.openxmlformats.org/officeDocument/2006/relationships/image" Target="../media/image1254.png"/><Relationship Id="rId41" Type="http://schemas.openxmlformats.org/officeDocument/2006/relationships/customXml" Target="../ink/ink1062.xml"/><Relationship Id="rId409" Type="http://schemas.openxmlformats.org/officeDocument/2006/relationships/customXml" Target="../ink/ink1246.xml"/><Relationship Id="rId408" Type="http://schemas.openxmlformats.org/officeDocument/2006/relationships/image" Target="../media/image1253.png"/><Relationship Id="rId407" Type="http://schemas.openxmlformats.org/officeDocument/2006/relationships/customXml" Target="../ink/ink1245.xml"/><Relationship Id="rId406" Type="http://schemas.openxmlformats.org/officeDocument/2006/relationships/image" Target="../media/image1252.png"/><Relationship Id="rId405" Type="http://schemas.openxmlformats.org/officeDocument/2006/relationships/customXml" Target="../ink/ink1244.xml"/><Relationship Id="rId404" Type="http://schemas.openxmlformats.org/officeDocument/2006/relationships/image" Target="../media/image1251.png"/><Relationship Id="rId403" Type="http://schemas.openxmlformats.org/officeDocument/2006/relationships/customXml" Target="../ink/ink1243.xml"/><Relationship Id="rId402" Type="http://schemas.openxmlformats.org/officeDocument/2006/relationships/image" Target="../media/image1250.png"/><Relationship Id="rId401" Type="http://schemas.openxmlformats.org/officeDocument/2006/relationships/customXml" Target="../ink/ink1242.xml"/><Relationship Id="rId400" Type="http://schemas.openxmlformats.org/officeDocument/2006/relationships/image" Target="../media/image1249.png"/><Relationship Id="rId40" Type="http://schemas.openxmlformats.org/officeDocument/2006/relationships/image" Target="../media/image1069.png"/><Relationship Id="rId4" Type="http://schemas.openxmlformats.org/officeDocument/2006/relationships/image" Target="../media/image1051.png"/><Relationship Id="rId399" Type="http://schemas.openxmlformats.org/officeDocument/2006/relationships/customXml" Target="../ink/ink1241.xml"/><Relationship Id="rId398" Type="http://schemas.openxmlformats.org/officeDocument/2006/relationships/image" Target="../media/image1248.png"/><Relationship Id="rId397" Type="http://schemas.openxmlformats.org/officeDocument/2006/relationships/customXml" Target="../ink/ink1240.xml"/><Relationship Id="rId396" Type="http://schemas.openxmlformats.org/officeDocument/2006/relationships/image" Target="../media/image1247.png"/><Relationship Id="rId395" Type="http://schemas.openxmlformats.org/officeDocument/2006/relationships/customXml" Target="../ink/ink1239.xml"/><Relationship Id="rId394" Type="http://schemas.openxmlformats.org/officeDocument/2006/relationships/image" Target="../media/image1246.png"/><Relationship Id="rId393" Type="http://schemas.openxmlformats.org/officeDocument/2006/relationships/customXml" Target="../ink/ink1238.xml"/><Relationship Id="rId392" Type="http://schemas.openxmlformats.org/officeDocument/2006/relationships/image" Target="../media/image1245.png"/><Relationship Id="rId391" Type="http://schemas.openxmlformats.org/officeDocument/2006/relationships/customXml" Target="../ink/ink1237.xml"/><Relationship Id="rId390" Type="http://schemas.openxmlformats.org/officeDocument/2006/relationships/image" Target="../media/image1244.png"/><Relationship Id="rId39" Type="http://schemas.openxmlformats.org/officeDocument/2006/relationships/customXml" Target="../ink/ink1061.xml"/><Relationship Id="rId389" Type="http://schemas.openxmlformats.org/officeDocument/2006/relationships/customXml" Target="../ink/ink1236.xml"/><Relationship Id="rId388" Type="http://schemas.openxmlformats.org/officeDocument/2006/relationships/image" Target="../media/image1243.png"/><Relationship Id="rId387" Type="http://schemas.openxmlformats.org/officeDocument/2006/relationships/customXml" Target="../ink/ink1235.xml"/><Relationship Id="rId386" Type="http://schemas.openxmlformats.org/officeDocument/2006/relationships/image" Target="../media/image1242.png"/><Relationship Id="rId385" Type="http://schemas.openxmlformats.org/officeDocument/2006/relationships/customXml" Target="../ink/ink1234.xml"/><Relationship Id="rId384" Type="http://schemas.openxmlformats.org/officeDocument/2006/relationships/image" Target="../media/image1241.png"/><Relationship Id="rId383" Type="http://schemas.openxmlformats.org/officeDocument/2006/relationships/customXml" Target="../ink/ink1233.xml"/><Relationship Id="rId382" Type="http://schemas.openxmlformats.org/officeDocument/2006/relationships/image" Target="../media/image1240.png"/><Relationship Id="rId381" Type="http://schemas.openxmlformats.org/officeDocument/2006/relationships/customXml" Target="../ink/ink1232.xml"/><Relationship Id="rId380" Type="http://schemas.openxmlformats.org/officeDocument/2006/relationships/image" Target="../media/image1239.png"/><Relationship Id="rId38" Type="http://schemas.openxmlformats.org/officeDocument/2006/relationships/image" Target="../media/image1068.png"/><Relationship Id="rId379" Type="http://schemas.openxmlformats.org/officeDocument/2006/relationships/customXml" Target="../ink/ink1231.xml"/><Relationship Id="rId378" Type="http://schemas.openxmlformats.org/officeDocument/2006/relationships/image" Target="../media/image1238.png"/><Relationship Id="rId377" Type="http://schemas.openxmlformats.org/officeDocument/2006/relationships/customXml" Target="../ink/ink1230.xml"/><Relationship Id="rId376" Type="http://schemas.openxmlformats.org/officeDocument/2006/relationships/image" Target="../media/image1237.png"/><Relationship Id="rId375" Type="http://schemas.openxmlformats.org/officeDocument/2006/relationships/customXml" Target="../ink/ink1229.xml"/><Relationship Id="rId374" Type="http://schemas.openxmlformats.org/officeDocument/2006/relationships/image" Target="../media/image1236.png"/><Relationship Id="rId373" Type="http://schemas.openxmlformats.org/officeDocument/2006/relationships/customXml" Target="../ink/ink1228.xml"/><Relationship Id="rId372" Type="http://schemas.openxmlformats.org/officeDocument/2006/relationships/image" Target="../media/image1235.png"/><Relationship Id="rId371" Type="http://schemas.openxmlformats.org/officeDocument/2006/relationships/customXml" Target="../ink/ink1227.xml"/><Relationship Id="rId370" Type="http://schemas.openxmlformats.org/officeDocument/2006/relationships/image" Target="../media/image1234.png"/><Relationship Id="rId37" Type="http://schemas.openxmlformats.org/officeDocument/2006/relationships/customXml" Target="../ink/ink1060.xml"/><Relationship Id="rId369" Type="http://schemas.openxmlformats.org/officeDocument/2006/relationships/customXml" Target="../ink/ink1226.xml"/><Relationship Id="rId368" Type="http://schemas.openxmlformats.org/officeDocument/2006/relationships/image" Target="../media/image1233.png"/><Relationship Id="rId367" Type="http://schemas.openxmlformats.org/officeDocument/2006/relationships/customXml" Target="../ink/ink1225.xml"/><Relationship Id="rId366" Type="http://schemas.openxmlformats.org/officeDocument/2006/relationships/image" Target="../media/image1232.png"/><Relationship Id="rId365" Type="http://schemas.openxmlformats.org/officeDocument/2006/relationships/customXml" Target="../ink/ink1224.xml"/><Relationship Id="rId364" Type="http://schemas.openxmlformats.org/officeDocument/2006/relationships/image" Target="../media/image1231.png"/><Relationship Id="rId363" Type="http://schemas.openxmlformats.org/officeDocument/2006/relationships/customXml" Target="../ink/ink1223.xml"/><Relationship Id="rId362" Type="http://schemas.openxmlformats.org/officeDocument/2006/relationships/image" Target="../media/image1230.png"/><Relationship Id="rId361" Type="http://schemas.openxmlformats.org/officeDocument/2006/relationships/customXml" Target="../ink/ink1222.xml"/><Relationship Id="rId360" Type="http://schemas.openxmlformats.org/officeDocument/2006/relationships/image" Target="../media/image1229.png"/><Relationship Id="rId36" Type="http://schemas.openxmlformats.org/officeDocument/2006/relationships/image" Target="../media/image1067.png"/><Relationship Id="rId359" Type="http://schemas.openxmlformats.org/officeDocument/2006/relationships/customXml" Target="../ink/ink1221.xml"/><Relationship Id="rId358" Type="http://schemas.openxmlformats.org/officeDocument/2006/relationships/image" Target="../media/image1228.png"/><Relationship Id="rId357" Type="http://schemas.openxmlformats.org/officeDocument/2006/relationships/customXml" Target="../ink/ink1220.xml"/><Relationship Id="rId356" Type="http://schemas.openxmlformats.org/officeDocument/2006/relationships/image" Target="../media/image1227.png"/><Relationship Id="rId355" Type="http://schemas.openxmlformats.org/officeDocument/2006/relationships/customXml" Target="../ink/ink1219.xml"/><Relationship Id="rId354" Type="http://schemas.openxmlformats.org/officeDocument/2006/relationships/image" Target="../media/image1226.png"/><Relationship Id="rId353" Type="http://schemas.openxmlformats.org/officeDocument/2006/relationships/customXml" Target="../ink/ink1218.xml"/><Relationship Id="rId352" Type="http://schemas.openxmlformats.org/officeDocument/2006/relationships/image" Target="../media/image1225.png"/><Relationship Id="rId351" Type="http://schemas.openxmlformats.org/officeDocument/2006/relationships/customXml" Target="../ink/ink1217.xml"/><Relationship Id="rId350" Type="http://schemas.openxmlformats.org/officeDocument/2006/relationships/image" Target="../media/image1224.png"/><Relationship Id="rId35" Type="http://schemas.openxmlformats.org/officeDocument/2006/relationships/customXml" Target="../ink/ink1059.xml"/><Relationship Id="rId349" Type="http://schemas.openxmlformats.org/officeDocument/2006/relationships/customXml" Target="../ink/ink1216.xml"/><Relationship Id="rId348" Type="http://schemas.openxmlformats.org/officeDocument/2006/relationships/image" Target="../media/image1223.png"/><Relationship Id="rId347" Type="http://schemas.openxmlformats.org/officeDocument/2006/relationships/customXml" Target="../ink/ink1215.xml"/><Relationship Id="rId346" Type="http://schemas.openxmlformats.org/officeDocument/2006/relationships/image" Target="../media/image1222.png"/><Relationship Id="rId345" Type="http://schemas.openxmlformats.org/officeDocument/2006/relationships/customXml" Target="../ink/ink1214.xml"/><Relationship Id="rId344" Type="http://schemas.openxmlformats.org/officeDocument/2006/relationships/image" Target="../media/image1221.png"/><Relationship Id="rId343" Type="http://schemas.openxmlformats.org/officeDocument/2006/relationships/customXml" Target="../ink/ink1213.xml"/><Relationship Id="rId342" Type="http://schemas.openxmlformats.org/officeDocument/2006/relationships/image" Target="../media/image1220.png"/><Relationship Id="rId341" Type="http://schemas.openxmlformats.org/officeDocument/2006/relationships/customXml" Target="../ink/ink1212.xml"/><Relationship Id="rId340" Type="http://schemas.openxmlformats.org/officeDocument/2006/relationships/image" Target="../media/image1219.png"/><Relationship Id="rId34" Type="http://schemas.openxmlformats.org/officeDocument/2006/relationships/image" Target="../media/image1066.png"/><Relationship Id="rId339" Type="http://schemas.openxmlformats.org/officeDocument/2006/relationships/customXml" Target="../ink/ink1211.xml"/><Relationship Id="rId338" Type="http://schemas.openxmlformats.org/officeDocument/2006/relationships/image" Target="../media/image1218.png"/><Relationship Id="rId337" Type="http://schemas.openxmlformats.org/officeDocument/2006/relationships/customXml" Target="../ink/ink1210.xml"/><Relationship Id="rId336" Type="http://schemas.openxmlformats.org/officeDocument/2006/relationships/image" Target="../media/image1217.png"/><Relationship Id="rId335" Type="http://schemas.openxmlformats.org/officeDocument/2006/relationships/customXml" Target="../ink/ink1209.xml"/><Relationship Id="rId334" Type="http://schemas.openxmlformats.org/officeDocument/2006/relationships/image" Target="../media/image1216.png"/><Relationship Id="rId333" Type="http://schemas.openxmlformats.org/officeDocument/2006/relationships/customXml" Target="../ink/ink1208.xml"/><Relationship Id="rId332" Type="http://schemas.openxmlformats.org/officeDocument/2006/relationships/image" Target="../media/image1215.png"/><Relationship Id="rId331" Type="http://schemas.openxmlformats.org/officeDocument/2006/relationships/customXml" Target="../ink/ink1207.xml"/><Relationship Id="rId330" Type="http://schemas.openxmlformats.org/officeDocument/2006/relationships/image" Target="../media/image1214.png"/><Relationship Id="rId33" Type="http://schemas.openxmlformats.org/officeDocument/2006/relationships/customXml" Target="../ink/ink1058.xml"/><Relationship Id="rId329" Type="http://schemas.openxmlformats.org/officeDocument/2006/relationships/customXml" Target="../ink/ink1206.xml"/><Relationship Id="rId328" Type="http://schemas.openxmlformats.org/officeDocument/2006/relationships/image" Target="../media/image1213.png"/><Relationship Id="rId327" Type="http://schemas.openxmlformats.org/officeDocument/2006/relationships/customXml" Target="../ink/ink1205.xml"/><Relationship Id="rId326" Type="http://schemas.openxmlformats.org/officeDocument/2006/relationships/image" Target="../media/image1212.png"/><Relationship Id="rId325" Type="http://schemas.openxmlformats.org/officeDocument/2006/relationships/customXml" Target="../ink/ink1204.xml"/><Relationship Id="rId324" Type="http://schemas.openxmlformats.org/officeDocument/2006/relationships/image" Target="../media/image1211.png"/><Relationship Id="rId323" Type="http://schemas.openxmlformats.org/officeDocument/2006/relationships/customXml" Target="../ink/ink1203.xml"/><Relationship Id="rId322" Type="http://schemas.openxmlformats.org/officeDocument/2006/relationships/image" Target="../media/image1210.png"/><Relationship Id="rId321" Type="http://schemas.openxmlformats.org/officeDocument/2006/relationships/customXml" Target="../ink/ink1202.xml"/><Relationship Id="rId320" Type="http://schemas.openxmlformats.org/officeDocument/2006/relationships/image" Target="../media/image1209.png"/><Relationship Id="rId32" Type="http://schemas.openxmlformats.org/officeDocument/2006/relationships/image" Target="../media/image1065.png"/><Relationship Id="rId319" Type="http://schemas.openxmlformats.org/officeDocument/2006/relationships/customXml" Target="../ink/ink1201.xml"/><Relationship Id="rId318" Type="http://schemas.openxmlformats.org/officeDocument/2006/relationships/image" Target="../media/image1208.png"/><Relationship Id="rId317" Type="http://schemas.openxmlformats.org/officeDocument/2006/relationships/customXml" Target="../ink/ink1200.xml"/><Relationship Id="rId316" Type="http://schemas.openxmlformats.org/officeDocument/2006/relationships/image" Target="../media/image1207.png"/><Relationship Id="rId315" Type="http://schemas.openxmlformats.org/officeDocument/2006/relationships/customXml" Target="../ink/ink1199.xml"/><Relationship Id="rId314" Type="http://schemas.openxmlformats.org/officeDocument/2006/relationships/image" Target="../media/image1206.png"/><Relationship Id="rId313" Type="http://schemas.openxmlformats.org/officeDocument/2006/relationships/customXml" Target="../ink/ink1198.xml"/><Relationship Id="rId312" Type="http://schemas.openxmlformats.org/officeDocument/2006/relationships/image" Target="../media/image1205.png"/><Relationship Id="rId311" Type="http://schemas.openxmlformats.org/officeDocument/2006/relationships/customXml" Target="../ink/ink1197.xml"/><Relationship Id="rId310" Type="http://schemas.openxmlformats.org/officeDocument/2006/relationships/image" Target="../media/image1204.png"/><Relationship Id="rId31" Type="http://schemas.openxmlformats.org/officeDocument/2006/relationships/customXml" Target="../ink/ink1057.xml"/><Relationship Id="rId309" Type="http://schemas.openxmlformats.org/officeDocument/2006/relationships/customXml" Target="../ink/ink1196.xml"/><Relationship Id="rId308" Type="http://schemas.openxmlformats.org/officeDocument/2006/relationships/image" Target="../media/image1203.png"/><Relationship Id="rId307" Type="http://schemas.openxmlformats.org/officeDocument/2006/relationships/customXml" Target="../ink/ink1195.xml"/><Relationship Id="rId306" Type="http://schemas.openxmlformats.org/officeDocument/2006/relationships/image" Target="../media/image1202.png"/><Relationship Id="rId305" Type="http://schemas.openxmlformats.org/officeDocument/2006/relationships/customXml" Target="../ink/ink1194.xml"/><Relationship Id="rId304" Type="http://schemas.openxmlformats.org/officeDocument/2006/relationships/image" Target="../media/image1201.png"/><Relationship Id="rId303" Type="http://schemas.openxmlformats.org/officeDocument/2006/relationships/customXml" Target="../ink/ink1193.xml"/><Relationship Id="rId302" Type="http://schemas.openxmlformats.org/officeDocument/2006/relationships/image" Target="../media/image1200.png"/><Relationship Id="rId301" Type="http://schemas.openxmlformats.org/officeDocument/2006/relationships/customXml" Target="../ink/ink1192.xml"/><Relationship Id="rId300" Type="http://schemas.openxmlformats.org/officeDocument/2006/relationships/image" Target="../media/image1199.png"/><Relationship Id="rId30" Type="http://schemas.openxmlformats.org/officeDocument/2006/relationships/image" Target="../media/image1064.png"/><Relationship Id="rId3" Type="http://schemas.openxmlformats.org/officeDocument/2006/relationships/customXml" Target="../ink/ink1043.xml"/><Relationship Id="rId299" Type="http://schemas.openxmlformats.org/officeDocument/2006/relationships/customXml" Target="../ink/ink1191.xml"/><Relationship Id="rId298" Type="http://schemas.openxmlformats.org/officeDocument/2006/relationships/image" Target="../media/image1198.png"/><Relationship Id="rId297" Type="http://schemas.openxmlformats.org/officeDocument/2006/relationships/customXml" Target="../ink/ink1190.xml"/><Relationship Id="rId296" Type="http://schemas.openxmlformats.org/officeDocument/2006/relationships/image" Target="../media/image1197.png"/><Relationship Id="rId295" Type="http://schemas.openxmlformats.org/officeDocument/2006/relationships/customXml" Target="../ink/ink1189.xml"/><Relationship Id="rId294" Type="http://schemas.openxmlformats.org/officeDocument/2006/relationships/image" Target="../media/image1196.png"/><Relationship Id="rId293" Type="http://schemas.openxmlformats.org/officeDocument/2006/relationships/customXml" Target="../ink/ink1188.xml"/><Relationship Id="rId292" Type="http://schemas.openxmlformats.org/officeDocument/2006/relationships/image" Target="../media/image1195.png"/><Relationship Id="rId291" Type="http://schemas.openxmlformats.org/officeDocument/2006/relationships/customXml" Target="../ink/ink1187.xml"/><Relationship Id="rId290" Type="http://schemas.openxmlformats.org/officeDocument/2006/relationships/image" Target="../media/image1194.png"/><Relationship Id="rId29" Type="http://schemas.openxmlformats.org/officeDocument/2006/relationships/customXml" Target="../ink/ink1056.xml"/><Relationship Id="rId289" Type="http://schemas.openxmlformats.org/officeDocument/2006/relationships/customXml" Target="../ink/ink1186.xml"/><Relationship Id="rId288" Type="http://schemas.openxmlformats.org/officeDocument/2006/relationships/image" Target="../media/image1193.png"/><Relationship Id="rId287" Type="http://schemas.openxmlformats.org/officeDocument/2006/relationships/customXml" Target="../ink/ink1185.xml"/><Relationship Id="rId286" Type="http://schemas.openxmlformats.org/officeDocument/2006/relationships/image" Target="../media/image1192.png"/><Relationship Id="rId285" Type="http://schemas.openxmlformats.org/officeDocument/2006/relationships/customXml" Target="../ink/ink1184.xml"/><Relationship Id="rId284" Type="http://schemas.openxmlformats.org/officeDocument/2006/relationships/image" Target="../media/image1191.png"/><Relationship Id="rId283" Type="http://schemas.openxmlformats.org/officeDocument/2006/relationships/customXml" Target="../ink/ink1183.xml"/><Relationship Id="rId282" Type="http://schemas.openxmlformats.org/officeDocument/2006/relationships/image" Target="../media/image1190.png"/><Relationship Id="rId281" Type="http://schemas.openxmlformats.org/officeDocument/2006/relationships/customXml" Target="../ink/ink1182.xml"/><Relationship Id="rId280" Type="http://schemas.openxmlformats.org/officeDocument/2006/relationships/image" Target="../media/image1189.png"/><Relationship Id="rId28" Type="http://schemas.openxmlformats.org/officeDocument/2006/relationships/image" Target="../media/image1063.png"/><Relationship Id="rId279" Type="http://schemas.openxmlformats.org/officeDocument/2006/relationships/customXml" Target="../ink/ink1181.xml"/><Relationship Id="rId278" Type="http://schemas.openxmlformats.org/officeDocument/2006/relationships/image" Target="../media/image1188.png"/><Relationship Id="rId277" Type="http://schemas.openxmlformats.org/officeDocument/2006/relationships/customXml" Target="../ink/ink1180.xml"/><Relationship Id="rId276" Type="http://schemas.openxmlformats.org/officeDocument/2006/relationships/image" Target="../media/image1187.png"/><Relationship Id="rId275" Type="http://schemas.openxmlformats.org/officeDocument/2006/relationships/customXml" Target="../ink/ink1179.xml"/><Relationship Id="rId274" Type="http://schemas.openxmlformats.org/officeDocument/2006/relationships/image" Target="../media/image1186.png"/><Relationship Id="rId273" Type="http://schemas.openxmlformats.org/officeDocument/2006/relationships/customXml" Target="../ink/ink1178.xml"/><Relationship Id="rId272" Type="http://schemas.openxmlformats.org/officeDocument/2006/relationships/image" Target="../media/image1185.png"/><Relationship Id="rId271" Type="http://schemas.openxmlformats.org/officeDocument/2006/relationships/customXml" Target="../ink/ink1177.xml"/><Relationship Id="rId270" Type="http://schemas.openxmlformats.org/officeDocument/2006/relationships/image" Target="../media/image1184.png"/><Relationship Id="rId27" Type="http://schemas.openxmlformats.org/officeDocument/2006/relationships/customXml" Target="../ink/ink1055.xml"/><Relationship Id="rId269" Type="http://schemas.openxmlformats.org/officeDocument/2006/relationships/customXml" Target="../ink/ink1176.xml"/><Relationship Id="rId268" Type="http://schemas.openxmlformats.org/officeDocument/2006/relationships/image" Target="../media/image1183.png"/><Relationship Id="rId267" Type="http://schemas.openxmlformats.org/officeDocument/2006/relationships/customXml" Target="../ink/ink1175.xml"/><Relationship Id="rId266" Type="http://schemas.openxmlformats.org/officeDocument/2006/relationships/image" Target="../media/image1182.png"/><Relationship Id="rId265" Type="http://schemas.openxmlformats.org/officeDocument/2006/relationships/customXml" Target="../ink/ink1174.xml"/><Relationship Id="rId264" Type="http://schemas.openxmlformats.org/officeDocument/2006/relationships/image" Target="../media/image1181.png"/><Relationship Id="rId263" Type="http://schemas.openxmlformats.org/officeDocument/2006/relationships/customXml" Target="../ink/ink1173.xml"/><Relationship Id="rId262" Type="http://schemas.openxmlformats.org/officeDocument/2006/relationships/image" Target="../media/image1180.png"/><Relationship Id="rId261" Type="http://schemas.openxmlformats.org/officeDocument/2006/relationships/customXml" Target="../ink/ink1172.xml"/><Relationship Id="rId260" Type="http://schemas.openxmlformats.org/officeDocument/2006/relationships/image" Target="../media/image1179.png"/><Relationship Id="rId26" Type="http://schemas.openxmlformats.org/officeDocument/2006/relationships/image" Target="../media/image1062.png"/><Relationship Id="rId259" Type="http://schemas.openxmlformats.org/officeDocument/2006/relationships/customXml" Target="../ink/ink1171.xml"/><Relationship Id="rId258" Type="http://schemas.openxmlformats.org/officeDocument/2006/relationships/image" Target="../media/image1178.png"/><Relationship Id="rId257" Type="http://schemas.openxmlformats.org/officeDocument/2006/relationships/customXml" Target="../ink/ink1170.xml"/><Relationship Id="rId256" Type="http://schemas.openxmlformats.org/officeDocument/2006/relationships/image" Target="../media/image1177.png"/><Relationship Id="rId255" Type="http://schemas.openxmlformats.org/officeDocument/2006/relationships/customXml" Target="../ink/ink1169.xml"/><Relationship Id="rId254" Type="http://schemas.openxmlformats.org/officeDocument/2006/relationships/image" Target="../media/image1176.png"/><Relationship Id="rId253" Type="http://schemas.openxmlformats.org/officeDocument/2006/relationships/customXml" Target="../ink/ink1168.xml"/><Relationship Id="rId252" Type="http://schemas.openxmlformats.org/officeDocument/2006/relationships/image" Target="../media/image1175.png"/><Relationship Id="rId251" Type="http://schemas.openxmlformats.org/officeDocument/2006/relationships/customXml" Target="../ink/ink1167.xml"/><Relationship Id="rId250" Type="http://schemas.openxmlformats.org/officeDocument/2006/relationships/image" Target="../media/image1174.png"/><Relationship Id="rId25" Type="http://schemas.openxmlformats.org/officeDocument/2006/relationships/customXml" Target="../ink/ink1054.xml"/><Relationship Id="rId249" Type="http://schemas.openxmlformats.org/officeDocument/2006/relationships/customXml" Target="../ink/ink1166.xml"/><Relationship Id="rId248" Type="http://schemas.openxmlformats.org/officeDocument/2006/relationships/image" Target="../media/image1173.png"/><Relationship Id="rId247" Type="http://schemas.openxmlformats.org/officeDocument/2006/relationships/customXml" Target="../ink/ink1165.xml"/><Relationship Id="rId246" Type="http://schemas.openxmlformats.org/officeDocument/2006/relationships/image" Target="../media/image1172.png"/><Relationship Id="rId245" Type="http://schemas.openxmlformats.org/officeDocument/2006/relationships/customXml" Target="../ink/ink1164.xml"/><Relationship Id="rId244" Type="http://schemas.openxmlformats.org/officeDocument/2006/relationships/image" Target="../media/image1171.png"/><Relationship Id="rId243" Type="http://schemas.openxmlformats.org/officeDocument/2006/relationships/customXml" Target="../ink/ink1163.xml"/><Relationship Id="rId242" Type="http://schemas.openxmlformats.org/officeDocument/2006/relationships/image" Target="../media/image1170.png"/><Relationship Id="rId241" Type="http://schemas.openxmlformats.org/officeDocument/2006/relationships/customXml" Target="../ink/ink1162.xml"/><Relationship Id="rId240" Type="http://schemas.openxmlformats.org/officeDocument/2006/relationships/image" Target="../media/image1169.png"/><Relationship Id="rId24" Type="http://schemas.openxmlformats.org/officeDocument/2006/relationships/image" Target="../media/image1061.png"/><Relationship Id="rId239" Type="http://schemas.openxmlformats.org/officeDocument/2006/relationships/customXml" Target="../ink/ink1161.xml"/><Relationship Id="rId238" Type="http://schemas.openxmlformats.org/officeDocument/2006/relationships/image" Target="../media/image1168.png"/><Relationship Id="rId237" Type="http://schemas.openxmlformats.org/officeDocument/2006/relationships/customXml" Target="../ink/ink1160.xml"/><Relationship Id="rId236" Type="http://schemas.openxmlformats.org/officeDocument/2006/relationships/image" Target="../media/image1167.png"/><Relationship Id="rId235" Type="http://schemas.openxmlformats.org/officeDocument/2006/relationships/customXml" Target="../ink/ink1159.xml"/><Relationship Id="rId234" Type="http://schemas.openxmlformats.org/officeDocument/2006/relationships/image" Target="../media/image1166.png"/><Relationship Id="rId233" Type="http://schemas.openxmlformats.org/officeDocument/2006/relationships/customXml" Target="../ink/ink1158.xml"/><Relationship Id="rId232" Type="http://schemas.openxmlformats.org/officeDocument/2006/relationships/image" Target="../media/image1165.png"/><Relationship Id="rId231" Type="http://schemas.openxmlformats.org/officeDocument/2006/relationships/customXml" Target="../ink/ink1157.xml"/><Relationship Id="rId230" Type="http://schemas.openxmlformats.org/officeDocument/2006/relationships/image" Target="../media/image1164.png"/><Relationship Id="rId23" Type="http://schemas.openxmlformats.org/officeDocument/2006/relationships/customXml" Target="../ink/ink1053.xml"/><Relationship Id="rId229" Type="http://schemas.openxmlformats.org/officeDocument/2006/relationships/customXml" Target="../ink/ink1156.xml"/><Relationship Id="rId228" Type="http://schemas.openxmlformats.org/officeDocument/2006/relationships/image" Target="../media/image1163.png"/><Relationship Id="rId227" Type="http://schemas.openxmlformats.org/officeDocument/2006/relationships/customXml" Target="../ink/ink1155.xml"/><Relationship Id="rId226" Type="http://schemas.openxmlformats.org/officeDocument/2006/relationships/image" Target="../media/image1162.png"/><Relationship Id="rId225" Type="http://schemas.openxmlformats.org/officeDocument/2006/relationships/customXml" Target="../ink/ink1154.xml"/><Relationship Id="rId224" Type="http://schemas.openxmlformats.org/officeDocument/2006/relationships/image" Target="../media/image1161.png"/><Relationship Id="rId223" Type="http://schemas.openxmlformats.org/officeDocument/2006/relationships/customXml" Target="../ink/ink1153.xml"/><Relationship Id="rId222" Type="http://schemas.openxmlformats.org/officeDocument/2006/relationships/image" Target="../media/image1160.png"/><Relationship Id="rId221" Type="http://schemas.openxmlformats.org/officeDocument/2006/relationships/customXml" Target="../ink/ink1152.xml"/><Relationship Id="rId220" Type="http://schemas.openxmlformats.org/officeDocument/2006/relationships/image" Target="../media/image1159.png"/><Relationship Id="rId22" Type="http://schemas.openxmlformats.org/officeDocument/2006/relationships/image" Target="../media/image1060.png"/><Relationship Id="rId219" Type="http://schemas.openxmlformats.org/officeDocument/2006/relationships/customXml" Target="../ink/ink1151.xml"/><Relationship Id="rId218" Type="http://schemas.openxmlformats.org/officeDocument/2006/relationships/image" Target="../media/image1158.png"/><Relationship Id="rId217" Type="http://schemas.openxmlformats.org/officeDocument/2006/relationships/customXml" Target="../ink/ink1150.xml"/><Relationship Id="rId216" Type="http://schemas.openxmlformats.org/officeDocument/2006/relationships/image" Target="../media/image1157.png"/><Relationship Id="rId215" Type="http://schemas.openxmlformats.org/officeDocument/2006/relationships/customXml" Target="../ink/ink1149.xml"/><Relationship Id="rId214" Type="http://schemas.openxmlformats.org/officeDocument/2006/relationships/image" Target="../media/image1156.png"/><Relationship Id="rId213" Type="http://schemas.openxmlformats.org/officeDocument/2006/relationships/customXml" Target="../ink/ink1148.xml"/><Relationship Id="rId212" Type="http://schemas.openxmlformats.org/officeDocument/2006/relationships/image" Target="../media/image1155.png"/><Relationship Id="rId211" Type="http://schemas.openxmlformats.org/officeDocument/2006/relationships/customXml" Target="../ink/ink1147.xml"/><Relationship Id="rId210" Type="http://schemas.openxmlformats.org/officeDocument/2006/relationships/image" Target="../media/image1154.png"/><Relationship Id="rId21" Type="http://schemas.openxmlformats.org/officeDocument/2006/relationships/customXml" Target="../ink/ink1052.xml"/><Relationship Id="rId209" Type="http://schemas.openxmlformats.org/officeDocument/2006/relationships/customXml" Target="../ink/ink1146.xml"/><Relationship Id="rId208" Type="http://schemas.openxmlformats.org/officeDocument/2006/relationships/image" Target="../media/image1153.png"/><Relationship Id="rId207" Type="http://schemas.openxmlformats.org/officeDocument/2006/relationships/customXml" Target="../ink/ink1145.xml"/><Relationship Id="rId206" Type="http://schemas.openxmlformats.org/officeDocument/2006/relationships/image" Target="../media/image1152.png"/><Relationship Id="rId205" Type="http://schemas.openxmlformats.org/officeDocument/2006/relationships/customXml" Target="../ink/ink1144.xml"/><Relationship Id="rId204" Type="http://schemas.openxmlformats.org/officeDocument/2006/relationships/image" Target="../media/image1151.png"/><Relationship Id="rId203" Type="http://schemas.openxmlformats.org/officeDocument/2006/relationships/customXml" Target="../ink/ink1143.xml"/><Relationship Id="rId202" Type="http://schemas.openxmlformats.org/officeDocument/2006/relationships/image" Target="../media/image1150.png"/><Relationship Id="rId201" Type="http://schemas.openxmlformats.org/officeDocument/2006/relationships/customXml" Target="../ink/ink1142.xml"/><Relationship Id="rId200" Type="http://schemas.openxmlformats.org/officeDocument/2006/relationships/image" Target="../media/image1149.png"/><Relationship Id="rId20" Type="http://schemas.openxmlformats.org/officeDocument/2006/relationships/image" Target="../media/image1059.png"/><Relationship Id="rId2" Type="http://schemas.openxmlformats.org/officeDocument/2006/relationships/image" Target="../media/image1050.png"/><Relationship Id="rId199" Type="http://schemas.openxmlformats.org/officeDocument/2006/relationships/customXml" Target="../ink/ink1141.xml"/><Relationship Id="rId198" Type="http://schemas.openxmlformats.org/officeDocument/2006/relationships/image" Target="../media/image1148.png"/><Relationship Id="rId197" Type="http://schemas.openxmlformats.org/officeDocument/2006/relationships/customXml" Target="../ink/ink1140.xml"/><Relationship Id="rId196" Type="http://schemas.openxmlformats.org/officeDocument/2006/relationships/image" Target="../media/image1147.png"/><Relationship Id="rId195" Type="http://schemas.openxmlformats.org/officeDocument/2006/relationships/customXml" Target="../ink/ink1139.xml"/><Relationship Id="rId194" Type="http://schemas.openxmlformats.org/officeDocument/2006/relationships/image" Target="../media/image1146.png"/><Relationship Id="rId193" Type="http://schemas.openxmlformats.org/officeDocument/2006/relationships/customXml" Target="../ink/ink1138.xml"/><Relationship Id="rId192" Type="http://schemas.openxmlformats.org/officeDocument/2006/relationships/image" Target="../media/image1145.png"/><Relationship Id="rId191" Type="http://schemas.openxmlformats.org/officeDocument/2006/relationships/customXml" Target="../ink/ink1137.xml"/><Relationship Id="rId190" Type="http://schemas.openxmlformats.org/officeDocument/2006/relationships/image" Target="../media/image1144.png"/><Relationship Id="rId19" Type="http://schemas.openxmlformats.org/officeDocument/2006/relationships/customXml" Target="../ink/ink1051.xml"/><Relationship Id="rId189" Type="http://schemas.openxmlformats.org/officeDocument/2006/relationships/customXml" Target="../ink/ink1136.xml"/><Relationship Id="rId188" Type="http://schemas.openxmlformats.org/officeDocument/2006/relationships/image" Target="../media/image1143.png"/><Relationship Id="rId187" Type="http://schemas.openxmlformats.org/officeDocument/2006/relationships/customXml" Target="../ink/ink1135.xml"/><Relationship Id="rId186" Type="http://schemas.openxmlformats.org/officeDocument/2006/relationships/image" Target="../media/image1142.png"/><Relationship Id="rId185" Type="http://schemas.openxmlformats.org/officeDocument/2006/relationships/customXml" Target="../ink/ink1134.xml"/><Relationship Id="rId184" Type="http://schemas.openxmlformats.org/officeDocument/2006/relationships/image" Target="../media/image1141.png"/><Relationship Id="rId183" Type="http://schemas.openxmlformats.org/officeDocument/2006/relationships/customXml" Target="../ink/ink1133.xml"/><Relationship Id="rId182" Type="http://schemas.openxmlformats.org/officeDocument/2006/relationships/image" Target="../media/image1140.png"/><Relationship Id="rId181" Type="http://schemas.openxmlformats.org/officeDocument/2006/relationships/customXml" Target="../ink/ink1132.xml"/><Relationship Id="rId180" Type="http://schemas.openxmlformats.org/officeDocument/2006/relationships/image" Target="../media/image1139.png"/><Relationship Id="rId18" Type="http://schemas.openxmlformats.org/officeDocument/2006/relationships/image" Target="../media/image1058.png"/><Relationship Id="rId179" Type="http://schemas.openxmlformats.org/officeDocument/2006/relationships/customXml" Target="../ink/ink1131.xml"/><Relationship Id="rId178" Type="http://schemas.openxmlformats.org/officeDocument/2006/relationships/image" Target="../media/image1138.png"/><Relationship Id="rId177" Type="http://schemas.openxmlformats.org/officeDocument/2006/relationships/customXml" Target="../ink/ink1130.xml"/><Relationship Id="rId176" Type="http://schemas.openxmlformats.org/officeDocument/2006/relationships/image" Target="../media/image1137.png"/><Relationship Id="rId175" Type="http://schemas.openxmlformats.org/officeDocument/2006/relationships/customXml" Target="../ink/ink1129.xml"/><Relationship Id="rId174" Type="http://schemas.openxmlformats.org/officeDocument/2006/relationships/image" Target="../media/image1136.png"/><Relationship Id="rId173" Type="http://schemas.openxmlformats.org/officeDocument/2006/relationships/customXml" Target="../ink/ink1128.xml"/><Relationship Id="rId172" Type="http://schemas.openxmlformats.org/officeDocument/2006/relationships/image" Target="../media/image1135.png"/><Relationship Id="rId171" Type="http://schemas.openxmlformats.org/officeDocument/2006/relationships/customXml" Target="../ink/ink1127.xml"/><Relationship Id="rId170" Type="http://schemas.openxmlformats.org/officeDocument/2006/relationships/image" Target="../media/image1134.png"/><Relationship Id="rId17" Type="http://schemas.openxmlformats.org/officeDocument/2006/relationships/customXml" Target="../ink/ink1050.xml"/><Relationship Id="rId169" Type="http://schemas.openxmlformats.org/officeDocument/2006/relationships/customXml" Target="../ink/ink1126.xml"/><Relationship Id="rId168" Type="http://schemas.openxmlformats.org/officeDocument/2006/relationships/image" Target="../media/image1133.png"/><Relationship Id="rId167" Type="http://schemas.openxmlformats.org/officeDocument/2006/relationships/customXml" Target="../ink/ink1125.xml"/><Relationship Id="rId166" Type="http://schemas.openxmlformats.org/officeDocument/2006/relationships/image" Target="../media/image1132.png"/><Relationship Id="rId165" Type="http://schemas.openxmlformats.org/officeDocument/2006/relationships/customXml" Target="../ink/ink1124.xml"/><Relationship Id="rId164" Type="http://schemas.openxmlformats.org/officeDocument/2006/relationships/image" Target="../media/image1131.png"/><Relationship Id="rId163" Type="http://schemas.openxmlformats.org/officeDocument/2006/relationships/customXml" Target="../ink/ink1123.xml"/><Relationship Id="rId162" Type="http://schemas.openxmlformats.org/officeDocument/2006/relationships/image" Target="../media/image1130.png"/><Relationship Id="rId161" Type="http://schemas.openxmlformats.org/officeDocument/2006/relationships/customXml" Target="../ink/ink1122.xml"/><Relationship Id="rId160" Type="http://schemas.openxmlformats.org/officeDocument/2006/relationships/image" Target="../media/image1129.png"/><Relationship Id="rId16" Type="http://schemas.openxmlformats.org/officeDocument/2006/relationships/image" Target="../media/image1057.png"/><Relationship Id="rId159" Type="http://schemas.openxmlformats.org/officeDocument/2006/relationships/customXml" Target="../ink/ink1121.xml"/><Relationship Id="rId158" Type="http://schemas.openxmlformats.org/officeDocument/2006/relationships/image" Target="../media/image1128.png"/><Relationship Id="rId157" Type="http://schemas.openxmlformats.org/officeDocument/2006/relationships/customXml" Target="../ink/ink1120.xml"/><Relationship Id="rId156" Type="http://schemas.openxmlformats.org/officeDocument/2006/relationships/image" Target="../media/image1127.png"/><Relationship Id="rId155" Type="http://schemas.openxmlformats.org/officeDocument/2006/relationships/customXml" Target="../ink/ink1119.xml"/><Relationship Id="rId154" Type="http://schemas.openxmlformats.org/officeDocument/2006/relationships/image" Target="../media/image1126.png"/><Relationship Id="rId153" Type="http://schemas.openxmlformats.org/officeDocument/2006/relationships/customXml" Target="../ink/ink1118.xml"/><Relationship Id="rId152" Type="http://schemas.openxmlformats.org/officeDocument/2006/relationships/image" Target="../media/image1125.png"/><Relationship Id="rId151" Type="http://schemas.openxmlformats.org/officeDocument/2006/relationships/customXml" Target="../ink/ink1117.xml"/><Relationship Id="rId150" Type="http://schemas.openxmlformats.org/officeDocument/2006/relationships/image" Target="../media/image1124.png"/><Relationship Id="rId15" Type="http://schemas.openxmlformats.org/officeDocument/2006/relationships/customXml" Target="../ink/ink1049.xml"/><Relationship Id="rId149" Type="http://schemas.openxmlformats.org/officeDocument/2006/relationships/customXml" Target="../ink/ink1116.xml"/><Relationship Id="rId148" Type="http://schemas.openxmlformats.org/officeDocument/2006/relationships/image" Target="../media/image1123.png"/><Relationship Id="rId147" Type="http://schemas.openxmlformats.org/officeDocument/2006/relationships/customXml" Target="../ink/ink1115.xml"/><Relationship Id="rId146" Type="http://schemas.openxmlformats.org/officeDocument/2006/relationships/image" Target="../media/image1122.png"/><Relationship Id="rId145" Type="http://schemas.openxmlformats.org/officeDocument/2006/relationships/customXml" Target="../ink/ink1114.xml"/><Relationship Id="rId144" Type="http://schemas.openxmlformats.org/officeDocument/2006/relationships/image" Target="../media/image1121.png"/><Relationship Id="rId143" Type="http://schemas.openxmlformats.org/officeDocument/2006/relationships/customXml" Target="../ink/ink1113.xml"/><Relationship Id="rId142" Type="http://schemas.openxmlformats.org/officeDocument/2006/relationships/image" Target="../media/image1120.png"/><Relationship Id="rId141" Type="http://schemas.openxmlformats.org/officeDocument/2006/relationships/customXml" Target="../ink/ink1112.xml"/><Relationship Id="rId140" Type="http://schemas.openxmlformats.org/officeDocument/2006/relationships/image" Target="../media/image1119.png"/><Relationship Id="rId14" Type="http://schemas.openxmlformats.org/officeDocument/2006/relationships/image" Target="../media/image1056.png"/><Relationship Id="rId139" Type="http://schemas.openxmlformats.org/officeDocument/2006/relationships/customXml" Target="../ink/ink1111.xml"/><Relationship Id="rId138" Type="http://schemas.openxmlformats.org/officeDocument/2006/relationships/image" Target="../media/image1118.png"/><Relationship Id="rId137" Type="http://schemas.openxmlformats.org/officeDocument/2006/relationships/customXml" Target="../ink/ink1110.xml"/><Relationship Id="rId136" Type="http://schemas.openxmlformats.org/officeDocument/2006/relationships/image" Target="../media/image1117.png"/><Relationship Id="rId135" Type="http://schemas.openxmlformats.org/officeDocument/2006/relationships/customXml" Target="../ink/ink1109.xml"/><Relationship Id="rId134" Type="http://schemas.openxmlformats.org/officeDocument/2006/relationships/image" Target="../media/image1116.png"/><Relationship Id="rId133" Type="http://schemas.openxmlformats.org/officeDocument/2006/relationships/customXml" Target="../ink/ink1108.xml"/><Relationship Id="rId132" Type="http://schemas.openxmlformats.org/officeDocument/2006/relationships/image" Target="../media/image1115.png"/><Relationship Id="rId131" Type="http://schemas.openxmlformats.org/officeDocument/2006/relationships/customXml" Target="../ink/ink1107.xml"/><Relationship Id="rId130" Type="http://schemas.openxmlformats.org/officeDocument/2006/relationships/image" Target="../media/image1114.png"/><Relationship Id="rId13" Type="http://schemas.openxmlformats.org/officeDocument/2006/relationships/customXml" Target="../ink/ink1048.xml"/><Relationship Id="rId129" Type="http://schemas.openxmlformats.org/officeDocument/2006/relationships/customXml" Target="../ink/ink1106.xml"/><Relationship Id="rId128" Type="http://schemas.openxmlformats.org/officeDocument/2006/relationships/image" Target="../media/image1113.png"/><Relationship Id="rId127" Type="http://schemas.openxmlformats.org/officeDocument/2006/relationships/customXml" Target="../ink/ink1105.xml"/><Relationship Id="rId126" Type="http://schemas.openxmlformats.org/officeDocument/2006/relationships/image" Target="../media/image1112.png"/><Relationship Id="rId125" Type="http://schemas.openxmlformats.org/officeDocument/2006/relationships/customXml" Target="../ink/ink1104.xml"/><Relationship Id="rId124" Type="http://schemas.openxmlformats.org/officeDocument/2006/relationships/image" Target="../media/image1111.png"/><Relationship Id="rId123" Type="http://schemas.openxmlformats.org/officeDocument/2006/relationships/customXml" Target="../ink/ink1103.xml"/><Relationship Id="rId122" Type="http://schemas.openxmlformats.org/officeDocument/2006/relationships/image" Target="../media/image1110.png"/><Relationship Id="rId121" Type="http://schemas.openxmlformats.org/officeDocument/2006/relationships/customXml" Target="../ink/ink1102.xml"/><Relationship Id="rId120" Type="http://schemas.openxmlformats.org/officeDocument/2006/relationships/image" Target="../media/image1109.png"/><Relationship Id="rId12" Type="http://schemas.openxmlformats.org/officeDocument/2006/relationships/image" Target="../media/image1055.png"/><Relationship Id="rId119" Type="http://schemas.openxmlformats.org/officeDocument/2006/relationships/customXml" Target="../ink/ink1101.xml"/><Relationship Id="rId118" Type="http://schemas.openxmlformats.org/officeDocument/2006/relationships/image" Target="../media/image1108.png"/><Relationship Id="rId117" Type="http://schemas.openxmlformats.org/officeDocument/2006/relationships/customXml" Target="../ink/ink1100.xml"/><Relationship Id="rId116" Type="http://schemas.openxmlformats.org/officeDocument/2006/relationships/image" Target="../media/image1107.png"/><Relationship Id="rId115" Type="http://schemas.openxmlformats.org/officeDocument/2006/relationships/customXml" Target="../ink/ink1099.xml"/><Relationship Id="rId114" Type="http://schemas.openxmlformats.org/officeDocument/2006/relationships/image" Target="../media/image1106.png"/><Relationship Id="rId113" Type="http://schemas.openxmlformats.org/officeDocument/2006/relationships/customXml" Target="../ink/ink1098.xml"/><Relationship Id="rId112" Type="http://schemas.openxmlformats.org/officeDocument/2006/relationships/image" Target="../media/image1105.png"/><Relationship Id="rId111" Type="http://schemas.openxmlformats.org/officeDocument/2006/relationships/customXml" Target="../ink/ink1097.xml"/><Relationship Id="rId110" Type="http://schemas.openxmlformats.org/officeDocument/2006/relationships/image" Target="../media/image1104.png"/><Relationship Id="rId11" Type="http://schemas.openxmlformats.org/officeDocument/2006/relationships/customXml" Target="../ink/ink1047.xml"/><Relationship Id="rId109" Type="http://schemas.openxmlformats.org/officeDocument/2006/relationships/customXml" Target="../ink/ink1096.xml"/><Relationship Id="rId108" Type="http://schemas.openxmlformats.org/officeDocument/2006/relationships/image" Target="../media/image1103.png"/><Relationship Id="rId107" Type="http://schemas.openxmlformats.org/officeDocument/2006/relationships/customXml" Target="../ink/ink1095.xml"/><Relationship Id="rId106" Type="http://schemas.openxmlformats.org/officeDocument/2006/relationships/image" Target="../media/image1102.png"/><Relationship Id="rId105" Type="http://schemas.openxmlformats.org/officeDocument/2006/relationships/customXml" Target="../ink/ink1094.xml"/><Relationship Id="rId104" Type="http://schemas.openxmlformats.org/officeDocument/2006/relationships/image" Target="../media/image1101.png"/><Relationship Id="rId103" Type="http://schemas.openxmlformats.org/officeDocument/2006/relationships/customXml" Target="../ink/ink1093.xml"/><Relationship Id="rId102" Type="http://schemas.openxmlformats.org/officeDocument/2006/relationships/image" Target="../media/image1100.png"/><Relationship Id="rId101" Type="http://schemas.openxmlformats.org/officeDocument/2006/relationships/customXml" Target="../ink/ink1092.xml"/><Relationship Id="rId100" Type="http://schemas.openxmlformats.org/officeDocument/2006/relationships/image" Target="../media/image1099.png"/><Relationship Id="rId10" Type="http://schemas.openxmlformats.org/officeDocument/2006/relationships/image" Target="../media/image1054.png"/><Relationship Id="rId1" Type="http://schemas.openxmlformats.org/officeDocument/2006/relationships/image" Target="../media/image1049.png"/></Relationships>
</file>

<file path=ppt/slides/_rels/slide19.xml.rels><?xml version="1.0" encoding="UTF-8" standalone="yes"?>
<Relationships xmlns="http://schemas.openxmlformats.org/package/2006/relationships"><Relationship Id="rId99" Type="http://schemas.openxmlformats.org/officeDocument/2006/relationships/image" Target="../media/image1353.png"/><Relationship Id="rId98" Type="http://schemas.openxmlformats.org/officeDocument/2006/relationships/customXml" Target="../ink/ink1344.xml"/><Relationship Id="rId97" Type="http://schemas.openxmlformats.org/officeDocument/2006/relationships/image" Target="../media/image1352.png"/><Relationship Id="rId96" Type="http://schemas.openxmlformats.org/officeDocument/2006/relationships/customXml" Target="../ink/ink1343.xml"/><Relationship Id="rId95" Type="http://schemas.openxmlformats.org/officeDocument/2006/relationships/image" Target="../media/image1351.png"/><Relationship Id="rId94" Type="http://schemas.openxmlformats.org/officeDocument/2006/relationships/customXml" Target="../ink/ink1342.xml"/><Relationship Id="rId93" Type="http://schemas.openxmlformats.org/officeDocument/2006/relationships/image" Target="../media/image1350.png"/><Relationship Id="rId92" Type="http://schemas.openxmlformats.org/officeDocument/2006/relationships/customXml" Target="../ink/ink1341.xml"/><Relationship Id="rId91" Type="http://schemas.openxmlformats.org/officeDocument/2006/relationships/image" Target="../media/image1349.png"/><Relationship Id="rId90" Type="http://schemas.openxmlformats.org/officeDocument/2006/relationships/customXml" Target="../ink/ink1340.xml"/><Relationship Id="rId9" Type="http://schemas.openxmlformats.org/officeDocument/2006/relationships/image" Target="../media/image1308.png"/><Relationship Id="rId89" Type="http://schemas.openxmlformats.org/officeDocument/2006/relationships/image" Target="../media/image1348.png"/><Relationship Id="rId88" Type="http://schemas.openxmlformats.org/officeDocument/2006/relationships/customXml" Target="../ink/ink1339.xml"/><Relationship Id="rId87" Type="http://schemas.openxmlformats.org/officeDocument/2006/relationships/image" Target="../media/image1347.png"/><Relationship Id="rId86" Type="http://schemas.openxmlformats.org/officeDocument/2006/relationships/customXml" Target="../ink/ink1338.xml"/><Relationship Id="rId85" Type="http://schemas.openxmlformats.org/officeDocument/2006/relationships/image" Target="../media/image1346.png"/><Relationship Id="rId84" Type="http://schemas.openxmlformats.org/officeDocument/2006/relationships/customXml" Target="../ink/ink1337.xml"/><Relationship Id="rId83" Type="http://schemas.openxmlformats.org/officeDocument/2006/relationships/image" Target="../media/image1345.png"/><Relationship Id="rId82" Type="http://schemas.openxmlformats.org/officeDocument/2006/relationships/customXml" Target="../ink/ink1336.xml"/><Relationship Id="rId81" Type="http://schemas.openxmlformats.org/officeDocument/2006/relationships/image" Target="../media/image1344.png"/><Relationship Id="rId80" Type="http://schemas.openxmlformats.org/officeDocument/2006/relationships/customXml" Target="../ink/ink1335.xml"/><Relationship Id="rId8" Type="http://schemas.openxmlformats.org/officeDocument/2006/relationships/customXml" Target="../ink/ink1299.xml"/><Relationship Id="rId79" Type="http://schemas.openxmlformats.org/officeDocument/2006/relationships/image" Target="../media/image1343.png"/><Relationship Id="rId78" Type="http://schemas.openxmlformats.org/officeDocument/2006/relationships/customXml" Target="../ink/ink1334.xml"/><Relationship Id="rId77" Type="http://schemas.openxmlformats.org/officeDocument/2006/relationships/image" Target="../media/image1342.png"/><Relationship Id="rId76" Type="http://schemas.openxmlformats.org/officeDocument/2006/relationships/customXml" Target="../ink/ink1333.xml"/><Relationship Id="rId75" Type="http://schemas.openxmlformats.org/officeDocument/2006/relationships/image" Target="../media/image1341.png"/><Relationship Id="rId74" Type="http://schemas.openxmlformats.org/officeDocument/2006/relationships/customXml" Target="../ink/ink1332.xml"/><Relationship Id="rId73" Type="http://schemas.openxmlformats.org/officeDocument/2006/relationships/image" Target="../media/image1340.png"/><Relationship Id="rId72" Type="http://schemas.openxmlformats.org/officeDocument/2006/relationships/customXml" Target="../ink/ink1331.xml"/><Relationship Id="rId71" Type="http://schemas.openxmlformats.org/officeDocument/2006/relationships/image" Target="../media/image1339.png"/><Relationship Id="rId70" Type="http://schemas.openxmlformats.org/officeDocument/2006/relationships/customXml" Target="../ink/ink1330.xml"/><Relationship Id="rId7" Type="http://schemas.openxmlformats.org/officeDocument/2006/relationships/image" Target="../media/image1307.png"/><Relationship Id="rId69" Type="http://schemas.openxmlformats.org/officeDocument/2006/relationships/image" Target="../media/image1338.png"/><Relationship Id="rId68" Type="http://schemas.openxmlformats.org/officeDocument/2006/relationships/customXml" Target="../ink/ink1329.xml"/><Relationship Id="rId67" Type="http://schemas.openxmlformats.org/officeDocument/2006/relationships/image" Target="../media/image1337.png"/><Relationship Id="rId66" Type="http://schemas.openxmlformats.org/officeDocument/2006/relationships/customXml" Target="../ink/ink1328.xml"/><Relationship Id="rId65" Type="http://schemas.openxmlformats.org/officeDocument/2006/relationships/image" Target="../media/image1336.png"/><Relationship Id="rId64" Type="http://schemas.openxmlformats.org/officeDocument/2006/relationships/customXml" Target="../ink/ink1327.xml"/><Relationship Id="rId63" Type="http://schemas.openxmlformats.org/officeDocument/2006/relationships/image" Target="../media/image1335.png"/><Relationship Id="rId62" Type="http://schemas.openxmlformats.org/officeDocument/2006/relationships/customXml" Target="../ink/ink1326.xml"/><Relationship Id="rId61" Type="http://schemas.openxmlformats.org/officeDocument/2006/relationships/image" Target="../media/image1334.png"/><Relationship Id="rId60" Type="http://schemas.openxmlformats.org/officeDocument/2006/relationships/customXml" Target="../ink/ink1325.xml"/><Relationship Id="rId6" Type="http://schemas.openxmlformats.org/officeDocument/2006/relationships/customXml" Target="../ink/ink1298.xml"/><Relationship Id="rId59" Type="http://schemas.openxmlformats.org/officeDocument/2006/relationships/image" Target="../media/image1333.png"/><Relationship Id="rId58" Type="http://schemas.openxmlformats.org/officeDocument/2006/relationships/customXml" Target="../ink/ink1324.xml"/><Relationship Id="rId57" Type="http://schemas.openxmlformats.org/officeDocument/2006/relationships/image" Target="../media/image1332.png"/><Relationship Id="rId56" Type="http://schemas.openxmlformats.org/officeDocument/2006/relationships/customXml" Target="../ink/ink1323.xml"/><Relationship Id="rId55" Type="http://schemas.openxmlformats.org/officeDocument/2006/relationships/image" Target="../media/image1331.png"/><Relationship Id="rId54" Type="http://schemas.openxmlformats.org/officeDocument/2006/relationships/customXml" Target="../ink/ink1322.xml"/><Relationship Id="rId53" Type="http://schemas.openxmlformats.org/officeDocument/2006/relationships/image" Target="../media/image1330.png"/><Relationship Id="rId52" Type="http://schemas.openxmlformats.org/officeDocument/2006/relationships/customXml" Target="../ink/ink1321.xml"/><Relationship Id="rId51" Type="http://schemas.openxmlformats.org/officeDocument/2006/relationships/image" Target="../media/image1329.png"/><Relationship Id="rId50" Type="http://schemas.openxmlformats.org/officeDocument/2006/relationships/customXml" Target="../ink/ink1320.xml"/><Relationship Id="rId5" Type="http://schemas.openxmlformats.org/officeDocument/2006/relationships/image" Target="../media/image1306.png"/><Relationship Id="rId49" Type="http://schemas.openxmlformats.org/officeDocument/2006/relationships/image" Target="../media/image1328.png"/><Relationship Id="rId48" Type="http://schemas.openxmlformats.org/officeDocument/2006/relationships/customXml" Target="../ink/ink1319.xml"/><Relationship Id="rId47" Type="http://schemas.openxmlformats.org/officeDocument/2006/relationships/image" Target="../media/image1327.png"/><Relationship Id="rId46" Type="http://schemas.openxmlformats.org/officeDocument/2006/relationships/customXml" Target="../ink/ink1318.xml"/><Relationship Id="rId45" Type="http://schemas.openxmlformats.org/officeDocument/2006/relationships/image" Target="../media/image1326.png"/><Relationship Id="rId44" Type="http://schemas.openxmlformats.org/officeDocument/2006/relationships/customXml" Target="../ink/ink1317.xml"/><Relationship Id="rId43" Type="http://schemas.openxmlformats.org/officeDocument/2006/relationships/image" Target="../media/image1325.png"/><Relationship Id="rId42" Type="http://schemas.openxmlformats.org/officeDocument/2006/relationships/customXml" Target="../ink/ink1316.xml"/><Relationship Id="rId41" Type="http://schemas.openxmlformats.org/officeDocument/2006/relationships/image" Target="../media/image1324.png"/><Relationship Id="rId40" Type="http://schemas.openxmlformats.org/officeDocument/2006/relationships/customXml" Target="../ink/ink1315.xml"/><Relationship Id="rId4" Type="http://schemas.openxmlformats.org/officeDocument/2006/relationships/customXml" Target="../ink/ink1297.xml"/><Relationship Id="rId39" Type="http://schemas.openxmlformats.org/officeDocument/2006/relationships/image" Target="../media/image1323.png"/><Relationship Id="rId38" Type="http://schemas.openxmlformats.org/officeDocument/2006/relationships/customXml" Target="../ink/ink1314.xml"/><Relationship Id="rId37" Type="http://schemas.openxmlformats.org/officeDocument/2006/relationships/image" Target="../media/image1322.png"/><Relationship Id="rId36" Type="http://schemas.openxmlformats.org/officeDocument/2006/relationships/customXml" Target="../ink/ink1313.xml"/><Relationship Id="rId35" Type="http://schemas.openxmlformats.org/officeDocument/2006/relationships/image" Target="../media/image1321.png"/><Relationship Id="rId34" Type="http://schemas.openxmlformats.org/officeDocument/2006/relationships/customXml" Target="../ink/ink1312.xml"/><Relationship Id="rId33" Type="http://schemas.openxmlformats.org/officeDocument/2006/relationships/image" Target="../media/image1320.png"/><Relationship Id="rId32" Type="http://schemas.openxmlformats.org/officeDocument/2006/relationships/customXml" Target="../ink/ink1311.xml"/><Relationship Id="rId31" Type="http://schemas.openxmlformats.org/officeDocument/2006/relationships/image" Target="../media/image1319.png"/><Relationship Id="rId30" Type="http://schemas.openxmlformats.org/officeDocument/2006/relationships/customXml" Target="../ink/ink1310.xml"/><Relationship Id="rId3" Type="http://schemas.openxmlformats.org/officeDocument/2006/relationships/image" Target="../media/image1305.png"/><Relationship Id="rId29" Type="http://schemas.openxmlformats.org/officeDocument/2006/relationships/image" Target="../media/image1318.png"/><Relationship Id="rId281" Type="http://schemas.openxmlformats.org/officeDocument/2006/relationships/notesSlide" Target="../notesSlides/notesSlide1.xml"/><Relationship Id="rId280" Type="http://schemas.openxmlformats.org/officeDocument/2006/relationships/slideLayout" Target="../slideLayouts/slideLayout11.xml"/><Relationship Id="rId28" Type="http://schemas.openxmlformats.org/officeDocument/2006/relationships/customXml" Target="../ink/ink1309.xml"/><Relationship Id="rId279" Type="http://schemas.openxmlformats.org/officeDocument/2006/relationships/image" Target="../media/image1443.png"/><Relationship Id="rId278" Type="http://schemas.openxmlformats.org/officeDocument/2006/relationships/customXml" Target="../ink/ink1434.xml"/><Relationship Id="rId277" Type="http://schemas.openxmlformats.org/officeDocument/2006/relationships/image" Target="../media/image1442.png"/><Relationship Id="rId276" Type="http://schemas.openxmlformats.org/officeDocument/2006/relationships/customXml" Target="../ink/ink1433.xml"/><Relationship Id="rId275" Type="http://schemas.openxmlformats.org/officeDocument/2006/relationships/image" Target="../media/image1441.png"/><Relationship Id="rId274" Type="http://schemas.openxmlformats.org/officeDocument/2006/relationships/customXml" Target="../ink/ink1432.xml"/><Relationship Id="rId273" Type="http://schemas.openxmlformats.org/officeDocument/2006/relationships/image" Target="../media/image1440.png"/><Relationship Id="rId272" Type="http://schemas.openxmlformats.org/officeDocument/2006/relationships/customXml" Target="../ink/ink1431.xml"/><Relationship Id="rId271" Type="http://schemas.openxmlformats.org/officeDocument/2006/relationships/image" Target="../media/image1439.png"/><Relationship Id="rId270" Type="http://schemas.openxmlformats.org/officeDocument/2006/relationships/customXml" Target="../ink/ink1430.xml"/><Relationship Id="rId27" Type="http://schemas.openxmlformats.org/officeDocument/2006/relationships/image" Target="../media/image1317.png"/><Relationship Id="rId269" Type="http://schemas.openxmlformats.org/officeDocument/2006/relationships/image" Target="../media/image1438.png"/><Relationship Id="rId268" Type="http://schemas.openxmlformats.org/officeDocument/2006/relationships/customXml" Target="../ink/ink1429.xml"/><Relationship Id="rId267" Type="http://schemas.openxmlformats.org/officeDocument/2006/relationships/image" Target="../media/image1437.png"/><Relationship Id="rId266" Type="http://schemas.openxmlformats.org/officeDocument/2006/relationships/customXml" Target="../ink/ink1428.xml"/><Relationship Id="rId265" Type="http://schemas.openxmlformats.org/officeDocument/2006/relationships/image" Target="../media/image1436.png"/><Relationship Id="rId264" Type="http://schemas.openxmlformats.org/officeDocument/2006/relationships/customXml" Target="../ink/ink1427.xml"/><Relationship Id="rId263" Type="http://schemas.openxmlformats.org/officeDocument/2006/relationships/image" Target="../media/image1435.png"/><Relationship Id="rId262" Type="http://schemas.openxmlformats.org/officeDocument/2006/relationships/customXml" Target="../ink/ink1426.xml"/><Relationship Id="rId261" Type="http://schemas.openxmlformats.org/officeDocument/2006/relationships/image" Target="../media/image1434.png"/><Relationship Id="rId260" Type="http://schemas.openxmlformats.org/officeDocument/2006/relationships/customXml" Target="../ink/ink1425.xml"/><Relationship Id="rId26" Type="http://schemas.openxmlformats.org/officeDocument/2006/relationships/customXml" Target="../ink/ink1308.xml"/><Relationship Id="rId259" Type="http://schemas.openxmlformats.org/officeDocument/2006/relationships/image" Target="../media/image1433.png"/><Relationship Id="rId258" Type="http://schemas.openxmlformats.org/officeDocument/2006/relationships/customXml" Target="../ink/ink1424.xml"/><Relationship Id="rId257" Type="http://schemas.openxmlformats.org/officeDocument/2006/relationships/image" Target="../media/image1432.png"/><Relationship Id="rId256" Type="http://schemas.openxmlformats.org/officeDocument/2006/relationships/customXml" Target="../ink/ink1423.xml"/><Relationship Id="rId255" Type="http://schemas.openxmlformats.org/officeDocument/2006/relationships/image" Target="../media/image1431.png"/><Relationship Id="rId254" Type="http://schemas.openxmlformats.org/officeDocument/2006/relationships/customXml" Target="../ink/ink1422.xml"/><Relationship Id="rId253" Type="http://schemas.openxmlformats.org/officeDocument/2006/relationships/image" Target="../media/image1430.png"/><Relationship Id="rId252" Type="http://schemas.openxmlformats.org/officeDocument/2006/relationships/customXml" Target="../ink/ink1421.xml"/><Relationship Id="rId251" Type="http://schemas.openxmlformats.org/officeDocument/2006/relationships/image" Target="../media/image1429.png"/><Relationship Id="rId250" Type="http://schemas.openxmlformats.org/officeDocument/2006/relationships/customXml" Target="../ink/ink1420.xml"/><Relationship Id="rId25" Type="http://schemas.openxmlformats.org/officeDocument/2006/relationships/image" Target="../media/image1316.png"/><Relationship Id="rId249" Type="http://schemas.openxmlformats.org/officeDocument/2006/relationships/image" Target="../media/image1428.png"/><Relationship Id="rId248" Type="http://schemas.openxmlformats.org/officeDocument/2006/relationships/customXml" Target="../ink/ink1419.xml"/><Relationship Id="rId247" Type="http://schemas.openxmlformats.org/officeDocument/2006/relationships/image" Target="../media/image1427.png"/><Relationship Id="rId246" Type="http://schemas.openxmlformats.org/officeDocument/2006/relationships/customXml" Target="../ink/ink1418.xml"/><Relationship Id="rId245" Type="http://schemas.openxmlformats.org/officeDocument/2006/relationships/image" Target="../media/image1426.png"/><Relationship Id="rId244" Type="http://schemas.openxmlformats.org/officeDocument/2006/relationships/customXml" Target="../ink/ink1417.xml"/><Relationship Id="rId243" Type="http://schemas.openxmlformats.org/officeDocument/2006/relationships/image" Target="../media/image1425.png"/><Relationship Id="rId242" Type="http://schemas.openxmlformats.org/officeDocument/2006/relationships/customXml" Target="../ink/ink1416.xml"/><Relationship Id="rId241" Type="http://schemas.openxmlformats.org/officeDocument/2006/relationships/image" Target="../media/image1424.png"/><Relationship Id="rId240" Type="http://schemas.openxmlformats.org/officeDocument/2006/relationships/customXml" Target="../ink/ink1415.xml"/><Relationship Id="rId24" Type="http://schemas.openxmlformats.org/officeDocument/2006/relationships/customXml" Target="../ink/ink1307.xml"/><Relationship Id="rId239" Type="http://schemas.openxmlformats.org/officeDocument/2006/relationships/image" Target="../media/image1423.png"/><Relationship Id="rId238" Type="http://schemas.openxmlformats.org/officeDocument/2006/relationships/customXml" Target="../ink/ink1414.xml"/><Relationship Id="rId237" Type="http://schemas.openxmlformats.org/officeDocument/2006/relationships/image" Target="../media/image1422.png"/><Relationship Id="rId236" Type="http://schemas.openxmlformats.org/officeDocument/2006/relationships/customXml" Target="../ink/ink1413.xml"/><Relationship Id="rId235" Type="http://schemas.openxmlformats.org/officeDocument/2006/relationships/image" Target="../media/image1421.png"/><Relationship Id="rId234" Type="http://schemas.openxmlformats.org/officeDocument/2006/relationships/customXml" Target="../ink/ink1412.xml"/><Relationship Id="rId233" Type="http://schemas.openxmlformats.org/officeDocument/2006/relationships/image" Target="../media/image1420.png"/><Relationship Id="rId232" Type="http://schemas.openxmlformats.org/officeDocument/2006/relationships/customXml" Target="../ink/ink1411.xml"/><Relationship Id="rId231" Type="http://schemas.openxmlformats.org/officeDocument/2006/relationships/image" Target="../media/image1419.png"/><Relationship Id="rId230" Type="http://schemas.openxmlformats.org/officeDocument/2006/relationships/customXml" Target="../ink/ink1410.xml"/><Relationship Id="rId23" Type="http://schemas.openxmlformats.org/officeDocument/2006/relationships/image" Target="../media/image1315.png"/><Relationship Id="rId229" Type="http://schemas.openxmlformats.org/officeDocument/2006/relationships/image" Target="../media/image1418.png"/><Relationship Id="rId228" Type="http://schemas.openxmlformats.org/officeDocument/2006/relationships/customXml" Target="../ink/ink1409.xml"/><Relationship Id="rId227" Type="http://schemas.openxmlformats.org/officeDocument/2006/relationships/image" Target="../media/image1417.png"/><Relationship Id="rId226" Type="http://schemas.openxmlformats.org/officeDocument/2006/relationships/customXml" Target="../ink/ink1408.xml"/><Relationship Id="rId225" Type="http://schemas.openxmlformats.org/officeDocument/2006/relationships/image" Target="../media/image1416.png"/><Relationship Id="rId224" Type="http://schemas.openxmlformats.org/officeDocument/2006/relationships/customXml" Target="../ink/ink1407.xml"/><Relationship Id="rId223" Type="http://schemas.openxmlformats.org/officeDocument/2006/relationships/image" Target="../media/image1415.png"/><Relationship Id="rId222" Type="http://schemas.openxmlformats.org/officeDocument/2006/relationships/customXml" Target="../ink/ink1406.xml"/><Relationship Id="rId221" Type="http://schemas.openxmlformats.org/officeDocument/2006/relationships/image" Target="../media/image1414.png"/><Relationship Id="rId220" Type="http://schemas.openxmlformats.org/officeDocument/2006/relationships/customXml" Target="../ink/ink1405.xml"/><Relationship Id="rId22" Type="http://schemas.openxmlformats.org/officeDocument/2006/relationships/customXml" Target="../ink/ink1306.xml"/><Relationship Id="rId219" Type="http://schemas.openxmlformats.org/officeDocument/2006/relationships/image" Target="../media/image1413.png"/><Relationship Id="rId218" Type="http://schemas.openxmlformats.org/officeDocument/2006/relationships/customXml" Target="../ink/ink1404.xml"/><Relationship Id="rId217" Type="http://schemas.openxmlformats.org/officeDocument/2006/relationships/image" Target="../media/image1412.png"/><Relationship Id="rId216" Type="http://schemas.openxmlformats.org/officeDocument/2006/relationships/customXml" Target="../ink/ink1403.xml"/><Relationship Id="rId215" Type="http://schemas.openxmlformats.org/officeDocument/2006/relationships/image" Target="../media/image1411.png"/><Relationship Id="rId214" Type="http://schemas.openxmlformats.org/officeDocument/2006/relationships/customXml" Target="../ink/ink1402.xml"/><Relationship Id="rId213" Type="http://schemas.openxmlformats.org/officeDocument/2006/relationships/image" Target="../media/image1410.png"/><Relationship Id="rId212" Type="http://schemas.openxmlformats.org/officeDocument/2006/relationships/customXml" Target="../ink/ink1401.xml"/><Relationship Id="rId211" Type="http://schemas.openxmlformats.org/officeDocument/2006/relationships/image" Target="../media/image1409.png"/><Relationship Id="rId210" Type="http://schemas.openxmlformats.org/officeDocument/2006/relationships/customXml" Target="../ink/ink1400.xml"/><Relationship Id="rId21" Type="http://schemas.openxmlformats.org/officeDocument/2006/relationships/image" Target="../media/image1314.png"/><Relationship Id="rId209" Type="http://schemas.openxmlformats.org/officeDocument/2006/relationships/image" Target="../media/image1408.png"/><Relationship Id="rId208" Type="http://schemas.openxmlformats.org/officeDocument/2006/relationships/customXml" Target="../ink/ink1399.xml"/><Relationship Id="rId207" Type="http://schemas.openxmlformats.org/officeDocument/2006/relationships/image" Target="../media/image1407.png"/><Relationship Id="rId206" Type="http://schemas.openxmlformats.org/officeDocument/2006/relationships/customXml" Target="../ink/ink1398.xml"/><Relationship Id="rId205" Type="http://schemas.openxmlformats.org/officeDocument/2006/relationships/image" Target="../media/image1406.png"/><Relationship Id="rId204" Type="http://schemas.openxmlformats.org/officeDocument/2006/relationships/customXml" Target="../ink/ink1397.xml"/><Relationship Id="rId203" Type="http://schemas.openxmlformats.org/officeDocument/2006/relationships/image" Target="../media/image1405.png"/><Relationship Id="rId202" Type="http://schemas.openxmlformats.org/officeDocument/2006/relationships/customXml" Target="../ink/ink1396.xml"/><Relationship Id="rId201" Type="http://schemas.openxmlformats.org/officeDocument/2006/relationships/image" Target="../media/image1404.png"/><Relationship Id="rId200" Type="http://schemas.openxmlformats.org/officeDocument/2006/relationships/customXml" Target="../ink/ink1395.xml"/><Relationship Id="rId20" Type="http://schemas.openxmlformats.org/officeDocument/2006/relationships/customXml" Target="../ink/ink1305.xml"/><Relationship Id="rId2" Type="http://schemas.openxmlformats.org/officeDocument/2006/relationships/customXml" Target="../ink/ink1296.xml"/><Relationship Id="rId199" Type="http://schemas.openxmlformats.org/officeDocument/2006/relationships/image" Target="../media/image1403.png"/><Relationship Id="rId198" Type="http://schemas.openxmlformats.org/officeDocument/2006/relationships/customXml" Target="../ink/ink1394.xml"/><Relationship Id="rId197" Type="http://schemas.openxmlformats.org/officeDocument/2006/relationships/image" Target="../media/image1402.png"/><Relationship Id="rId196" Type="http://schemas.openxmlformats.org/officeDocument/2006/relationships/customXml" Target="../ink/ink1393.xml"/><Relationship Id="rId195" Type="http://schemas.openxmlformats.org/officeDocument/2006/relationships/image" Target="../media/image1401.png"/><Relationship Id="rId194" Type="http://schemas.openxmlformats.org/officeDocument/2006/relationships/customXml" Target="../ink/ink1392.xml"/><Relationship Id="rId193" Type="http://schemas.openxmlformats.org/officeDocument/2006/relationships/image" Target="../media/image1400.png"/><Relationship Id="rId192" Type="http://schemas.openxmlformats.org/officeDocument/2006/relationships/customXml" Target="../ink/ink1391.xml"/><Relationship Id="rId191" Type="http://schemas.openxmlformats.org/officeDocument/2006/relationships/image" Target="../media/image1399.png"/><Relationship Id="rId190" Type="http://schemas.openxmlformats.org/officeDocument/2006/relationships/customXml" Target="../ink/ink1390.xml"/><Relationship Id="rId19" Type="http://schemas.openxmlformats.org/officeDocument/2006/relationships/image" Target="../media/image1313.png"/><Relationship Id="rId189" Type="http://schemas.openxmlformats.org/officeDocument/2006/relationships/image" Target="../media/image1398.png"/><Relationship Id="rId188" Type="http://schemas.openxmlformats.org/officeDocument/2006/relationships/customXml" Target="../ink/ink1389.xml"/><Relationship Id="rId187" Type="http://schemas.openxmlformats.org/officeDocument/2006/relationships/image" Target="../media/image1397.png"/><Relationship Id="rId186" Type="http://schemas.openxmlformats.org/officeDocument/2006/relationships/customXml" Target="../ink/ink1388.xml"/><Relationship Id="rId185" Type="http://schemas.openxmlformats.org/officeDocument/2006/relationships/image" Target="../media/image1396.png"/><Relationship Id="rId184" Type="http://schemas.openxmlformats.org/officeDocument/2006/relationships/customXml" Target="../ink/ink1387.xml"/><Relationship Id="rId183" Type="http://schemas.openxmlformats.org/officeDocument/2006/relationships/image" Target="../media/image1395.png"/><Relationship Id="rId182" Type="http://schemas.openxmlformats.org/officeDocument/2006/relationships/customXml" Target="../ink/ink1386.xml"/><Relationship Id="rId181" Type="http://schemas.openxmlformats.org/officeDocument/2006/relationships/image" Target="../media/image1394.png"/><Relationship Id="rId180" Type="http://schemas.openxmlformats.org/officeDocument/2006/relationships/customXml" Target="../ink/ink1385.xml"/><Relationship Id="rId18" Type="http://schemas.openxmlformats.org/officeDocument/2006/relationships/customXml" Target="../ink/ink1304.xml"/><Relationship Id="rId179" Type="http://schemas.openxmlformats.org/officeDocument/2006/relationships/image" Target="../media/image1393.png"/><Relationship Id="rId178" Type="http://schemas.openxmlformats.org/officeDocument/2006/relationships/customXml" Target="../ink/ink1384.xml"/><Relationship Id="rId177" Type="http://schemas.openxmlformats.org/officeDocument/2006/relationships/image" Target="../media/image1392.png"/><Relationship Id="rId176" Type="http://schemas.openxmlformats.org/officeDocument/2006/relationships/customXml" Target="../ink/ink1383.xml"/><Relationship Id="rId175" Type="http://schemas.openxmlformats.org/officeDocument/2006/relationships/image" Target="../media/image1391.png"/><Relationship Id="rId174" Type="http://schemas.openxmlformats.org/officeDocument/2006/relationships/customXml" Target="../ink/ink1382.xml"/><Relationship Id="rId173" Type="http://schemas.openxmlformats.org/officeDocument/2006/relationships/image" Target="../media/image1390.png"/><Relationship Id="rId172" Type="http://schemas.openxmlformats.org/officeDocument/2006/relationships/customXml" Target="../ink/ink1381.xml"/><Relationship Id="rId171" Type="http://schemas.openxmlformats.org/officeDocument/2006/relationships/image" Target="../media/image1389.png"/><Relationship Id="rId170" Type="http://schemas.openxmlformats.org/officeDocument/2006/relationships/customXml" Target="../ink/ink1380.xml"/><Relationship Id="rId17" Type="http://schemas.openxmlformats.org/officeDocument/2006/relationships/image" Target="../media/image1312.png"/><Relationship Id="rId169" Type="http://schemas.openxmlformats.org/officeDocument/2006/relationships/image" Target="../media/image1388.png"/><Relationship Id="rId168" Type="http://schemas.openxmlformats.org/officeDocument/2006/relationships/customXml" Target="../ink/ink1379.xml"/><Relationship Id="rId167" Type="http://schemas.openxmlformats.org/officeDocument/2006/relationships/image" Target="../media/image1387.png"/><Relationship Id="rId166" Type="http://schemas.openxmlformats.org/officeDocument/2006/relationships/customXml" Target="../ink/ink1378.xml"/><Relationship Id="rId165" Type="http://schemas.openxmlformats.org/officeDocument/2006/relationships/image" Target="../media/image1386.png"/><Relationship Id="rId164" Type="http://schemas.openxmlformats.org/officeDocument/2006/relationships/customXml" Target="../ink/ink1377.xml"/><Relationship Id="rId163" Type="http://schemas.openxmlformats.org/officeDocument/2006/relationships/image" Target="../media/image1385.png"/><Relationship Id="rId162" Type="http://schemas.openxmlformats.org/officeDocument/2006/relationships/customXml" Target="../ink/ink1376.xml"/><Relationship Id="rId161" Type="http://schemas.openxmlformats.org/officeDocument/2006/relationships/image" Target="../media/image1384.png"/><Relationship Id="rId160" Type="http://schemas.openxmlformats.org/officeDocument/2006/relationships/customXml" Target="../ink/ink1375.xml"/><Relationship Id="rId16" Type="http://schemas.openxmlformats.org/officeDocument/2006/relationships/customXml" Target="../ink/ink1303.xml"/><Relationship Id="rId159" Type="http://schemas.openxmlformats.org/officeDocument/2006/relationships/image" Target="../media/image1383.png"/><Relationship Id="rId158" Type="http://schemas.openxmlformats.org/officeDocument/2006/relationships/customXml" Target="../ink/ink1374.xml"/><Relationship Id="rId157" Type="http://schemas.openxmlformats.org/officeDocument/2006/relationships/image" Target="../media/image1382.png"/><Relationship Id="rId156" Type="http://schemas.openxmlformats.org/officeDocument/2006/relationships/customXml" Target="../ink/ink1373.xml"/><Relationship Id="rId155" Type="http://schemas.openxmlformats.org/officeDocument/2006/relationships/image" Target="../media/image1381.png"/><Relationship Id="rId154" Type="http://schemas.openxmlformats.org/officeDocument/2006/relationships/customXml" Target="../ink/ink1372.xml"/><Relationship Id="rId153" Type="http://schemas.openxmlformats.org/officeDocument/2006/relationships/image" Target="../media/image1380.png"/><Relationship Id="rId152" Type="http://schemas.openxmlformats.org/officeDocument/2006/relationships/customXml" Target="../ink/ink1371.xml"/><Relationship Id="rId151" Type="http://schemas.openxmlformats.org/officeDocument/2006/relationships/image" Target="../media/image1379.png"/><Relationship Id="rId150" Type="http://schemas.openxmlformats.org/officeDocument/2006/relationships/customXml" Target="../ink/ink1370.xml"/><Relationship Id="rId15" Type="http://schemas.openxmlformats.org/officeDocument/2006/relationships/image" Target="../media/image1311.png"/><Relationship Id="rId149" Type="http://schemas.openxmlformats.org/officeDocument/2006/relationships/image" Target="../media/image1378.png"/><Relationship Id="rId148" Type="http://schemas.openxmlformats.org/officeDocument/2006/relationships/customXml" Target="../ink/ink1369.xml"/><Relationship Id="rId147" Type="http://schemas.openxmlformats.org/officeDocument/2006/relationships/image" Target="../media/image1377.png"/><Relationship Id="rId146" Type="http://schemas.openxmlformats.org/officeDocument/2006/relationships/customXml" Target="../ink/ink1368.xml"/><Relationship Id="rId145" Type="http://schemas.openxmlformats.org/officeDocument/2006/relationships/image" Target="../media/image1376.png"/><Relationship Id="rId144" Type="http://schemas.openxmlformats.org/officeDocument/2006/relationships/customXml" Target="../ink/ink1367.xml"/><Relationship Id="rId143" Type="http://schemas.openxmlformats.org/officeDocument/2006/relationships/image" Target="../media/image1375.png"/><Relationship Id="rId142" Type="http://schemas.openxmlformats.org/officeDocument/2006/relationships/customXml" Target="../ink/ink1366.xml"/><Relationship Id="rId141" Type="http://schemas.openxmlformats.org/officeDocument/2006/relationships/image" Target="../media/image1374.png"/><Relationship Id="rId140" Type="http://schemas.openxmlformats.org/officeDocument/2006/relationships/customXml" Target="../ink/ink1365.xml"/><Relationship Id="rId14" Type="http://schemas.openxmlformats.org/officeDocument/2006/relationships/customXml" Target="../ink/ink1302.xml"/><Relationship Id="rId139" Type="http://schemas.openxmlformats.org/officeDocument/2006/relationships/image" Target="../media/image1373.png"/><Relationship Id="rId138" Type="http://schemas.openxmlformats.org/officeDocument/2006/relationships/customXml" Target="../ink/ink1364.xml"/><Relationship Id="rId137" Type="http://schemas.openxmlformats.org/officeDocument/2006/relationships/image" Target="../media/image1372.png"/><Relationship Id="rId136" Type="http://schemas.openxmlformats.org/officeDocument/2006/relationships/customXml" Target="../ink/ink1363.xml"/><Relationship Id="rId135" Type="http://schemas.openxmlformats.org/officeDocument/2006/relationships/image" Target="../media/image1371.png"/><Relationship Id="rId134" Type="http://schemas.openxmlformats.org/officeDocument/2006/relationships/customXml" Target="../ink/ink1362.xml"/><Relationship Id="rId133" Type="http://schemas.openxmlformats.org/officeDocument/2006/relationships/image" Target="../media/image1370.png"/><Relationship Id="rId132" Type="http://schemas.openxmlformats.org/officeDocument/2006/relationships/customXml" Target="../ink/ink1361.xml"/><Relationship Id="rId131" Type="http://schemas.openxmlformats.org/officeDocument/2006/relationships/image" Target="../media/image1369.png"/><Relationship Id="rId130" Type="http://schemas.openxmlformats.org/officeDocument/2006/relationships/customXml" Target="../ink/ink1360.xml"/><Relationship Id="rId13" Type="http://schemas.openxmlformats.org/officeDocument/2006/relationships/image" Target="../media/image1310.png"/><Relationship Id="rId129" Type="http://schemas.openxmlformats.org/officeDocument/2006/relationships/image" Target="../media/image1368.png"/><Relationship Id="rId128" Type="http://schemas.openxmlformats.org/officeDocument/2006/relationships/customXml" Target="../ink/ink1359.xml"/><Relationship Id="rId127" Type="http://schemas.openxmlformats.org/officeDocument/2006/relationships/image" Target="../media/image1367.png"/><Relationship Id="rId126" Type="http://schemas.openxmlformats.org/officeDocument/2006/relationships/customXml" Target="../ink/ink1358.xml"/><Relationship Id="rId125" Type="http://schemas.openxmlformats.org/officeDocument/2006/relationships/image" Target="../media/image1366.png"/><Relationship Id="rId124" Type="http://schemas.openxmlformats.org/officeDocument/2006/relationships/customXml" Target="../ink/ink1357.xml"/><Relationship Id="rId123" Type="http://schemas.openxmlformats.org/officeDocument/2006/relationships/image" Target="../media/image1365.png"/><Relationship Id="rId122" Type="http://schemas.openxmlformats.org/officeDocument/2006/relationships/customXml" Target="../ink/ink1356.xml"/><Relationship Id="rId121" Type="http://schemas.openxmlformats.org/officeDocument/2006/relationships/image" Target="../media/image1364.png"/><Relationship Id="rId120" Type="http://schemas.openxmlformats.org/officeDocument/2006/relationships/customXml" Target="../ink/ink1355.xml"/><Relationship Id="rId12" Type="http://schemas.openxmlformats.org/officeDocument/2006/relationships/customXml" Target="../ink/ink1301.xml"/><Relationship Id="rId119" Type="http://schemas.openxmlformats.org/officeDocument/2006/relationships/image" Target="../media/image1363.png"/><Relationship Id="rId118" Type="http://schemas.openxmlformats.org/officeDocument/2006/relationships/customXml" Target="../ink/ink1354.xml"/><Relationship Id="rId117" Type="http://schemas.openxmlformats.org/officeDocument/2006/relationships/image" Target="../media/image1362.png"/><Relationship Id="rId116" Type="http://schemas.openxmlformats.org/officeDocument/2006/relationships/customXml" Target="../ink/ink1353.xml"/><Relationship Id="rId115" Type="http://schemas.openxmlformats.org/officeDocument/2006/relationships/image" Target="../media/image1361.png"/><Relationship Id="rId114" Type="http://schemas.openxmlformats.org/officeDocument/2006/relationships/customXml" Target="../ink/ink1352.xml"/><Relationship Id="rId113" Type="http://schemas.openxmlformats.org/officeDocument/2006/relationships/image" Target="../media/image1360.png"/><Relationship Id="rId112" Type="http://schemas.openxmlformats.org/officeDocument/2006/relationships/customXml" Target="../ink/ink1351.xml"/><Relationship Id="rId111" Type="http://schemas.openxmlformats.org/officeDocument/2006/relationships/image" Target="../media/image1359.png"/><Relationship Id="rId110" Type="http://schemas.openxmlformats.org/officeDocument/2006/relationships/customXml" Target="../ink/ink1350.xml"/><Relationship Id="rId11" Type="http://schemas.openxmlformats.org/officeDocument/2006/relationships/image" Target="../media/image1309.png"/><Relationship Id="rId109" Type="http://schemas.openxmlformats.org/officeDocument/2006/relationships/image" Target="../media/image1358.png"/><Relationship Id="rId108" Type="http://schemas.openxmlformats.org/officeDocument/2006/relationships/customXml" Target="../ink/ink1349.xml"/><Relationship Id="rId107" Type="http://schemas.openxmlformats.org/officeDocument/2006/relationships/image" Target="../media/image1357.png"/><Relationship Id="rId106" Type="http://schemas.openxmlformats.org/officeDocument/2006/relationships/customXml" Target="../ink/ink1348.xml"/><Relationship Id="rId105" Type="http://schemas.openxmlformats.org/officeDocument/2006/relationships/image" Target="../media/image1356.png"/><Relationship Id="rId104" Type="http://schemas.openxmlformats.org/officeDocument/2006/relationships/customXml" Target="../ink/ink1347.xml"/><Relationship Id="rId103" Type="http://schemas.openxmlformats.org/officeDocument/2006/relationships/image" Target="../media/image1355.png"/><Relationship Id="rId102" Type="http://schemas.openxmlformats.org/officeDocument/2006/relationships/customXml" Target="../ink/ink1346.xml"/><Relationship Id="rId101" Type="http://schemas.openxmlformats.org/officeDocument/2006/relationships/image" Target="../media/image1354.png"/><Relationship Id="rId100" Type="http://schemas.openxmlformats.org/officeDocument/2006/relationships/customXml" Target="../ink/ink1345.xml"/><Relationship Id="rId10" Type="http://schemas.openxmlformats.org/officeDocument/2006/relationships/customXml" Target="../ink/ink1300.xml"/><Relationship Id="rId1" Type="http://schemas.openxmlformats.org/officeDocument/2006/relationships/image" Target="../media/image1304.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64.png"/><Relationship Id="rId3" Type="http://schemas.openxmlformats.org/officeDocument/2006/relationships/customXml" Target="../ink/ink61.xml"/><Relationship Id="rId2" Type="http://schemas.openxmlformats.org/officeDocument/2006/relationships/image" Target="../media/image63.png"/><Relationship Id="rId1" Type="http://schemas.openxmlformats.org/officeDocument/2006/relationships/customXml" Target="../ink/ink60.xml"/></Relationships>
</file>

<file path=ppt/slides/_rels/slide20.xml.rels><?xml version="1.0" encoding="UTF-8" standalone="yes"?>
<Relationships xmlns="http://schemas.openxmlformats.org/package/2006/relationships"><Relationship Id="rId99" Type="http://schemas.openxmlformats.org/officeDocument/2006/relationships/image" Target="../media/image1493.png"/><Relationship Id="rId98" Type="http://schemas.openxmlformats.org/officeDocument/2006/relationships/customXml" Target="../ink/ink1483.xml"/><Relationship Id="rId97" Type="http://schemas.openxmlformats.org/officeDocument/2006/relationships/image" Target="../media/image1492.png"/><Relationship Id="rId96" Type="http://schemas.openxmlformats.org/officeDocument/2006/relationships/customXml" Target="../ink/ink1482.xml"/><Relationship Id="rId95" Type="http://schemas.openxmlformats.org/officeDocument/2006/relationships/image" Target="../media/image1491.png"/><Relationship Id="rId94" Type="http://schemas.openxmlformats.org/officeDocument/2006/relationships/customXml" Target="../ink/ink1481.xml"/><Relationship Id="rId93" Type="http://schemas.openxmlformats.org/officeDocument/2006/relationships/image" Target="../media/image1490.png"/><Relationship Id="rId92" Type="http://schemas.openxmlformats.org/officeDocument/2006/relationships/customXml" Target="../ink/ink1480.xml"/><Relationship Id="rId91" Type="http://schemas.openxmlformats.org/officeDocument/2006/relationships/image" Target="../media/image1489.png"/><Relationship Id="rId90" Type="http://schemas.openxmlformats.org/officeDocument/2006/relationships/customXml" Target="../ink/ink1479.xml"/><Relationship Id="rId9" Type="http://schemas.openxmlformats.org/officeDocument/2006/relationships/image" Target="../media/image1448.png"/><Relationship Id="rId89" Type="http://schemas.openxmlformats.org/officeDocument/2006/relationships/image" Target="../media/image1488.png"/><Relationship Id="rId88" Type="http://schemas.openxmlformats.org/officeDocument/2006/relationships/customXml" Target="../ink/ink1478.xml"/><Relationship Id="rId87" Type="http://schemas.openxmlformats.org/officeDocument/2006/relationships/image" Target="../media/image1487.png"/><Relationship Id="rId86" Type="http://schemas.openxmlformats.org/officeDocument/2006/relationships/customXml" Target="../ink/ink1477.xml"/><Relationship Id="rId85" Type="http://schemas.openxmlformats.org/officeDocument/2006/relationships/image" Target="../media/image1486.png"/><Relationship Id="rId84" Type="http://schemas.openxmlformats.org/officeDocument/2006/relationships/customXml" Target="../ink/ink1476.xml"/><Relationship Id="rId83" Type="http://schemas.openxmlformats.org/officeDocument/2006/relationships/image" Target="../media/image1485.png"/><Relationship Id="rId82" Type="http://schemas.openxmlformats.org/officeDocument/2006/relationships/customXml" Target="../ink/ink1475.xml"/><Relationship Id="rId81" Type="http://schemas.openxmlformats.org/officeDocument/2006/relationships/image" Target="../media/image1484.png"/><Relationship Id="rId80" Type="http://schemas.openxmlformats.org/officeDocument/2006/relationships/customXml" Target="../ink/ink1474.xml"/><Relationship Id="rId8" Type="http://schemas.openxmlformats.org/officeDocument/2006/relationships/customXml" Target="../ink/ink1438.xml"/><Relationship Id="rId79" Type="http://schemas.openxmlformats.org/officeDocument/2006/relationships/image" Target="../media/image1483.png"/><Relationship Id="rId78" Type="http://schemas.openxmlformats.org/officeDocument/2006/relationships/customXml" Target="../ink/ink1473.xml"/><Relationship Id="rId77" Type="http://schemas.openxmlformats.org/officeDocument/2006/relationships/image" Target="../media/image1482.png"/><Relationship Id="rId76" Type="http://schemas.openxmlformats.org/officeDocument/2006/relationships/customXml" Target="../ink/ink1472.xml"/><Relationship Id="rId75" Type="http://schemas.openxmlformats.org/officeDocument/2006/relationships/image" Target="../media/image1481.png"/><Relationship Id="rId74" Type="http://schemas.openxmlformats.org/officeDocument/2006/relationships/customXml" Target="../ink/ink1471.xml"/><Relationship Id="rId73" Type="http://schemas.openxmlformats.org/officeDocument/2006/relationships/image" Target="../media/image1480.png"/><Relationship Id="rId72" Type="http://schemas.openxmlformats.org/officeDocument/2006/relationships/customXml" Target="../ink/ink1470.xml"/><Relationship Id="rId71" Type="http://schemas.openxmlformats.org/officeDocument/2006/relationships/image" Target="../media/image1479.png"/><Relationship Id="rId70" Type="http://schemas.openxmlformats.org/officeDocument/2006/relationships/customXml" Target="../ink/ink1469.xml"/><Relationship Id="rId7" Type="http://schemas.openxmlformats.org/officeDocument/2006/relationships/image" Target="../media/image1447.png"/><Relationship Id="rId69" Type="http://schemas.openxmlformats.org/officeDocument/2006/relationships/image" Target="../media/image1478.png"/><Relationship Id="rId68" Type="http://schemas.openxmlformats.org/officeDocument/2006/relationships/customXml" Target="../ink/ink1468.xml"/><Relationship Id="rId67" Type="http://schemas.openxmlformats.org/officeDocument/2006/relationships/image" Target="../media/image1477.png"/><Relationship Id="rId66" Type="http://schemas.openxmlformats.org/officeDocument/2006/relationships/customXml" Target="../ink/ink1467.xml"/><Relationship Id="rId65" Type="http://schemas.openxmlformats.org/officeDocument/2006/relationships/image" Target="../media/image1476.png"/><Relationship Id="rId64" Type="http://schemas.openxmlformats.org/officeDocument/2006/relationships/customXml" Target="../ink/ink1466.xml"/><Relationship Id="rId63" Type="http://schemas.openxmlformats.org/officeDocument/2006/relationships/image" Target="../media/image1475.png"/><Relationship Id="rId62" Type="http://schemas.openxmlformats.org/officeDocument/2006/relationships/customXml" Target="../ink/ink1465.xml"/><Relationship Id="rId61" Type="http://schemas.openxmlformats.org/officeDocument/2006/relationships/image" Target="../media/image1474.png"/><Relationship Id="rId60" Type="http://schemas.openxmlformats.org/officeDocument/2006/relationships/customXml" Target="../ink/ink1464.xml"/><Relationship Id="rId6" Type="http://schemas.openxmlformats.org/officeDocument/2006/relationships/customXml" Target="../ink/ink1437.xml"/><Relationship Id="rId59" Type="http://schemas.openxmlformats.org/officeDocument/2006/relationships/image" Target="../media/image1473.png"/><Relationship Id="rId58" Type="http://schemas.openxmlformats.org/officeDocument/2006/relationships/customXml" Target="../ink/ink1463.xml"/><Relationship Id="rId57" Type="http://schemas.openxmlformats.org/officeDocument/2006/relationships/image" Target="../media/image1472.png"/><Relationship Id="rId56" Type="http://schemas.openxmlformats.org/officeDocument/2006/relationships/customXml" Target="../ink/ink1462.xml"/><Relationship Id="rId55" Type="http://schemas.openxmlformats.org/officeDocument/2006/relationships/image" Target="../media/image1471.png"/><Relationship Id="rId54" Type="http://schemas.openxmlformats.org/officeDocument/2006/relationships/customXml" Target="../ink/ink1461.xml"/><Relationship Id="rId53" Type="http://schemas.openxmlformats.org/officeDocument/2006/relationships/image" Target="../media/image1470.png"/><Relationship Id="rId52" Type="http://schemas.openxmlformats.org/officeDocument/2006/relationships/customXml" Target="../ink/ink1460.xml"/><Relationship Id="rId51" Type="http://schemas.openxmlformats.org/officeDocument/2006/relationships/image" Target="../media/image1469.png"/><Relationship Id="rId50" Type="http://schemas.openxmlformats.org/officeDocument/2006/relationships/customXml" Target="../ink/ink1459.xml"/><Relationship Id="rId5" Type="http://schemas.openxmlformats.org/officeDocument/2006/relationships/image" Target="../media/image1446.png"/><Relationship Id="rId49" Type="http://schemas.openxmlformats.org/officeDocument/2006/relationships/image" Target="../media/image1468.png"/><Relationship Id="rId483" Type="http://schemas.openxmlformats.org/officeDocument/2006/relationships/slideLayout" Target="../slideLayouts/slideLayout11.xml"/><Relationship Id="rId482" Type="http://schemas.openxmlformats.org/officeDocument/2006/relationships/image" Target="../media/image1683.png"/><Relationship Id="rId481" Type="http://schemas.openxmlformats.org/officeDocument/2006/relationships/customXml" Target="../ink/ink1675.xml"/><Relationship Id="rId480" Type="http://schemas.openxmlformats.org/officeDocument/2006/relationships/image" Target="../media/image1682.png"/><Relationship Id="rId48" Type="http://schemas.openxmlformats.org/officeDocument/2006/relationships/customXml" Target="../ink/ink1458.xml"/><Relationship Id="rId479" Type="http://schemas.openxmlformats.org/officeDocument/2006/relationships/customXml" Target="../ink/ink1674.xml"/><Relationship Id="rId478" Type="http://schemas.openxmlformats.org/officeDocument/2006/relationships/image" Target="../media/image1681.png"/><Relationship Id="rId477" Type="http://schemas.openxmlformats.org/officeDocument/2006/relationships/customXml" Target="../ink/ink1673.xml"/><Relationship Id="rId476" Type="http://schemas.openxmlformats.org/officeDocument/2006/relationships/image" Target="../media/image1680.png"/><Relationship Id="rId475" Type="http://schemas.openxmlformats.org/officeDocument/2006/relationships/customXml" Target="../ink/ink1672.xml"/><Relationship Id="rId474" Type="http://schemas.openxmlformats.org/officeDocument/2006/relationships/image" Target="../media/image1679.png"/><Relationship Id="rId473" Type="http://schemas.openxmlformats.org/officeDocument/2006/relationships/customXml" Target="../ink/ink1671.xml"/><Relationship Id="rId472" Type="http://schemas.openxmlformats.org/officeDocument/2006/relationships/image" Target="../media/image1678.png"/><Relationship Id="rId471" Type="http://schemas.openxmlformats.org/officeDocument/2006/relationships/customXml" Target="../ink/ink1670.xml"/><Relationship Id="rId470" Type="http://schemas.openxmlformats.org/officeDocument/2006/relationships/image" Target="../media/image1677.png"/><Relationship Id="rId47" Type="http://schemas.openxmlformats.org/officeDocument/2006/relationships/image" Target="../media/image1467.png"/><Relationship Id="rId469" Type="http://schemas.openxmlformats.org/officeDocument/2006/relationships/customXml" Target="../ink/ink1669.xml"/><Relationship Id="rId468" Type="http://schemas.openxmlformats.org/officeDocument/2006/relationships/image" Target="../media/image1676.png"/><Relationship Id="rId467" Type="http://schemas.openxmlformats.org/officeDocument/2006/relationships/customXml" Target="../ink/ink1668.xml"/><Relationship Id="rId466" Type="http://schemas.openxmlformats.org/officeDocument/2006/relationships/image" Target="../media/image1675.png"/><Relationship Id="rId465" Type="http://schemas.openxmlformats.org/officeDocument/2006/relationships/customXml" Target="../ink/ink1667.xml"/><Relationship Id="rId464" Type="http://schemas.openxmlformats.org/officeDocument/2006/relationships/image" Target="../media/image1674.png"/><Relationship Id="rId463" Type="http://schemas.openxmlformats.org/officeDocument/2006/relationships/customXml" Target="../ink/ink1666.xml"/><Relationship Id="rId462" Type="http://schemas.openxmlformats.org/officeDocument/2006/relationships/image" Target="../media/image1673.png"/><Relationship Id="rId461" Type="http://schemas.openxmlformats.org/officeDocument/2006/relationships/customXml" Target="../ink/ink1665.xml"/><Relationship Id="rId460" Type="http://schemas.openxmlformats.org/officeDocument/2006/relationships/image" Target="../media/image1672.png"/><Relationship Id="rId46" Type="http://schemas.openxmlformats.org/officeDocument/2006/relationships/customXml" Target="../ink/ink1457.xml"/><Relationship Id="rId459" Type="http://schemas.openxmlformats.org/officeDocument/2006/relationships/customXml" Target="../ink/ink1664.xml"/><Relationship Id="rId458" Type="http://schemas.openxmlformats.org/officeDocument/2006/relationships/image" Target="../media/image1671.png"/><Relationship Id="rId457" Type="http://schemas.openxmlformats.org/officeDocument/2006/relationships/customXml" Target="../ink/ink1663.xml"/><Relationship Id="rId456" Type="http://schemas.openxmlformats.org/officeDocument/2006/relationships/image" Target="../media/image1670.png"/><Relationship Id="rId455" Type="http://schemas.openxmlformats.org/officeDocument/2006/relationships/customXml" Target="../ink/ink1662.xml"/><Relationship Id="rId454" Type="http://schemas.openxmlformats.org/officeDocument/2006/relationships/image" Target="../media/image1669.png"/><Relationship Id="rId453" Type="http://schemas.openxmlformats.org/officeDocument/2006/relationships/customXml" Target="../ink/ink1661.xml"/><Relationship Id="rId452" Type="http://schemas.openxmlformats.org/officeDocument/2006/relationships/image" Target="../media/image1668.png"/><Relationship Id="rId451" Type="http://schemas.openxmlformats.org/officeDocument/2006/relationships/customXml" Target="../ink/ink1660.xml"/><Relationship Id="rId450" Type="http://schemas.openxmlformats.org/officeDocument/2006/relationships/image" Target="../media/image1667.png"/><Relationship Id="rId45" Type="http://schemas.openxmlformats.org/officeDocument/2006/relationships/image" Target="../media/image1466.png"/><Relationship Id="rId449" Type="http://schemas.openxmlformats.org/officeDocument/2006/relationships/customXml" Target="../ink/ink1659.xml"/><Relationship Id="rId448" Type="http://schemas.openxmlformats.org/officeDocument/2006/relationships/image" Target="../media/image1666.png"/><Relationship Id="rId447" Type="http://schemas.openxmlformats.org/officeDocument/2006/relationships/customXml" Target="../ink/ink1658.xml"/><Relationship Id="rId446" Type="http://schemas.openxmlformats.org/officeDocument/2006/relationships/image" Target="../media/image1665.png"/><Relationship Id="rId445" Type="http://schemas.openxmlformats.org/officeDocument/2006/relationships/customXml" Target="../ink/ink1657.xml"/><Relationship Id="rId444" Type="http://schemas.openxmlformats.org/officeDocument/2006/relationships/image" Target="../media/image1664.png"/><Relationship Id="rId443" Type="http://schemas.openxmlformats.org/officeDocument/2006/relationships/customXml" Target="../ink/ink1656.xml"/><Relationship Id="rId442" Type="http://schemas.openxmlformats.org/officeDocument/2006/relationships/image" Target="../media/image1663.png"/><Relationship Id="rId441" Type="http://schemas.openxmlformats.org/officeDocument/2006/relationships/customXml" Target="../ink/ink1655.xml"/><Relationship Id="rId440" Type="http://schemas.openxmlformats.org/officeDocument/2006/relationships/image" Target="../media/image1662.png"/><Relationship Id="rId44" Type="http://schemas.openxmlformats.org/officeDocument/2006/relationships/customXml" Target="../ink/ink1456.xml"/><Relationship Id="rId439" Type="http://schemas.openxmlformats.org/officeDocument/2006/relationships/customXml" Target="../ink/ink1654.xml"/><Relationship Id="rId438" Type="http://schemas.openxmlformats.org/officeDocument/2006/relationships/image" Target="../media/image1661.png"/><Relationship Id="rId437" Type="http://schemas.openxmlformats.org/officeDocument/2006/relationships/customXml" Target="../ink/ink1653.xml"/><Relationship Id="rId436" Type="http://schemas.openxmlformats.org/officeDocument/2006/relationships/image" Target="../media/image1660.png"/><Relationship Id="rId435" Type="http://schemas.openxmlformats.org/officeDocument/2006/relationships/customXml" Target="../ink/ink1652.xml"/><Relationship Id="rId434" Type="http://schemas.openxmlformats.org/officeDocument/2006/relationships/image" Target="../media/image1659.png"/><Relationship Id="rId433" Type="http://schemas.openxmlformats.org/officeDocument/2006/relationships/customXml" Target="../ink/ink1651.xml"/><Relationship Id="rId432" Type="http://schemas.openxmlformats.org/officeDocument/2006/relationships/image" Target="../media/image1658.png"/><Relationship Id="rId431" Type="http://schemas.openxmlformats.org/officeDocument/2006/relationships/customXml" Target="../ink/ink1650.xml"/><Relationship Id="rId430" Type="http://schemas.openxmlformats.org/officeDocument/2006/relationships/image" Target="../media/image1657.png"/><Relationship Id="rId43" Type="http://schemas.openxmlformats.org/officeDocument/2006/relationships/image" Target="../media/image1465.png"/><Relationship Id="rId429" Type="http://schemas.openxmlformats.org/officeDocument/2006/relationships/customXml" Target="../ink/ink1649.xml"/><Relationship Id="rId428" Type="http://schemas.openxmlformats.org/officeDocument/2006/relationships/image" Target="../media/image1656.png"/><Relationship Id="rId427" Type="http://schemas.openxmlformats.org/officeDocument/2006/relationships/customXml" Target="../ink/ink1648.xml"/><Relationship Id="rId426" Type="http://schemas.openxmlformats.org/officeDocument/2006/relationships/image" Target="../media/image1655.png"/><Relationship Id="rId425" Type="http://schemas.openxmlformats.org/officeDocument/2006/relationships/customXml" Target="../ink/ink1647.xml"/><Relationship Id="rId424" Type="http://schemas.openxmlformats.org/officeDocument/2006/relationships/image" Target="../media/image1654.png"/><Relationship Id="rId423" Type="http://schemas.openxmlformats.org/officeDocument/2006/relationships/customXml" Target="../ink/ink1646.xml"/><Relationship Id="rId422" Type="http://schemas.openxmlformats.org/officeDocument/2006/relationships/image" Target="../media/image1653.png"/><Relationship Id="rId421" Type="http://schemas.openxmlformats.org/officeDocument/2006/relationships/customXml" Target="../ink/ink1645.xml"/><Relationship Id="rId420" Type="http://schemas.openxmlformats.org/officeDocument/2006/relationships/image" Target="../media/image1652.png"/><Relationship Id="rId42" Type="http://schemas.openxmlformats.org/officeDocument/2006/relationships/customXml" Target="../ink/ink1455.xml"/><Relationship Id="rId419" Type="http://schemas.openxmlformats.org/officeDocument/2006/relationships/customXml" Target="../ink/ink1644.xml"/><Relationship Id="rId418" Type="http://schemas.openxmlformats.org/officeDocument/2006/relationships/image" Target="../media/image1651.png"/><Relationship Id="rId417" Type="http://schemas.openxmlformats.org/officeDocument/2006/relationships/customXml" Target="../ink/ink1643.xml"/><Relationship Id="rId416" Type="http://schemas.openxmlformats.org/officeDocument/2006/relationships/image" Target="../media/image1650.png"/><Relationship Id="rId415" Type="http://schemas.openxmlformats.org/officeDocument/2006/relationships/customXml" Target="../ink/ink1642.xml"/><Relationship Id="rId414" Type="http://schemas.openxmlformats.org/officeDocument/2006/relationships/image" Target="../media/image1649.png"/><Relationship Id="rId413" Type="http://schemas.openxmlformats.org/officeDocument/2006/relationships/customXml" Target="../ink/ink1641.xml"/><Relationship Id="rId412" Type="http://schemas.openxmlformats.org/officeDocument/2006/relationships/image" Target="../media/image1648.png"/><Relationship Id="rId411" Type="http://schemas.openxmlformats.org/officeDocument/2006/relationships/customXml" Target="../ink/ink1640.xml"/><Relationship Id="rId410" Type="http://schemas.openxmlformats.org/officeDocument/2006/relationships/image" Target="../media/image1647.png"/><Relationship Id="rId41" Type="http://schemas.openxmlformats.org/officeDocument/2006/relationships/image" Target="../media/image1464.png"/><Relationship Id="rId409" Type="http://schemas.openxmlformats.org/officeDocument/2006/relationships/customXml" Target="../ink/ink1639.xml"/><Relationship Id="rId408" Type="http://schemas.openxmlformats.org/officeDocument/2006/relationships/image" Target="../media/image1646.png"/><Relationship Id="rId407" Type="http://schemas.openxmlformats.org/officeDocument/2006/relationships/customXml" Target="../ink/ink1638.xml"/><Relationship Id="rId406" Type="http://schemas.openxmlformats.org/officeDocument/2006/relationships/image" Target="../media/image1645.png"/><Relationship Id="rId405" Type="http://schemas.openxmlformats.org/officeDocument/2006/relationships/customXml" Target="../ink/ink1637.xml"/><Relationship Id="rId404" Type="http://schemas.openxmlformats.org/officeDocument/2006/relationships/image" Target="../media/image1644.png"/><Relationship Id="rId403" Type="http://schemas.openxmlformats.org/officeDocument/2006/relationships/customXml" Target="../ink/ink1636.xml"/><Relationship Id="rId402" Type="http://schemas.openxmlformats.org/officeDocument/2006/relationships/image" Target="../media/image1643.png"/><Relationship Id="rId401" Type="http://schemas.openxmlformats.org/officeDocument/2006/relationships/customXml" Target="../ink/ink1635.xml"/><Relationship Id="rId400" Type="http://schemas.openxmlformats.org/officeDocument/2006/relationships/image" Target="../media/image1642.png"/><Relationship Id="rId40" Type="http://schemas.openxmlformats.org/officeDocument/2006/relationships/customXml" Target="../ink/ink1454.xml"/><Relationship Id="rId4" Type="http://schemas.openxmlformats.org/officeDocument/2006/relationships/customXml" Target="../ink/ink1436.xml"/><Relationship Id="rId399" Type="http://schemas.openxmlformats.org/officeDocument/2006/relationships/customXml" Target="../ink/ink1634.xml"/><Relationship Id="rId398" Type="http://schemas.openxmlformats.org/officeDocument/2006/relationships/image" Target="../media/image1641.png"/><Relationship Id="rId397" Type="http://schemas.openxmlformats.org/officeDocument/2006/relationships/customXml" Target="../ink/ink1633.xml"/><Relationship Id="rId396" Type="http://schemas.openxmlformats.org/officeDocument/2006/relationships/image" Target="../media/image1640.png"/><Relationship Id="rId395" Type="http://schemas.openxmlformats.org/officeDocument/2006/relationships/customXml" Target="../ink/ink1632.xml"/><Relationship Id="rId394" Type="http://schemas.openxmlformats.org/officeDocument/2006/relationships/image" Target="../media/image1639.png"/><Relationship Id="rId393" Type="http://schemas.openxmlformats.org/officeDocument/2006/relationships/customXml" Target="../ink/ink1631.xml"/><Relationship Id="rId392" Type="http://schemas.openxmlformats.org/officeDocument/2006/relationships/image" Target="../media/image1638.png"/><Relationship Id="rId391" Type="http://schemas.openxmlformats.org/officeDocument/2006/relationships/customXml" Target="../ink/ink1630.xml"/><Relationship Id="rId390" Type="http://schemas.openxmlformats.org/officeDocument/2006/relationships/image" Target="../media/image1637.png"/><Relationship Id="rId39" Type="http://schemas.openxmlformats.org/officeDocument/2006/relationships/image" Target="../media/image1463.png"/><Relationship Id="rId389" Type="http://schemas.openxmlformats.org/officeDocument/2006/relationships/customXml" Target="../ink/ink1629.xml"/><Relationship Id="rId388" Type="http://schemas.openxmlformats.org/officeDocument/2006/relationships/image" Target="../media/image1636.png"/><Relationship Id="rId387" Type="http://schemas.openxmlformats.org/officeDocument/2006/relationships/customXml" Target="../ink/ink1628.xml"/><Relationship Id="rId386" Type="http://schemas.openxmlformats.org/officeDocument/2006/relationships/image" Target="../media/image1635.png"/><Relationship Id="rId385" Type="http://schemas.openxmlformats.org/officeDocument/2006/relationships/customXml" Target="../ink/ink1627.xml"/><Relationship Id="rId384" Type="http://schemas.openxmlformats.org/officeDocument/2006/relationships/image" Target="../media/image1634.png"/><Relationship Id="rId383" Type="http://schemas.openxmlformats.org/officeDocument/2006/relationships/customXml" Target="../ink/ink1626.xml"/><Relationship Id="rId382" Type="http://schemas.openxmlformats.org/officeDocument/2006/relationships/image" Target="../media/image1633.png"/><Relationship Id="rId381" Type="http://schemas.openxmlformats.org/officeDocument/2006/relationships/customXml" Target="../ink/ink1625.xml"/><Relationship Id="rId380" Type="http://schemas.openxmlformats.org/officeDocument/2006/relationships/image" Target="../media/image1632.png"/><Relationship Id="rId38" Type="http://schemas.openxmlformats.org/officeDocument/2006/relationships/customXml" Target="../ink/ink1453.xml"/><Relationship Id="rId379" Type="http://schemas.openxmlformats.org/officeDocument/2006/relationships/customXml" Target="../ink/ink1624.xml"/><Relationship Id="rId378" Type="http://schemas.openxmlformats.org/officeDocument/2006/relationships/image" Target="../media/image1631.png"/><Relationship Id="rId377" Type="http://schemas.openxmlformats.org/officeDocument/2006/relationships/customXml" Target="../ink/ink1623.xml"/><Relationship Id="rId376" Type="http://schemas.openxmlformats.org/officeDocument/2006/relationships/image" Target="../media/image1630.png"/><Relationship Id="rId375" Type="http://schemas.openxmlformats.org/officeDocument/2006/relationships/customXml" Target="../ink/ink1622.xml"/><Relationship Id="rId374" Type="http://schemas.openxmlformats.org/officeDocument/2006/relationships/image" Target="../media/image1629.png"/><Relationship Id="rId373" Type="http://schemas.openxmlformats.org/officeDocument/2006/relationships/customXml" Target="../ink/ink1621.xml"/><Relationship Id="rId372" Type="http://schemas.openxmlformats.org/officeDocument/2006/relationships/image" Target="../media/image1628.png"/><Relationship Id="rId371" Type="http://schemas.openxmlformats.org/officeDocument/2006/relationships/customXml" Target="../ink/ink1620.xml"/><Relationship Id="rId370" Type="http://schemas.openxmlformats.org/officeDocument/2006/relationships/image" Target="../media/image1627.png"/><Relationship Id="rId37" Type="http://schemas.openxmlformats.org/officeDocument/2006/relationships/image" Target="../media/image1462.png"/><Relationship Id="rId369" Type="http://schemas.openxmlformats.org/officeDocument/2006/relationships/customXml" Target="../ink/ink1619.xml"/><Relationship Id="rId368" Type="http://schemas.openxmlformats.org/officeDocument/2006/relationships/image" Target="../media/image1626.png"/><Relationship Id="rId367" Type="http://schemas.openxmlformats.org/officeDocument/2006/relationships/customXml" Target="../ink/ink1618.xml"/><Relationship Id="rId366" Type="http://schemas.openxmlformats.org/officeDocument/2006/relationships/image" Target="../media/image1625.png"/><Relationship Id="rId365" Type="http://schemas.openxmlformats.org/officeDocument/2006/relationships/customXml" Target="../ink/ink1617.xml"/><Relationship Id="rId364" Type="http://schemas.openxmlformats.org/officeDocument/2006/relationships/image" Target="../media/image1624.png"/><Relationship Id="rId363" Type="http://schemas.openxmlformats.org/officeDocument/2006/relationships/customXml" Target="../ink/ink1616.xml"/><Relationship Id="rId362" Type="http://schemas.openxmlformats.org/officeDocument/2006/relationships/image" Target="../media/image1623.png"/><Relationship Id="rId361" Type="http://schemas.openxmlformats.org/officeDocument/2006/relationships/customXml" Target="../ink/ink1615.xml"/><Relationship Id="rId360" Type="http://schemas.openxmlformats.org/officeDocument/2006/relationships/image" Target="../media/image1622.png"/><Relationship Id="rId36" Type="http://schemas.openxmlformats.org/officeDocument/2006/relationships/customXml" Target="../ink/ink1452.xml"/><Relationship Id="rId359" Type="http://schemas.openxmlformats.org/officeDocument/2006/relationships/customXml" Target="../ink/ink1614.xml"/><Relationship Id="rId358" Type="http://schemas.openxmlformats.org/officeDocument/2006/relationships/image" Target="../media/image1621.png"/><Relationship Id="rId357" Type="http://schemas.openxmlformats.org/officeDocument/2006/relationships/customXml" Target="../ink/ink1613.xml"/><Relationship Id="rId356" Type="http://schemas.openxmlformats.org/officeDocument/2006/relationships/image" Target="../media/image1620.png"/><Relationship Id="rId355" Type="http://schemas.openxmlformats.org/officeDocument/2006/relationships/customXml" Target="../ink/ink1612.xml"/><Relationship Id="rId354" Type="http://schemas.openxmlformats.org/officeDocument/2006/relationships/image" Target="../media/image1619.png"/><Relationship Id="rId353" Type="http://schemas.openxmlformats.org/officeDocument/2006/relationships/customXml" Target="../ink/ink1611.xml"/><Relationship Id="rId352" Type="http://schemas.openxmlformats.org/officeDocument/2006/relationships/image" Target="../media/image1618.png"/><Relationship Id="rId351" Type="http://schemas.openxmlformats.org/officeDocument/2006/relationships/customXml" Target="../ink/ink1610.xml"/><Relationship Id="rId350" Type="http://schemas.openxmlformats.org/officeDocument/2006/relationships/image" Target="../media/image1617.png"/><Relationship Id="rId35" Type="http://schemas.openxmlformats.org/officeDocument/2006/relationships/image" Target="../media/image1461.png"/><Relationship Id="rId349" Type="http://schemas.openxmlformats.org/officeDocument/2006/relationships/customXml" Target="../ink/ink1609.xml"/><Relationship Id="rId348" Type="http://schemas.openxmlformats.org/officeDocument/2006/relationships/image" Target="../media/image1616.png"/><Relationship Id="rId347" Type="http://schemas.openxmlformats.org/officeDocument/2006/relationships/customXml" Target="../ink/ink1608.xml"/><Relationship Id="rId346" Type="http://schemas.openxmlformats.org/officeDocument/2006/relationships/image" Target="../media/image1615.png"/><Relationship Id="rId345" Type="http://schemas.openxmlformats.org/officeDocument/2006/relationships/customXml" Target="../ink/ink1607.xml"/><Relationship Id="rId344" Type="http://schemas.openxmlformats.org/officeDocument/2006/relationships/image" Target="../media/image1614.png"/><Relationship Id="rId343" Type="http://schemas.openxmlformats.org/officeDocument/2006/relationships/customXml" Target="../ink/ink1606.xml"/><Relationship Id="rId342" Type="http://schemas.openxmlformats.org/officeDocument/2006/relationships/image" Target="../media/image1613.png"/><Relationship Id="rId341" Type="http://schemas.openxmlformats.org/officeDocument/2006/relationships/customXml" Target="../ink/ink1605.xml"/><Relationship Id="rId340" Type="http://schemas.openxmlformats.org/officeDocument/2006/relationships/image" Target="../media/image1612.png"/><Relationship Id="rId34" Type="http://schemas.openxmlformats.org/officeDocument/2006/relationships/customXml" Target="../ink/ink1451.xml"/><Relationship Id="rId339" Type="http://schemas.openxmlformats.org/officeDocument/2006/relationships/customXml" Target="../ink/ink1604.xml"/><Relationship Id="rId338" Type="http://schemas.openxmlformats.org/officeDocument/2006/relationships/image" Target="../media/image1611.png"/><Relationship Id="rId337" Type="http://schemas.openxmlformats.org/officeDocument/2006/relationships/customXml" Target="../ink/ink1603.xml"/><Relationship Id="rId336" Type="http://schemas.openxmlformats.org/officeDocument/2006/relationships/image" Target="../media/image1610.png"/><Relationship Id="rId335" Type="http://schemas.openxmlformats.org/officeDocument/2006/relationships/customXml" Target="../ink/ink1602.xml"/><Relationship Id="rId334" Type="http://schemas.openxmlformats.org/officeDocument/2006/relationships/image" Target="../media/image1609.png"/><Relationship Id="rId333" Type="http://schemas.openxmlformats.org/officeDocument/2006/relationships/customXml" Target="../ink/ink1601.xml"/><Relationship Id="rId332" Type="http://schemas.openxmlformats.org/officeDocument/2006/relationships/image" Target="../media/image1608.png"/><Relationship Id="rId331" Type="http://schemas.openxmlformats.org/officeDocument/2006/relationships/customXml" Target="../ink/ink1600.xml"/><Relationship Id="rId330" Type="http://schemas.openxmlformats.org/officeDocument/2006/relationships/image" Target="../media/image1607.png"/><Relationship Id="rId33" Type="http://schemas.openxmlformats.org/officeDocument/2006/relationships/image" Target="../media/image1460.png"/><Relationship Id="rId329" Type="http://schemas.openxmlformats.org/officeDocument/2006/relationships/customXml" Target="../ink/ink1599.xml"/><Relationship Id="rId328" Type="http://schemas.openxmlformats.org/officeDocument/2006/relationships/image" Target="../media/image1606.png"/><Relationship Id="rId327" Type="http://schemas.openxmlformats.org/officeDocument/2006/relationships/customXml" Target="../ink/ink1598.xml"/><Relationship Id="rId326" Type="http://schemas.openxmlformats.org/officeDocument/2006/relationships/image" Target="../media/image1605.png"/><Relationship Id="rId325" Type="http://schemas.openxmlformats.org/officeDocument/2006/relationships/customXml" Target="../ink/ink1597.xml"/><Relationship Id="rId324" Type="http://schemas.openxmlformats.org/officeDocument/2006/relationships/image" Target="../media/image1604.png"/><Relationship Id="rId323" Type="http://schemas.openxmlformats.org/officeDocument/2006/relationships/customXml" Target="../ink/ink1596.xml"/><Relationship Id="rId322" Type="http://schemas.openxmlformats.org/officeDocument/2006/relationships/image" Target="../media/image1603.png"/><Relationship Id="rId321" Type="http://schemas.openxmlformats.org/officeDocument/2006/relationships/customXml" Target="../ink/ink1595.xml"/><Relationship Id="rId320" Type="http://schemas.openxmlformats.org/officeDocument/2006/relationships/image" Target="../media/image1602.png"/><Relationship Id="rId32" Type="http://schemas.openxmlformats.org/officeDocument/2006/relationships/customXml" Target="../ink/ink1450.xml"/><Relationship Id="rId319" Type="http://schemas.openxmlformats.org/officeDocument/2006/relationships/customXml" Target="../ink/ink1594.xml"/><Relationship Id="rId318" Type="http://schemas.openxmlformats.org/officeDocument/2006/relationships/image" Target="../media/image1601.png"/><Relationship Id="rId317" Type="http://schemas.openxmlformats.org/officeDocument/2006/relationships/customXml" Target="../ink/ink1593.xml"/><Relationship Id="rId316" Type="http://schemas.openxmlformats.org/officeDocument/2006/relationships/image" Target="../media/image1600.png"/><Relationship Id="rId315" Type="http://schemas.openxmlformats.org/officeDocument/2006/relationships/customXml" Target="../ink/ink1592.xml"/><Relationship Id="rId314" Type="http://schemas.openxmlformats.org/officeDocument/2006/relationships/image" Target="../media/image1599.png"/><Relationship Id="rId313" Type="http://schemas.openxmlformats.org/officeDocument/2006/relationships/customXml" Target="../ink/ink1591.xml"/><Relationship Id="rId312" Type="http://schemas.openxmlformats.org/officeDocument/2006/relationships/image" Target="../media/image1598.png"/><Relationship Id="rId311" Type="http://schemas.openxmlformats.org/officeDocument/2006/relationships/customXml" Target="../ink/ink1590.xml"/><Relationship Id="rId310" Type="http://schemas.openxmlformats.org/officeDocument/2006/relationships/image" Target="../media/image1597.png"/><Relationship Id="rId31" Type="http://schemas.openxmlformats.org/officeDocument/2006/relationships/image" Target="../media/image1459.png"/><Relationship Id="rId309" Type="http://schemas.openxmlformats.org/officeDocument/2006/relationships/customXml" Target="../ink/ink1589.xml"/><Relationship Id="rId308" Type="http://schemas.openxmlformats.org/officeDocument/2006/relationships/image" Target="../media/image1596.png"/><Relationship Id="rId307" Type="http://schemas.openxmlformats.org/officeDocument/2006/relationships/customXml" Target="../ink/ink1588.xml"/><Relationship Id="rId306" Type="http://schemas.openxmlformats.org/officeDocument/2006/relationships/image" Target="../media/image1595.png"/><Relationship Id="rId305" Type="http://schemas.openxmlformats.org/officeDocument/2006/relationships/customXml" Target="../ink/ink1587.xml"/><Relationship Id="rId304" Type="http://schemas.openxmlformats.org/officeDocument/2006/relationships/image" Target="../media/image1594.png"/><Relationship Id="rId303" Type="http://schemas.openxmlformats.org/officeDocument/2006/relationships/customXml" Target="../ink/ink1586.xml"/><Relationship Id="rId302" Type="http://schemas.openxmlformats.org/officeDocument/2006/relationships/image" Target="../media/image1593.png"/><Relationship Id="rId301" Type="http://schemas.openxmlformats.org/officeDocument/2006/relationships/customXml" Target="../ink/ink1585.xml"/><Relationship Id="rId300" Type="http://schemas.openxmlformats.org/officeDocument/2006/relationships/image" Target="../media/image1592.png"/><Relationship Id="rId30" Type="http://schemas.openxmlformats.org/officeDocument/2006/relationships/customXml" Target="../ink/ink1449.xml"/><Relationship Id="rId3" Type="http://schemas.openxmlformats.org/officeDocument/2006/relationships/image" Target="../media/image1445.png"/><Relationship Id="rId299" Type="http://schemas.openxmlformats.org/officeDocument/2006/relationships/customXml" Target="../ink/ink1584.xml"/><Relationship Id="rId298" Type="http://schemas.openxmlformats.org/officeDocument/2006/relationships/image" Target="../media/image1591.png"/><Relationship Id="rId297" Type="http://schemas.openxmlformats.org/officeDocument/2006/relationships/customXml" Target="../ink/ink1583.xml"/><Relationship Id="rId296" Type="http://schemas.openxmlformats.org/officeDocument/2006/relationships/image" Target="../media/image1590.png"/><Relationship Id="rId295" Type="http://schemas.openxmlformats.org/officeDocument/2006/relationships/customXml" Target="../ink/ink1582.xml"/><Relationship Id="rId294" Type="http://schemas.openxmlformats.org/officeDocument/2006/relationships/image" Target="../media/image1589.png"/><Relationship Id="rId293" Type="http://schemas.openxmlformats.org/officeDocument/2006/relationships/customXml" Target="../ink/ink1581.xml"/><Relationship Id="rId292" Type="http://schemas.openxmlformats.org/officeDocument/2006/relationships/image" Target="../media/image1588.png"/><Relationship Id="rId291" Type="http://schemas.openxmlformats.org/officeDocument/2006/relationships/customXml" Target="../ink/ink1580.xml"/><Relationship Id="rId290" Type="http://schemas.openxmlformats.org/officeDocument/2006/relationships/image" Target="../media/image1587.png"/><Relationship Id="rId29" Type="http://schemas.openxmlformats.org/officeDocument/2006/relationships/image" Target="../media/image1458.png"/><Relationship Id="rId289" Type="http://schemas.openxmlformats.org/officeDocument/2006/relationships/customXml" Target="../ink/ink1579.xml"/><Relationship Id="rId288" Type="http://schemas.openxmlformats.org/officeDocument/2006/relationships/image" Target="../media/image1586.png"/><Relationship Id="rId287" Type="http://schemas.openxmlformats.org/officeDocument/2006/relationships/customXml" Target="../ink/ink1578.xml"/><Relationship Id="rId286" Type="http://schemas.openxmlformats.org/officeDocument/2006/relationships/image" Target="../media/image1585.png"/><Relationship Id="rId285" Type="http://schemas.openxmlformats.org/officeDocument/2006/relationships/customXml" Target="../ink/ink1577.xml"/><Relationship Id="rId284" Type="http://schemas.openxmlformats.org/officeDocument/2006/relationships/image" Target="../media/image1584.png"/><Relationship Id="rId283" Type="http://schemas.openxmlformats.org/officeDocument/2006/relationships/customXml" Target="../ink/ink1576.xml"/><Relationship Id="rId282" Type="http://schemas.openxmlformats.org/officeDocument/2006/relationships/image" Target="../media/image1583.png"/><Relationship Id="rId281" Type="http://schemas.openxmlformats.org/officeDocument/2006/relationships/customXml" Target="../ink/ink1575.xml"/><Relationship Id="rId280" Type="http://schemas.openxmlformats.org/officeDocument/2006/relationships/image" Target="../media/image1582.png"/><Relationship Id="rId28" Type="http://schemas.openxmlformats.org/officeDocument/2006/relationships/customXml" Target="../ink/ink1448.xml"/><Relationship Id="rId279" Type="http://schemas.openxmlformats.org/officeDocument/2006/relationships/customXml" Target="../ink/ink1574.xml"/><Relationship Id="rId278" Type="http://schemas.openxmlformats.org/officeDocument/2006/relationships/image" Target="../media/image1581.png"/><Relationship Id="rId277" Type="http://schemas.openxmlformats.org/officeDocument/2006/relationships/customXml" Target="../ink/ink1573.xml"/><Relationship Id="rId276" Type="http://schemas.openxmlformats.org/officeDocument/2006/relationships/image" Target="../media/image1580.png"/><Relationship Id="rId275" Type="http://schemas.openxmlformats.org/officeDocument/2006/relationships/customXml" Target="../ink/ink1572.xml"/><Relationship Id="rId274" Type="http://schemas.openxmlformats.org/officeDocument/2006/relationships/image" Target="../media/image1579.png"/><Relationship Id="rId273" Type="http://schemas.openxmlformats.org/officeDocument/2006/relationships/customXml" Target="../ink/ink1571.xml"/><Relationship Id="rId272" Type="http://schemas.openxmlformats.org/officeDocument/2006/relationships/image" Target="../media/image1578.png"/><Relationship Id="rId271" Type="http://schemas.openxmlformats.org/officeDocument/2006/relationships/customXml" Target="../ink/ink1570.xml"/><Relationship Id="rId270" Type="http://schemas.openxmlformats.org/officeDocument/2006/relationships/image" Target="../media/image1577.png"/><Relationship Id="rId27" Type="http://schemas.openxmlformats.org/officeDocument/2006/relationships/image" Target="../media/image1457.png"/><Relationship Id="rId269" Type="http://schemas.openxmlformats.org/officeDocument/2006/relationships/customXml" Target="../ink/ink1569.xml"/><Relationship Id="rId268" Type="http://schemas.openxmlformats.org/officeDocument/2006/relationships/image" Target="../media/image1576.png"/><Relationship Id="rId267" Type="http://schemas.openxmlformats.org/officeDocument/2006/relationships/customXml" Target="../ink/ink1568.xml"/><Relationship Id="rId266" Type="http://schemas.openxmlformats.org/officeDocument/2006/relationships/image" Target="../media/image1575.png"/><Relationship Id="rId265" Type="http://schemas.openxmlformats.org/officeDocument/2006/relationships/customXml" Target="../ink/ink1567.xml"/><Relationship Id="rId264" Type="http://schemas.openxmlformats.org/officeDocument/2006/relationships/image" Target="../media/image1574.png"/><Relationship Id="rId263" Type="http://schemas.openxmlformats.org/officeDocument/2006/relationships/customXml" Target="../ink/ink1566.xml"/><Relationship Id="rId262" Type="http://schemas.openxmlformats.org/officeDocument/2006/relationships/image" Target="../media/image1573.png"/><Relationship Id="rId261" Type="http://schemas.openxmlformats.org/officeDocument/2006/relationships/customXml" Target="../ink/ink1565.xml"/><Relationship Id="rId260" Type="http://schemas.openxmlformats.org/officeDocument/2006/relationships/image" Target="../media/image1572.png"/><Relationship Id="rId26" Type="http://schemas.openxmlformats.org/officeDocument/2006/relationships/customXml" Target="../ink/ink1447.xml"/><Relationship Id="rId259" Type="http://schemas.openxmlformats.org/officeDocument/2006/relationships/customXml" Target="../ink/ink1564.xml"/><Relationship Id="rId258" Type="http://schemas.openxmlformats.org/officeDocument/2006/relationships/image" Target="../media/image1571.png"/><Relationship Id="rId257" Type="http://schemas.openxmlformats.org/officeDocument/2006/relationships/customXml" Target="../ink/ink1563.xml"/><Relationship Id="rId256" Type="http://schemas.openxmlformats.org/officeDocument/2006/relationships/image" Target="../media/image1570.png"/><Relationship Id="rId255" Type="http://schemas.openxmlformats.org/officeDocument/2006/relationships/customXml" Target="../ink/ink1562.xml"/><Relationship Id="rId254" Type="http://schemas.openxmlformats.org/officeDocument/2006/relationships/image" Target="../media/image1569.png"/><Relationship Id="rId253" Type="http://schemas.openxmlformats.org/officeDocument/2006/relationships/customXml" Target="../ink/ink1561.xml"/><Relationship Id="rId252" Type="http://schemas.openxmlformats.org/officeDocument/2006/relationships/image" Target="../media/image1568.png"/><Relationship Id="rId251" Type="http://schemas.openxmlformats.org/officeDocument/2006/relationships/customXml" Target="../ink/ink1560.xml"/><Relationship Id="rId250" Type="http://schemas.openxmlformats.org/officeDocument/2006/relationships/image" Target="../media/image1567.png"/><Relationship Id="rId25" Type="http://schemas.openxmlformats.org/officeDocument/2006/relationships/image" Target="../media/image1456.png"/><Relationship Id="rId249" Type="http://schemas.openxmlformats.org/officeDocument/2006/relationships/customXml" Target="../ink/ink1559.xml"/><Relationship Id="rId248" Type="http://schemas.openxmlformats.org/officeDocument/2006/relationships/image" Target="../media/image1566.png"/><Relationship Id="rId247" Type="http://schemas.openxmlformats.org/officeDocument/2006/relationships/customXml" Target="../ink/ink1558.xml"/><Relationship Id="rId246" Type="http://schemas.openxmlformats.org/officeDocument/2006/relationships/image" Target="../media/image1565.png"/><Relationship Id="rId245" Type="http://schemas.openxmlformats.org/officeDocument/2006/relationships/customXml" Target="../ink/ink1557.xml"/><Relationship Id="rId244" Type="http://schemas.openxmlformats.org/officeDocument/2006/relationships/image" Target="../media/image1564.png"/><Relationship Id="rId243" Type="http://schemas.openxmlformats.org/officeDocument/2006/relationships/customXml" Target="../ink/ink1556.xml"/><Relationship Id="rId242" Type="http://schemas.openxmlformats.org/officeDocument/2006/relationships/image" Target="../media/image1563.png"/><Relationship Id="rId241" Type="http://schemas.openxmlformats.org/officeDocument/2006/relationships/customXml" Target="../ink/ink1555.xml"/><Relationship Id="rId240" Type="http://schemas.openxmlformats.org/officeDocument/2006/relationships/image" Target="../media/image1562.png"/><Relationship Id="rId24" Type="http://schemas.openxmlformats.org/officeDocument/2006/relationships/customXml" Target="../ink/ink1446.xml"/><Relationship Id="rId239" Type="http://schemas.openxmlformats.org/officeDocument/2006/relationships/customXml" Target="../ink/ink1554.xml"/><Relationship Id="rId238" Type="http://schemas.openxmlformats.org/officeDocument/2006/relationships/image" Target="../media/image1561.png"/><Relationship Id="rId237" Type="http://schemas.openxmlformats.org/officeDocument/2006/relationships/customXml" Target="../ink/ink1553.xml"/><Relationship Id="rId236" Type="http://schemas.openxmlformats.org/officeDocument/2006/relationships/image" Target="../media/image1560.png"/><Relationship Id="rId235" Type="http://schemas.openxmlformats.org/officeDocument/2006/relationships/customXml" Target="../ink/ink1552.xml"/><Relationship Id="rId234" Type="http://schemas.openxmlformats.org/officeDocument/2006/relationships/image" Target="../media/image1559.png"/><Relationship Id="rId233" Type="http://schemas.openxmlformats.org/officeDocument/2006/relationships/customXml" Target="../ink/ink1551.xml"/><Relationship Id="rId232" Type="http://schemas.openxmlformats.org/officeDocument/2006/relationships/image" Target="../media/image1558.png"/><Relationship Id="rId231" Type="http://schemas.openxmlformats.org/officeDocument/2006/relationships/customXml" Target="../ink/ink1550.xml"/><Relationship Id="rId230" Type="http://schemas.openxmlformats.org/officeDocument/2006/relationships/image" Target="../media/image1557.png"/><Relationship Id="rId23" Type="http://schemas.openxmlformats.org/officeDocument/2006/relationships/image" Target="../media/image1455.png"/><Relationship Id="rId229" Type="http://schemas.openxmlformats.org/officeDocument/2006/relationships/customXml" Target="../ink/ink1549.xml"/><Relationship Id="rId228" Type="http://schemas.openxmlformats.org/officeDocument/2006/relationships/image" Target="../media/image1556.png"/><Relationship Id="rId227" Type="http://schemas.openxmlformats.org/officeDocument/2006/relationships/customXml" Target="../ink/ink1548.xml"/><Relationship Id="rId226" Type="http://schemas.openxmlformats.org/officeDocument/2006/relationships/image" Target="../media/image1555.png"/><Relationship Id="rId225" Type="http://schemas.openxmlformats.org/officeDocument/2006/relationships/customXml" Target="../ink/ink1547.xml"/><Relationship Id="rId224" Type="http://schemas.openxmlformats.org/officeDocument/2006/relationships/image" Target="../media/image1554.png"/><Relationship Id="rId223" Type="http://schemas.openxmlformats.org/officeDocument/2006/relationships/customXml" Target="../ink/ink1546.xml"/><Relationship Id="rId222" Type="http://schemas.openxmlformats.org/officeDocument/2006/relationships/image" Target="../media/image1553.png"/><Relationship Id="rId221" Type="http://schemas.openxmlformats.org/officeDocument/2006/relationships/customXml" Target="../ink/ink1545.xml"/><Relationship Id="rId220" Type="http://schemas.openxmlformats.org/officeDocument/2006/relationships/image" Target="../media/image1552.png"/><Relationship Id="rId22" Type="http://schemas.openxmlformats.org/officeDocument/2006/relationships/customXml" Target="../ink/ink1445.xml"/><Relationship Id="rId219" Type="http://schemas.openxmlformats.org/officeDocument/2006/relationships/customXml" Target="../ink/ink1544.xml"/><Relationship Id="rId218" Type="http://schemas.openxmlformats.org/officeDocument/2006/relationships/image" Target="../media/image1551.png"/><Relationship Id="rId217" Type="http://schemas.openxmlformats.org/officeDocument/2006/relationships/customXml" Target="../ink/ink1543.xml"/><Relationship Id="rId216" Type="http://schemas.openxmlformats.org/officeDocument/2006/relationships/image" Target="../media/image1550.png"/><Relationship Id="rId215" Type="http://schemas.openxmlformats.org/officeDocument/2006/relationships/customXml" Target="../ink/ink1542.xml"/><Relationship Id="rId214" Type="http://schemas.openxmlformats.org/officeDocument/2006/relationships/image" Target="../media/image1549.png"/><Relationship Id="rId213" Type="http://schemas.openxmlformats.org/officeDocument/2006/relationships/customXml" Target="../ink/ink1541.xml"/><Relationship Id="rId212" Type="http://schemas.openxmlformats.org/officeDocument/2006/relationships/image" Target="../media/image1548.png"/><Relationship Id="rId211" Type="http://schemas.openxmlformats.org/officeDocument/2006/relationships/customXml" Target="../ink/ink1540.xml"/><Relationship Id="rId210" Type="http://schemas.openxmlformats.org/officeDocument/2006/relationships/image" Target="../media/image1547.png"/><Relationship Id="rId21" Type="http://schemas.openxmlformats.org/officeDocument/2006/relationships/image" Target="../media/image1454.png"/><Relationship Id="rId209" Type="http://schemas.openxmlformats.org/officeDocument/2006/relationships/customXml" Target="../ink/ink1539.xml"/><Relationship Id="rId208" Type="http://schemas.openxmlformats.org/officeDocument/2006/relationships/image" Target="../media/image1546.png"/><Relationship Id="rId207" Type="http://schemas.openxmlformats.org/officeDocument/2006/relationships/customXml" Target="../ink/ink1538.xml"/><Relationship Id="rId206" Type="http://schemas.openxmlformats.org/officeDocument/2006/relationships/image" Target="../media/image1545.png"/><Relationship Id="rId205" Type="http://schemas.openxmlformats.org/officeDocument/2006/relationships/customXml" Target="../ink/ink1537.xml"/><Relationship Id="rId204" Type="http://schemas.openxmlformats.org/officeDocument/2006/relationships/image" Target="../media/image1544.png"/><Relationship Id="rId203" Type="http://schemas.openxmlformats.org/officeDocument/2006/relationships/customXml" Target="../ink/ink1536.xml"/><Relationship Id="rId202" Type="http://schemas.openxmlformats.org/officeDocument/2006/relationships/image" Target="../media/image1543.png"/><Relationship Id="rId201" Type="http://schemas.openxmlformats.org/officeDocument/2006/relationships/customXml" Target="../ink/ink1535.xml"/><Relationship Id="rId200" Type="http://schemas.openxmlformats.org/officeDocument/2006/relationships/image" Target="../media/image1542.png"/><Relationship Id="rId20" Type="http://schemas.openxmlformats.org/officeDocument/2006/relationships/customXml" Target="../ink/ink1444.xml"/><Relationship Id="rId2" Type="http://schemas.openxmlformats.org/officeDocument/2006/relationships/customXml" Target="../ink/ink1435.xml"/><Relationship Id="rId199" Type="http://schemas.openxmlformats.org/officeDocument/2006/relationships/customXml" Target="../ink/ink1534.xml"/><Relationship Id="rId198" Type="http://schemas.openxmlformats.org/officeDocument/2006/relationships/image" Target="../media/image1541.png"/><Relationship Id="rId197" Type="http://schemas.openxmlformats.org/officeDocument/2006/relationships/customXml" Target="../ink/ink1533.xml"/><Relationship Id="rId196" Type="http://schemas.openxmlformats.org/officeDocument/2006/relationships/image" Target="../media/image1540.png"/><Relationship Id="rId195" Type="http://schemas.openxmlformats.org/officeDocument/2006/relationships/customXml" Target="../ink/ink1532.xml"/><Relationship Id="rId194" Type="http://schemas.openxmlformats.org/officeDocument/2006/relationships/image" Target="../media/image1539.png"/><Relationship Id="rId193" Type="http://schemas.openxmlformats.org/officeDocument/2006/relationships/customXml" Target="../ink/ink1531.xml"/><Relationship Id="rId192" Type="http://schemas.openxmlformats.org/officeDocument/2006/relationships/image" Target="../media/image1538.png"/><Relationship Id="rId191" Type="http://schemas.openxmlformats.org/officeDocument/2006/relationships/customXml" Target="../ink/ink1530.xml"/><Relationship Id="rId190" Type="http://schemas.openxmlformats.org/officeDocument/2006/relationships/image" Target="../media/image1537.png"/><Relationship Id="rId19" Type="http://schemas.openxmlformats.org/officeDocument/2006/relationships/image" Target="../media/image1453.png"/><Relationship Id="rId189" Type="http://schemas.openxmlformats.org/officeDocument/2006/relationships/customXml" Target="../ink/ink1529.xml"/><Relationship Id="rId188" Type="http://schemas.openxmlformats.org/officeDocument/2006/relationships/image" Target="../media/image1536.png"/><Relationship Id="rId187" Type="http://schemas.openxmlformats.org/officeDocument/2006/relationships/customXml" Target="../ink/ink1528.xml"/><Relationship Id="rId186" Type="http://schemas.openxmlformats.org/officeDocument/2006/relationships/image" Target="../media/image1535.png"/><Relationship Id="rId185" Type="http://schemas.openxmlformats.org/officeDocument/2006/relationships/customXml" Target="../ink/ink1527.xml"/><Relationship Id="rId184" Type="http://schemas.openxmlformats.org/officeDocument/2006/relationships/image" Target="../media/image1534.png"/><Relationship Id="rId183" Type="http://schemas.openxmlformats.org/officeDocument/2006/relationships/customXml" Target="../ink/ink1526.xml"/><Relationship Id="rId182" Type="http://schemas.openxmlformats.org/officeDocument/2006/relationships/image" Target="../media/image1533.png"/><Relationship Id="rId181" Type="http://schemas.openxmlformats.org/officeDocument/2006/relationships/customXml" Target="../ink/ink1525.xml"/><Relationship Id="rId180" Type="http://schemas.openxmlformats.org/officeDocument/2006/relationships/image" Target="../media/image1532.png"/><Relationship Id="rId18" Type="http://schemas.openxmlformats.org/officeDocument/2006/relationships/customXml" Target="../ink/ink1443.xml"/><Relationship Id="rId179" Type="http://schemas.openxmlformats.org/officeDocument/2006/relationships/customXml" Target="../ink/ink1524.xml"/><Relationship Id="rId178" Type="http://schemas.openxmlformats.org/officeDocument/2006/relationships/image" Target="../media/image1531.png"/><Relationship Id="rId177" Type="http://schemas.openxmlformats.org/officeDocument/2006/relationships/customXml" Target="../ink/ink1523.xml"/><Relationship Id="rId176" Type="http://schemas.openxmlformats.org/officeDocument/2006/relationships/image" Target="../media/image1530.png"/><Relationship Id="rId175" Type="http://schemas.openxmlformats.org/officeDocument/2006/relationships/customXml" Target="../ink/ink1522.xml"/><Relationship Id="rId174" Type="http://schemas.openxmlformats.org/officeDocument/2006/relationships/customXml" Target="../ink/ink1521.xml"/><Relationship Id="rId173" Type="http://schemas.openxmlformats.org/officeDocument/2006/relationships/image" Target="../media/image1529.png"/><Relationship Id="rId172" Type="http://schemas.openxmlformats.org/officeDocument/2006/relationships/customXml" Target="../ink/ink1520.xml"/><Relationship Id="rId171" Type="http://schemas.openxmlformats.org/officeDocument/2006/relationships/image" Target="../media/image1528.png"/><Relationship Id="rId170" Type="http://schemas.openxmlformats.org/officeDocument/2006/relationships/customXml" Target="../ink/ink1519.xml"/><Relationship Id="rId17" Type="http://schemas.openxmlformats.org/officeDocument/2006/relationships/image" Target="../media/image1452.png"/><Relationship Id="rId169" Type="http://schemas.openxmlformats.org/officeDocument/2006/relationships/image" Target="../media/image1527.png"/><Relationship Id="rId168" Type="http://schemas.openxmlformats.org/officeDocument/2006/relationships/customXml" Target="../ink/ink1518.xml"/><Relationship Id="rId167" Type="http://schemas.openxmlformats.org/officeDocument/2006/relationships/image" Target="../media/image1526.png"/><Relationship Id="rId166" Type="http://schemas.openxmlformats.org/officeDocument/2006/relationships/customXml" Target="../ink/ink1517.xml"/><Relationship Id="rId165" Type="http://schemas.openxmlformats.org/officeDocument/2006/relationships/image" Target="../media/image592.png"/><Relationship Id="rId164" Type="http://schemas.openxmlformats.org/officeDocument/2006/relationships/customXml" Target="../ink/ink1516.xml"/><Relationship Id="rId163" Type="http://schemas.openxmlformats.org/officeDocument/2006/relationships/image" Target="../media/image1525.png"/><Relationship Id="rId162" Type="http://schemas.openxmlformats.org/officeDocument/2006/relationships/customXml" Target="../ink/ink1515.xml"/><Relationship Id="rId161" Type="http://schemas.openxmlformats.org/officeDocument/2006/relationships/image" Target="../media/image1524.png"/><Relationship Id="rId160" Type="http://schemas.openxmlformats.org/officeDocument/2006/relationships/customXml" Target="../ink/ink1514.xml"/><Relationship Id="rId16" Type="http://schemas.openxmlformats.org/officeDocument/2006/relationships/customXml" Target="../ink/ink1442.xml"/><Relationship Id="rId159" Type="http://schemas.openxmlformats.org/officeDocument/2006/relationships/image" Target="../media/image1523.png"/><Relationship Id="rId158" Type="http://schemas.openxmlformats.org/officeDocument/2006/relationships/customXml" Target="../ink/ink1513.xml"/><Relationship Id="rId157" Type="http://schemas.openxmlformats.org/officeDocument/2006/relationships/image" Target="../media/image1522.png"/><Relationship Id="rId156" Type="http://schemas.openxmlformats.org/officeDocument/2006/relationships/customXml" Target="../ink/ink1512.xml"/><Relationship Id="rId155" Type="http://schemas.openxmlformats.org/officeDocument/2006/relationships/image" Target="../media/image1521.png"/><Relationship Id="rId154" Type="http://schemas.openxmlformats.org/officeDocument/2006/relationships/customXml" Target="../ink/ink1511.xml"/><Relationship Id="rId153" Type="http://schemas.openxmlformats.org/officeDocument/2006/relationships/image" Target="../media/image1520.png"/><Relationship Id="rId152" Type="http://schemas.openxmlformats.org/officeDocument/2006/relationships/customXml" Target="../ink/ink1510.xml"/><Relationship Id="rId151" Type="http://schemas.openxmlformats.org/officeDocument/2006/relationships/image" Target="../media/image1519.png"/><Relationship Id="rId150" Type="http://schemas.openxmlformats.org/officeDocument/2006/relationships/customXml" Target="../ink/ink1509.xml"/><Relationship Id="rId15" Type="http://schemas.openxmlformats.org/officeDocument/2006/relationships/image" Target="../media/image1451.png"/><Relationship Id="rId149" Type="http://schemas.openxmlformats.org/officeDocument/2006/relationships/image" Target="../media/image1518.png"/><Relationship Id="rId148" Type="http://schemas.openxmlformats.org/officeDocument/2006/relationships/customXml" Target="../ink/ink1508.xml"/><Relationship Id="rId147" Type="http://schemas.openxmlformats.org/officeDocument/2006/relationships/image" Target="../media/image1517.png"/><Relationship Id="rId146" Type="http://schemas.openxmlformats.org/officeDocument/2006/relationships/customXml" Target="../ink/ink1507.xml"/><Relationship Id="rId145" Type="http://schemas.openxmlformats.org/officeDocument/2006/relationships/image" Target="../media/image1516.png"/><Relationship Id="rId144" Type="http://schemas.openxmlformats.org/officeDocument/2006/relationships/customXml" Target="../ink/ink1506.xml"/><Relationship Id="rId143" Type="http://schemas.openxmlformats.org/officeDocument/2006/relationships/image" Target="../media/image1515.png"/><Relationship Id="rId142" Type="http://schemas.openxmlformats.org/officeDocument/2006/relationships/customXml" Target="../ink/ink1505.xml"/><Relationship Id="rId141" Type="http://schemas.openxmlformats.org/officeDocument/2006/relationships/image" Target="../media/image1514.png"/><Relationship Id="rId140" Type="http://schemas.openxmlformats.org/officeDocument/2006/relationships/customXml" Target="../ink/ink1504.xml"/><Relationship Id="rId14" Type="http://schemas.openxmlformats.org/officeDocument/2006/relationships/customXml" Target="../ink/ink1441.xml"/><Relationship Id="rId139" Type="http://schemas.openxmlformats.org/officeDocument/2006/relationships/image" Target="../media/image1513.png"/><Relationship Id="rId138" Type="http://schemas.openxmlformats.org/officeDocument/2006/relationships/customXml" Target="../ink/ink1503.xml"/><Relationship Id="rId137" Type="http://schemas.openxmlformats.org/officeDocument/2006/relationships/image" Target="../media/image1512.png"/><Relationship Id="rId136" Type="http://schemas.openxmlformats.org/officeDocument/2006/relationships/customXml" Target="../ink/ink1502.xml"/><Relationship Id="rId135" Type="http://schemas.openxmlformats.org/officeDocument/2006/relationships/image" Target="../media/image1511.png"/><Relationship Id="rId134" Type="http://schemas.openxmlformats.org/officeDocument/2006/relationships/customXml" Target="../ink/ink1501.xml"/><Relationship Id="rId133" Type="http://schemas.openxmlformats.org/officeDocument/2006/relationships/image" Target="../media/image1510.png"/><Relationship Id="rId132" Type="http://schemas.openxmlformats.org/officeDocument/2006/relationships/customXml" Target="../ink/ink1500.xml"/><Relationship Id="rId131" Type="http://schemas.openxmlformats.org/officeDocument/2006/relationships/image" Target="../media/image1509.png"/><Relationship Id="rId130" Type="http://schemas.openxmlformats.org/officeDocument/2006/relationships/customXml" Target="../ink/ink1499.xml"/><Relationship Id="rId13" Type="http://schemas.openxmlformats.org/officeDocument/2006/relationships/image" Target="../media/image1450.png"/><Relationship Id="rId129" Type="http://schemas.openxmlformats.org/officeDocument/2006/relationships/image" Target="../media/image1508.png"/><Relationship Id="rId128" Type="http://schemas.openxmlformats.org/officeDocument/2006/relationships/customXml" Target="../ink/ink1498.xml"/><Relationship Id="rId127" Type="http://schemas.openxmlformats.org/officeDocument/2006/relationships/image" Target="../media/image1507.png"/><Relationship Id="rId126" Type="http://schemas.openxmlformats.org/officeDocument/2006/relationships/customXml" Target="../ink/ink1497.xml"/><Relationship Id="rId125" Type="http://schemas.openxmlformats.org/officeDocument/2006/relationships/image" Target="../media/image1506.png"/><Relationship Id="rId124" Type="http://schemas.openxmlformats.org/officeDocument/2006/relationships/customXml" Target="../ink/ink1496.xml"/><Relationship Id="rId123" Type="http://schemas.openxmlformats.org/officeDocument/2006/relationships/image" Target="../media/image1505.png"/><Relationship Id="rId122" Type="http://schemas.openxmlformats.org/officeDocument/2006/relationships/customXml" Target="../ink/ink1495.xml"/><Relationship Id="rId121" Type="http://schemas.openxmlformats.org/officeDocument/2006/relationships/image" Target="../media/image1504.png"/><Relationship Id="rId120" Type="http://schemas.openxmlformats.org/officeDocument/2006/relationships/customXml" Target="../ink/ink1494.xml"/><Relationship Id="rId12" Type="http://schemas.openxmlformats.org/officeDocument/2006/relationships/customXml" Target="../ink/ink1440.xml"/><Relationship Id="rId119" Type="http://schemas.openxmlformats.org/officeDocument/2006/relationships/image" Target="../media/image1503.png"/><Relationship Id="rId118" Type="http://schemas.openxmlformats.org/officeDocument/2006/relationships/customXml" Target="../ink/ink1493.xml"/><Relationship Id="rId117" Type="http://schemas.openxmlformats.org/officeDocument/2006/relationships/image" Target="../media/image1502.png"/><Relationship Id="rId116" Type="http://schemas.openxmlformats.org/officeDocument/2006/relationships/customXml" Target="../ink/ink1492.xml"/><Relationship Id="rId115" Type="http://schemas.openxmlformats.org/officeDocument/2006/relationships/image" Target="../media/image1501.png"/><Relationship Id="rId114" Type="http://schemas.openxmlformats.org/officeDocument/2006/relationships/customXml" Target="../ink/ink1491.xml"/><Relationship Id="rId113" Type="http://schemas.openxmlformats.org/officeDocument/2006/relationships/image" Target="../media/image1500.png"/><Relationship Id="rId112" Type="http://schemas.openxmlformats.org/officeDocument/2006/relationships/customXml" Target="../ink/ink1490.xml"/><Relationship Id="rId111" Type="http://schemas.openxmlformats.org/officeDocument/2006/relationships/image" Target="../media/image1499.png"/><Relationship Id="rId110" Type="http://schemas.openxmlformats.org/officeDocument/2006/relationships/customXml" Target="../ink/ink1489.xml"/><Relationship Id="rId11" Type="http://schemas.openxmlformats.org/officeDocument/2006/relationships/image" Target="../media/image1449.png"/><Relationship Id="rId109" Type="http://schemas.openxmlformats.org/officeDocument/2006/relationships/image" Target="../media/image1498.png"/><Relationship Id="rId108" Type="http://schemas.openxmlformats.org/officeDocument/2006/relationships/customXml" Target="../ink/ink1488.xml"/><Relationship Id="rId107" Type="http://schemas.openxmlformats.org/officeDocument/2006/relationships/image" Target="../media/image1497.png"/><Relationship Id="rId106" Type="http://schemas.openxmlformats.org/officeDocument/2006/relationships/customXml" Target="../ink/ink1487.xml"/><Relationship Id="rId105" Type="http://schemas.openxmlformats.org/officeDocument/2006/relationships/image" Target="../media/image1496.png"/><Relationship Id="rId104" Type="http://schemas.openxmlformats.org/officeDocument/2006/relationships/customXml" Target="../ink/ink1486.xml"/><Relationship Id="rId103" Type="http://schemas.openxmlformats.org/officeDocument/2006/relationships/image" Target="../media/image1495.png"/><Relationship Id="rId102" Type="http://schemas.openxmlformats.org/officeDocument/2006/relationships/customXml" Target="../ink/ink1485.xml"/><Relationship Id="rId101" Type="http://schemas.openxmlformats.org/officeDocument/2006/relationships/image" Target="../media/image1494.png"/><Relationship Id="rId100" Type="http://schemas.openxmlformats.org/officeDocument/2006/relationships/customXml" Target="../ink/ink1484.xml"/><Relationship Id="rId10" Type="http://schemas.openxmlformats.org/officeDocument/2006/relationships/customXml" Target="../ink/ink1439.xml"/><Relationship Id="rId1" Type="http://schemas.openxmlformats.org/officeDocument/2006/relationships/image" Target="../media/image1444.png"/></Relationships>
</file>

<file path=ppt/slides/_rels/slide21.xml.rels><?xml version="1.0" encoding="UTF-8" standalone="yes"?>
<Relationships xmlns="http://schemas.openxmlformats.org/package/2006/relationships"><Relationship Id="rId99" Type="http://schemas.openxmlformats.org/officeDocument/2006/relationships/customXml" Target="../ink/ink1724.xml"/><Relationship Id="rId98" Type="http://schemas.openxmlformats.org/officeDocument/2006/relationships/image" Target="../media/image1733.png"/><Relationship Id="rId97" Type="http://schemas.openxmlformats.org/officeDocument/2006/relationships/customXml" Target="../ink/ink1723.xml"/><Relationship Id="rId96" Type="http://schemas.openxmlformats.org/officeDocument/2006/relationships/image" Target="../media/image1732.png"/><Relationship Id="rId95" Type="http://schemas.openxmlformats.org/officeDocument/2006/relationships/customXml" Target="../ink/ink1722.xml"/><Relationship Id="rId94" Type="http://schemas.openxmlformats.org/officeDocument/2006/relationships/image" Target="../media/image1731.png"/><Relationship Id="rId93" Type="http://schemas.openxmlformats.org/officeDocument/2006/relationships/customXml" Target="../ink/ink1721.xml"/><Relationship Id="rId92" Type="http://schemas.openxmlformats.org/officeDocument/2006/relationships/image" Target="../media/image1730.png"/><Relationship Id="rId91" Type="http://schemas.openxmlformats.org/officeDocument/2006/relationships/customXml" Target="../ink/ink1720.xml"/><Relationship Id="rId90" Type="http://schemas.openxmlformats.org/officeDocument/2006/relationships/image" Target="../media/image1729.png"/><Relationship Id="rId9" Type="http://schemas.openxmlformats.org/officeDocument/2006/relationships/customXml" Target="../ink/ink1679.xml"/><Relationship Id="rId89" Type="http://schemas.openxmlformats.org/officeDocument/2006/relationships/customXml" Target="../ink/ink1719.xml"/><Relationship Id="rId88" Type="http://schemas.openxmlformats.org/officeDocument/2006/relationships/image" Target="../media/image1728.png"/><Relationship Id="rId87" Type="http://schemas.openxmlformats.org/officeDocument/2006/relationships/customXml" Target="../ink/ink1718.xml"/><Relationship Id="rId86" Type="http://schemas.openxmlformats.org/officeDocument/2006/relationships/image" Target="../media/image1727.png"/><Relationship Id="rId85" Type="http://schemas.openxmlformats.org/officeDocument/2006/relationships/customXml" Target="../ink/ink1717.xml"/><Relationship Id="rId84" Type="http://schemas.openxmlformats.org/officeDocument/2006/relationships/image" Target="../media/image1726.png"/><Relationship Id="rId83" Type="http://schemas.openxmlformats.org/officeDocument/2006/relationships/customXml" Target="../ink/ink1716.xml"/><Relationship Id="rId82" Type="http://schemas.openxmlformats.org/officeDocument/2006/relationships/image" Target="../media/image1725.png"/><Relationship Id="rId81" Type="http://schemas.openxmlformats.org/officeDocument/2006/relationships/customXml" Target="../ink/ink1715.xml"/><Relationship Id="rId80" Type="http://schemas.openxmlformats.org/officeDocument/2006/relationships/image" Target="../media/image1724.png"/><Relationship Id="rId8" Type="http://schemas.openxmlformats.org/officeDocument/2006/relationships/image" Target="../media/image1688.png"/><Relationship Id="rId79" Type="http://schemas.openxmlformats.org/officeDocument/2006/relationships/customXml" Target="../ink/ink1714.xml"/><Relationship Id="rId78" Type="http://schemas.openxmlformats.org/officeDocument/2006/relationships/image" Target="../media/image1723.png"/><Relationship Id="rId77" Type="http://schemas.openxmlformats.org/officeDocument/2006/relationships/customXml" Target="../ink/ink1713.xml"/><Relationship Id="rId76" Type="http://schemas.openxmlformats.org/officeDocument/2006/relationships/image" Target="../media/image1722.png"/><Relationship Id="rId75" Type="http://schemas.openxmlformats.org/officeDocument/2006/relationships/customXml" Target="../ink/ink1712.xml"/><Relationship Id="rId74" Type="http://schemas.openxmlformats.org/officeDocument/2006/relationships/image" Target="../media/image1721.png"/><Relationship Id="rId73" Type="http://schemas.openxmlformats.org/officeDocument/2006/relationships/customXml" Target="../ink/ink1711.xml"/><Relationship Id="rId72" Type="http://schemas.openxmlformats.org/officeDocument/2006/relationships/image" Target="../media/image1720.png"/><Relationship Id="rId71" Type="http://schemas.openxmlformats.org/officeDocument/2006/relationships/customXml" Target="../ink/ink1710.xml"/><Relationship Id="rId70" Type="http://schemas.openxmlformats.org/officeDocument/2006/relationships/image" Target="../media/image1719.png"/><Relationship Id="rId7" Type="http://schemas.openxmlformats.org/officeDocument/2006/relationships/customXml" Target="../ink/ink1678.xml"/><Relationship Id="rId69" Type="http://schemas.openxmlformats.org/officeDocument/2006/relationships/customXml" Target="../ink/ink1709.xml"/><Relationship Id="rId68" Type="http://schemas.openxmlformats.org/officeDocument/2006/relationships/image" Target="../media/image1718.png"/><Relationship Id="rId67" Type="http://schemas.openxmlformats.org/officeDocument/2006/relationships/customXml" Target="../ink/ink1708.xml"/><Relationship Id="rId66" Type="http://schemas.openxmlformats.org/officeDocument/2006/relationships/image" Target="../media/image1717.png"/><Relationship Id="rId65" Type="http://schemas.openxmlformats.org/officeDocument/2006/relationships/customXml" Target="../ink/ink1707.xml"/><Relationship Id="rId64" Type="http://schemas.openxmlformats.org/officeDocument/2006/relationships/image" Target="../media/image1716.png"/><Relationship Id="rId63" Type="http://schemas.openxmlformats.org/officeDocument/2006/relationships/customXml" Target="../ink/ink1706.xml"/><Relationship Id="rId62" Type="http://schemas.openxmlformats.org/officeDocument/2006/relationships/image" Target="../media/image1715.png"/><Relationship Id="rId61" Type="http://schemas.openxmlformats.org/officeDocument/2006/relationships/customXml" Target="../ink/ink1705.xml"/><Relationship Id="rId60" Type="http://schemas.openxmlformats.org/officeDocument/2006/relationships/image" Target="../media/image1714.png"/><Relationship Id="rId6" Type="http://schemas.openxmlformats.org/officeDocument/2006/relationships/image" Target="../media/image1687.png"/><Relationship Id="rId59" Type="http://schemas.openxmlformats.org/officeDocument/2006/relationships/customXml" Target="../ink/ink1704.xml"/><Relationship Id="rId58" Type="http://schemas.openxmlformats.org/officeDocument/2006/relationships/image" Target="../media/image1713.png"/><Relationship Id="rId57" Type="http://schemas.openxmlformats.org/officeDocument/2006/relationships/customXml" Target="../ink/ink1703.xml"/><Relationship Id="rId563" Type="http://schemas.openxmlformats.org/officeDocument/2006/relationships/slideLayout" Target="../slideLayouts/slideLayout11.xml"/><Relationship Id="rId562" Type="http://schemas.openxmlformats.org/officeDocument/2006/relationships/image" Target="../media/image1965.png"/><Relationship Id="rId561" Type="http://schemas.openxmlformats.org/officeDocument/2006/relationships/customXml" Target="../ink/ink1955.xml"/><Relationship Id="rId560" Type="http://schemas.openxmlformats.org/officeDocument/2006/relationships/image" Target="../media/image1964.png"/><Relationship Id="rId56" Type="http://schemas.openxmlformats.org/officeDocument/2006/relationships/image" Target="../media/image1712.png"/><Relationship Id="rId559" Type="http://schemas.openxmlformats.org/officeDocument/2006/relationships/customXml" Target="../ink/ink1954.xml"/><Relationship Id="rId558" Type="http://schemas.openxmlformats.org/officeDocument/2006/relationships/image" Target="../media/image1963.png"/><Relationship Id="rId557" Type="http://schemas.openxmlformats.org/officeDocument/2006/relationships/customXml" Target="../ink/ink1953.xml"/><Relationship Id="rId556" Type="http://schemas.openxmlformats.org/officeDocument/2006/relationships/image" Target="../media/image1962.png"/><Relationship Id="rId555" Type="http://schemas.openxmlformats.org/officeDocument/2006/relationships/customXml" Target="../ink/ink1952.xml"/><Relationship Id="rId554" Type="http://schemas.openxmlformats.org/officeDocument/2006/relationships/image" Target="../media/image1961.png"/><Relationship Id="rId553" Type="http://schemas.openxmlformats.org/officeDocument/2006/relationships/customXml" Target="../ink/ink1951.xml"/><Relationship Id="rId552" Type="http://schemas.openxmlformats.org/officeDocument/2006/relationships/image" Target="../media/image1960.png"/><Relationship Id="rId551" Type="http://schemas.openxmlformats.org/officeDocument/2006/relationships/customXml" Target="../ink/ink1950.xml"/><Relationship Id="rId550" Type="http://schemas.openxmlformats.org/officeDocument/2006/relationships/image" Target="../media/image1959.png"/><Relationship Id="rId55" Type="http://schemas.openxmlformats.org/officeDocument/2006/relationships/customXml" Target="../ink/ink1702.xml"/><Relationship Id="rId549" Type="http://schemas.openxmlformats.org/officeDocument/2006/relationships/customXml" Target="../ink/ink1949.xml"/><Relationship Id="rId548" Type="http://schemas.openxmlformats.org/officeDocument/2006/relationships/image" Target="../media/image1958.png"/><Relationship Id="rId547" Type="http://schemas.openxmlformats.org/officeDocument/2006/relationships/customXml" Target="../ink/ink1948.xml"/><Relationship Id="rId546" Type="http://schemas.openxmlformats.org/officeDocument/2006/relationships/image" Target="../media/image1957.png"/><Relationship Id="rId545" Type="http://schemas.openxmlformats.org/officeDocument/2006/relationships/customXml" Target="../ink/ink1947.xml"/><Relationship Id="rId544" Type="http://schemas.openxmlformats.org/officeDocument/2006/relationships/image" Target="../media/image1956.png"/><Relationship Id="rId543" Type="http://schemas.openxmlformats.org/officeDocument/2006/relationships/customXml" Target="../ink/ink1946.xml"/><Relationship Id="rId542" Type="http://schemas.openxmlformats.org/officeDocument/2006/relationships/image" Target="../media/image1955.png"/><Relationship Id="rId541" Type="http://schemas.openxmlformats.org/officeDocument/2006/relationships/customXml" Target="../ink/ink1945.xml"/><Relationship Id="rId540" Type="http://schemas.openxmlformats.org/officeDocument/2006/relationships/image" Target="../media/image1954.png"/><Relationship Id="rId54" Type="http://schemas.openxmlformats.org/officeDocument/2006/relationships/image" Target="../media/image1711.png"/><Relationship Id="rId539" Type="http://schemas.openxmlformats.org/officeDocument/2006/relationships/customXml" Target="../ink/ink1944.xml"/><Relationship Id="rId538" Type="http://schemas.openxmlformats.org/officeDocument/2006/relationships/image" Target="../media/image1953.png"/><Relationship Id="rId537" Type="http://schemas.openxmlformats.org/officeDocument/2006/relationships/customXml" Target="../ink/ink1943.xml"/><Relationship Id="rId536" Type="http://schemas.openxmlformats.org/officeDocument/2006/relationships/image" Target="../media/image1952.png"/><Relationship Id="rId535" Type="http://schemas.openxmlformats.org/officeDocument/2006/relationships/customXml" Target="../ink/ink1942.xml"/><Relationship Id="rId534" Type="http://schemas.openxmlformats.org/officeDocument/2006/relationships/image" Target="../media/image1951.png"/><Relationship Id="rId533" Type="http://schemas.openxmlformats.org/officeDocument/2006/relationships/customXml" Target="../ink/ink1941.xml"/><Relationship Id="rId532" Type="http://schemas.openxmlformats.org/officeDocument/2006/relationships/image" Target="../media/image1950.png"/><Relationship Id="rId531" Type="http://schemas.openxmlformats.org/officeDocument/2006/relationships/customXml" Target="../ink/ink1940.xml"/><Relationship Id="rId530" Type="http://schemas.openxmlformats.org/officeDocument/2006/relationships/image" Target="../media/image1949.png"/><Relationship Id="rId53" Type="http://schemas.openxmlformats.org/officeDocument/2006/relationships/customXml" Target="../ink/ink1701.xml"/><Relationship Id="rId529" Type="http://schemas.openxmlformats.org/officeDocument/2006/relationships/customXml" Target="../ink/ink1939.xml"/><Relationship Id="rId528" Type="http://schemas.openxmlformats.org/officeDocument/2006/relationships/image" Target="../media/image1948.png"/><Relationship Id="rId527" Type="http://schemas.openxmlformats.org/officeDocument/2006/relationships/customXml" Target="../ink/ink1938.xml"/><Relationship Id="rId526" Type="http://schemas.openxmlformats.org/officeDocument/2006/relationships/image" Target="../media/image1947.png"/><Relationship Id="rId525" Type="http://schemas.openxmlformats.org/officeDocument/2006/relationships/customXml" Target="../ink/ink1937.xml"/><Relationship Id="rId524" Type="http://schemas.openxmlformats.org/officeDocument/2006/relationships/image" Target="../media/image1946.png"/><Relationship Id="rId523" Type="http://schemas.openxmlformats.org/officeDocument/2006/relationships/customXml" Target="../ink/ink1936.xml"/><Relationship Id="rId522" Type="http://schemas.openxmlformats.org/officeDocument/2006/relationships/image" Target="../media/image1945.png"/><Relationship Id="rId521" Type="http://schemas.openxmlformats.org/officeDocument/2006/relationships/customXml" Target="../ink/ink1935.xml"/><Relationship Id="rId520" Type="http://schemas.openxmlformats.org/officeDocument/2006/relationships/image" Target="../media/image1944.png"/><Relationship Id="rId52" Type="http://schemas.openxmlformats.org/officeDocument/2006/relationships/image" Target="../media/image1710.png"/><Relationship Id="rId519" Type="http://schemas.openxmlformats.org/officeDocument/2006/relationships/customXml" Target="../ink/ink1934.xml"/><Relationship Id="rId518" Type="http://schemas.openxmlformats.org/officeDocument/2006/relationships/image" Target="../media/image1943.png"/><Relationship Id="rId517" Type="http://schemas.openxmlformats.org/officeDocument/2006/relationships/customXml" Target="../ink/ink1933.xml"/><Relationship Id="rId516" Type="http://schemas.openxmlformats.org/officeDocument/2006/relationships/image" Target="../media/image1942.png"/><Relationship Id="rId515" Type="http://schemas.openxmlformats.org/officeDocument/2006/relationships/customXml" Target="../ink/ink1932.xml"/><Relationship Id="rId514" Type="http://schemas.openxmlformats.org/officeDocument/2006/relationships/image" Target="../media/image1941.png"/><Relationship Id="rId513" Type="http://schemas.openxmlformats.org/officeDocument/2006/relationships/customXml" Target="../ink/ink1931.xml"/><Relationship Id="rId512" Type="http://schemas.openxmlformats.org/officeDocument/2006/relationships/image" Target="../media/image1940.png"/><Relationship Id="rId511" Type="http://schemas.openxmlformats.org/officeDocument/2006/relationships/customXml" Target="../ink/ink1930.xml"/><Relationship Id="rId510" Type="http://schemas.openxmlformats.org/officeDocument/2006/relationships/image" Target="../media/image1939.png"/><Relationship Id="rId51" Type="http://schemas.openxmlformats.org/officeDocument/2006/relationships/customXml" Target="../ink/ink1700.xml"/><Relationship Id="rId509" Type="http://schemas.openxmlformats.org/officeDocument/2006/relationships/customXml" Target="../ink/ink1929.xml"/><Relationship Id="rId508" Type="http://schemas.openxmlformats.org/officeDocument/2006/relationships/image" Target="../media/image1938.png"/><Relationship Id="rId507" Type="http://schemas.openxmlformats.org/officeDocument/2006/relationships/customXml" Target="../ink/ink1928.xml"/><Relationship Id="rId506" Type="http://schemas.openxmlformats.org/officeDocument/2006/relationships/image" Target="../media/image1937.png"/><Relationship Id="rId505" Type="http://schemas.openxmlformats.org/officeDocument/2006/relationships/customXml" Target="../ink/ink1927.xml"/><Relationship Id="rId504" Type="http://schemas.openxmlformats.org/officeDocument/2006/relationships/image" Target="../media/image1936.png"/><Relationship Id="rId503" Type="http://schemas.openxmlformats.org/officeDocument/2006/relationships/customXml" Target="../ink/ink1926.xml"/><Relationship Id="rId502" Type="http://schemas.openxmlformats.org/officeDocument/2006/relationships/image" Target="../media/image1935.png"/><Relationship Id="rId501" Type="http://schemas.openxmlformats.org/officeDocument/2006/relationships/customXml" Target="../ink/ink1925.xml"/><Relationship Id="rId500" Type="http://schemas.openxmlformats.org/officeDocument/2006/relationships/image" Target="../media/image1934.png"/><Relationship Id="rId50" Type="http://schemas.openxmlformats.org/officeDocument/2006/relationships/image" Target="../media/image1709.png"/><Relationship Id="rId5" Type="http://schemas.openxmlformats.org/officeDocument/2006/relationships/customXml" Target="../ink/ink1677.xml"/><Relationship Id="rId499" Type="http://schemas.openxmlformats.org/officeDocument/2006/relationships/customXml" Target="../ink/ink1924.xml"/><Relationship Id="rId498" Type="http://schemas.openxmlformats.org/officeDocument/2006/relationships/image" Target="../media/image1933.png"/><Relationship Id="rId497" Type="http://schemas.openxmlformats.org/officeDocument/2006/relationships/customXml" Target="../ink/ink1923.xml"/><Relationship Id="rId496" Type="http://schemas.openxmlformats.org/officeDocument/2006/relationships/image" Target="../media/image1932.png"/><Relationship Id="rId495" Type="http://schemas.openxmlformats.org/officeDocument/2006/relationships/customXml" Target="../ink/ink1922.xml"/><Relationship Id="rId494" Type="http://schemas.openxmlformats.org/officeDocument/2006/relationships/image" Target="../media/image1931.png"/><Relationship Id="rId493" Type="http://schemas.openxmlformats.org/officeDocument/2006/relationships/customXml" Target="../ink/ink1921.xml"/><Relationship Id="rId492" Type="http://schemas.openxmlformats.org/officeDocument/2006/relationships/image" Target="../media/image1930.png"/><Relationship Id="rId491" Type="http://schemas.openxmlformats.org/officeDocument/2006/relationships/customXml" Target="../ink/ink1920.xml"/><Relationship Id="rId490" Type="http://schemas.openxmlformats.org/officeDocument/2006/relationships/image" Target="../media/image1929.png"/><Relationship Id="rId49" Type="http://schemas.openxmlformats.org/officeDocument/2006/relationships/customXml" Target="../ink/ink1699.xml"/><Relationship Id="rId489" Type="http://schemas.openxmlformats.org/officeDocument/2006/relationships/customXml" Target="../ink/ink1919.xml"/><Relationship Id="rId488" Type="http://schemas.openxmlformats.org/officeDocument/2006/relationships/image" Target="../media/image1928.png"/><Relationship Id="rId487" Type="http://schemas.openxmlformats.org/officeDocument/2006/relationships/customXml" Target="../ink/ink1918.xml"/><Relationship Id="rId486" Type="http://schemas.openxmlformats.org/officeDocument/2006/relationships/image" Target="../media/image1927.png"/><Relationship Id="rId485" Type="http://schemas.openxmlformats.org/officeDocument/2006/relationships/customXml" Target="../ink/ink1917.xml"/><Relationship Id="rId484" Type="http://schemas.openxmlformats.org/officeDocument/2006/relationships/image" Target="../media/image1926.png"/><Relationship Id="rId483" Type="http://schemas.openxmlformats.org/officeDocument/2006/relationships/customXml" Target="../ink/ink1916.xml"/><Relationship Id="rId482" Type="http://schemas.openxmlformats.org/officeDocument/2006/relationships/image" Target="../media/image1925.png"/><Relationship Id="rId481" Type="http://schemas.openxmlformats.org/officeDocument/2006/relationships/customXml" Target="../ink/ink1915.xml"/><Relationship Id="rId480" Type="http://schemas.openxmlformats.org/officeDocument/2006/relationships/image" Target="../media/image1924.png"/><Relationship Id="rId48" Type="http://schemas.openxmlformats.org/officeDocument/2006/relationships/image" Target="../media/image1708.png"/><Relationship Id="rId479" Type="http://schemas.openxmlformats.org/officeDocument/2006/relationships/customXml" Target="../ink/ink1914.xml"/><Relationship Id="rId478" Type="http://schemas.openxmlformats.org/officeDocument/2006/relationships/image" Target="../media/image1923.png"/><Relationship Id="rId477" Type="http://schemas.openxmlformats.org/officeDocument/2006/relationships/customXml" Target="../ink/ink1913.xml"/><Relationship Id="rId476" Type="http://schemas.openxmlformats.org/officeDocument/2006/relationships/image" Target="../media/image1922.png"/><Relationship Id="rId475" Type="http://schemas.openxmlformats.org/officeDocument/2006/relationships/customXml" Target="../ink/ink1912.xml"/><Relationship Id="rId474" Type="http://schemas.openxmlformats.org/officeDocument/2006/relationships/image" Target="../media/image1921.png"/><Relationship Id="rId473" Type="http://schemas.openxmlformats.org/officeDocument/2006/relationships/customXml" Target="../ink/ink1911.xml"/><Relationship Id="rId472" Type="http://schemas.openxmlformats.org/officeDocument/2006/relationships/image" Target="../media/image1920.png"/><Relationship Id="rId471" Type="http://schemas.openxmlformats.org/officeDocument/2006/relationships/customXml" Target="../ink/ink1910.xml"/><Relationship Id="rId470" Type="http://schemas.openxmlformats.org/officeDocument/2006/relationships/image" Target="../media/image1919.png"/><Relationship Id="rId47" Type="http://schemas.openxmlformats.org/officeDocument/2006/relationships/customXml" Target="../ink/ink1698.xml"/><Relationship Id="rId469" Type="http://schemas.openxmlformats.org/officeDocument/2006/relationships/customXml" Target="../ink/ink1909.xml"/><Relationship Id="rId468" Type="http://schemas.openxmlformats.org/officeDocument/2006/relationships/image" Target="../media/image1918.png"/><Relationship Id="rId467" Type="http://schemas.openxmlformats.org/officeDocument/2006/relationships/customXml" Target="../ink/ink1908.xml"/><Relationship Id="rId466" Type="http://schemas.openxmlformats.org/officeDocument/2006/relationships/image" Target="../media/image1917.png"/><Relationship Id="rId465" Type="http://schemas.openxmlformats.org/officeDocument/2006/relationships/customXml" Target="../ink/ink1907.xml"/><Relationship Id="rId464" Type="http://schemas.openxmlformats.org/officeDocument/2006/relationships/image" Target="../media/image1916.png"/><Relationship Id="rId463" Type="http://schemas.openxmlformats.org/officeDocument/2006/relationships/customXml" Target="../ink/ink1906.xml"/><Relationship Id="rId462" Type="http://schemas.openxmlformats.org/officeDocument/2006/relationships/image" Target="../media/image1915.png"/><Relationship Id="rId461" Type="http://schemas.openxmlformats.org/officeDocument/2006/relationships/customXml" Target="../ink/ink1905.xml"/><Relationship Id="rId460" Type="http://schemas.openxmlformats.org/officeDocument/2006/relationships/image" Target="../media/image1914.png"/><Relationship Id="rId46" Type="http://schemas.openxmlformats.org/officeDocument/2006/relationships/image" Target="../media/image1707.png"/><Relationship Id="rId459" Type="http://schemas.openxmlformats.org/officeDocument/2006/relationships/customXml" Target="../ink/ink1904.xml"/><Relationship Id="rId458" Type="http://schemas.openxmlformats.org/officeDocument/2006/relationships/image" Target="../media/image1913.png"/><Relationship Id="rId457" Type="http://schemas.openxmlformats.org/officeDocument/2006/relationships/customXml" Target="../ink/ink1903.xml"/><Relationship Id="rId456" Type="http://schemas.openxmlformats.org/officeDocument/2006/relationships/image" Target="../media/image1912.png"/><Relationship Id="rId455" Type="http://schemas.openxmlformats.org/officeDocument/2006/relationships/customXml" Target="../ink/ink1902.xml"/><Relationship Id="rId454" Type="http://schemas.openxmlformats.org/officeDocument/2006/relationships/image" Target="../media/image1911.png"/><Relationship Id="rId453" Type="http://schemas.openxmlformats.org/officeDocument/2006/relationships/customXml" Target="../ink/ink1901.xml"/><Relationship Id="rId452" Type="http://schemas.openxmlformats.org/officeDocument/2006/relationships/image" Target="../media/image1910.png"/><Relationship Id="rId451" Type="http://schemas.openxmlformats.org/officeDocument/2006/relationships/customXml" Target="../ink/ink1900.xml"/><Relationship Id="rId450" Type="http://schemas.openxmlformats.org/officeDocument/2006/relationships/image" Target="../media/image1909.png"/><Relationship Id="rId45" Type="http://schemas.openxmlformats.org/officeDocument/2006/relationships/customXml" Target="../ink/ink1697.xml"/><Relationship Id="rId449" Type="http://schemas.openxmlformats.org/officeDocument/2006/relationships/customXml" Target="../ink/ink1899.xml"/><Relationship Id="rId448" Type="http://schemas.openxmlformats.org/officeDocument/2006/relationships/image" Target="../media/image1908.png"/><Relationship Id="rId447" Type="http://schemas.openxmlformats.org/officeDocument/2006/relationships/customXml" Target="../ink/ink1898.xml"/><Relationship Id="rId446" Type="http://schemas.openxmlformats.org/officeDocument/2006/relationships/image" Target="../media/image1907.png"/><Relationship Id="rId445" Type="http://schemas.openxmlformats.org/officeDocument/2006/relationships/customXml" Target="../ink/ink1897.xml"/><Relationship Id="rId444" Type="http://schemas.openxmlformats.org/officeDocument/2006/relationships/image" Target="../media/image1906.png"/><Relationship Id="rId443" Type="http://schemas.openxmlformats.org/officeDocument/2006/relationships/customXml" Target="../ink/ink1896.xml"/><Relationship Id="rId442" Type="http://schemas.openxmlformats.org/officeDocument/2006/relationships/image" Target="../media/image1905.png"/><Relationship Id="rId441" Type="http://schemas.openxmlformats.org/officeDocument/2006/relationships/customXml" Target="../ink/ink1895.xml"/><Relationship Id="rId440" Type="http://schemas.openxmlformats.org/officeDocument/2006/relationships/image" Target="../media/image1904.png"/><Relationship Id="rId44" Type="http://schemas.openxmlformats.org/officeDocument/2006/relationships/image" Target="../media/image1706.png"/><Relationship Id="rId439" Type="http://schemas.openxmlformats.org/officeDocument/2006/relationships/customXml" Target="../ink/ink1894.xml"/><Relationship Id="rId438" Type="http://schemas.openxmlformats.org/officeDocument/2006/relationships/image" Target="../media/image1903.png"/><Relationship Id="rId437" Type="http://schemas.openxmlformats.org/officeDocument/2006/relationships/customXml" Target="../ink/ink1893.xml"/><Relationship Id="rId436" Type="http://schemas.openxmlformats.org/officeDocument/2006/relationships/image" Target="../media/image1902.png"/><Relationship Id="rId435" Type="http://schemas.openxmlformats.org/officeDocument/2006/relationships/customXml" Target="../ink/ink1892.xml"/><Relationship Id="rId434" Type="http://schemas.openxmlformats.org/officeDocument/2006/relationships/image" Target="../media/image1901.png"/><Relationship Id="rId433" Type="http://schemas.openxmlformats.org/officeDocument/2006/relationships/customXml" Target="../ink/ink1891.xml"/><Relationship Id="rId432" Type="http://schemas.openxmlformats.org/officeDocument/2006/relationships/image" Target="../media/image1900.png"/><Relationship Id="rId431" Type="http://schemas.openxmlformats.org/officeDocument/2006/relationships/customXml" Target="../ink/ink1890.xml"/><Relationship Id="rId430" Type="http://schemas.openxmlformats.org/officeDocument/2006/relationships/image" Target="../media/image1899.png"/><Relationship Id="rId43" Type="http://schemas.openxmlformats.org/officeDocument/2006/relationships/customXml" Target="../ink/ink1696.xml"/><Relationship Id="rId429" Type="http://schemas.openxmlformats.org/officeDocument/2006/relationships/customXml" Target="../ink/ink1889.xml"/><Relationship Id="rId428" Type="http://schemas.openxmlformats.org/officeDocument/2006/relationships/image" Target="../media/image1898.png"/><Relationship Id="rId427" Type="http://schemas.openxmlformats.org/officeDocument/2006/relationships/customXml" Target="../ink/ink1888.xml"/><Relationship Id="rId426" Type="http://schemas.openxmlformats.org/officeDocument/2006/relationships/image" Target="../media/image1897.png"/><Relationship Id="rId425" Type="http://schemas.openxmlformats.org/officeDocument/2006/relationships/customXml" Target="../ink/ink1887.xml"/><Relationship Id="rId424" Type="http://schemas.openxmlformats.org/officeDocument/2006/relationships/image" Target="../media/image1896.png"/><Relationship Id="rId423" Type="http://schemas.openxmlformats.org/officeDocument/2006/relationships/customXml" Target="../ink/ink1886.xml"/><Relationship Id="rId422" Type="http://schemas.openxmlformats.org/officeDocument/2006/relationships/image" Target="../media/image1895.png"/><Relationship Id="rId421" Type="http://schemas.openxmlformats.org/officeDocument/2006/relationships/customXml" Target="../ink/ink1885.xml"/><Relationship Id="rId420" Type="http://schemas.openxmlformats.org/officeDocument/2006/relationships/image" Target="../media/image1894.png"/><Relationship Id="rId42" Type="http://schemas.openxmlformats.org/officeDocument/2006/relationships/image" Target="../media/image1705.png"/><Relationship Id="rId419" Type="http://schemas.openxmlformats.org/officeDocument/2006/relationships/customXml" Target="../ink/ink1884.xml"/><Relationship Id="rId418" Type="http://schemas.openxmlformats.org/officeDocument/2006/relationships/image" Target="../media/image1893.png"/><Relationship Id="rId417" Type="http://schemas.openxmlformats.org/officeDocument/2006/relationships/customXml" Target="../ink/ink1883.xml"/><Relationship Id="rId416" Type="http://schemas.openxmlformats.org/officeDocument/2006/relationships/image" Target="../media/image1892.png"/><Relationship Id="rId415" Type="http://schemas.openxmlformats.org/officeDocument/2006/relationships/customXml" Target="../ink/ink1882.xml"/><Relationship Id="rId414" Type="http://schemas.openxmlformats.org/officeDocument/2006/relationships/image" Target="../media/image1891.png"/><Relationship Id="rId413" Type="http://schemas.openxmlformats.org/officeDocument/2006/relationships/customXml" Target="../ink/ink1881.xml"/><Relationship Id="rId412" Type="http://schemas.openxmlformats.org/officeDocument/2006/relationships/image" Target="../media/image1890.png"/><Relationship Id="rId411" Type="http://schemas.openxmlformats.org/officeDocument/2006/relationships/customXml" Target="../ink/ink1880.xml"/><Relationship Id="rId410" Type="http://schemas.openxmlformats.org/officeDocument/2006/relationships/image" Target="../media/image1889.png"/><Relationship Id="rId41" Type="http://schemas.openxmlformats.org/officeDocument/2006/relationships/customXml" Target="../ink/ink1695.xml"/><Relationship Id="rId409" Type="http://schemas.openxmlformats.org/officeDocument/2006/relationships/customXml" Target="../ink/ink1879.xml"/><Relationship Id="rId408" Type="http://schemas.openxmlformats.org/officeDocument/2006/relationships/image" Target="../media/image1888.png"/><Relationship Id="rId407" Type="http://schemas.openxmlformats.org/officeDocument/2006/relationships/customXml" Target="../ink/ink1878.xml"/><Relationship Id="rId406" Type="http://schemas.openxmlformats.org/officeDocument/2006/relationships/image" Target="../media/image1887.png"/><Relationship Id="rId405" Type="http://schemas.openxmlformats.org/officeDocument/2006/relationships/customXml" Target="../ink/ink1877.xml"/><Relationship Id="rId404" Type="http://schemas.openxmlformats.org/officeDocument/2006/relationships/image" Target="../media/image1886.png"/><Relationship Id="rId403" Type="http://schemas.openxmlformats.org/officeDocument/2006/relationships/customXml" Target="../ink/ink1876.xml"/><Relationship Id="rId402" Type="http://schemas.openxmlformats.org/officeDocument/2006/relationships/image" Target="../media/image1885.png"/><Relationship Id="rId401" Type="http://schemas.openxmlformats.org/officeDocument/2006/relationships/customXml" Target="../ink/ink1875.xml"/><Relationship Id="rId400" Type="http://schemas.openxmlformats.org/officeDocument/2006/relationships/image" Target="../media/image1884.png"/><Relationship Id="rId40" Type="http://schemas.openxmlformats.org/officeDocument/2006/relationships/image" Target="../media/image1704.png"/><Relationship Id="rId4" Type="http://schemas.openxmlformats.org/officeDocument/2006/relationships/image" Target="../media/image1686.png"/><Relationship Id="rId399" Type="http://schemas.openxmlformats.org/officeDocument/2006/relationships/customXml" Target="../ink/ink1874.xml"/><Relationship Id="rId398" Type="http://schemas.openxmlformats.org/officeDocument/2006/relationships/image" Target="../media/image1883.png"/><Relationship Id="rId397" Type="http://schemas.openxmlformats.org/officeDocument/2006/relationships/customXml" Target="../ink/ink1873.xml"/><Relationship Id="rId396" Type="http://schemas.openxmlformats.org/officeDocument/2006/relationships/image" Target="../media/image1882.png"/><Relationship Id="rId395" Type="http://schemas.openxmlformats.org/officeDocument/2006/relationships/customXml" Target="../ink/ink1872.xml"/><Relationship Id="rId394" Type="http://schemas.openxmlformats.org/officeDocument/2006/relationships/image" Target="../media/image1881.png"/><Relationship Id="rId393" Type="http://schemas.openxmlformats.org/officeDocument/2006/relationships/customXml" Target="../ink/ink1871.xml"/><Relationship Id="rId392" Type="http://schemas.openxmlformats.org/officeDocument/2006/relationships/image" Target="../media/image1880.png"/><Relationship Id="rId391" Type="http://schemas.openxmlformats.org/officeDocument/2006/relationships/customXml" Target="../ink/ink1870.xml"/><Relationship Id="rId390" Type="http://schemas.openxmlformats.org/officeDocument/2006/relationships/image" Target="../media/image1879.png"/><Relationship Id="rId39" Type="http://schemas.openxmlformats.org/officeDocument/2006/relationships/customXml" Target="../ink/ink1694.xml"/><Relationship Id="rId389" Type="http://schemas.openxmlformats.org/officeDocument/2006/relationships/customXml" Target="../ink/ink1869.xml"/><Relationship Id="rId388" Type="http://schemas.openxmlformats.org/officeDocument/2006/relationships/image" Target="../media/image1878.png"/><Relationship Id="rId387" Type="http://schemas.openxmlformats.org/officeDocument/2006/relationships/customXml" Target="../ink/ink1868.xml"/><Relationship Id="rId386" Type="http://schemas.openxmlformats.org/officeDocument/2006/relationships/image" Target="../media/image1877.png"/><Relationship Id="rId385" Type="http://schemas.openxmlformats.org/officeDocument/2006/relationships/customXml" Target="../ink/ink1867.xml"/><Relationship Id="rId384" Type="http://schemas.openxmlformats.org/officeDocument/2006/relationships/image" Target="../media/image1876.png"/><Relationship Id="rId383" Type="http://schemas.openxmlformats.org/officeDocument/2006/relationships/customXml" Target="../ink/ink1866.xml"/><Relationship Id="rId382" Type="http://schemas.openxmlformats.org/officeDocument/2006/relationships/image" Target="../media/image1875.png"/><Relationship Id="rId381" Type="http://schemas.openxmlformats.org/officeDocument/2006/relationships/customXml" Target="../ink/ink1865.xml"/><Relationship Id="rId380" Type="http://schemas.openxmlformats.org/officeDocument/2006/relationships/image" Target="../media/image1874.png"/><Relationship Id="rId38" Type="http://schemas.openxmlformats.org/officeDocument/2006/relationships/image" Target="../media/image1703.png"/><Relationship Id="rId379" Type="http://schemas.openxmlformats.org/officeDocument/2006/relationships/customXml" Target="../ink/ink1864.xml"/><Relationship Id="rId378" Type="http://schemas.openxmlformats.org/officeDocument/2006/relationships/image" Target="../media/image1873.png"/><Relationship Id="rId377" Type="http://schemas.openxmlformats.org/officeDocument/2006/relationships/customXml" Target="../ink/ink1863.xml"/><Relationship Id="rId376" Type="http://schemas.openxmlformats.org/officeDocument/2006/relationships/image" Target="../media/image1872.png"/><Relationship Id="rId375" Type="http://schemas.openxmlformats.org/officeDocument/2006/relationships/customXml" Target="../ink/ink1862.xml"/><Relationship Id="rId374" Type="http://schemas.openxmlformats.org/officeDocument/2006/relationships/image" Target="../media/image1871.png"/><Relationship Id="rId373" Type="http://schemas.openxmlformats.org/officeDocument/2006/relationships/customXml" Target="../ink/ink1861.xml"/><Relationship Id="rId372" Type="http://schemas.openxmlformats.org/officeDocument/2006/relationships/image" Target="../media/image1870.png"/><Relationship Id="rId371" Type="http://schemas.openxmlformats.org/officeDocument/2006/relationships/customXml" Target="../ink/ink1860.xml"/><Relationship Id="rId370" Type="http://schemas.openxmlformats.org/officeDocument/2006/relationships/image" Target="../media/image1869.png"/><Relationship Id="rId37" Type="http://schemas.openxmlformats.org/officeDocument/2006/relationships/customXml" Target="../ink/ink1693.xml"/><Relationship Id="rId369" Type="http://schemas.openxmlformats.org/officeDocument/2006/relationships/customXml" Target="../ink/ink1859.xml"/><Relationship Id="rId368" Type="http://schemas.openxmlformats.org/officeDocument/2006/relationships/image" Target="../media/image1868.png"/><Relationship Id="rId367" Type="http://schemas.openxmlformats.org/officeDocument/2006/relationships/customXml" Target="../ink/ink1858.xml"/><Relationship Id="rId366" Type="http://schemas.openxmlformats.org/officeDocument/2006/relationships/image" Target="../media/image1867.png"/><Relationship Id="rId365" Type="http://schemas.openxmlformats.org/officeDocument/2006/relationships/customXml" Target="../ink/ink1857.xml"/><Relationship Id="rId364" Type="http://schemas.openxmlformats.org/officeDocument/2006/relationships/image" Target="../media/image1866.png"/><Relationship Id="rId363" Type="http://schemas.openxmlformats.org/officeDocument/2006/relationships/customXml" Target="../ink/ink1856.xml"/><Relationship Id="rId362" Type="http://schemas.openxmlformats.org/officeDocument/2006/relationships/image" Target="../media/image1865.png"/><Relationship Id="rId361" Type="http://schemas.openxmlformats.org/officeDocument/2006/relationships/customXml" Target="../ink/ink1855.xml"/><Relationship Id="rId360" Type="http://schemas.openxmlformats.org/officeDocument/2006/relationships/image" Target="../media/image1864.png"/><Relationship Id="rId36" Type="http://schemas.openxmlformats.org/officeDocument/2006/relationships/image" Target="../media/image1702.png"/><Relationship Id="rId359" Type="http://schemas.openxmlformats.org/officeDocument/2006/relationships/customXml" Target="../ink/ink1854.xml"/><Relationship Id="rId358" Type="http://schemas.openxmlformats.org/officeDocument/2006/relationships/image" Target="../media/image1863.png"/><Relationship Id="rId357" Type="http://schemas.openxmlformats.org/officeDocument/2006/relationships/customXml" Target="../ink/ink1853.xml"/><Relationship Id="rId356" Type="http://schemas.openxmlformats.org/officeDocument/2006/relationships/image" Target="../media/image1862.png"/><Relationship Id="rId355" Type="http://schemas.openxmlformats.org/officeDocument/2006/relationships/customXml" Target="../ink/ink1852.xml"/><Relationship Id="rId354" Type="http://schemas.openxmlformats.org/officeDocument/2006/relationships/image" Target="../media/image1861.png"/><Relationship Id="rId353" Type="http://schemas.openxmlformats.org/officeDocument/2006/relationships/customXml" Target="../ink/ink1851.xml"/><Relationship Id="rId352" Type="http://schemas.openxmlformats.org/officeDocument/2006/relationships/image" Target="../media/image1860.png"/><Relationship Id="rId351" Type="http://schemas.openxmlformats.org/officeDocument/2006/relationships/customXml" Target="../ink/ink1850.xml"/><Relationship Id="rId350" Type="http://schemas.openxmlformats.org/officeDocument/2006/relationships/image" Target="../media/image1859.png"/><Relationship Id="rId35" Type="http://schemas.openxmlformats.org/officeDocument/2006/relationships/customXml" Target="../ink/ink1692.xml"/><Relationship Id="rId349" Type="http://schemas.openxmlformats.org/officeDocument/2006/relationships/customXml" Target="../ink/ink1849.xml"/><Relationship Id="rId348" Type="http://schemas.openxmlformats.org/officeDocument/2006/relationships/image" Target="../media/image1858.png"/><Relationship Id="rId347" Type="http://schemas.openxmlformats.org/officeDocument/2006/relationships/customXml" Target="../ink/ink1848.xml"/><Relationship Id="rId346" Type="http://schemas.openxmlformats.org/officeDocument/2006/relationships/image" Target="../media/image1857.png"/><Relationship Id="rId345" Type="http://schemas.openxmlformats.org/officeDocument/2006/relationships/customXml" Target="../ink/ink1847.xml"/><Relationship Id="rId344" Type="http://schemas.openxmlformats.org/officeDocument/2006/relationships/image" Target="../media/image1856.png"/><Relationship Id="rId343" Type="http://schemas.openxmlformats.org/officeDocument/2006/relationships/customXml" Target="../ink/ink1846.xml"/><Relationship Id="rId342" Type="http://schemas.openxmlformats.org/officeDocument/2006/relationships/image" Target="../media/image1855.png"/><Relationship Id="rId341" Type="http://schemas.openxmlformats.org/officeDocument/2006/relationships/customXml" Target="../ink/ink1845.xml"/><Relationship Id="rId340" Type="http://schemas.openxmlformats.org/officeDocument/2006/relationships/image" Target="../media/image1854.png"/><Relationship Id="rId34" Type="http://schemas.openxmlformats.org/officeDocument/2006/relationships/image" Target="../media/image1701.png"/><Relationship Id="rId339" Type="http://schemas.openxmlformats.org/officeDocument/2006/relationships/customXml" Target="../ink/ink1844.xml"/><Relationship Id="rId338" Type="http://schemas.openxmlformats.org/officeDocument/2006/relationships/image" Target="../media/image1853.png"/><Relationship Id="rId337" Type="http://schemas.openxmlformats.org/officeDocument/2006/relationships/customXml" Target="../ink/ink1843.xml"/><Relationship Id="rId336" Type="http://schemas.openxmlformats.org/officeDocument/2006/relationships/image" Target="../media/image1852.png"/><Relationship Id="rId335" Type="http://schemas.openxmlformats.org/officeDocument/2006/relationships/customXml" Target="../ink/ink1842.xml"/><Relationship Id="rId334" Type="http://schemas.openxmlformats.org/officeDocument/2006/relationships/image" Target="../media/image1851.png"/><Relationship Id="rId333" Type="http://schemas.openxmlformats.org/officeDocument/2006/relationships/customXml" Target="../ink/ink1841.xml"/><Relationship Id="rId332" Type="http://schemas.openxmlformats.org/officeDocument/2006/relationships/image" Target="../media/image1850.png"/><Relationship Id="rId331" Type="http://schemas.openxmlformats.org/officeDocument/2006/relationships/customXml" Target="../ink/ink1840.xml"/><Relationship Id="rId330" Type="http://schemas.openxmlformats.org/officeDocument/2006/relationships/image" Target="../media/image1849.png"/><Relationship Id="rId33" Type="http://schemas.openxmlformats.org/officeDocument/2006/relationships/customXml" Target="../ink/ink1691.xml"/><Relationship Id="rId329" Type="http://schemas.openxmlformats.org/officeDocument/2006/relationships/customXml" Target="../ink/ink1839.xml"/><Relationship Id="rId328" Type="http://schemas.openxmlformats.org/officeDocument/2006/relationships/image" Target="../media/image1848.png"/><Relationship Id="rId327" Type="http://schemas.openxmlformats.org/officeDocument/2006/relationships/customXml" Target="../ink/ink1838.xml"/><Relationship Id="rId326" Type="http://schemas.openxmlformats.org/officeDocument/2006/relationships/image" Target="../media/image1847.png"/><Relationship Id="rId325" Type="http://schemas.openxmlformats.org/officeDocument/2006/relationships/customXml" Target="../ink/ink1837.xml"/><Relationship Id="rId324" Type="http://schemas.openxmlformats.org/officeDocument/2006/relationships/image" Target="../media/image1846.png"/><Relationship Id="rId323" Type="http://schemas.openxmlformats.org/officeDocument/2006/relationships/customXml" Target="../ink/ink1836.xml"/><Relationship Id="rId322" Type="http://schemas.openxmlformats.org/officeDocument/2006/relationships/image" Target="../media/image1845.png"/><Relationship Id="rId321" Type="http://schemas.openxmlformats.org/officeDocument/2006/relationships/customXml" Target="../ink/ink1835.xml"/><Relationship Id="rId320" Type="http://schemas.openxmlformats.org/officeDocument/2006/relationships/image" Target="../media/image1844.png"/><Relationship Id="rId32" Type="http://schemas.openxmlformats.org/officeDocument/2006/relationships/image" Target="../media/image1700.png"/><Relationship Id="rId319" Type="http://schemas.openxmlformats.org/officeDocument/2006/relationships/customXml" Target="../ink/ink1834.xml"/><Relationship Id="rId318" Type="http://schemas.openxmlformats.org/officeDocument/2006/relationships/image" Target="../media/image1843.png"/><Relationship Id="rId317" Type="http://schemas.openxmlformats.org/officeDocument/2006/relationships/customXml" Target="../ink/ink1833.xml"/><Relationship Id="rId316" Type="http://schemas.openxmlformats.org/officeDocument/2006/relationships/image" Target="../media/image1842.png"/><Relationship Id="rId315" Type="http://schemas.openxmlformats.org/officeDocument/2006/relationships/customXml" Target="../ink/ink1832.xml"/><Relationship Id="rId314" Type="http://schemas.openxmlformats.org/officeDocument/2006/relationships/image" Target="../media/image1841.png"/><Relationship Id="rId313" Type="http://schemas.openxmlformats.org/officeDocument/2006/relationships/customXml" Target="../ink/ink1831.xml"/><Relationship Id="rId312" Type="http://schemas.openxmlformats.org/officeDocument/2006/relationships/image" Target="../media/image1840.png"/><Relationship Id="rId311" Type="http://schemas.openxmlformats.org/officeDocument/2006/relationships/customXml" Target="../ink/ink1830.xml"/><Relationship Id="rId310" Type="http://schemas.openxmlformats.org/officeDocument/2006/relationships/image" Target="../media/image1839.png"/><Relationship Id="rId31" Type="http://schemas.openxmlformats.org/officeDocument/2006/relationships/customXml" Target="../ink/ink1690.xml"/><Relationship Id="rId309" Type="http://schemas.openxmlformats.org/officeDocument/2006/relationships/customXml" Target="../ink/ink1829.xml"/><Relationship Id="rId308" Type="http://schemas.openxmlformats.org/officeDocument/2006/relationships/image" Target="../media/image1838.png"/><Relationship Id="rId307" Type="http://schemas.openxmlformats.org/officeDocument/2006/relationships/customXml" Target="../ink/ink1828.xml"/><Relationship Id="rId306" Type="http://schemas.openxmlformats.org/officeDocument/2006/relationships/image" Target="../media/image1837.png"/><Relationship Id="rId305" Type="http://schemas.openxmlformats.org/officeDocument/2006/relationships/customXml" Target="../ink/ink1827.xml"/><Relationship Id="rId304" Type="http://schemas.openxmlformats.org/officeDocument/2006/relationships/image" Target="../media/image1836.png"/><Relationship Id="rId303" Type="http://schemas.openxmlformats.org/officeDocument/2006/relationships/customXml" Target="../ink/ink1826.xml"/><Relationship Id="rId302" Type="http://schemas.openxmlformats.org/officeDocument/2006/relationships/image" Target="../media/image1835.png"/><Relationship Id="rId301" Type="http://schemas.openxmlformats.org/officeDocument/2006/relationships/customXml" Target="../ink/ink1825.xml"/><Relationship Id="rId300" Type="http://schemas.openxmlformats.org/officeDocument/2006/relationships/image" Target="../media/image1834.png"/><Relationship Id="rId30" Type="http://schemas.openxmlformats.org/officeDocument/2006/relationships/image" Target="../media/image1699.png"/><Relationship Id="rId3" Type="http://schemas.openxmlformats.org/officeDocument/2006/relationships/customXml" Target="../ink/ink1676.xml"/><Relationship Id="rId299" Type="http://schemas.openxmlformats.org/officeDocument/2006/relationships/customXml" Target="../ink/ink1824.xml"/><Relationship Id="rId298" Type="http://schemas.openxmlformats.org/officeDocument/2006/relationships/image" Target="../media/image1833.png"/><Relationship Id="rId297" Type="http://schemas.openxmlformats.org/officeDocument/2006/relationships/customXml" Target="../ink/ink1823.xml"/><Relationship Id="rId296" Type="http://schemas.openxmlformats.org/officeDocument/2006/relationships/image" Target="../media/image1832.png"/><Relationship Id="rId295" Type="http://schemas.openxmlformats.org/officeDocument/2006/relationships/customXml" Target="../ink/ink1822.xml"/><Relationship Id="rId294" Type="http://schemas.openxmlformats.org/officeDocument/2006/relationships/image" Target="../media/image1831.png"/><Relationship Id="rId293" Type="http://schemas.openxmlformats.org/officeDocument/2006/relationships/customXml" Target="../ink/ink1821.xml"/><Relationship Id="rId292" Type="http://schemas.openxmlformats.org/officeDocument/2006/relationships/image" Target="../media/image1830.png"/><Relationship Id="rId291" Type="http://schemas.openxmlformats.org/officeDocument/2006/relationships/customXml" Target="../ink/ink1820.xml"/><Relationship Id="rId290" Type="http://schemas.openxmlformats.org/officeDocument/2006/relationships/image" Target="../media/image1829.png"/><Relationship Id="rId29" Type="http://schemas.openxmlformats.org/officeDocument/2006/relationships/customXml" Target="../ink/ink1689.xml"/><Relationship Id="rId289" Type="http://schemas.openxmlformats.org/officeDocument/2006/relationships/customXml" Target="../ink/ink1819.xml"/><Relationship Id="rId288" Type="http://schemas.openxmlformats.org/officeDocument/2006/relationships/image" Target="../media/image1828.png"/><Relationship Id="rId287" Type="http://schemas.openxmlformats.org/officeDocument/2006/relationships/customXml" Target="../ink/ink1818.xml"/><Relationship Id="rId286" Type="http://schemas.openxmlformats.org/officeDocument/2006/relationships/image" Target="../media/image1827.png"/><Relationship Id="rId285" Type="http://schemas.openxmlformats.org/officeDocument/2006/relationships/customXml" Target="../ink/ink1817.xml"/><Relationship Id="rId284" Type="http://schemas.openxmlformats.org/officeDocument/2006/relationships/image" Target="../media/image1826.png"/><Relationship Id="rId283" Type="http://schemas.openxmlformats.org/officeDocument/2006/relationships/customXml" Target="../ink/ink1816.xml"/><Relationship Id="rId282" Type="http://schemas.openxmlformats.org/officeDocument/2006/relationships/image" Target="../media/image1825.png"/><Relationship Id="rId281" Type="http://schemas.openxmlformats.org/officeDocument/2006/relationships/customXml" Target="../ink/ink1815.xml"/><Relationship Id="rId280" Type="http://schemas.openxmlformats.org/officeDocument/2006/relationships/image" Target="../media/image1824.png"/><Relationship Id="rId28" Type="http://schemas.openxmlformats.org/officeDocument/2006/relationships/image" Target="../media/image1698.png"/><Relationship Id="rId279" Type="http://schemas.openxmlformats.org/officeDocument/2006/relationships/customXml" Target="../ink/ink1814.xml"/><Relationship Id="rId278" Type="http://schemas.openxmlformats.org/officeDocument/2006/relationships/image" Target="../media/image1823.png"/><Relationship Id="rId277" Type="http://schemas.openxmlformats.org/officeDocument/2006/relationships/customXml" Target="../ink/ink1813.xml"/><Relationship Id="rId276" Type="http://schemas.openxmlformats.org/officeDocument/2006/relationships/image" Target="../media/image1822.png"/><Relationship Id="rId275" Type="http://schemas.openxmlformats.org/officeDocument/2006/relationships/customXml" Target="../ink/ink1812.xml"/><Relationship Id="rId274" Type="http://schemas.openxmlformats.org/officeDocument/2006/relationships/image" Target="../media/image1821.png"/><Relationship Id="rId273" Type="http://schemas.openxmlformats.org/officeDocument/2006/relationships/customXml" Target="../ink/ink1811.xml"/><Relationship Id="rId272" Type="http://schemas.openxmlformats.org/officeDocument/2006/relationships/image" Target="../media/image1820.png"/><Relationship Id="rId271" Type="http://schemas.openxmlformats.org/officeDocument/2006/relationships/customXml" Target="../ink/ink1810.xml"/><Relationship Id="rId270" Type="http://schemas.openxmlformats.org/officeDocument/2006/relationships/image" Target="../media/image1819.png"/><Relationship Id="rId27" Type="http://schemas.openxmlformats.org/officeDocument/2006/relationships/customXml" Target="../ink/ink1688.xml"/><Relationship Id="rId269" Type="http://schemas.openxmlformats.org/officeDocument/2006/relationships/customXml" Target="../ink/ink1809.xml"/><Relationship Id="rId268" Type="http://schemas.openxmlformats.org/officeDocument/2006/relationships/image" Target="../media/image1818.png"/><Relationship Id="rId267" Type="http://schemas.openxmlformats.org/officeDocument/2006/relationships/customXml" Target="../ink/ink1808.xml"/><Relationship Id="rId266" Type="http://schemas.openxmlformats.org/officeDocument/2006/relationships/image" Target="../media/image1817.png"/><Relationship Id="rId265" Type="http://schemas.openxmlformats.org/officeDocument/2006/relationships/customXml" Target="../ink/ink1807.xml"/><Relationship Id="rId264" Type="http://schemas.openxmlformats.org/officeDocument/2006/relationships/image" Target="../media/image1816.png"/><Relationship Id="rId263" Type="http://schemas.openxmlformats.org/officeDocument/2006/relationships/customXml" Target="../ink/ink1806.xml"/><Relationship Id="rId262" Type="http://schemas.openxmlformats.org/officeDocument/2006/relationships/image" Target="../media/image1815.png"/><Relationship Id="rId261" Type="http://schemas.openxmlformats.org/officeDocument/2006/relationships/customXml" Target="../ink/ink1805.xml"/><Relationship Id="rId260" Type="http://schemas.openxmlformats.org/officeDocument/2006/relationships/image" Target="../media/image1814.png"/><Relationship Id="rId26" Type="http://schemas.openxmlformats.org/officeDocument/2006/relationships/image" Target="../media/image1697.png"/><Relationship Id="rId259" Type="http://schemas.openxmlformats.org/officeDocument/2006/relationships/customXml" Target="../ink/ink1804.xml"/><Relationship Id="rId258" Type="http://schemas.openxmlformats.org/officeDocument/2006/relationships/image" Target="../media/image1813.png"/><Relationship Id="rId257" Type="http://schemas.openxmlformats.org/officeDocument/2006/relationships/customXml" Target="../ink/ink1803.xml"/><Relationship Id="rId256" Type="http://schemas.openxmlformats.org/officeDocument/2006/relationships/image" Target="../media/image1812.png"/><Relationship Id="rId255" Type="http://schemas.openxmlformats.org/officeDocument/2006/relationships/customXml" Target="../ink/ink1802.xml"/><Relationship Id="rId254" Type="http://schemas.openxmlformats.org/officeDocument/2006/relationships/image" Target="../media/image1811.png"/><Relationship Id="rId253" Type="http://schemas.openxmlformats.org/officeDocument/2006/relationships/customXml" Target="../ink/ink1801.xml"/><Relationship Id="rId252" Type="http://schemas.openxmlformats.org/officeDocument/2006/relationships/image" Target="../media/image1810.png"/><Relationship Id="rId251" Type="http://schemas.openxmlformats.org/officeDocument/2006/relationships/customXml" Target="../ink/ink1800.xml"/><Relationship Id="rId250" Type="http://schemas.openxmlformats.org/officeDocument/2006/relationships/image" Target="../media/image1809.png"/><Relationship Id="rId25" Type="http://schemas.openxmlformats.org/officeDocument/2006/relationships/customXml" Target="../ink/ink1687.xml"/><Relationship Id="rId249" Type="http://schemas.openxmlformats.org/officeDocument/2006/relationships/customXml" Target="../ink/ink1799.xml"/><Relationship Id="rId248" Type="http://schemas.openxmlformats.org/officeDocument/2006/relationships/image" Target="../media/image1808.png"/><Relationship Id="rId247" Type="http://schemas.openxmlformats.org/officeDocument/2006/relationships/customXml" Target="../ink/ink1798.xml"/><Relationship Id="rId246" Type="http://schemas.openxmlformats.org/officeDocument/2006/relationships/image" Target="../media/image1807.png"/><Relationship Id="rId245" Type="http://schemas.openxmlformats.org/officeDocument/2006/relationships/customXml" Target="../ink/ink1797.xml"/><Relationship Id="rId244" Type="http://schemas.openxmlformats.org/officeDocument/2006/relationships/image" Target="../media/image1806.png"/><Relationship Id="rId243" Type="http://schemas.openxmlformats.org/officeDocument/2006/relationships/customXml" Target="../ink/ink1796.xml"/><Relationship Id="rId242" Type="http://schemas.openxmlformats.org/officeDocument/2006/relationships/image" Target="../media/image1805.png"/><Relationship Id="rId241" Type="http://schemas.openxmlformats.org/officeDocument/2006/relationships/customXml" Target="../ink/ink1795.xml"/><Relationship Id="rId240" Type="http://schemas.openxmlformats.org/officeDocument/2006/relationships/image" Target="../media/image1804.png"/><Relationship Id="rId24" Type="http://schemas.openxmlformats.org/officeDocument/2006/relationships/image" Target="../media/image1696.png"/><Relationship Id="rId239" Type="http://schemas.openxmlformats.org/officeDocument/2006/relationships/customXml" Target="../ink/ink1794.xml"/><Relationship Id="rId238" Type="http://schemas.openxmlformats.org/officeDocument/2006/relationships/image" Target="../media/image1803.png"/><Relationship Id="rId237" Type="http://schemas.openxmlformats.org/officeDocument/2006/relationships/customXml" Target="../ink/ink1793.xml"/><Relationship Id="rId236" Type="http://schemas.openxmlformats.org/officeDocument/2006/relationships/image" Target="../media/image1802.png"/><Relationship Id="rId235" Type="http://schemas.openxmlformats.org/officeDocument/2006/relationships/customXml" Target="../ink/ink1792.xml"/><Relationship Id="rId234" Type="http://schemas.openxmlformats.org/officeDocument/2006/relationships/image" Target="../media/image1801.png"/><Relationship Id="rId233" Type="http://schemas.openxmlformats.org/officeDocument/2006/relationships/customXml" Target="../ink/ink1791.xml"/><Relationship Id="rId232" Type="http://schemas.openxmlformats.org/officeDocument/2006/relationships/image" Target="../media/image1800.png"/><Relationship Id="rId231" Type="http://schemas.openxmlformats.org/officeDocument/2006/relationships/customXml" Target="../ink/ink1790.xml"/><Relationship Id="rId230" Type="http://schemas.openxmlformats.org/officeDocument/2006/relationships/image" Target="../media/image1799.png"/><Relationship Id="rId23" Type="http://schemas.openxmlformats.org/officeDocument/2006/relationships/customXml" Target="../ink/ink1686.xml"/><Relationship Id="rId229" Type="http://schemas.openxmlformats.org/officeDocument/2006/relationships/customXml" Target="../ink/ink1789.xml"/><Relationship Id="rId228" Type="http://schemas.openxmlformats.org/officeDocument/2006/relationships/image" Target="../media/image1798.png"/><Relationship Id="rId227" Type="http://schemas.openxmlformats.org/officeDocument/2006/relationships/customXml" Target="../ink/ink1788.xml"/><Relationship Id="rId226" Type="http://schemas.openxmlformats.org/officeDocument/2006/relationships/image" Target="../media/image1797.png"/><Relationship Id="rId225" Type="http://schemas.openxmlformats.org/officeDocument/2006/relationships/customXml" Target="../ink/ink1787.xml"/><Relationship Id="rId224" Type="http://schemas.openxmlformats.org/officeDocument/2006/relationships/image" Target="../media/image1796.png"/><Relationship Id="rId223" Type="http://schemas.openxmlformats.org/officeDocument/2006/relationships/customXml" Target="../ink/ink1786.xml"/><Relationship Id="rId222" Type="http://schemas.openxmlformats.org/officeDocument/2006/relationships/image" Target="../media/image1795.png"/><Relationship Id="rId221" Type="http://schemas.openxmlformats.org/officeDocument/2006/relationships/customXml" Target="../ink/ink1785.xml"/><Relationship Id="rId220" Type="http://schemas.openxmlformats.org/officeDocument/2006/relationships/image" Target="../media/image1794.png"/><Relationship Id="rId22" Type="http://schemas.openxmlformats.org/officeDocument/2006/relationships/image" Target="../media/image1695.png"/><Relationship Id="rId219" Type="http://schemas.openxmlformats.org/officeDocument/2006/relationships/customXml" Target="../ink/ink1784.xml"/><Relationship Id="rId218" Type="http://schemas.openxmlformats.org/officeDocument/2006/relationships/image" Target="../media/image1793.png"/><Relationship Id="rId217" Type="http://schemas.openxmlformats.org/officeDocument/2006/relationships/customXml" Target="../ink/ink1783.xml"/><Relationship Id="rId216" Type="http://schemas.openxmlformats.org/officeDocument/2006/relationships/image" Target="../media/image1792.png"/><Relationship Id="rId215" Type="http://schemas.openxmlformats.org/officeDocument/2006/relationships/customXml" Target="../ink/ink1782.xml"/><Relationship Id="rId214" Type="http://schemas.openxmlformats.org/officeDocument/2006/relationships/image" Target="../media/image1791.png"/><Relationship Id="rId213" Type="http://schemas.openxmlformats.org/officeDocument/2006/relationships/customXml" Target="../ink/ink1781.xml"/><Relationship Id="rId212" Type="http://schemas.openxmlformats.org/officeDocument/2006/relationships/image" Target="../media/image1790.png"/><Relationship Id="rId211" Type="http://schemas.openxmlformats.org/officeDocument/2006/relationships/customXml" Target="../ink/ink1780.xml"/><Relationship Id="rId210" Type="http://schemas.openxmlformats.org/officeDocument/2006/relationships/image" Target="../media/image1789.png"/><Relationship Id="rId21" Type="http://schemas.openxmlformats.org/officeDocument/2006/relationships/customXml" Target="../ink/ink1685.xml"/><Relationship Id="rId209" Type="http://schemas.openxmlformats.org/officeDocument/2006/relationships/customXml" Target="../ink/ink1779.xml"/><Relationship Id="rId208" Type="http://schemas.openxmlformats.org/officeDocument/2006/relationships/image" Target="../media/image1788.png"/><Relationship Id="rId207" Type="http://schemas.openxmlformats.org/officeDocument/2006/relationships/customXml" Target="../ink/ink1778.xml"/><Relationship Id="rId206" Type="http://schemas.openxmlformats.org/officeDocument/2006/relationships/image" Target="../media/image1787.png"/><Relationship Id="rId205" Type="http://schemas.openxmlformats.org/officeDocument/2006/relationships/customXml" Target="../ink/ink1777.xml"/><Relationship Id="rId204" Type="http://schemas.openxmlformats.org/officeDocument/2006/relationships/image" Target="../media/image1786.png"/><Relationship Id="rId203" Type="http://schemas.openxmlformats.org/officeDocument/2006/relationships/customXml" Target="../ink/ink1776.xml"/><Relationship Id="rId202" Type="http://schemas.openxmlformats.org/officeDocument/2006/relationships/image" Target="../media/image1785.png"/><Relationship Id="rId201" Type="http://schemas.openxmlformats.org/officeDocument/2006/relationships/customXml" Target="../ink/ink1775.xml"/><Relationship Id="rId200" Type="http://schemas.openxmlformats.org/officeDocument/2006/relationships/image" Target="../media/image1784.png"/><Relationship Id="rId20" Type="http://schemas.openxmlformats.org/officeDocument/2006/relationships/image" Target="../media/image1694.png"/><Relationship Id="rId2" Type="http://schemas.openxmlformats.org/officeDocument/2006/relationships/image" Target="../media/image1685.emf"/><Relationship Id="rId199" Type="http://schemas.openxmlformats.org/officeDocument/2006/relationships/customXml" Target="../ink/ink1774.xml"/><Relationship Id="rId198" Type="http://schemas.openxmlformats.org/officeDocument/2006/relationships/image" Target="../media/image1783.png"/><Relationship Id="rId197" Type="http://schemas.openxmlformats.org/officeDocument/2006/relationships/customXml" Target="../ink/ink1773.xml"/><Relationship Id="rId196" Type="http://schemas.openxmlformats.org/officeDocument/2006/relationships/image" Target="../media/image1782.png"/><Relationship Id="rId195" Type="http://schemas.openxmlformats.org/officeDocument/2006/relationships/customXml" Target="../ink/ink1772.xml"/><Relationship Id="rId194" Type="http://schemas.openxmlformats.org/officeDocument/2006/relationships/image" Target="../media/image1781.png"/><Relationship Id="rId193" Type="http://schemas.openxmlformats.org/officeDocument/2006/relationships/customXml" Target="../ink/ink1771.xml"/><Relationship Id="rId192" Type="http://schemas.openxmlformats.org/officeDocument/2006/relationships/image" Target="../media/image1780.png"/><Relationship Id="rId191" Type="http://schemas.openxmlformats.org/officeDocument/2006/relationships/customXml" Target="../ink/ink1770.xml"/><Relationship Id="rId190" Type="http://schemas.openxmlformats.org/officeDocument/2006/relationships/image" Target="../media/image1779.png"/><Relationship Id="rId19" Type="http://schemas.openxmlformats.org/officeDocument/2006/relationships/customXml" Target="../ink/ink1684.xml"/><Relationship Id="rId189" Type="http://schemas.openxmlformats.org/officeDocument/2006/relationships/customXml" Target="../ink/ink1769.xml"/><Relationship Id="rId188" Type="http://schemas.openxmlformats.org/officeDocument/2006/relationships/image" Target="../media/image1778.png"/><Relationship Id="rId187" Type="http://schemas.openxmlformats.org/officeDocument/2006/relationships/customXml" Target="../ink/ink1768.xml"/><Relationship Id="rId186" Type="http://schemas.openxmlformats.org/officeDocument/2006/relationships/image" Target="../media/image1777.png"/><Relationship Id="rId185" Type="http://schemas.openxmlformats.org/officeDocument/2006/relationships/customXml" Target="../ink/ink1767.xml"/><Relationship Id="rId184" Type="http://schemas.openxmlformats.org/officeDocument/2006/relationships/image" Target="../media/image1776.png"/><Relationship Id="rId183" Type="http://schemas.openxmlformats.org/officeDocument/2006/relationships/customXml" Target="../ink/ink1766.xml"/><Relationship Id="rId182" Type="http://schemas.openxmlformats.org/officeDocument/2006/relationships/image" Target="../media/image1775.png"/><Relationship Id="rId181" Type="http://schemas.openxmlformats.org/officeDocument/2006/relationships/customXml" Target="../ink/ink1765.xml"/><Relationship Id="rId180" Type="http://schemas.openxmlformats.org/officeDocument/2006/relationships/image" Target="../media/image1774.png"/><Relationship Id="rId18" Type="http://schemas.openxmlformats.org/officeDocument/2006/relationships/image" Target="../media/image1693.png"/><Relationship Id="rId179" Type="http://schemas.openxmlformats.org/officeDocument/2006/relationships/customXml" Target="../ink/ink1764.xml"/><Relationship Id="rId178" Type="http://schemas.openxmlformats.org/officeDocument/2006/relationships/image" Target="../media/image1773.png"/><Relationship Id="rId177" Type="http://schemas.openxmlformats.org/officeDocument/2006/relationships/customXml" Target="../ink/ink1763.xml"/><Relationship Id="rId176" Type="http://schemas.openxmlformats.org/officeDocument/2006/relationships/image" Target="../media/image1772.png"/><Relationship Id="rId175" Type="http://schemas.openxmlformats.org/officeDocument/2006/relationships/customXml" Target="../ink/ink1762.xml"/><Relationship Id="rId174" Type="http://schemas.openxmlformats.org/officeDocument/2006/relationships/image" Target="../media/image1771.png"/><Relationship Id="rId173" Type="http://schemas.openxmlformats.org/officeDocument/2006/relationships/customXml" Target="../ink/ink1761.xml"/><Relationship Id="rId172" Type="http://schemas.openxmlformats.org/officeDocument/2006/relationships/image" Target="../media/image1770.png"/><Relationship Id="rId171" Type="http://schemas.openxmlformats.org/officeDocument/2006/relationships/customXml" Target="../ink/ink1760.xml"/><Relationship Id="rId170" Type="http://schemas.openxmlformats.org/officeDocument/2006/relationships/image" Target="../media/image1769.png"/><Relationship Id="rId17" Type="http://schemas.openxmlformats.org/officeDocument/2006/relationships/customXml" Target="../ink/ink1683.xml"/><Relationship Id="rId169" Type="http://schemas.openxmlformats.org/officeDocument/2006/relationships/customXml" Target="../ink/ink1759.xml"/><Relationship Id="rId168" Type="http://schemas.openxmlformats.org/officeDocument/2006/relationships/image" Target="../media/image1768.png"/><Relationship Id="rId167" Type="http://schemas.openxmlformats.org/officeDocument/2006/relationships/customXml" Target="../ink/ink1758.xml"/><Relationship Id="rId166" Type="http://schemas.openxmlformats.org/officeDocument/2006/relationships/image" Target="../media/image1767.png"/><Relationship Id="rId165" Type="http://schemas.openxmlformats.org/officeDocument/2006/relationships/customXml" Target="../ink/ink1757.xml"/><Relationship Id="rId164" Type="http://schemas.openxmlformats.org/officeDocument/2006/relationships/image" Target="../media/image1766.png"/><Relationship Id="rId163" Type="http://schemas.openxmlformats.org/officeDocument/2006/relationships/customXml" Target="../ink/ink1756.xml"/><Relationship Id="rId162" Type="http://schemas.openxmlformats.org/officeDocument/2006/relationships/image" Target="../media/image1765.png"/><Relationship Id="rId161" Type="http://schemas.openxmlformats.org/officeDocument/2006/relationships/customXml" Target="../ink/ink1755.xml"/><Relationship Id="rId160" Type="http://schemas.openxmlformats.org/officeDocument/2006/relationships/image" Target="../media/image1764.png"/><Relationship Id="rId16" Type="http://schemas.openxmlformats.org/officeDocument/2006/relationships/image" Target="../media/image1692.png"/><Relationship Id="rId159" Type="http://schemas.openxmlformats.org/officeDocument/2006/relationships/customXml" Target="../ink/ink1754.xml"/><Relationship Id="rId158" Type="http://schemas.openxmlformats.org/officeDocument/2006/relationships/image" Target="../media/image1763.png"/><Relationship Id="rId157" Type="http://schemas.openxmlformats.org/officeDocument/2006/relationships/customXml" Target="../ink/ink1753.xml"/><Relationship Id="rId156" Type="http://schemas.openxmlformats.org/officeDocument/2006/relationships/image" Target="../media/image1762.png"/><Relationship Id="rId155" Type="http://schemas.openxmlformats.org/officeDocument/2006/relationships/customXml" Target="../ink/ink1752.xml"/><Relationship Id="rId154" Type="http://schemas.openxmlformats.org/officeDocument/2006/relationships/image" Target="../media/image1761.png"/><Relationship Id="rId153" Type="http://schemas.openxmlformats.org/officeDocument/2006/relationships/customXml" Target="../ink/ink1751.xml"/><Relationship Id="rId152" Type="http://schemas.openxmlformats.org/officeDocument/2006/relationships/image" Target="../media/image1760.png"/><Relationship Id="rId151" Type="http://schemas.openxmlformats.org/officeDocument/2006/relationships/customXml" Target="../ink/ink1750.xml"/><Relationship Id="rId150" Type="http://schemas.openxmlformats.org/officeDocument/2006/relationships/image" Target="../media/image1759.png"/><Relationship Id="rId15" Type="http://schemas.openxmlformats.org/officeDocument/2006/relationships/customXml" Target="../ink/ink1682.xml"/><Relationship Id="rId149" Type="http://schemas.openxmlformats.org/officeDocument/2006/relationships/customXml" Target="../ink/ink1749.xml"/><Relationship Id="rId148" Type="http://schemas.openxmlformats.org/officeDocument/2006/relationships/image" Target="../media/image1758.png"/><Relationship Id="rId147" Type="http://schemas.openxmlformats.org/officeDocument/2006/relationships/customXml" Target="../ink/ink1748.xml"/><Relationship Id="rId146" Type="http://schemas.openxmlformats.org/officeDocument/2006/relationships/image" Target="../media/image1757.png"/><Relationship Id="rId145" Type="http://schemas.openxmlformats.org/officeDocument/2006/relationships/customXml" Target="../ink/ink1747.xml"/><Relationship Id="rId144" Type="http://schemas.openxmlformats.org/officeDocument/2006/relationships/image" Target="../media/image1756.png"/><Relationship Id="rId143" Type="http://schemas.openxmlformats.org/officeDocument/2006/relationships/customXml" Target="../ink/ink1746.xml"/><Relationship Id="rId142" Type="http://schemas.openxmlformats.org/officeDocument/2006/relationships/image" Target="../media/image1755.png"/><Relationship Id="rId141" Type="http://schemas.openxmlformats.org/officeDocument/2006/relationships/customXml" Target="../ink/ink1745.xml"/><Relationship Id="rId140" Type="http://schemas.openxmlformats.org/officeDocument/2006/relationships/image" Target="../media/image1754.png"/><Relationship Id="rId14" Type="http://schemas.openxmlformats.org/officeDocument/2006/relationships/image" Target="../media/image1691.png"/><Relationship Id="rId139" Type="http://schemas.openxmlformats.org/officeDocument/2006/relationships/customXml" Target="../ink/ink1744.xml"/><Relationship Id="rId138" Type="http://schemas.openxmlformats.org/officeDocument/2006/relationships/image" Target="../media/image1753.png"/><Relationship Id="rId137" Type="http://schemas.openxmlformats.org/officeDocument/2006/relationships/customXml" Target="../ink/ink1743.xml"/><Relationship Id="rId136" Type="http://schemas.openxmlformats.org/officeDocument/2006/relationships/image" Target="../media/image1752.png"/><Relationship Id="rId135" Type="http://schemas.openxmlformats.org/officeDocument/2006/relationships/customXml" Target="../ink/ink1742.xml"/><Relationship Id="rId134" Type="http://schemas.openxmlformats.org/officeDocument/2006/relationships/image" Target="../media/image1751.png"/><Relationship Id="rId133" Type="http://schemas.openxmlformats.org/officeDocument/2006/relationships/customXml" Target="../ink/ink1741.xml"/><Relationship Id="rId132" Type="http://schemas.openxmlformats.org/officeDocument/2006/relationships/image" Target="../media/image1750.png"/><Relationship Id="rId131" Type="http://schemas.openxmlformats.org/officeDocument/2006/relationships/customXml" Target="../ink/ink1740.xml"/><Relationship Id="rId130" Type="http://schemas.openxmlformats.org/officeDocument/2006/relationships/image" Target="../media/image1749.png"/><Relationship Id="rId13" Type="http://schemas.openxmlformats.org/officeDocument/2006/relationships/customXml" Target="../ink/ink1681.xml"/><Relationship Id="rId129" Type="http://schemas.openxmlformats.org/officeDocument/2006/relationships/customXml" Target="../ink/ink1739.xml"/><Relationship Id="rId128" Type="http://schemas.openxmlformats.org/officeDocument/2006/relationships/image" Target="../media/image1748.png"/><Relationship Id="rId127" Type="http://schemas.openxmlformats.org/officeDocument/2006/relationships/customXml" Target="../ink/ink1738.xml"/><Relationship Id="rId126" Type="http://schemas.openxmlformats.org/officeDocument/2006/relationships/image" Target="../media/image1747.png"/><Relationship Id="rId125" Type="http://schemas.openxmlformats.org/officeDocument/2006/relationships/customXml" Target="../ink/ink1737.xml"/><Relationship Id="rId124" Type="http://schemas.openxmlformats.org/officeDocument/2006/relationships/image" Target="../media/image1746.png"/><Relationship Id="rId123" Type="http://schemas.openxmlformats.org/officeDocument/2006/relationships/customXml" Target="../ink/ink1736.xml"/><Relationship Id="rId122" Type="http://schemas.openxmlformats.org/officeDocument/2006/relationships/image" Target="../media/image1745.png"/><Relationship Id="rId121" Type="http://schemas.openxmlformats.org/officeDocument/2006/relationships/customXml" Target="../ink/ink1735.xml"/><Relationship Id="rId120" Type="http://schemas.openxmlformats.org/officeDocument/2006/relationships/image" Target="../media/image1744.png"/><Relationship Id="rId12" Type="http://schemas.openxmlformats.org/officeDocument/2006/relationships/image" Target="../media/image1690.png"/><Relationship Id="rId119" Type="http://schemas.openxmlformats.org/officeDocument/2006/relationships/customXml" Target="../ink/ink1734.xml"/><Relationship Id="rId118" Type="http://schemas.openxmlformats.org/officeDocument/2006/relationships/image" Target="../media/image1743.png"/><Relationship Id="rId117" Type="http://schemas.openxmlformats.org/officeDocument/2006/relationships/customXml" Target="../ink/ink1733.xml"/><Relationship Id="rId116" Type="http://schemas.openxmlformats.org/officeDocument/2006/relationships/image" Target="../media/image1742.png"/><Relationship Id="rId115" Type="http://schemas.openxmlformats.org/officeDocument/2006/relationships/customXml" Target="../ink/ink1732.xml"/><Relationship Id="rId114" Type="http://schemas.openxmlformats.org/officeDocument/2006/relationships/image" Target="../media/image1741.png"/><Relationship Id="rId113" Type="http://schemas.openxmlformats.org/officeDocument/2006/relationships/customXml" Target="../ink/ink1731.xml"/><Relationship Id="rId112" Type="http://schemas.openxmlformats.org/officeDocument/2006/relationships/image" Target="../media/image1740.png"/><Relationship Id="rId111" Type="http://schemas.openxmlformats.org/officeDocument/2006/relationships/customXml" Target="../ink/ink1730.xml"/><Relationship Id="rId110" Type="http://schemas.openxmlformats.org/officeDocument/2006/relationships/image" Target="../media/image1739.png"/><Relationship Id="rId11" Type="http://schemas.openxmlformats.org/officeDocument/2006/relationships/customXml" Target="../ink/ink1680.xml"/><Relationship Id="rId109" Type="http://schemas.openxmlformats.org/officeDocument/2006/relationships/customXml" Target="../ink/ink1729.xml"/><Relationship Id="rId108" Type="http://schemas.openxmlformats.org/officeDocument/2006/relationships/image" Target="../media/image1738.png"/><Relationship Id="rId107" Type="http://schemas.openxmlformats.org/officeDocument/2006/relationships/customXml" Target="../ink/ink1728.xml"/><Relationship Id="rId106" Type="http://schemas.openxmlformats.org/officeDocument/2006/relationships/image" Target="../media/image1737.png"/><Relationship Id="rId105" Type="http://schemas.openxmlformats.org/officeDocument/2006/relationships/customXml" Target="../ink/ink1727.xml"/><Relationship Id="rId104" Type="http://schemas.openxmlformats.org/officeDocument/2006/relationships/image" Target="../media/image1736.png"/><Relationship Id="rId103" Type="http://schemas.openxmlformats.org/officeDocument/2006/relationships/customXml" Target="../ink/ink1726.xml"/><Relationship Id="rId102" Type="http://schemas.openxmlformats.org/officeDocument/2006/relationships/image" Target="../media/image1735.png"/><Relationship Id="rId101" Type="http://schemas.openxmlformats.org/officeDocument/2006/relationships/customXml" Target="../ink/ink1725.xml"/><Relationship Id="rId100" Type="http://schemas.openxmlformats.org/officeDocument/2006/relationships/image" Target="../media/image1734.png"/><Relationship Id="rId10" Type="http://schemas.openxmlformats.org/officeDocument/2006/relationships/image" Target="../media/image1689.png"/><Relationship Id="rId1" Type="http://schemas.openxmlformats.org/officeDocument/2006/relationships/image" Target="../media/image1684.png"/></Relationships>
</file>

<file path=ppt/slides/_rels/slide22.xml.rels><?xml version="1.0" encoding="UTF-8" standalone="yes"?>
<Relationships xmlns="http://schemas.openxmlformats.org/package/2006/relationships"><Relationship Id="rId99" Type="http://schemas.openxmlformats.org/officeDocument/2006/relationships/image" Target="../media/image2015.png"/><Relationship Id="rId98" Type="http://schemas.openxmlformats.org/officeDocument/2006/relationships/customXml" Target="../ink/ink2004.xml"/><Relationship Id="rId97" Type="http://schemas.openxmlformats.org/officeDocument/2006/relationships/image" Target="../media/image2014.png"/><Relationship Id="rId96" Type="http://schemas.openxmlformats.org/officeDocument/2006/relationships/customXml" Target="../ink/ink2003.xml"/><Relationship Id="rId95" Type="http://schemas.openxmlformats.org/officeDocument/2006/relationships/image" Target="../media/image2013.png"/><Relationship Id="rId94" Type="http://schemas.openxmlformats.org/officeDocument/2006/relationships/customXml" Target="../ink/ink2002.xml"/><Relationship Id="rId93" Type="http://schemas.openxmlformats.org/officeDocument/2006/relationships/image" Target="../media/image2012.png"/><Relationship Id="rId92" Type="http://schemas.openxmlformats.org/officeDocument/2006/relationships/customXml" Target="../ink/ink2001.xml"/><Relationship Id="rId91" Type="http://schemas.openxmlformats.org/officeDocument/2006/relationships/image" Target="../media/image2011.png"/><Relationship Id="rId902" Type="http://schemas.openxmlformats.org/officeDocument/2006/relationships/slideLayout" Target="../slideLayouts/slideLayout11.xml"/><Relationship Id="rId901" Type="http://schemas.openxmlformats.org/officeDocument/2006/relationships/image" Target="../media/image2416.png"/><Relationship Id="rId900" Type="http://schemas.openxmlformats.org/officeDocument/2006/relationships/customXml" Target="../ink/ink2405.xml"/><Relationship Id="rId90" Type="http://schemas.openxmlformats.org/officeDocument/2006/relationships/customXml" Target="../ink/ink2000.xml"/><Relationship Id="rId9" Type="http://schemas.openxmlformats.org/officeDocument/2006/relationships/image" Target="../media/image1970.png"/><Relationship Id="rId899" Type="http://schemas.openxmlformats.org/officeDocument/2006/relationships/image" Target="../media/image2415.png"/><Relationship Id="rId898" Type="http://schemas.openxmlformats.org/officeDocument/2006/relationships/customXml" Target="../ink/ink2404.xml"/><Relationship Id="rId897" Type="http://schemas.openxmlformats.org/officeDocument/2006/relationships/image" Target="../media/image2414.png"/><Relationship Id="rId896" Type="http://schemas.openxmlformats.org/officeDocument/2006/relationships/customXml" Target="../ink/ink2403.xml"/><Relationship Id="rId895" Type="http://schemas.openxmlformats.org/officeDocument/2006/relationships/image" Target="../media/image2413.png"/><Relationship Id="rId894" Type="http://schemas.openxmlformats.org/officeDocument/2006/relationships/customXml" Target="../ink/ink2402.xml"/><Relationship Id="rId893" Type="http://schemas.openxmlformats.org/officeDocument/2006/relationships/image" Target="../media/image2412.png"/><Relationship Id="rId892" Type="http://schemas.openxmlformats.org/officeDocument/2006/relationships/customXml" Target="../ink/ink2401.xml"/><Relationship Id="rId891" Type="http://schemas.openxmlformats.org/officeDocument/2006/relationships/image" Target="../media/image2411.png"/><Relationship Id="rId890" Type="http://schemas.openxmlformats.org/officeDocument/2006/relationships/customXml" Target="../ink/ink2400.xml"/><Relationship Id="rId89" Type="http://schemas.openxmlformats.org/officeDocument/2006/relationships/image" Target="../media/image2010.png"/><Relationship Id="rId889" Type="http://schemas.openxmlformats.org/officeDocument/2006/relationships/image" Target="../media/image2410.png"/><Relationship Id="rId888" Type="http://schemas.openxmlformats.org/officeDocument/2006/relationships/customXml" Target="../ink/ink2399.xml"/><Relationship Id="rId887" Type="http://schemas.openxmlformats.org/officeDocument/2006/relationships/image" Target="../media/image2409.png"/><Relationship Id="rId886" Type="http://schemas.openxmlformats.org/officeDocument/2006/relationships/customXml" Target="../ink/ink2398.xml"/><Relationship Id="rId885" Type="http://schemas.openxmlformats.org/officeDocument/2006/relationships/image" Target="../media/image2408.png"/><Relationship Id="rId884" Type="http://schemas.openxmlformats.org/officeDocument/2006/relationships/customXml" Target="../ink/ink2397.xml"/><Relationship Id="rId883" Type="http://schemas.openxmlformats.org/officeDocument/2006/relationships/image" Target="../media/image2407.png"/><Relationship Id="rId882" Type="http://schemas.openxmlformats.org/officeDocument/2006/relationships/customXml" Target="../ink/ink2396.xml"/><Relationship Id="rId881" Type="http://schemas.openxmlformats.org/officeDocument/2006/relationships/image" Target="../media/image2406.png"/><Relationship Id="rId880" Type="http://schemas.openxmlformats.org/officeDocument/2006/relationships/customXml" Target="../ink/ink2395.xml"/><Relationship Id="rId88" Type="http://schemas.openxmlformats.org/officeDocument/2006/relationships/customXml" Target="../ink/ink1999.xml"/><Relationship Id="rId879" Type="http://schemas.openxmlformats.org/officeDocument/2006/relationships/image" Target="../media/image2405.png"/><Relationship Id="rId878" Type="http://schemas.openxmlformats.org/officeDocument/2006/relationships/customXml" Target="../ink/ink2394.xml"/><Relationship Id="rId877" Type="http://schemas.openxmlformats.org/officeDocument/2006/relationships/image" Target="../media/image2404.png"/><Relationship Id="rId876" Type="http://schemas.openxmlformats.org/officeDocument/2006/relationships/customXml" Target="../ink/ink2393.xml"/><Relationship Id="rId875" Type="http://schemas.openxmlformats.org/officeDocument/2006/relationships/image" Target="../media/image2403.png"/><Relationship Id="rId874" Type="http://schemas.openxmlformats.org/officeDocument/2006/relationships/customXml" Target="../ink/ink2392.xml"/><Relationship Id="rId873" Type="http://schemas.openxmlformats.org/officeDocument/2006/relationships/image" Target="../media/image2402.png"/><Relationship Id="rId872" Type="http://schemas.openxmlformats.org/officeDocument/2006/relationships/customXml" Target="../ink/ink2391.xml"/><Relationship Id="rId871" Type="http://schemas.openxmlformats.org/officeDocument/2006/relationships/image" Target="../media/image2401.png"/><Relationship Id="rId870" Type="http://schemas.openxmlformats.org/officeDocument/2006/relationships/customXml" Target="../ink/ink2390.xml"/><Relationship Id="rId87" Type="http://schemas.openxmlformats.org/officeDocument/2006/relationships/image" Target="../media/image2009.png"/><Relationship Id="rId869" Type="http://schemas.openxmlformats.org/officeDocument/2006/relationships/image" Target="../media/image2400.png"/><Relationship Id="rId868" Type="http://schemas.openxmlformats.org/officeDocument/2006/relationships/customXml" Target="../ink/ink2389.xml"/><Relationship Id="rId867" Type="http://schemas.openxmlformats.org/officeDocument/2006/relationships/image" Target="../media/image2399.png"/><Relationship Id="rId866" Type="http://schemas.openxmlformats.org/officeDocument/2006/relationships/customXml" Target="../ink/ink2388.xml"/><Relationship Id="rId865" Type="http://schemas.openxmlformats.org/officeDocument/2006/relationships/image" Target="../media/image2398.png"/><Relationship Id="rId864" Type="http://schemas.openxmlformats.org/officeDocument/2006/relationships/customXml" Target="../ink/ink2387.xml"/><Relationship Id="rId863" Type="http://schemas.openxmlformats.org/officeDocument/2006/relationships/image" Target="../media/image2397.png"/><Relationship Id="rId862" Type="http://schemas.openxmlformats.org/officeDocument/2006/relationships/customXml" Target="../ink/ink2386.xml"/><Relationship Id="rId861" Type="http://schemas.openxmlformats.org/officeDocument/2006/relationships/image" Target="../media/image2396.png"/><Relationship Id="rId860" Type="http://schemas.openxmlformats.org/officeDocument/2006/relationships/customXml" Target="../ink/ink2385.xml"/><Relationship Id="rId86" Type="http://schemas.openxmlformats.org/officeDocument/2006/relationships/customXml" Target="../ink/ink1998.xml"/><Relationship Id="rId859" Type="http://schemas.openxmlformats.org/officeDocument/2006/relationships/image" Target="../media/image2395.png"/><Relationship Id="rId858" Type="http://schemas.openxmlformats.org/officeDocument/2006/relationships/customXml" Target="../ink/ink2384.xml"/><Relationship Id="rId857" Type="http://schemas.openxmlformats.org/officeDocument/2006/relationships/image" Target="../media/image2394.png"/><Relationship Id="rId856" Type="http://schemas.openxmlformats.org/officeDocument/2006/relationships/customXml" Target="../ink/ink2383.xml"/><Relationship Id="rId855" Type="http://schemas.openxmlformats.org/officeDocument/2006/relationships/image" Target="../media/image2393.png"/><Relationship Id="rId854" Type="http://schemas.openxmlformats.org/officeDocument/2006/relationships/customXml" Target="../ink/ink2382.xml"/><Relationship Id="rId853" Type="http://schemas.openxmlformats.org/officeDocument/2006/relationships/image" Target="../media/image2392.png"/><Relationship Id="rId852" Type="http://schemas.openxmlformats.org/officeDocument/2006/relationships/customXml" Target="../ink/ink2381.xml"/><Relationship Id="rId851" Type="http://schemas.openxmlformats.org/officeDocument/2006/relationships/image" Target="../media/image2391.png"/><Relationship Id="rId850" Type="http://schemas.openxmlformats.org/officeDocument/2006/relationships/customXml" Target="../ink/ink2380.xml"/><Relationship Id="rId85" Type="http://schemas.openxmlformats.org/officeDocument/2006/relationships/image" Target="../media/image2008.png"/><Relationship Id="rId849" Type="http://schemas.openxmlformats.org/officeDocument/2006/relationships/image" Target="../media/image2390.png"/><Relationship Id="rId848" Type="http://schemas.openxmlformats.org/officeDocument/2006/relationships/customXml" Target="../ink/ink2379.xml"/><Relationship Id="rId847" Type="http://schemas.openxmlformats.org/officeDocument/2006/relationships/image" Target="../media/image2389.png"/><Relationship Id="rId846" Type="http://schemas.openxmlformats.org/officeDocument/2006/relationships/customXml" Target="../ink/ink2378.xml"/><Relationship Id="rId845" Type="http://schemas.openxmlformats.org/officeDocument/2006/relationships/image" Target="../media/image2388.png"/><Relationship Id="rId844" Type="http://schemas.openxmlformats.org/officeDocument/2006/relationships/customXml" Target="../ink/ink2377.xml"/><Relationship Id="rId843" Type="http://schemas.openxmlformats.org/officeDocument/2006/relationships/image" Target="../media/image2387.png"/><Relationship Id="rId842" Type="http://schemas.openxmlformats.org/officeDocument/2006/relationships/customXml" Target="../ink/ink2376.xml"/><Relationship Id="rId841" Type="http://schemas.openxmlformats.org/officeDocument/2006/relationships/image" Target="../media/image2386.png"/><Relationship Id="rId840" Type="http://schemas.openxmlformats.org/officeDocument/2006/relationships/customXml" Target="../ink/ink2375.xml"/><Relationship Id="rId84" Type="http://schemas.openxmlformats.org/officeDocument/2006/relationships/customXml" Target="../ink/ink1997.xml"/><Relationship Id="rId839" Type="http://schemas.openxmlformats.org/officeDocument/2006/relationships/image" Target="../media/image2385.png"/><Relationship Id="rId838" Type="http://schemas.openxmlformats.org/officeDocument/2006/relationships/customXml" Target="../ink/ink2374.xml"/><Relationship Id="rId837" Type="http://schemas.openxmlformats.org/officeDocument/2006/relationships/image" Target="../media/image2384.png"/><Relationship Id="rId836" Type="http://schemas.openxmlformats.org/officeDocument/2006/relationships/customXml" Target="../ink/ink2373.xml"/><Relationship Id="rId835" Type="http://schemas.openxmlformats.org/officeDocument/2006/relationships/image" Target="../media/image2383.png"/><Relationship Id="rId834" Type="http://schemas.openxmlformats.org/officeDocument/2006/relationships/customXml" Target="../ink/ink2372.xml"/><Relationship Id="rId833" Type="http://schemas.openxmlformats.org/officeDocument/2006/relationships/image" Target="../media/image2382.png"/><Relationship Id="rId832" Type="http://schemas.openxmlformats.org/officeDocument/2006/relationships/customXml" Target="../ink/ink2371.xml"/><Relationship Id="rId831" Type="http://schemas.openxmlformats.org/officeDocument/2006/relationships/image" Target="../media/image2381.png"/><Relationship Id="rId830" Type="http://schemas.openxmlformats.org/officeDocument/2006/relationships/customXml" Target="../ink/ink2370.xml"/><Relationship Id="rId83" Type="http://schemas.openxmlformats.org/officeDocument/2006/relationships/image" Target="../media/image2007.png"/><Relationship Id="rId829" Type="http://schemas.openxmlformats.org/officeDocument/2006/relationships/image" Target="../media/image2380.png"/><Relationship Id="rId828" Type="http://schemas.openxmlformats.org/officeDocument/2006/relationships/customXml" Target="../ink/ink2369.xml"/><Relationship Id="rId827" Type="http://schemas.openxmlformats.org/officeDocument/2006/relationships/image" Target="../media/image2379.png"/><Relationship Id="rId826" Type="http://schemas.openxmlformats.org/officeDocument/2006/relationships/customXml" Target="../ink/ink2368.xml"/><Relationship Id="rId825" Type="http://schemas.openxmlformats.org/officeDocument/2006/relationships/image" Target="../media/image2378.png"/><Relationship Id="rId824" Type="http://schemas.openxmlformats.org/officeDocument/2006/relationships/customXml" Target="../ink/ink2367.xml"/><Relationship Id="rId823" Type="http://schemas.openxmlformats.org/officeDocument/2006/relationships/image" Target="../media/image2377.png"/><Relationship Id="rId822" Type="http://schemas.openxmlformats.org/officeDocument/2006/relationships/customXml" Target="../ink/ink2366.xml"/><Relationship Id="rId821" Type="http://schemas.openxmlformats.org/officeDocument/2006/relationships/image" Target="../media/image2376.png"/><Relationship Id="rId820" Type="http://schemas.openxmlformats.org/officeDocument/2006/relationships/customXml" Target="../ink/ink2365.xml"/><Relationship Id="rId82" Type="http://schemas.openxmlformats.org/officeDocument/2006/relationships/customXml" Target="../ink/ink1996.xml"/><Relationship Id="rId819" Type="http://schemas.openxmlformats.org/officeDocument/2006/relationships/image" Target="../media/image2375.png"/><Relationship Id="rId818" Type="http://schemas.openxmlformats.org/officeDocument/2006/relationships/customXml" Target="../ink/ink2364.xml"/><Relationship Id="rId817" Type="http://schemas.openxmlformats.org/officeDocument/2006/relationships/image" Target="../media/image2374.png"/><Relationship Id="rId816" Type="http://schemas.openxmlformats.org/officeDocument/2006/relationships/customXml" Target="../ink/ink2363.xml"/><Relationship Id="rId815" Type="http://schemas.openxmlformats.org/officeDocument/2006/relationships/image" Target="../media/image2373.png"/><Relationship Id="rId814" Type="http://schemas.openxmlformats.org/officeDocument/2006/relationships/customXml" Target="../ink/ink2362.xml"/><Relationship Id="rId813" Type="http://schemas.openxmlformats.org/officeDocument/2006/relationships/image" Target="../media/image2372.png"/><Relationship Id="rId812" Type="http://schemas.openxmlformats.org/officeDocument/2006/relationships/customXml" Target="../ink/ink2361.xml"/><Relationship Id="rId811" Type="http://schemas.openxmlformats.org/officeDocument/2006/relationships/image" Target="../media/image2371.png"/><Relationship Id="rId810" Type="http://schemas.openxmlformats.org/officeDocument/2006/relationships/customXml" Target="../ink/ink2360.xml"/><Relationship Id="rId81" Type="http://schemas.openxmlformats.org/officeDocument/2006/relationships/image" Target="../media/image2006.png"/><Relationship Id="rId809" Type="http://schemas.openxmlformats.org/officeDocument/2006/relationships/image" Target="../media/image2370.png"/><Relationship Id="rId808" Type="http://schemas.openxmlformats.org/officeDocument/2006/relationships/customXml" Target="../ink/ink2359.xml"/><Relationship Id="rId807" Type="http://schemas.openxmlformats.org/officeDocument/2006/relationships/image" Target="../media/image2369.png"/><Relationship Id="rId806" Type="http://schemas.openxmlformats.org/officeDocument/2006/relationships/customXml" Target="../ink/ink2358.xml"/><Relationship Id="rId805" Type="http://schemas.openxmlformats.org/officeDocument/2006/relationships/image" Target="../media/image2368.png"/><Relationship Id="rId804" Type="http://schemas.openxmlformats.org/officeDocument/2006/relationships/customXml" Target="../ink/ink2357.xml"/><Relationship Id="rId803" Type="http://schemas.openxmlformats.org/officeDocument/2006/relationships/image" Target="../media/image2367.png"/><Relationship Id="rId802" Type="http://schemas.openxmlformats.org/officeDocument/2006/relationships/customXml" Target="../ink/ink2356.xml"/><Relationship Id="rId801" Type="http://schemas.openxmlformats.org/officeDocument/2006/relationships/image" Target="../media/image2366.png"/><Relationship Id="rId800" Type="http://schemas.openxmlformats.org/officeDocument/2006/relationships/customXml" Target="../ink/ink2355.xml"/><Relationship Id="rId80" Type="http://schemas.openxmlformats.org/officeDocument/2006/relationships/customXml" Target="../ink/ink1995.xml"/><Relationship Id="rId8" Type="http://schemas.openxmlformats.org/officeDocument/2006/relationships/customXml" Target="../ink/ink1959.xml"/><Relationship Id="rId799" Type="http://schemas.openxmlformats.org/officeDocument/2006/relationships/image" Target="../media/image2365.png"/><Relationship Id="rId798" Type="http://schemas.openxmlformats.org/officeDocument/2006/relationships/customXml" Target="../ink/ink2354.xml"/><Relationship Id="rId797" Type="http://schemas.openxmlformats.org/officeDocument/2006/relationships/image" Target="../media/image2364.png"/><Relationship Id="rId796" Type="http://schemas.openxmlformats.org/officeDocument/2006/relationships/customXml" Target="../ink/ink2353.xml"/><Relationship Id="rId795" Type="http://schemas.openxmlformats.org/officeDocument/2006/relationships/image" Target="../media/image2363.png"/><Relationship Id="rId794" Type="http://schemas.openxmlformats.org/officeDocument/2006/relationships/customXml" Target="../ink/ink2352.xml"/><Relationship Id="rId793" Type="http://schemas.openxmlformats.org/officeDocument/2006/relationships/image" Target="../media/image2362.png"/><Relationship Id="rId792" Type="http://schemas.openxmlformats.org/officeDocument/2006/relationships/customXml" Target="../ink/ink2351.xml"/><Relationship Id="rId791" Type="http://schemas.openxmlformats.org/officeDocument/2006/relationships/image" Target="../media/image2361.png"/><Relationship Id="rId790" Type="http://schemas.openxmlformats.org/officeDocument/2006/relationships/customXml" Target="../ink/ink2350.xml"/><Relationship Id="rId79" Type="http://schemas.openxmlformats.org/officeDocument/2006/relationships/image" Target="../media/image2005.png"/><Relationship Id="rId789" Type="http://schemas.openxmlformats.org/officeDocument/2006/relationships/image" Target="../media/image2360.png"/><Relationship Id="rId788" Type="http://schemas.openxmlformats.org/officeDocument/2006/relationships/customXml" Target="../ink/ink2349.xml"/><Relationship Id="rId787" Type="http://schemas.openxmlformats.org/officeDocument/2006/relationships/image" Target="../media/image2359.png"/><Relationship Id="rId786" Type="http://schemas.openxmlformats.org/officeDocument/2006/relationships/customXml" Target="../ink/ink2348.xml"/><Relationship Id="rId785" Type="http://schemas.openxmlformats.org/officeDocument/2006/relationships/image" Target="../media/image2358.png"/><Relationship Id="rId784" Type="http://schemas.openxmlformats.org/officeDocument/2006/relationships/customXml" Target="../ink/ink2347.xml"/><Relationship Id="rId783" Type="http://schemas.openxmlformats.org/officeDocument/2006/relationships/image" Target="../media/image2357.png"/><Relationship Id="rId782" Type="http://schemas.openxmlformats.org/officeDocument/2006/relationships/customXml" Target="../ink/ink2346.xml"/><Relationship Id="rId781" Type="http://schemas.openxmlformats.org/officeDocument/2006/relationships/image" Target="../media/image2356.png"/><Relationship Id="rId780" Type="http://schemas.openxmlformats.org/officeDocument/2006/relationships/customXml" Target="../ink/ink2345.xml"/><Relationship Id="rId78" Type="http://schemas.openxmlformats.org/officeDocument/2006/relationships/customXml" Target="../ink/ink1994.xml"/><Relationship Id="rId779" Type="http://schemas.openxmlformats.org/officeDocument/2006/relationships/image" Target="../media/image2355.png"/><Relationship Id="rId778" Type="http://schemas.openxmlformats.org/officeDocument/2006/relationships/customXml" Target="../ink/ink2344.xml"/><Relationship Id="rId777" Type="http://schemas.openxmlformats.org/officeDocument/2006/relationships/image" Target="../media/image2354.png"/><Relationship Id="rId776" Type="http://schemas.openxmlformats.org/officeDocument/2006/relationships/customXml" Target="../ink/ink2343.xml"/><Relationship Id="rId775" Type="http://schemas.openxmlformats.org/officeDocument/2006/relationships/image" Target="../media/image2353.png"/><Relationship Id="rId774" Type="http://schemas.openxmlformats.org/officeDocument/2006/relationships/customXml" Target="../ink/ink2342.xml"/><Relationship Id="rId773" Type="http://schemas.openxmlformats.org/officeDocument/2006/relationships/image" Target="../media/image2352.png"/><Relationship Id="rId772" Type="http://schemas.openxmlformats.org/officeDocument/2006/relationships/customXml" Target="../ink/ink2341.xml"/><Relationship Id="rId771" Type="http://schemas.openxmlformats.org/officeDocument/2006/relationships/image" Target="../media/image2351.png"/><Relationship Id="rId770" Type="http://schemas.openxmlformats.org/officeDocument/2006/relationships/customXml" Target="../ink/ink2340.xml"/><Relationship Id="rId77" Type="http://schemas.openxmlformats.org/officeDocument/2006/relationships/image" Target="../media/image2004.png"/><Relationship Id="rId769" Type="http://schemas.openxmlformats.org/officeDocument/2006/relationships/image" Target="../media/image2350.png"/><Relationship Id="rId768" Type="http://schemas.openxmlformats.org/officeDocument/2006/relationships/customXml" Target="../ink/ink2339.xml"/><Relationship Id="rId767" Type="http://schemas.openxmlformats.org/officeDocument/2006/relationships/image" Target="../media/image2349.png"/><Relationship Id="rId766" Type="http://schemas.openxmlformats.org/officeDocument/2006/relationships/customXml" Target="../ink/ink2338.xml"/><Relationship Id="rId765" Type="http://schemas.openxmlformats.org/officeDocument/2006/relationships/image" Target="../media/image2348.png"/><Relationship Id="rId764" Type="http://schemas.openxmlformats.org/officeDocument/2006/relationships/customXml" Target="../ink/ink2337.xml"/><Relationship Id="rId763" Type="http://schemas.openxmlformats.org/officeDocument/2006/relationships/image" Target="../media/image2347.png"/><Relationship Id="rId762" Type="http://schemas.openxmlformats.org/officeDocument/2006/relationships/customXml" Target="../ink/ink2336.xml"/><Relationship Id="rId761" Type="http://schemas.openxmlformats.org/officeDocument/2006/relationships/image" Target="../media/image2346.png"/><Relationship Id="rId760" Type="http://schemas.openxmlformats.org/officeDocument/2006/relationships/customXml" Target="../ink/ink2335.xml"/><Relationship Id="rId76" Type="http://schemas.openxmlformats.org/officeDocument/2006/relationships/customXml" Target="../ink/ink1993.xml"/><Relationship Id="rId759" Type="http://schemas.openxmlformats.org/officeDocument/2006/relationships/image" Target="../media/image2345.png"/><Relationship Id="rId758" Type="http://schemas.openxmlformats.org/officeDocument/2006/relationships/customXml" Target="../ink/ink2334.xml"/><Relationship Id="rId757" Type="http://schemas.openxmlformats.org/officeDocument/2006/relationships/image" Target="../media/image2344.png"/><Relationship Id="rId756" Type="http://schemas.openxmlformats.org/officeDocument/2006/relationships/customXml" Target="../ink/ink2333.xml"/><Relationship Id="rId755" Type="http://schemas.openxmlformats.org/officeDocument/2006/relationships/image" Target="../media/image2343.png"/><Relationship Id="rId754" Type="http://schemas.openxmlformats.org/officeDocument/2006/relationships/customXml" Target="../ink/ink2332.xml"/><Relationship Id="rId753" Type="http://schemas.openxmlformats.org/officeDocument/2006/relationships/image" Target="../media/image2342.png"/><Relationship Id="rId752" Type="http://schemas.openxmlformats.org/officeDocument/2006/relationships/customXml" Target="../ink/ink2331.xml"/><Relationship Id="rId751" Type="http://schemas.openxmlformats.org/officeDocument/2006/relationships/image" Target="../media/image2341.png"/><Relationship Id="rId750" Type="http://schemas.openxmlformats.org/officeDocument/2006/relationships/customXml" Target="../ink/ink2330.xml"/><Relationship Id="rId75" Type="http://schemas.openxmlformats.org/officeDocument/2006/relationships/image" Target="../media/image2003.png"/><Relationship Id="rId749" Type="http://schemas.openxmlformats.org/officeDocument/2006/relationships/image" Target="../media/image2340.png"/><Relationship Id="rId748" Type="http://schemas.openxmlformats.org/officeDocument/2006/relationships/customXml" Target="../ink/ink2329.xml"/><Relationship Id="rId747" Type="http://schemas.openxmlformats.org/officeDocument/2006/relationships/image" Target="../media/image2339.png"/><Relationship Id="rId746" Type="http://schemas.openxmlformats.org/officeDocument/2006/relationships/customXml" Target="../ink/ink2328.xml"/><Relationship Id="rId745" Type="http://schemas.openxmlformats.org/officeDocument/2006/relationships/image" Target="../media/image2338.png"/><Relationship Id="rId744" Type="http://schemas.openxmlformats.org/officeDocument/2006/relationships/customXml" Target="../ink/ink2327.xml"/><Relationship Id="rId743" Type="http://schemas.openxmlformats.org/officeDocument/2006/relationships/image" Target="../media/image2337.png"/><Relationship Id="rId742" Type="http://schemas.openxmlformats.org/officeDocument/2006/relationships/customXml" Target="../ink/ink2326.xml"/><Relationship Id="rId741" Type="http://schemas.openxmlformats.org/officeDocument/2006/relationships/image" Target="../media/image2336.png"/><Relationship Id="rId740" Type="http://schemas.openxmlformats.org/officeDocument/2006/relationships/customXml" Target="../ink/ink2325.xml"/><Relationship Id="rId74" Type="http://schemas.openxmlformats.org/officeDocument/2006/relationships/customXml" Target="../ink/ink1992.xml"/><Relationship Id="rId739" Type="http://schemas.openxmlformats.org/officeDocument/2006/relationships/image" Target="../media/image2335.png"/><Relationship Id="rId738" Type="http://schemas.openxmlformats.org/officeDocument/2006/relationships/customXml" Target="../ink/ink2324.xml"/><Relationship Id="rId737" Type="http://schemas.openxmlformats.org/officeDocument/2006/relationships/image" Target="../media/image2334.png"/><Relationship Id="rId736" Type="http://schemas.openxmlformats.org/officeDocument/2006/relationships/customXml" Target="../ink/ink2323.xml"/><Relationship Id="rId735" Type="http://schemas.openxmlformats.org/officeDocument/2006/relationships/image" Target="../media/image2333.png"/><Relationship Id="rId734" Type="http://schemas.openxmlformats.org/officeDocument/2006/relationships/customXml" Target="../ink/ink2322.xml"/><Relationship Id="rId733" Type="http://schemas.openxmlformats.org/officeDocument/2006/relationships/image" Target="../media/image2332.png"/><Relationship Id="rId732" Type="http://schemas.openxmlformats.org/officeDocument/2006/relationships/customXml" Target="../ink/ink2321.xml"/><Relationship Id="rId731" Type="http://schemas.openxmlformats.org/officeDocument/2006/relationships/image" Target="../media/image2331.png"/><Relationship Id="rId730" Type="http://schemas.openxmlformats.org/officeDocument/2006/relationships/customXml" Target="../ink/ink2320.xml"/><Relationship Id="rId73" Type="http://schemas.openxmlformats.org/officeDocument/2006/relationships/image" Target="../media/image2002.png"/><Relationship Id="rId729" Type="http://schemas.openxmlformats.org/officeDocument/2006/relationships/image" Target="../media/image2330.png"/><Relationship Id="rId728" Type="http://schemas.openxmlformats.org/officeDocument/2006/relationships/customXml" Target="../ink/ink2319.xml"/><Relationship Id="rId727" Type="http://schemas.openxmlformats.org/officeDocument/2006/relationships/image" Target="../media/image2329.png"/><Relationship Id="rId726" Type="http://schemas.openxmlformats.org/officeDocument/2006/relationships/customXml" Target="../ink/ink2318.xml"/><Relationship Id="rId725" Type="http://schemas.openxmlformats.org/officeDocument/2006/relationships/image" Target="../media/image2328.png"/><Relationship Id="rId724" Type="http://schemas.openxmlformats.org/officeDocument/2006/relationships/customXml" Target="../ink/ink2317.xml"/><Relationship Id="rId723" Type="http://schemas.openxmlformats.org/officeDocument/2006/relationships/image" Target="../media/image2327.png"/><Relationship Id="rId722" Type="http://schemas.openxmlformats.org/officeDocument/2006/relationships/customXml" Target="../ink/ink2316.xml"/><Relationship Id="rId721" Type="http://schemas.openxmlformats.org/officeDocument/2006/relationships/image" Target="../media/image2326.png"/><Relationship Id="rId720" Type="http://schemas.openxmlformats.org/officeDocument/2006/relationships/customXml" Target="../ink/ink2315.xml"/><Relationship Id="rId72" Type="http://schemas.openxmlformats.org/officeDocument/2006/relationships/customXml" Target="../ink/ink1991.xml"/><Relationship Id="rId719" Type="http://schemas.openxmlformats.org/officeDocument/2006/relationships/image" Target="../media/image2325.png"/><Relationship Id="rId718" Type="http://schemas.openxmlformats.org/officeDocument/2006/relationships/customXml" Target="../ink/ink2314.xml"/><Relationship Id="rId717" Type="http://schemas.openxmlformats.org/officeDocument/2006/relationships/image" Target="../media/image2324.png"/><Relationship Id="rId716" Type="http://schemas.openxmlformats.org/officeDocument/2006/relationships/customXml" Target="../ink/ink2313.xml"/><Relationship Id="rId715" Type="http://schemas.openxmlformats.org/officeDocument/2006/relationships/image" Target="../media/image2323.png"/><Relationship Id="rId714" Type="http://schemas.openxmlformats.org/officeDocument/2006/relationships/customXml" Target="../ink/ink2312.xml"/><Relationship Id="rId713" Type="http://schemas.openxmlformats.org/officeDocument/2006/relationships/image" Target="../media/image2322.png"/><Relationship Id="rId712" Type="http://schemas.openxmlformats.org/officeDocument/2006/relationships/customXml" Target="../ink/ink2311.xml"/><Relationship Id="rId711" Type="http://schemas.openxmlformats.org/officeDocument/2006/relationships/image" Target="../media/image2321.png"/><Relationship Id="rId710" Type="http://schemas.openxmlformats.org/officeDocument/2006/relationships/customXml" Target="../ink/ink2310.xml"/><Relationship Id="rId71" Type="http://schemas.openxmlformats.org/officeDocument/2006/relationships/image" Target="../media/image2001.png"/><Relationship Id="rId709" Type="http://schemas.openxmlformats.org/officeDocument/2006/relationships/image" Target="../media/image2320.png"/><Relationship Id="rId708" Type="http://schemas.openxmlformats.org/officeDocument/2006/relationships/customXml" Target="../ink/ink2309.xml"/><Relationship Id="rId707" Type="http://schemas.openxmlformats.org/officeDocument/2006/relationships/image" Target="../media/image2319.png"/><Relationship Id="rId706" Type="http://schemas.openxmlformats.org/officeDocument/2006/relationships/customXml" Target="../ink/ink2308.xml"/><Relationship Id="rId705" Type="http://schemas.openxmlformats.org/officeDocument/2006/relationships/image" Target="../media/image2318.png"/><Relationship Id="rId704" Type="http://schemas.openxmlformats.org/officeDocument/2006/relationships/customXml" Target="../ink/ink2307.xml"/><Relationship Id="rId703" Type="http://schemas.openxmlformats.org/officeDocument/2006/relationships/image" Target="../media/image2317.png"/><Relationship Id="rId702" Type="http://schemas.openxmlformats.org/officeDocument/2006/relationships/customXml" Target="../ink/ink2306.xml"/><Relationship Id="rId701" Type="http://schemas.openxmlformats.org/officeDocument/2006/relationships/image" Target="../media/image2316.png"/><Relationship Id="rId700" Type="http://schemas.openxmlformats.org/officeDocument/2006/relationships/customXml" Target="../ink/ink2305.xml"/><Relationship Id="rId70" Type="http://schemas.openxmlformats.org/officeDocument/2006/relationships/customXml" Target="../ink/ink1990.xml"/><Relationship Id="rId7" Type="http://schemas.openxmlformats.org/officeDocument/2006/relationships/image" Target="../media/image1969.png"/><Relationship Id="rId699" Type="http://schemas.openxmlformats.org/officeDocument/2006/relationships/image" Target="../media/image2315.png"/><Relationship Id="rId698" Type="http://schemas.openxmlformats.org/officeDocument/2006/relationships/customXml" Target="../ink/ink2304.xml"/><Relationship Id="rId697" Type="http://schemas.openxmlformats.org/officeDocument/2006/relationships/image" Target="../media/image2314.png"/><Relationship Id="rId696" Type="http://schemas.openxmlformats.org/officeDocument/2006/relationships/customXml" Target="../ink/ink2303.xml"/><Relationship Id="rId695" Type="http://schemas.openxmlformats.org/officeDocument/2006/relationships/image" Target="../media/image2313.png"/><Relationship Id="rId694" Type="http://schemas.openxmlformats.org/officeDocument/2006/relationships/customXml" Target="../ink/ink2302.xml"/><Relationship Id="rId693" Type="http://schemas.openxmlformats.org/officeDocument/2006/relationships/image" Target="../media/image2312.png"/><Relationship Id="rId692" Type="http://schemas.openxmlformats.org/officeDocument/2006/relationships/customXml" Target="../ink/ink2301.xml"/><Relationship Id="rId691" Type="http://schemas.openxmlformats.org/officeDocument/2006/relationships/image" Target="../media/image2311.png"/><Relationship Id="rId690" Type="http://schemas.openxmlformats.org/officeDocument/2006/relationships/customXml" Target="../ink/ink2300.xml"/><Relationship Id="rId69" Type="http://schemas.openxmlformats.org/officeDocument/2006/relationships/image" Target="../media/image2000.png"/><Relationship Id="rId689" Type="http://schemas.openxmlformats.org/officeDocument/2006/relationships/image" Target="../media/image2310.png"/><Relationship Id="rId688" Type="http://schemas.openxmlformats.org/officeDocument/2006/relationships/customXml" Target="../ink/ink2299.xml"/><Relationship Id="rId687" Type="http://schemas.openxmlformats.org/officeDocument/2006/relationships/image" Target="../media/image2309.png"/><Relationship Id="rId686" Type="http://schemas.openxmlformats.org/officeDocument/2006/relationships/customXml" Target="../ink/ink2298.xml"/><Relationship Id="rId685" Type="http://schemas.openxmlformats.org/officeDocument/2006/relationships/image" Target="../media/image2308.png"/><Relationship Id="rId684" Type="http://schemas.openxmlformats.org/officeDocument/2006/relationships/customXml" Target="../ink/ink2297.xml"/><Relationship Id="rId683" Type="http://schemas.openxmlformats.org/officeDocument/2006/relationships/image" Target="../media/image2307.png"/><Relationship Id="rId682" Type="http://schemas.openxmlformats.org/officeDocument/2006/relationships/customXml" Target="../ink/ink2296.xml"/><Relationship Id="rId681" Type="http://schemas.openxmlformats.org/officeDocument/2006/relationships/image" Target="../media/image2306.png"/><Relationship Id="rId680" Type="http://schemas.openxmlformats.org/officeDocument/2006/relationships/customXml" Target="../ink/ink2295.xml"/><Relationship Id="rId68" Type="http://schemas.openxmlformats.org/officeDocument/2006/relationships/customXml" Target="../ink/ink1989.xml"/><Relationship Id="rId679" Type="http://schemas.openxmlformats.org/officeDocument/2006/relationships/image" Target="../media/image2305.png"/><Relationship Id="rId678" Type="http://schemas.openxmlformats.org/officeDocument/2006/relationships/customXml" Target="../ink/ink2294.xml"/><Relationship Id="rId677" Type="http://schemas.openxmlformats.org/officeDocument/2006/relationships/image" Target="../media/image2304.png"/><Relationship Id="rId676" Type="http://schemas.openxmlformats.org/officeDocument/2006/relationships/customXml" Target="../ink/ink2293.xml"/><Relationship Id="rId675" Type="http://schemas.openxmlformats.org/officeDocument/2006/relationships/image" Target="../media/image2303.png"/><Relationship Id="rId674" Type="http://schemas.openxmlformats.org/officeDocument/2006/relationships/customXml" Target="../ink/ink2292.xml"/><Relationship Id="rId673" Type="http://schemas.openxmlformats.org/officeDocument/2006/relationships/image" Target="../media/image2302.png"/><Relationship Id="rId672" Type="http://schemas.openxmlformats.org/officeDocument/2006/relationships/customXml" Target="../ink/ink2291.xml"/><Relationship Id="rId671" Type="http://schemas.openxmlformats.org/officeDocument/2006/relationships/image" Target="../media/image2301.png"/><Relationship Id="rId670" Type="http://schemas.openxmlformats.org/officeDocument/2006/relationships/customXml" Target="../ink/ink2290.xml"/><Relationship Id="rId67" Type="http://schemas.openxmlformats.org/officeDocument/2006/relationships/image" Target="../media/image1999.png"/><Relationship Id="rId669" Type="http://schemas.openxmlformats.org/officeDocument/2006/relationships/image" Target="../media/image2300.png"/><Relationship Id="rId668" Type="http://schemas.openxmlformats.org/officeDocument/2006/relationships/customXml" Target="../ink/ink2289.xml"/><Relationship Id="rId667" Type="http://schemas.openxmlformats.org/officeDocument/2006/relationships/image" Target="../media/image2299.png"/><Relationship Id="rId666" Type="http://schemas.openxmlformats.org/officeDocument/2006/relationships/customXml" Target="../ink/ink2288.xml"/><Relationship Id="rId665" Type="http://schemas.openxmlformats.org/officeDocument/2006/relationships/image" Target="../media/image2298.png"/><Relationship Id="rId664" Type="http://schemas.openxmlformats.org/officeDocument/2006/relationships/customXml" Target="../ink/ink2287.xml"/><Relationship Id="rId663" Type="http://schemas.openxmlformats.org/officeDocument/2006/relationships/image" Target="../media/image2297.png"/><Relationship Id="rId662" Type="http://schemas.openxmlformats.org/officeDocument/2006/relationships/customXml" Target="../ink/ink2286.xml"/><Relationship Id="rId661" Type="http://schemas.openxmlformats.org/officeDocument/2006/relationships/image" Target="../media/image2296.png"/><Relationship Id="rId660" Type="http://schemas.openxmlformats.org/officeDocument/2006/relationships/customXml" Target="../ink/ink2285.xml"/><Relationship Id="rId66" Type="http://schemas.openxmlformats.org/officeDocument/2006/relationships/customXml" Target="../ink/ink1988.xml"/><Relationship Id="rId659" Type="http://schemas.openxmlformats.org/officeDocument/2006/relationships/image" Target="../media/image2295.png"/><Relationship Id="rId658" Type="http://schemas.openxmlformats.org/officeDocument/2006/relationships/customXml" Target="../ink/ink2284.xml"/><Relationship Id="rId657" Type="http://schemas.openxmlformats.org/officeDocument/2006/relationships/image" Target="../media/image2294.png"/><Relationship Id="rId656" Type="http://schemas.openxmlformats.org/officeDocument/2006/relationships/customXml" Target="../ink/ink2283.xml"/><Relationship Id="rId655" Type="http://schemas.openxmlformats.org/officeDocument/2006/relationships/image" Target="../media/image2293.png"/><Relationship Id="rId654" Type="http://schemas.openxmlformats.org/officeDocument/2006/relationships/customXml" Target="../ink/ink2282.xml"/><Relationship Id="rId653" Type="http://schemas.openxmlformats.org/officeDocument/2006/relationships/image" Target="../media/image2292.png"/><Relationship Id="rId652" Type="http://schemas.openxmlformats.org/officeDocument/2006/relationships/customXml" Target="../ink/ink2281.xml"/><Relationship Id="rId651" Type="http://schemas.openxmlformats.org/officeDocument/2006/relationships/image" Target="../media/image2291.png"/><Relationship Id="rId650" Type="http://schemas.openxmlformats.org/officeDocument/2006/relationships/customXml" Target="../ink/ink2280.xml"/><Relationship Id="rId65" Type="http://schemas.openxmlformats.org/officeDocument/2006/relationships/image" Target="../media/image1998.png"/><Relationship Id="rId649" Type="http://schemas.openxmlformats.org/officeDocument/2006/relationships/image" Target="../media/image2290.png"/><Relationship Id="rId648" Type="http://schemas.openxmlformats.org/officeDocument/2006/relationships/customXml" Target="../ink/ink2279.xml"/><Relationship Id="rId647" Type="http://schemas.openxmlformats.org/officeDocument/2006/relationships/image" Target="../media/image2289.png"/><Relationship Id="rId646" Type="http://schemas.openxmlformats.org/officeDocument/2006/relationships/customXml" Target="../ink/ink2278.xml"/><Relationship Id="rId645" Type="http://schemas.openxmlformats.org/officeDocument/2006/relationships/image" Target="../media/image2288.png"/><Relationship Id="rId644" Type="http://schemas.openxmlformats.org/officeDocument/2006/relationships/customXml" Target="../ink/ink2277.xml"/><Relationship Id="rId643" Type="http://schemas.openxmlformats.org/officeDocument/2006/relationships/image" Target="../media/image2287.png"/><Relationship Id="rId642" Type="http://schemas.openxmlformats.org/officeDocument/2006/relationships/customXml" Target="../ink/ink2276.xml"/><Relationship Id="rId641" Type="http://schemas.openxmlformats.org/officeDocument/2006/relationships/image" Target="../media/image2286.png"/><Relationship Id="rId640" Type="http://schemas.openxmlformats.org/officeDocument/2006/relationships/customXml" Target="../ink/ink2275.xml"/><Relationship Id="rId64" Type="http://schemas.openxmlformats.org/officeDocument/2006/relationships/customXml" Target="../ink/ink1987.xml"/><Relationship Id="rId639" Type="http://schemas.openxmlformats.org/officeDocument/2006/relationships/image" Target="../media/image2285.png"/><Relationship Id="rId638" Type="http://schemas.openxmlformats.org/officeDocument/2006/relationships/customXml" Target="../ink/ink2274.xml"/><Relationship Id="rId637" Type="http://schemas.openxmlformats.org/officeDocument/2006/relationships/image" Target="../media/image2284.png"/><Relationship Id="rId636" Type="http://schemas.openxmlformats.org/officeDocument/2006/relationships/customXml" Target="../ink/ink2273.xml"/><Relationship Id="rId635" Type="http://schemas.openxmlformats.org/officeDocument/2006/relationships/image" Target="../media/image2283.png"/><Relationship Id="rId634" Type="http://schemas.openxmlformats.org/officeDocument/2006/relationships/customXml" Target="../ink/ink2272.xml"/><Relationship Id="rId633" Type="http://schemas.openxmlformats.org/officeDocument/2006/relationships/image" Target="../media/image2282.png"/><Relationship Id="rId632" Type="http://schemas.openxmlformats.org/officeDocument/2006/relationships/customXml" Target="../ink/ink2271.xml"/><Relationship Id="rId631" Type="http://schemas.openxmlformats.org/officeDocument/2006/relationships/image" Target="../media/image2281.png"/><Relationship Id="rId630" Type="http://schemas.openxmlformats.org/officeDocument/2006/relationships/customXml" Target="../ink/ink2270.xml"/><Relationship Id="rId63" Type="http://schemas.openxmlformats.org/officeDocument/2006/relationships/image" Target="../media/image1997.png"/><Relationship Id="rId629" Type="http://schemas.openxmlformats.org/officeDocument/2006/relationships/image" Target="../media/image2280.png"/><Relationship Id="rId628" Type="http://schemas.openxmlformats.org/officeDocument/2006/relationships/customXml" Target="../ink/ink2269.xml"/><Relationship Id="rId627" Type="http://schemas.openxmlformats.org/officeDocument/2006/relationships/image" Target="../media/image2279.png"/><Relationship Id="rId626" Type="http://schemas.openxmlformats.org/officeDocument/2006/relationships/customXml" Target="../ink/ink2268.xml"/><Relationship Id="rId625" Type="http://schemas.openxmlformats.org/officeDocument/2006/relationships/image" Target="../media/image2278.png"/><Relationship Id="rId624" Type="http://schemas.openxmlformats.org/officeDocument/2006/relationships/customXml" Target="../ink/ink2267.xml"/><Relationship Id="rId623" Type="http://schemas.openxmlformats.org/officeDocument/2006/relationships/image" Target="../media/image2277.png"/><Relationship Id="rId622" Type="http://schemas.openxmlformats.org/officeDocument/2006/relationships/customXml" Target="../ink/ink2266.xml"/><Relationship Id="rId621" Type="http://schemas.openxmlformats.org/officeDocument/2006/relationships/image" Target="../media/image2276.png"/><Relationship Id="rId620" Type="http://schemas.openxmlformats.org/officeDocument/2006/relationships/customXml" Target="../ink/ink2265.xml"/><Relationship Id="rId62" Type="http://schemas.openxmlformats.org/officeDocument/2006/relationships/customXml" Target="../ink/ink1986.xml"/><Relationship Id="rId619" Type="http://schemas.openxmlformats.org/officeDocument/2006/relationships/image" Target="../media/image2275.png"/><Relationship Id="rId618" Type="http://schemas.openxmlformats.org/officeDocument/2006/relationships/customXml" Target="../ink/ink2264.xml"/><Relationship Id="rId617" Type="http://schemas.openxmlformats.org/officeDocument/2006/relationships/image" Target="../media/image2274.png"/><Relationship Id="rId616" Type="http://schemas.openxmlformats.org/officeDocument/2006/relationships/customXml" Target="../ink/ink2263.xml"/><Relationship Id="rId615" Type="http://schemas.openxmlformats.org/officeDocument/2006/relationships/image" Target="../media/image2273.png"/><Relationship Id="rId614" Type="http://schemas.openxmlformats.org/officeDocument/2006/relationships/customXml" Target="../ink/ink2262.xml"/><Relationship Id="rId613" Type="http://schemas.openxmlformats.org/officeDocument/2006/relationships/image" Target="../media/image2272.png"/><Relationship Id="rId612" Type="http://schemas.openxmlformats.org/officeDocument/2006/relationships/customXml" Target="../ink/ink2261.xml"/><Relationship Id="rId611" Type="http://schemas.openxmlformats.org/officeDocument/2006/relationships/image" Target="../media/image2271.png"/><Relationship Id="rId610" Type="http://schemas.openxmlformats.org/officeDocument/2006/relationships/customXml" Target="../ink/ink2260.xml"/><Relationship Id="rId61" Type="http://schemas.openxmlformats.org/officeDocument/2006/relationships/image" Target="../media/image1996.png"/><Relationship Id="rId609" Type="http://schemas.openxmlformats.org/officeDocument/2006/relationships/image" Target="../media/image2270.png"/><Relationship Id="rId608" Type="http://schemas.openxmlformats.org/officeDocument/2006/relationships/customXml" Target="../ink/ink2259.xml"/><Relationship Id="rId607" Type="http://schemas.openxmlformats.org/officeDocument/2006/relationships/image" Target="../media/image2269.png"/><Relationship Id="rId606" Type="http://schemas.openxmlformats.org/officeDocument/2006/relationships/customXml" Target="../ink/ink2258.xml"/><Relationship Id="rId605" Type="http://schemas.openxmlformats.org/officeDocument/2006/relationships/image" Target="../media/image2268.png"/><Relationship Id="rId604" Type="http://schemas.openxmlformats.org/officeDocument/2006/relationships/customXml" Target="../ink/ink2257.xml"/><Relationship Id="rId603" Type="http://schemas.openxmlformats.org/officeDocument/2006/relationships/image" Target="../media/image2267.png"/><Relationship Id="rId602" Type="http://schemas.openxmlformats.org/officeDocument/2006/relationships/customXml" Target="../ink/ink2256.xml"/><Relationship Id="rId601" Type="http://schemas.openxmlformats.org/officeDocument/2006/relationships/image" Target="../media/image2266.png"/><Relationship Id="rId600" Type="http://schemas.openxmlformats.org/officeDocument/2006/relationships/customXml" Target="../ink/ink2255.xml"/><Relationship Id="rId60" Type="http://schemas.openxmlformats.org/officeDocument/2006/relationships/customXml" Target="../ink/ink1985.xml"/><Relationship Id="rId6" Type="http://schemas.openxmlformats.org/officeDocument/2006/relationships/customXml" Target="../ink/ink1958.xml"/><Relationship Id="rId599" Type="http://schemas.openxmlformats.org/officeDocument/2006/relationships/image" Target="../media/image2265.png"/><Relationship Id="rId598" Type="http://schemas.openxmlformats.org/officeDocument/2006/relationships/customXml" Target="../ink/ink2254.xml"/><Relationship Id="rId597" Type="http://schemas.openxmlformats.org/officeDocument/2006/relationships/image" Target="../media/image2264.png"/><Relationship Id="rId596" Type="http://schemas.openxmlformats.org/officeDocument/2006/relationships/customXml" Target="../ink/ink2253.xml"/><Relationship Id="rId595" Type="http://schemas.openxmlformats.org/officeDocument/2006/relationships/image" Target="../media/image2263.png"/><Relationship Id="rId594" Type="http://schemas.openxmlformats.org/officeDocument/2006/relationships/customXml" Target="../ink/ink2252.xml"/><Relationship Id="rId593" Type="http://schemas.openxmlformats.org/officeDocument/2006/relationships/image" Target="../media/image2262.png"/><Relationship Id="rId592" Type="http://schemas.openxmlformats.org/officeDocument/2006/relationships/customXml" Target="../ink/ink2251.xml"/><Relationship Id="rId591" Type="http://schemas.openxmlformats.org/officeDocument/2006/relationships/image" Target="../media/image2261.png"/><Relationship Id="rId590" Type="http://schemas.openxmlformats.org/officeDocument/2006/relationships/customXml" Target="../ink/ink2250.xml"/><Relationship Id="rId59" Type="http://schemas.openxmlformats.org/officeDocument/2006/relationships/image" Target="../media/image1995.png"/><Relationship Id="rId589" Type="http://schemas.openxmlformats.org/officeDocument/2006/relationships/image" Target="../media/image2260.png"/><Relationship Id="rId588" Type="http://schemas.openxmlformats.org/officeDocument/2006/relationships/customXml" Target="../ink/ink2249.xml"/><Relationship Id="rId587" Type="http://schemas.openxmlformats.org/officeDocument/2006/relationships/image" Target="../media/image2259.png"/><Relationship Id="rId586" Type="http://schemas.openxmlformats.org/officeDocument/2006/relationships/customXml" Target="../ink/ink2248.xml"/><Relationship Id="rId585" Type="http://schemas.openxmlformats.org/officeDocument/2006/relationships/image" Target="../media/image2258.png"/><Relationship Id="rId584" Type="http://schemas.openxmlformats.org/officeDocument/2006/relationships/customXml" Target="../ink/ink2247.xml"/><Relationship Id="rId583" Type="http://schemas.openxmlformats.org/officeDocument/2006/relationships/image" Target="../media/image2257.png"/><Relationship Id="rId582" Type="http://schemas.openxmlformats.org/officeDocument/2006/relationships/customXml" Target="../ink/ink2246.xml"/><Relationship Id="rId581" Type="http://schemas.openxmlformats.org/officeDocument/2006/relationships/image" Target="../media/image2256.png"/><Relationship Id="rId580" Type="http://schemas.openxmlformats.org/officeDocument/2006/relationships/customXml" Target="../ink/ink2245.xml"/><Relationship Id="rId58" Type="http://schemas.openxmlformats.org/officeDocument/2006/relationships/customXml" Target="../ink/ink1984.xml"/><Relationship Id="rId579" Type="http://schemas.openxmlformats.org/officeDocument/2006/relationships/image" Target="../media/image2255.png"/><Relationship Id="rId578" Type="http://schemas.openxmlformats.org/officeDocument/2006/relationships/customXml" Target="../ink/ink2244.xml"/><Relationship Id="rId577" Type="http://schemas.openxmlformats.org/officeDocument/2006/relationships/image" Target="../media/image2254.png"/><Relationship Id="rId576" Type="http://schemas.openxmlformats.org/officeDocument/2006/relationships/customXml" Target="../ink/ink2243.xml"/><Relationship Id="rId575" Type="http://schemas.openxmlformats.org/officeDocument/2006/relationships/image" Target="../media/image2253.png"/><Relationship Id="rId574" Type="http://schemas.openxmlformats.org/officeDocument/2006/relationships/customXml" Target="../ink/ink2242.xml"/><Relationship Id="rId573" Type="http://schemas.openxmlformats.org/officeDocument/2006/relationships/image" Target="../media/image2252.png"/><Relationship Id="rId572" Type="http://schemas.openxmlformats.org/officeDocument/2006/relationships/customXml" Target="../ink/ink2241.xml"/><Relationship Id="rId571" Type="http://schemas.openxmlformats.org/officeDocument/2006/relationships/image" Target="../media/image2251.png"/><Relationship Id="rId570" Type="http://schemas.openxmlformats.org/officeDocument/2006/relationships/customXml" Target="../ink/ink2240.xml"/><Relationship Id="rId57" Type="http://schemas.openxmlformats.org/officeDocument/2006/relationships/image" Target="../media/image1994.png"/><Relationship Id="rId569" Type="http://schemas.openxmlformats.org/officeDocument/2006/relationships/image" Target="../media/image2250.png"/><Relationship Id="rId568" Type="http://schemas.openxmlformats.org/officeDocument/2006/relationships/customXml" Target="../ink/ink2239.xml"/><Relationship Id="rId567" Type="http://schemas.openxmlformats.org/officeDocument/2006/relationships/image" Target="../media/image2249.png"/><Relationship Id="rId566" Type="http://schemas.openxmlformats.org/officeDocument/2006/relationships/customXml" Target="../ink/ink2238.xml"/><Relationship Id="rId565" Type="http://schemas.openxmlformats.org/officeDocument/2006/relationships/image" Target="../media/image2248.png"/><Relationship Id="rId564" Type="http://schemas.openxmlformats.org/officeDocument/2006/relationships/customXml" Target="../ink/ink2237.xml"/><Relationship Id="rId563" Type="http://schemas.openxmlformats.org/officeDocument/2006/relationships/image" Target="../media/image2247.png"/><Relationship Id="rId562" Type="http://schemas.openxmlformats.org/officeDocument/2006/relationships/customXml" Target="../ink/ink2236.xml"/><Relationship Id="rId561" Type="http://schemas.openxmlformats.org/officeDocument/2006/relationships/image" Target="../media/image2246.png"/><Relationship Id="rId560" Type="http://schemas.openxmlformats.org/officeDocument/2006/relationships/customXml" Target="../ink/ink2235.xml"/><Relationship Id="rId56" Type="http://schemas.openxmlformats.org/officeDocument/2006/relationships/customXml" Target="../ink/ink1983.xml"/><Relationship Id="rId559" Type="http://schemas.openxmlformats.org/officeDocument/2006/relationships/image" Target="../media/image2245.png"/><Relationship Id="rId558" Type="http://schemas.openxmlformats.org/officeDocument/2006/relationships/customXml" Target="../ink/ink2234.xml"/><Relationship Id="rId557" Type="http://schemas.openxmlformats.org/officeDocument/2006/relationships/image" Target="../media/image2244.png"/><Relationship Id="rId556" Type="http://schemas.openxmlformats.org/officeDocument/2006/relationships/customXml" Target="../ink/ink2233.xml"/><Relationship Id="rId555" Type="http://schemas.openxmlformats.org/officeDocument/2006/relationships/image" Target="../media/image2243.png"/><Relationship Id="rId554" Type="http://schemas.openxmlformats.org/officeDocument/2006/relationships/customXml" Target="../ink/ink2232.xml"/><Relationship Id="rId553" Type="http://schemas.openxmlformats.org/officeDocument/2006/relationships/image" Target="../media/image2242.png"/><Relationship Id="rId552" Type="http://schemas.openxmlformats.org/officeDocument/2006/relationships/customXml" Target="../ink/ink2231.xml"/><Relationship Id="rId551" Type="http://schemas.openxmlformats.org/officeDocument/2006/relationships/image" Target="../media/image2241.png"/><Relationship Id="rId550" Type="http://schemas.openxmlformats.org/officeDocument/2006/relationships/customXml" Target="../ink/ink2230.xml"/><Relationship Id="rId55" Type="http://schemas.openxmlformats.org/officeDocument/2006/relationships/image" Target="../media/image1993.png"/><Relationship Id="rId549" Type="http://schemas.openxmlformats.org/officeDocument/2006/relationships/image" Target="../media/image2240.png"/><Relationship Id="rId548" Type="http://schemas.openxmlformats.org/officeDocument/2006/relationships/customXml" Target="../ink/ink2229.xml"/><Relationship Id="rId547" Type="http://schemas.openxmlformats.org/officeDocument/2006/relationships/image" Target="../media/image2239.png"/><Relationship Id="rId546" Type="http://schemas.openxmlformats.org/officeDocument/2006/relationships/customXml" Target="../ink/ink2228.xml"/><Relationship Id="rId545" Type="http://schemas.openxmlformats.org/officeDocument/2006/relationships/image" Target="../media/image2238.png"/><Relationship Id="rId544" Type="http://schemas.openxmlformats.org/officeDocument/2006/relationships/customXml" Target="../ink/ink2227.xml"/><Relationship Id="rId543" Type="http://schemas.openxmlformats.org/officeDocument/2006/relationships/image" Target="../media/image2237.png"/><Relationship Id="rId542" Type="http://schemas.openxmlformats.org/officeDocument/2006/relationships/customXml" Target="../ink/ink2226.xml"/><Relationship Id="rId541" Type="http://schemas.openxmlformats.org/officeDocument/2006/relationships/image" Target="../media/image2236.png"/><Relationship Id="rId540" Type="http://schemas.openxmlformats.org/officeDocument/2006/relationships/customXml" Target="../ink/ink2225.xml"/><Relationship Id="rId54" Type="http://schemas.openxmlformats.org/officeDocument/2006/relationships/customXml" Target="../ink/ink1982.xml"/><Relationship Id="rId539" Type="http://schemas.openxmlformats.org/officeDocument/2006/relationships/image" Target="../media/image2235.png"/><Relationship Id="rId538" Type="http://schemas.openxmlformats.org/officeDocument/2006/relationships/customXml" Target="../ink/ink2224.xml"/><Relationship Id="rId537" Type="http://schemas.openxmlformats.org/officeDocument/2006/relationships/image" Target="../media/image2234.png"/><Relationship Id="rId536" Type="http://schemas.openxmlformats.org/officeDocument/2006/relationships/customXml" Target="../ink/ink2223.xml"/><Relationship Id="rId535" Type="http://schemas.openxmlformats.org/officeDocument/2006/relationships/image" Target="../media/image2233.png"/><Relationship Id="rId534" Type="http://schemas.openxmlformats.org/officeDocument/2006/relationships/customXml" Target="../ink/ink2222.xml"/><Relationship Id="rId533" Type="http://schemas.openxmlformats.org/officeDocument/2006/relationships/image" Target="../media/image2232.png"/><Relationship Id="rId532" Type="http://schemas.openxmlformats.org/officeDocument/2006/relationships/customXml" Target="../ink/ink2221.xml"/><Relationship Id="rId531" Type="http://schemas.openxmlformats.org/officeDocument/2006/relationships/image" Target="../media/image2231.png"/><Relationship Id="rId530" Type="http://schemas.openxmlformats.org/officeDocument/2006/relationships/customXml" Target="../ink/ink2220.xml"/><Relationship Id="rId53" Type="http://schemas.openxmlformats.org/officeDocument/2006/relationships/image" Target="../media/image1992.png"/><Relationship Id="rId529" Type="http://schemas.openxmlformats.org/officeDocument/2006/relationships/image" Target="../media/image2230.png"/><Relationship Id="rId528" Type="http://schemas.openxmlformats.org/officeDocument/2006/relationships/customXml" Target="../ink/ink2219.xml"/><Relationship Id="rId527" Type="http://schemas.openxmlformats.org/officeDocument/2006/relationships/image" Target="../media/image2229.png"/><Relationship Id="rId526" Type="http://schemas.openxmlformats.org/officeDocument/2006/relationships/customXml" Target="../ink/ink2218.xml"/><Relationship Id="rId525" Type="http://schemas.openxmlformats.org/officeDocument/2006/relationships/image" Target="../media/image2228.png"/><Relationship Id="rId524" Type="http://schemas.openxmlformats.org/officeDocument/2006/relationships/customXml" Target="../ink/ink2217.xml"/><Relationship Id="rId523" Type="http://schemas.openxmlformats.org/officeDocument/2006/relationships/image" Target="../media/image2227.png"/><Relationship Id="rId522" Type="http://schemas.openxmlformats.org/officeDocument/2006/relationships/customXml" Target="../ink/ink2216.xml"/><Relationship Id="rId521" Type="http://schemas.openxmlformats.org/officeDocument/2006/relationships/image" Target="../media/image2226.png"/><Relationship Id="rId520" Type="http://schemas.openxmlformats.org/officeDocument/2006/relationships/customXml" Target="../ink/ink2215.xml"/><Relationship Id="rId52" Type="http://schemas.openxmlformats.org/officeDocument/2006/relationships/customXml" Target="../ink/ink1981.xml"/><Relationship Id="rId519" Type="http://schemas.openxmlformats.org/officeDocument/2006/relationships/image" Target="../media/image2225.png"/><Relationship Id="rId518" Type="http://schemas.openxmlformats.org/officeDocument/2006/relationships/customXml" Target="../ink/ink2214.xml"/><Relationship Id="rId517" Type="http://schemas.openxmlformats.org/officeDocument/2006/relationships/image" Target="../media/image2224.png"/><Relationship Id="rId516" Type="http://schemas.openxmlformats.org/officeDocument/2006/relationships/customXml" Target="../ink/ink2213.xml"/><Relationship Id="rId515" Type="http://schemas.openxmlformats.org/officeDocument/2006/relationships/image" Target="../media/image2223.png"/><Relationship Id="rId514" Type="http://schemas.openxmlformats.org/officeDocument/2006/relationships/customXml" Target="../ink/ink2212.xml"/><Relationship Id="rId513" Type="http://schemas.openxmlformats.org/officeDocument/2006/relationships/image" Target="../media/image2222.png"/><Relationship Id="rId512" Type="http://schemas.openxmlformats.org/officeDocument/2006/relationships/customXml" Target="../ink/ink2211.xml"/><Relationship Id="rId511" Type="http://schemas.openxmlformats.org/officeDocument/2006/relationships/image" Target="../media/image2221.png"/><Relationship Id="rId510" Type="http://schemas.openxmlformats.org/officeDocument/2006/relationships/customXml" Target="../ink/ink2210.xml"/><Relationship Id="rId51" Type="http://schemas.openxmlformats.org/officeDocument/2006/relationships/image" Target="../media/image1991.png"/><Relationship Id="rId509" Type="http://schemas.openxmlformats.org/officeDocument/2006/relationships/image" Target="../media/image2220.png"/><Relationship Id="rId508" Type="http://schemas.openxmlformats.org/officeDocument/2006/relationships/customXml" Target="../ink/ink2209.xml"/><Relationship Id="rId507" Type="http://schemas.openxmlformats.org/officeDocument/2006/relationships/image" Target="../media/image2219.png"/><Relationship Id="rId506" Type="http://schemas.openxmlformats.org/officeDocument/2006/relationships/customXml" Target="../ink/ink2208.xml"/><Relationship Id="rId505" Type="http://schemas.openxmlformats.org/officeDocument/2006/relationships/image" Target="../media/image2218.png"/><Relationship Id="rId504" Type="http://schemas.openxmlformats.org/officeDocument/2006/relationships/customXml" Target="../ink/ink2207.xml"/><Relationship Id="rId503" Type="http://schemas.openxmlformats.org/officeDocument/2006/relationships/image" Target="../media/image2217.png"/><Relationship Id="rId502" Type="http://schemas.openxmlformats.org/officeDocument/2006/relationships/customXml" Target="../ink/ink2206.xml"/><Relationship Id="rId501" Type="http://schemas.openxmlformats.org/officeDocument/2006/relationships/image" Target="../media/image2216.png"/><Relationship Id="rId500" Type="http://schemas.openxmlformats.org/officeDocument/2006/relationships/customXml" Target="../ink/ink2205.xml"/><Relationship Id="rId50" Type="http://schemas.openxmlformats.org/officeDocument/2006/relationships/customXml" Target="../ink/ink1980.xml"/><Relationship Id="rId5" Type="http://schemas.openxmlformats.org/officeDocument/2006/relationships/image" Target="../media/image1968.png"/><Relationship Id="rId499" Type="http://schemas.openxmlformats.org/officeDocument/2006/relationships/image" Target="../media/image2215.png"/><Relationship Id="rId498" Type="http://schemas.openxmlformats.org/officeDocument/2006/relationships/customXml" Target="../ink/ink2204.xml"/><Relationship Id="rId497" Type="http://schemas.openxmlformats.org/officeDocument/2006/relationships/image" Target="../media/image2214.png"/><Relationship Id="rId496" Type="http://schemas.openxmlformats.org/officeDocument/2006/relationships/customXml" Target="../ink/ink2203.xml"/><Relationship Id="rId495" Type="http://schemas.openxmlformats.org/officeDocument/2006/relationships/image" Target="../media/image2213.png"/><Relationship Id="rId494" Type="http://schemas.openxmlformats.org/officeDocument/2006/relationships/customXml" Target="../ink/ink2202.xml"/><Relationship Id="rId493" Type="http://schemas.openxmlformats.org/officeDocument/2006/relationships/image" Target="../media/image2212.png"/><Relationship Id="rId492" Type="http://schemas.openxmlformats.org/officeDocument/2006/relationships/customXml" Target="../ink/ink2201.xml"/><Relationship Id="rId491" Type="http://schemas.openxmlformats.org/officeDocument/2006/relationships/image" Target="../media/image2211.png"/><Relationship Id="rId490" Type="http://schemas.openxmlformats.org/officeDocument/2006/relationships/customXml" Target="../ink/ink2200.xml"/><Relationship Id="rId49" Type="http://schemas.openxmlformats.org/officeDocument/2006/relationships/image" Target="../media/image1990.png"/><Relationship Id="rId489" Type="http://schemas.openxmlformats.org/officeDocument/2006/relationships/image" Target="../media/image2210.png"/><Relationship Id="rId488" Type="http://schemas.openxmlformats.org/officeDocument/2006/relationships/customXml" Target="../ink/ink2199.xml"/><Relationship Id="rId487" Type="http://schemas.openxmlformats.org/officeDocument/2006/relationships/image" Target="../media/image2209.png"/><Relationship Id="rId486" Type="http://schemas.openxmlformats.org/officeDocument/2006/relationships/customXml" Target="../ink/ink2198.xml"/><Relationship Id="rId485" Type="http://schemas.openxmlformats.org/officeDocument/2006/relationships/image" Target="../media/image2208.png"/><Relationship Id="rId484" Type="http://schemas.openxmlformats.org/officeDocument/2006/relationships/customXml" Target="../ink/ink2197.xml"/><Relationship Id="rId483" Type="http://schemas.openxmlformats.org/officeDocument/2006/relationships/image" Target="../media/image2207.png"/><Relationship Id="rId482" Type="http://schemas.openxmlformats.org/officeDocument/2006/relationships/customXml" Target="../ink/ink2196.xml"/><Relationship Id="rId481" Type="http://schemas.openxmlformats.org/officeDocument/2006/relationships/image" Target="../media/image2206.png"/><Relationship Id="rId480" Type="http://schemas.openxmlformats.org/officeDocument/2006/relationships/customXml" Target="../ink/ink2195.xml"/><Relationship Id="rId48" Type="http://schemas.openxmlformats.org/officeDocument/2006/relationships/customXml" Target="../ink/ink1979.xml"/><Relationship Id="rId479" Type="http://schemas.openxmlformats.org/officeDocument/2006/relationships/image" Target="../media/image2205.png"/><Relationship Id="rId478" Type="http://schemas.openxmlformats.org/officeDocument/2006/relationships/customXml" Target="../ink/ink2194.xml"/><Relationship Id="rId477" Type="http://schemas.openxmlformats.org/officeDocument/2006/relationships/image" Target="../media/image2204.png"/><Relationship Id="rId476" Type="http://schemas.openxmlformats.org/officeDocument/2006/relationships/customXml" Target="../ink/ink2193.xml"/><Relationship Id="rId475" Type="http://schemas.openxmlformats.org/officeDocument/2006/relationships/image" Target="../media/image2203.png"/><Relationship Id="rId474" Type="http://schemas.openxmlformats.org/officeDocument/2006/relationships/customXml" Target="../ink/ink2192.xml"/><Relationship Id="rId473" Type="http://schemas.openxmlformats.org/officeDocument/2006/relationships/image" Target="../media/image2202.png"/><Relationship Id="rId472" Type="http://schemas.openxmlformats.org/officeDocument/2006/relationships/customXml" Target="../ink/ink2191.xml"/><Relationship Id="rId471" Type="http://schemas.openxmlformats.org/officeDocument/2006/relationships/image" Target="../media/image2201.png"/><Relationship Id="rId470" Type="http://schemas.openxmlformats.org/officeDocument/2006/relationships/customXml" Target="../ink/ink2190.xml"/><Relationship Id="rId47" Type="http://schemas.openxmlformats.org/officeDocument/2006/relationships/image" Target="../media/image1989.png"/><Relationship Id="rId469" Type="http://schemas.openxmlformats.org/officeDocument/2006/relationships/image" Target="../media/image2200.png"/><Relationship Id="rId468" Type="http://schemas.openxmlformats.org/officeDocument/2006/relationships/customXml" Target="../ink/ink2189.xml"/><Relationship Id="rId467" Type="http://schemas.openxmlformats.org/officeDocument/2006/relationships/image" Target="../media/image2199.png"/><Relationship Id="rId466" Type="http://schemas.openxmlformats.org/officeDocument/2006/relationships/customXml" Target="../ink/ink2188.xml"/><Relationship Id="rId465" Type="http://schemas.openxmlformats.org/officeDocument/2006/relationships/image" Target="../media/image2198.png"/><Relationship Id="rId464" Type="http://schemas.openxmlformats.org/officeDocument/2006/relationships/customXml" Target="../ink/ink2187.xml"/><Relationship Id="rId463" Type="http://schemas.openxmlformats.org/officeDocument/2006/relationships/image" Target="../media/image2197.png"/><Relationship Id="rId462" Type="http://schemas.openxmlformats.org/officeDocument/2006/relationships/customXml" Target="../ink/ink2186.xml"/><Relationship Id="rId461" Type="http://schemas.openxmlformats.org/officeDocument/2006/relationships/image" Target="../media/image2196.png"/><Relationship Id="rId460" Type="http://schemas.openxmlformats.org/officeDocument/2006/relationships/customXml" Target="../ink/ink2185.xml"/><Relationship Id="rId46" Type="http://schemas.openxmlformats.org/officeDocument/2006/relationships/customXml" Target="../ink/ink1978.xml"/><Relationship Id="rId459" Type="http://schemas.openxmlformats.org/officeDocument/2006/relationships/image" Target="../media/image2195.png"/><Relationship Id="rId458" Type="http://schemas.openxmlformats.org/officeDocument/2006/relationships/customXml" Target="../ink/ink2184.xml"/><Relationship Id="rId457" Type="http://schemas.openxmlformats.org/officeDocument/2006/relationships/image" Target="../media/image2194.png"/><Relationship Id="rId456" Type="http://schemas.openxmlformats.org/officeDocument/2006/relationships/customXml" Target="../ink/ink2183.xml"/><Relationship Id="rId455" Type="http://schemas.openxmlformats.org/officeDocument/2006/relationships/image" Target="../media/image2193.png"/><Relationship Id="rId454" Type="http://schemas.openxmlformats.org/officeDocument/2006/relationships/customXml" Target="../ink/ink2182.xml"/><Relationship Id="rId453" Type="http://schemas.openxmlformats.org/officeDocument/2006/relationships/image" Target="../media/image2192.png"/><Relationship Id="rId452" Type="http://schemas.openxmlformats.org/officeDocument/2006/relationships/customXml" Target="../ink/ink2181.xml"/><Relationship Id="rId451" Type="http://schemas.openxmlformats.org/officeDocument/2006/relationships/image" Target="../media/image2191.png"/><Relationship Id="rId450" Type="http://schemas.openxmlformats.org/officeDocument/2006/relationships/customXml" Target="../ink/ink2180.xml"/><Relationship Id="rId45" Type="http://schemas.openxmlformats.org/officeDocument/2006/relationships/image" Target="../media/image1988.png"/><Relationship Id="rId449" Type="http://schemas.openxmlformats.org/officeDocument/2006/relationships/image" Target="../media/image2190.png"/><Relationship Id="rId448" Type="http://schemas.openxmlformats.org/officeDocument/2006/relationships/customXml" Target="../ink/ink2179.xml"/><Relationship Id="rId447" Type="http://schemas.openxmlformats.org/officeDocument/2006/relationships/image" Target="../media/image2189.png"/><Relationship Id="rId446" Type="http://schemas.openxmlformats.org/officeDocument/2006/relationships/customXml" Target="../ink/ink2178.xml"/><Relationship Id="rId445" Type="http://schemas.openxmlformats.org/officeDocument/2006/relationships/image" Target="../media/image2188.png"/><Relationship Id="rId444" Type="http://schemas.openxmlformats.org/officeDocument/2006/relationships/customXml" Target="../ink/ink2177.xml"/><Relationship Id="rId443" Type="http://schemas.openxmlformats.org/officeDocument/2006/relationships/image" Target="../media/image2187.png"/><Relationship Id="rId442" Type="http://schemas.openxmlformats.org/officeDocument/2006/relationships/customXml" Target="../ink/ink2176.xml"/><Relationship Id="rId441" Type="http://schemas.openxmlformats.org/officeDocument/2006/relationships/image" Target="../media/image2186.png"/><Relationship Id="rId440" Type="http://schemas.openxmlformats.org/officeDocument/2006/relationships/customXml" Target="../ink/ink2175.xml"/><Relationship Id="rId44" Type="http://schemas.openxmlformats.org/officeDocument/2006/relationships/customXml" Target="../ink/ink1977.xml"/><Relationship Id="rId439" Type="http://schemas.openxmlformats.org/officeDocument/2006/relationships/image" Target="../media/image2185.png"/><Relationship Id="rId438" Type="http://schemas.openxmlformats.org/officeDocument/2006/relationships/customXml" Target="../ink/ink2174.xml"/><Relationship Id="rId437" Type="http://schemas.openxmlformats.org/officeDocument/2006/relationships/image" Target="../media/image2184.png"/><Relationship Id="rId436" Type="http://schemas.openxmlformats.org/officeDocument/2006/relationships/customXml" Target="../ink/ink2173.xml"/><Relationship Id="rId435" Type="http://schemas.openxmlformats.org/officeDocument/2006/relationships/image" Target="../media/image2183.png"/><Relationship Id="rId434" Type="http://schemas.openxmlformats.org/officeDocument/2006/relationships/customXml" Target="../ink/ink2172.xml"/><Relationship Id="rId433" Type="http://schemas.openxmlformats.org/officeDocument/2006/relationships/image" Target="../media/image2182.png"/><Relationship Id="rId432" Type="http://schemas.openxmlformats.org/officeDocument/2006/relationships/customXml" Target="../ink/ink2171.xml"/><Relationship Id="rId431" Type="http://schemas.openxmlformats.org/officeDocument/2006/relationships/image" Target="../media/image2181.png"/><Relationship Id="rId430" Type="http://schemas.openxmlformats.org/officeDocument/2006/relationships/customXml" Target="../ink/ink2170.xml"/><Relationship Id="rId43" Type="http://schemas.openxmlformats.org/officeDocument/2006/relationships/image" Target="../media/image1987.png"/><Relationship Id="rId429" Type="http://schemas.openxmlformats.org/officeDocument/2006/relationships/image" Target="../media/image2180.png"/><Relationship Id="rId428" Type="http://schemas.openxmlformats.org/officeDocument/2006/relationships/customXml" Target="../ink/ink2169.xml"/><Relationship Id="rId427" Type="http://schemas.openxmlformats.org/officeDocument/2006/relationships/image" Target="../media/image2179.png"/><Relationship Id="rId426" Type="http://schemas.openxmlformats.org/officeDocument/2006/relationships/customXml" Target="../ink/ink2168.xml"/><Relationship Id="rId425" Type="http://schemas.openxmlformats.org/officeDocument/2006/relationships/image" Target="../media/image2178.png"/><Relationship Id="rId424" Type="http://schemas.openxmlformats.org/officeDocument/2006/relationships/customXml" Target="../ink/ink2167.xml"/><Relationship Id="rId423" Type="http://schemas.openxmlformats.org/officeDocument/2006/relationships/image" Target="../media/image2177.png"/><Relationship Id="rId422" Type="http://schemas.openxmlformats.org/officeDocument/2006/relationships/customXml" Target="../ink/ink2166.xml"/><Relationship Id="rId421" Type="http://schemas.openxmlformats.org/officeDocument/2006/relationships/image" Target="../media/image2176.png"/><Relationship Id="rId420" Type="http://schemas.openxmlformats.org/officeDocument/2006/relationships/customXml" Target="../ink/ink2165.xml"/><Relationship Id="rId42" Type="http://schemas.openxmlformats.org/officeDocument/2006/relationships/customXml" Target="../ink/ink1976.xml"/><Relationship Id="rId419" Type="http://schemas.openxmlformats.org/officeDocument/2006/relationships/image" Target="../media/image2175.png"/><Relationship Id="rId418" Type="http://schemas.openxmlformats.org/officeDocument/2006/relationships/customXml" Target="../ink/ink2164.xml"/><Relationship Id="rId417" Type="http://schemas.openxmlformats.org/officeDocument/2006/relationships/image" Target="../media/image2174.png"/><Relationship Id="rId416" Type="http://schemas.openxmlformats.org/officeDocument/2006/relationships/customXml" Target="../ink/ink2163.xml"/><Relationship Id="rId415" Type="http://schemas.openxmlformats.org/officeDocument/2006/relationships/image" Target="../media/image2173.png"/><Relationship Id="rId414" Type="http://schemas.openxmlformats.org/officeDocument/2006/relationships/customXml" Target="../ink/ink2162.xml"/><Relationship Id="rId413" Type="http://schemas.openxmlformats.org/officeDocument/2006/relationships/image" Target="../media/image2172.png"/><Relationship Id="rId412" Type="http://schemas.openxmlformats.org/officeDocument/2006/relationships/customXml" Target="../ink/ink2161.xml"/><Relationship Id="rId411" Type="http://schemas.openxmlformats.org/officeDocument/2006/relationships/image" Target="../media/image2171.png"/><Relationship Id="rId410" Type="http://schemas.openxmlformats.org/officeDocument/2006/relationships/customXml" Target="../ink/ink2160.xml"/><Relationship Id="rId41" Type="http://schemas.openxmlformats.org/officeDocument/2006/relationships/image" Target="../media/image1986.png"/><Relationship Id="rId409" Type="http://schemas.openxmlformats.org/officeDocument/2006/relationships/image" Target="../media/image2170.png"/><Relationship Id="rId408" Type="http://schemas.openxmlformats.org/officeDocument/2006/relationships/customXml" Target="../ink/ink2159.xml"/><Relationship Id="rId407" Type="http://schemas.openxmlformats.org/officeDocument/2006/relationships/image" Target="../media/image2169.png"/><Relationship Id="rId406" Type="http://schemas.openxmlformats.org/officeDocument/2006/relationships/customXml" Target="../ink/ink2158.xml"/><Relationship Id="rId405" Type="http://schemas.openxmlformats.org/officeDocument/2006/relationships/image" Target="../media/image2168.png"/><Relationship Id="rId404" Type="http://schemas.openxmlformats.org/officeDocument/2006/relationships/customXml" Target="../ink/ink2157.xml"/><Relationship Id="rId403" Type="http://schemas.openxmlformats.org/officeDocument/2006/relationships/image" Target="../media/image2167.png"/><Relationship Id="rId402" Type="http://schemas.openxmlformats.org/officeDocument/2006/relationships/customXml" Target="../ink/ink2156.xml"/><Relationship Id="rId401" Type="http://schemas.openxmlformats.org/officeDocument/2006/relationships/image" Target="../media/image2166.png"/><Relationship Id="rId400" Type="http://schemas.openxmlformats.org/officeDocument/2006/relationships/customXml" Target="../ink/ink2155.xml"/><Relationship Id="rId40" Type="http://schemas.openxmlformats.org/officeDocument/2006/relationships/customXml" Target="../ink/ink1975.xml"/><Relationship Id="rId4" Type="http://schemas.openxmlformats.org/officeDocument/2006/relationships/customXml" Target="../ink/ink1957.xml"/><Relationship Id="rId399" Type="http://schemas.openxmlformats.org/officeDocument/2006/relationships/image" Target="../media/image2165.png"/><Relationship Id="rId398" Type="http://schemas.openxmlformats.org/officeDocument/2006/relationships/customXml" Target="../ink/ink2154.xml"/><Relationship Id="rId397" Type="http://schemas.openxmlformats.org/officeDocument/2006/relationships/image" Target="../media/image2164.png"/><Relationship Id="rId396" Type="http://schemas.openxmlformats.org/officeDocument/2006/relationships/customXml" Target="../ink/ink2153.xml"/><Relationship Id="rId395" Type="http://schemas.openxmlformats.org/officeDocument/2006/relationships/image" Target="../media/image2163.png"/><Relationship Id="rId394" Type="http://schemas.openxmlformats.org/officeDocument/2006/relationships/customXml" Target="../ink/ink2152.xml"/><Relationship Id="rId393" Type="http://schemas.openxmlformats.org/officeDocument/2006/relationships/image" Target="../media/image2162.png"/><Relationship Id="rId392" Type="http://schemas.openxmlformats.org/officeDocument/2006/relationships/customXml" Target="../ink/ink2151.xml"/><Relationship Id="rId391" Type="http://schemas.openxmlformats.org/officeDocument/2006/relationships/image" Target="../media/image2161.png"/><Relationship Id="rId390" Type="http://schemas.openxmlformats.org/officeDocument/2006/relationships/customXml" Target="../ink/ink2150.xml"/><Relationship Id="rId39" Type="http://schemas.openxmlformats.org/officeDocument/2006/relationships/image" Target="../media/image1985.png"/><Relationship Id="rId389" Type="http://schemas.openxmlformats.org/officeDocument/2006/relationships/image" Target="../media/image2160.png"/><Relationship Id="rId388" Type="http://schemas.openxmlformats.org/officeDocument/2006/relationships/customXml" Target="../ink/ink2149.xml"/><Relationship Id="rId387" Type="http://schemas.openxmlformats.org/officeDocument/2006/relationships/image" Target="../media/image2159.png"/><Relationship Id="rId386" Type="http://schemas.openxmlformats.org/officeDocument/2006/relationships/customXml" Target="../ink/ink2148.xml"/><Relationship Id="rId385" Type="http://schemas.openxmlformats.org/officeDocument/2006/relationships/image" Target="../media/image2158.png"/><Relationship Id="rId384" Type="http://schemas.openxmlformats.org/officeDocument/2006/relationships/customXml" Target="../ink/ink2147.xml"/><Relationship Id="rId383" Type="http://schemas.openxmlformats.org/officeDocument/2006/relationships/image" Target="../media/image2157.png"/><Relationship Id="rId382" Type="http://schemas.openxmlformats.org/officeDocument/2006/relationships/customXml" Target="../ink/ink2146.xml"/><Relationship Id="rId381" Type="http://schemas.openxmlformats.org/officeDocument/2006/relationships/image" Target="../media/image2156.png"/><Relationship Id="rId380" Type="http://schemas.openxmlformats.org/officeDocument/2006/relationships/customXml" Target="../ink/ink2145.xml"/><Relationship Id="rId38" Type="http://schemas.openxmlformats.org/officeDocument/2006/relationships/customXml" Target="../ink/ink1974.xml"/><Relationship Id="rId379" Type="http://schemas.openxmlformats.org/officeDocument/2006/relationships/image" Target="../media/image2155.png"/><Relationship Id="rId378" Type="http://schemas.openxmlformats.org/officeDocument/2006/relationships/customXml" Target="../ink/ink2144.xml"/><Relationship Id="rId377" Type="http://schemas.openxmlformats.org/officeDocument/2006/relationships/image" Target="../media/image2154.png"/><Relationship Id="rId376" Type="http://schemas.openxmlformats.org/officeDocument/2006/relationships/customXml" Target="../ink/ink2143.xml"/><Relationship Id="rId375" Type="http://schemas.openxmlformats.org/officeDocument/2006/relationships/image" Target="../media/image2153.png"/><Relationship Id="rId374" Type="http://schemas.openxmlformats.org/officeDocument/2006/relationships/customXml" Target="../ink/ink2142.xml"/><Relationship Id="rId373" Type="http://schemas.openxmlformats.org/officeDocument/2006/relationships/image" Target="../media/image2152.png"/><Relationship Id="rId372" Type="http://schemas.openxmlformats.org/officeDocument/2006/relationships/customXml" Target="../ink/ink2141.xml"/><Relationship Id="rId371" Type="http://schemas.openxmlformats.org/officeDocument/2006/relationships/image" Target="../media/image2151.png"/><Relationship Id="rId370" Type="http://schemas.openxmlformats.org/officeDocument/2006/relationships/customXml" Target="../ink/ink2140.xml"/><Relationship Id="rId37" Type="http://schemas.openxmlformats.org/officeDocument/2006/relationships/image" Target="../media/image1984.png"/><Relationship Id="rId369" Type="http://schemas.openxmlformats.org/officeDocument/2006/relationships/image" Target="../media/image2150.png"/><Relationship Id="rId368" Type="http://schemas.openxmlformats.org/officeDocument/2006/relationships/customXml" Target="../ink/ink2139.xml"/><Relationship Id="rId367" Type="http://schemas.openxmlformats.org/officeDocument/2006/relationships/image" Target="../media/image2149.png"/><Relationship Id="rId366" Type="http://schemas.openxmlformats.org/officeDocument/2006/relationships/customXml" Target="../ink/ink2138.xml"/><Relationship Id="rId365" Type="http://schemas.openxmlformats.org/officeDocument/2006/relationships/image" Target="../media/image2148.png"/><Relationship Id="rId364" Type="http://schemas.openxmlformats.org/officeDocument/2006/relationships/customXml" Target="../ink/ink2137.xml"/><Relationship Id="rId363" Type="http://schemas.openxmlformats.org/officeDocument/2006/relationships/image" Target="../media/image2147.png"/><Relationship Id="rId362" Type="http://schemas.openxmlformats.org/officeDocument/2006/relationships/customXml" Target="../ink/ink2136.xml"/><Relationship Id="rId361" Type="http://schemas.openxmlformats.org/officeDocument/2006/relationships/image" Target="../media/image2146.png"/><Relationship Id="rId360" Type="http://schemas.openxmlformats.org/officeDocument/2006/relationships/customXml" Target="../ink/ink2135.xml"/><Relationship Id="rId36" Type="http://schemas.openxmlformats.org/officeDocument/2006/relationships/customXml" Target="../ink/ink1973.xml"/><Relationship Id="rId359" Type="http://schemas.openxmlformats.org/officeDocument/2006/relationships/image" Target="../media/image2145.png"/><Relationship Id="rId358" Type="http://schemas.openxmlformats.org/officeDocument/2006/relationships/customXml" Target="../ink/ink2134.xml"/><Relationship Id="rId357" Type="http://schemas.openxmlformats.org/officeDocument/2006/relationships/image" Target="../media/image2144.png"/><Relationship Id="rId356" Type="http://schemas.openxmlformats.org/officeDocument/2006/relationships/customXml" Target="../ink/ink2133.xml"/><Relationship Id="rId355" Type="http://schemas.openxmlformats.org/officeDocument/2006/relationships/image" Target="../media/image2143.png"/><Relationship Id="rId354" Type="http://schemas.openxmlformats.org/officeDocument/2006/relationships/customXml" Target="../ink/ink2132.xml"/><Relationship Id="rId353" Type="http://schemas.openxmlformats.org/officeDocument/2006/relationships/image" Target="../media/image2142.png"/><Relationship Id="rId352" Type="http://schemas.openxmlformats.org/officeDocument/2006/relationships/customXml" Target="../ink/ink2131.xml"/><Relationship Id="rId351" Type="http://schemas.openxmlformats.org/officeDocument/2006/relationships/image" Target="../media/image2141.png"/><Relationship Id="rId350" Type="http://schemas.openxmlformats.org/officeDocument/2006/relationships/customXml" Target="../ink/ink2130.xml"/><Relationship Id="rId35" Type="http://schemas.openxmlformats.org/officeDocument/2006/relationships/image" Target="../media/image1983.png"/><Relationship Id="rId349" Type="http://schemas.openxmlformats.org/officeDocument/2006/relationships/image" Target="../media/image2140.png"/><Relationship Id="rId348" Type="http://schemas.openxmlformats.org/officeDocument/2006/relationships/customXml" Target="../ink/ink2129.xml"/><Relationship Id="rId347" Type="http://schemas.openxmlformats.org/officeDocument/2006/relationships/image" Target="../media/image2139.png"/><Relationship Id="rId346" Type="http://schemas.openxmlformats.org/officeDocument/2006/relationships/customXml" Target="../ink/ink2128.xml"/><Relationship Id="rId345" Type="http://schemas.openxmlformats.org/officeDocument/2006/relationships/image" Target="../media/image2138.png"/><Relationship Id="rId344" Type="http://schemas.openxmlformats.org/officeDocument/2006/relationships/customXml" Target="../ink/ink2127.xml"/><Relationship Id="rId343" Type="http://schemas.openxmlformats.org/officeDocument/2006/relationships/image" Target="../media/image2137.png"/><Relationship Id="rId342" Type="http://schemas.openxmlformats.org/officeDocument/2006/relationships/customXml" Target="../ink/ink2126.xml"/><Relationship Id="rId341" Type="http://schemas.openxmlformats.org/officeDocument/2006/relationships/image" Target="../media/image2136.png"/><Relationship Id="rId340" Type="http://schemas.openxmlformats.org/officeDocument/2006/relationships/customXml" Target="../ink/ink2125.xml"/><Relationship Id="rId34" Type="http://schemas.openxmlformats.org/officeDocument/2006/relationships/customXml" Target="../ink/ink1972.xml"/><Relationship Id="rId339" Type="http://schemas.openxmlformats.org/officeDocument/2006/relationships/image" Target="../media/image2135.png"/><Relationship Id="rId338" Type="http://schemas.openxmlformats.org/officeDocument/2006/relationships/customXml" Target="../ink/ink2124.xml"/><Relationship Id="rId337" Type="http://schemas.openxmlformats.org/officeDocument/2006/relationships/image" Target="../media/image2134.png"/><Relationship Id="rId336" Type="http://schemas.openxmlformats.org/officeDocument/2006/relationships/customXml" Target="../ink/ink2123.xml"/><Relationship Id="rId335" Type="http://schemas.openxmlformats.org/officeDocument/2006/relationships/image" Target="../media/image2133.png"/><Relationship Id="rId334" Type="http://schemas.openxmlformats.org/officeDocument/2006/relationships/customXml" Target="../ink/ink2122.xml"/><Relationship Id="rId333" Type="http://schemas.openxmlformats.org/officeDocument/2006/relationships/image" Target="../media/image2132.png"/><Relationship Id="rId332" Type="http://schemas.openxmlformats.org/officeDocument/2006/relationships/customXml" Target="../ink/ink2121.xml"/><Relationship Id="rId331" Type="http://schemas.openxmlformats.org/officeDocument/2006/relationships/image" Target="../media/image2131.png"/><Relationship Id="rId330" Type="http://schemas.openxmlformats.org/officeDocument/2006/relationships/customXml" Target="../ink/ink2120.xml"/><Relationship Id="rId33" Type="http://schemas.openxmlformats.org/officeDocument/2006/relationships/image" Target="../media/image1982.png"/><Relationship Id="rId329" Type="http://schemas.openxmlformats.org/officeDocument/2006/relationships/image" Target="../media/image2130.png"/><Relationship Id="rId328" Type="http://schemas.openxmlformats.org/officeDocument/2006/relationships/customXml" Target="../ink/ink2119.xml"/><Relationship Id="rId327" Type="http://schemas.openxmlformats.org/officeDocument/2006/relationships/image" Target="../media/image2129.png"/><Relationship Id="rId326" Type="http://schemas.openxmlformats.org/officeDocument/2006/relationships/customXml" Target="../ink/ink2118.xml"/><Relationship Id="rId325" Type="http://schemas.openxmlformats.org/officeDocument/2006/relationships/image" Target="../media/image2128.png"/><Relationship Id="rId324" Type="http://schemas.openxmlformats.org/officeDocument/2006/relationships/customXml" Target="../ink/ink2117.xml"/><Relationship Id="rId323" Type="http://schemas.openxmlformats.org/officeDocument/2006/relationships/image" Target="../media/image2127.png"/><Relationship Id="rId322" Type="http://schemas.openxmlformats.org/officeDocument/2006/relationships/customXml" Target="../ink/ink2116.xml"/><Relationship Id="rId321" Type="http://schemas.openxmlformats.org/officeDocument/2006/relationships/image" Target="../media/image2126.png"/><Relationship Id="rId320" Type="http://schemas.openxmlformats.org/officeDocument/2006/relationships/customXml" Target="../ink/ink2115.xml"/><Relationship Id="rId32" Type="http://schemas.openxmlformats.org/officeDocument/2006/relationships/customXml" Target="../ink/ink1971.xml"/><Relationship Id="rId319" Type="http://schemas.openxmlformats.org/officeDocument/2006/relationships/image" Target="../media/image2125.png"/><Relationship Id="rId318" Type="http://schemas.openxmlformats.org/officeDocument/2006/relationships/customXml" Target="../ink/ink2114.xml"/><Relationship Id="rId317" Type="http://schemas.openxmlformats.org/officeDocument/2006/relationships/image" Target="../media/image2124.png"/><Relationship Id="rId316" Type="http://schemas.openxmlformats.org/officeDocument/2006/relationships/customXml" Target="../ink/ink2113.xml"/><Relationship Id="rId315" Type="http://schemas.openxmlformats.org/officeDocument/2006/relationships/image" Target="../media/image2123.png"/><Relationship Id="rId314" Type="http://schemas.openxmlformats.org/officeDocument/2006/relationships/customXml" Target="../ink/ink2112.xml"/><Relationship Id="rId313" Type="http://schemas.openxmlformats.org/officeDocument/2006/relationships/image" Target="../media/image2122.png"/><Relationship Id="rId312" Type="http://schemas.openxmlformats.org/officeDocument/2006/relationships/customXml" Target="../ink/ink2111.xml"/><Relationship Id="rId311" Type="http://schemas.openxmlformats.org/officeDocument/2006/relationships/image" Target="../media/image2121.png"/><Relationship Id="rId310" Type="http://schemas.openxmlformats.org/officeDocument/2006/relationships/customXml" Target="../ink/ink2110.xml"/><Relationship Id="rId31" Type="http://schemas.openxmlformats.org/officeDocument/2006/relationships/image" Target="../media/image1981.png"/><Relationship Id="rId309" Type="http://schemas.openxmlformats.org/officeDocument/2006/relationships/image" Target="../media/image2120.png"/><Relationship Id="rId308" Type="http://schemas.openxmlformats.org/officeDocument/2006/relationships/customXml" Target="../ink/ink2109.xml"/><Relationship Id="rId307" Type="http://schemas.openxmlformats.org/officeDocument/2006/relationships/image" Target="../media/image2119.png"/><Relationship Id="rId306" Type="http://schemas.openxmlformats.org/officeDocument/2006/relationships/customXml" Target="../ink/ink2108.xml"/><Relationship Id="rId305" Type="http://schemas.openxmlformats.org/officeDocument/2006/relationships/image" Target="../media/image2118.png"/><Relationship Id="rId304" Type="http://schemas.openxmlformats.org/officeDocument/2006/relationships/customXml" Target="../ink/ink2107.xml"/><Relationship Id="rId303" Type="http://schemas.openxmlformats.org/officeDocument/2006/relationships/image" Target="../media/image2117.png"/><Relationship Id="rId302" Type="http://schemas.openxmlformats.org/officeDocument/2006/relationships/customXml" Target="../ink/ink2106.xml"/><Relationship Id="rId301" Type="http://schemas.openxmlformats.org/officeDocument/2006/relationships/image" Target="../media/image2116.png"/><Relationship Id="rId300" Type="http://schemas.openxmlformats.org/officeDocument/2006/relationships/customXml" Target="../ink/ink2105.xml"/><Relationship Id="rId30" Type="http://schemas.openxmlformats.org/officeDocument/2006/relationships/customXml" Target="../ink/ink1970.xml"/><Relationship Id="rId3" Type="http://schemas.openxmlformats.org/officeDocument/2006/relationships/image" Target="../media/image1967.png"/><Relationship Id="rId299" Type="http://schemas.openxmlformats.org/officeDocument/2006/relationships/image" Target="../media/image2115.png"/><Relationship Id="rId298" Type="http://schemas.openxmlformats.org/officeDocument/2006/relationships/customXml" Target="../ink/ink2104.xml"/><Relationship Id="rId297" Type="http://schemas.openxmlformats.org/officeDocument/2006/relationships/image" Target="../media/image2114.png"/><Relationship Id="rId296" Type="http://schemas.openxmlformats.org/officeDocument/2006/relationships/customXml" Target="../ink/ink2103.xml"/><Relationship Id="rId295" Type="http://schemas.openxmlformats.org/officeDocument/2006/relationships/image" Target="../media/image2113.png"/><Relationship Id="rId294" Type="http://schemas.openxmlformats.org/officeDocument/2006/relationships/customXml" Target="../ink/ink2102.xml"/><Relationship Id="rId293" Type="http://schemas.openxmlformats.org/officeDocument/2006/relationships/image" Target="../media/image2112.png"/><Relationship Id="rId292" Type="http://schemas.openxmlformats.org/officeDocument/2006/relationships/customXml" Target="../ink/ink2101.xml"/><Relationship Id="rId291" Type="http://schemas.openxmlformats.org/officeDocument/2006/relationships/image" Target="../media/image2111.png"/><Relationship Id="rId290" Type="http://schemas.openxmlformats.org/officeDocument/2006/relationships/customXml" Target="../ink/ink2100.xml"/><Relationship Id="rId29" Type="http://schemas.openxmlformats.org/officeDocument/2006/relationships/image" Target="../media/image1980.png"/><Relationship Id="rId289" Type="http://schemas.openxmlformats.org/officeDocument/2006/relationships/image" Target="../media/image2110.png"/><Relationship Id="rId288" Type="http://schemas.openxmlformats.org/officeDocument/2006/relationships/customXml" Target="../ink/ink2099.xml"/><Relationship Id="rId287" Type="http://schemas.openxmlformats.org/officeDocument/2006/relationships/image" Target="../media/image2109.png"/><Relationship Id="rId286" Type="http://schemas.openxmlformats.org/officeDocument/2006/relationships/customXml" Target="../ink/ink2098.xml"/><Relationship Id="rId285" Type="http://schemas.openxmlformats.org/officeDocument/2006/relationships/image" Target="../media/image2108.png"/><Relationship Id="rId284" Type="http://schemas.openxmlformats.org/officeDocument/2006/relationships/customXml" Target="../ink/ink2097.xml"/><Relationship Id="rId283" Type="http://schemas.openxmlformats.org/officeDocument/2006/relationships/image" Target="../media/image2107.png"/><Relationship Id="rId282" Type="http://schemas.openxmlformats.org/officeDocument/2006/relationships/customXml" Target="../ink/ink2096.xml"/><Relationship Id="rId281" Type="http://schemas.openxmlformats.org/officeDocument/2006/relationships/image" Target="../media/image2106.png"/><Relationship Id="rId280" Type="http://schemas.openxmlformats.org/officeDocument/2006/relationships/customXml" Target="../ink/ink2095.xml"/><Relationship Id="rId28" Type="http://schemas.openxmlformats.org/officeDocument/2006/relationships/customXml" Target="../ink/ink1969.xml"/><Relationship Id="rId279" Type="http://schemas.openxmlformats.org/officeDocument/2006/relationships/image" Target="../media/image2105.png"/><Relationship Id="rId278" Type="http://schemas.openxmlformats.org/officeDocument/2006/relationships/customXml" Target="../ink/ink2094.xml"/><Relationship Id="rId277" Type="http://schemas.openxmlformats.org/officeDocument/2006/relationships/image" Target="../media/image2104.png"/><Relationship Id="rId276" Type="http://schemas.openxmlformats.org/officeDocument/2006/relationships/customXml" Target="../ink/ink2093.xml"/><Relationship Id="rId275" Type="http://schemas.openxmlformats.org/officeDocument/2006/relationships/image" Target="../media/image2103.png"/><Relationship Id="rId274" Type="http://schemas.openxmlformats.org/officeDocument/2006/relationships/customXml" Target="../ink/ink2092.xml"/><Relationship Id="rId273" Type="http://schemas.openxmlformats.org/officeDocument/2006/relationships/image" Target="../media/image2102.png"/><Relationship Id="rId272" Type="http://schemas.openxmlformats.org/officeDocument/2006/relationships/customXml" Target="../ink/ink2091.xml"/><Relationship Id="rId271" Type="http://schemas.openxmlformats.org/officeDocument/2006/relationships/image" Target="../media/image2101.png"/><Relationship Id="rId270" Type="http://schemas.openxmlformats.org/officeDocument/2006/relationships/customXml" Target="../ink/ink2090.xml"/><Relationship Id="rId27" Type="http://schemas.openxmlformats.org/officeDocument/2006/relationships/image" Target="../media/image1979.png"/><Relationship Id="rId269" Type="http://schemas.openxmlformats.org/officeDocument/2006/relationships/image" Target="../media/image2100.png"/><Relationship Id="rId268" Type="http://schemas.openxmlformats.org/officeDocument/2006/relationships/customXml" Target="../ink/ink2089.xml"/><Relationship Id="rId267" Type="http://schemas.openxmlformats.org/officeDocument/2006/relationships/image" Target="../media/image2099.png"/><Relationship Id="rId266" Type="http://schemas.openxmlformats.org/officeDocument/2006/relationships/customXml" Target="../ink/ink2088.xml"/><Relationship Id="rId265" Type="http://schemas.openxmlformats.org/officeDocument/2006/relationships/image" Target="../media/image2098.png"/><Relationship Id="rId264" Type="http://schemas.openxmlformats.org/officeDocument/2006/relationships/customXml" Target="../ink/ink2087.xml"/><Relationship Id="rId263" Type="http://schemas.openxmlformats.org/officeDocument/2006/relationships/image" Target="../media/image2097.png"/><Relationship Id="rId262" Type="http://schemas.openxmlformats.org/officeDocument/2006/relationships/customXml" Target="../ink/ink2086.xml"/><Relationship Id="rId261" Type="http://schemas.openxmlformats.org/officeDocument/2006/relationships/image" Target="../media/image2096.png"/><Relationship Id="rId260" Type="http://schemas.openxmlformats.org/officeDocument/2006/relationships/customXml" Target="../ink/ink2085.xml"/><Relationship Id="rId26" Type="http://schemas.openxmlformats.org/officeDocument/2006/relationships/customXml" Target="../ink/ink1968.xml"/><Relationship Id="rId259" Type="http://schemas.openxmlformats.org/officeDocument/2006/relationships/image" Target="../media/image2095.png"/><Relationship Id="rId258" Type="http://schemas.openxmlformats.org/officeDocument/2006/relationships/customXml" Target="../ink/ink2084.xml"/><Relationship Id="rId257" Type="http://schemas.openxmlformats.org/officeDocument/2006/relationships/image" Target="../media/image2094.png"/><Relationship Id="rId256" Type="http://schemas.openxmlformats.org/officeDocument/2006/relationships/customXml" Target="../ink/ink2083.xml"/><Relationship Id="rId255" Type="http://schemas.openxmlformats.org/officeDocument/2006/relationships/image" Target="../media/image2093.png"/><Relationship Id="rId254" Type="http://schemas.openxmlformats.org/officeDocument/2006/relationships/customXml" Target="../ink/ink2082.xml"/><Relationship Id="rId253" Type="http://schemas.openxmlformats.org/officeDocument/2006/relationships/image" Target="../media/image2092.png"/><Relationship Id="rId252" Type="http://schemas.openxmlformats.org/officeDocument/2006/relationships/customXml" Target="../ink/ink2081.xml"/><Relationship Id="rId251" Type="http://schemas.openxmlformats.org/officeDocument/2006/relationships/image" Target="../media/image2091.png"/><Relationship Id="rId250" Type="http://schemas.openxmlformats.org/officeDocument/2006/relationships/customXml" Target="../ink/ink2080.xml"/><Relationship Id="rId25" Type="http://schemas.openxmlformats.org/officeDocument/2006/relationships/image" Target="../media/image1978.png"/><Relationship Id="rId249" Type="http://schemas.openxmlformats.org/officeDocument/2006/relationships/image" Target="../media/image2090.png"/><Relationship Id="rId248" Type="http://schemas.openxmlformats.org/officeDocument/2006/relationships/customXml" Target="../ink/ink2079.xml"/><Relationship Id="rId247" Type="http://schemas.openxmlformats.org/officeDocument/2006/relationships/image" Target="../media/image2089.png"/><Relationship Id="rId246" Type="http://schemas.openxmlformats.org/officeDocument/2006/relationships/customXml" Target="../ink/ink2078.xml"/><Relationship Id="rId245" Type="http://schemas.openxmlformats.org/officeDocument/2006/relationships/image" Target="../media/image2088.png"/><Relationship Id="rId244" Type="http://schemas.openxmlformats.org/officeDocument/2006/relationships/customXml" Target="../ink/ink2077.xml"/><Relationship Id="rId243" Type="http://schemas.openxmlformats.org/officeDocument/2006/relationships/image" Target="../media/image2087.png"/><Relationship Id="rId242" Type="http://schemas.openxmlformats.org/officeDocument/2006/relationships/customXml" Target="../ink/ink2076.xml"/><Relationship Id="rId241" Type="http://schemas.openxmlformats.org/officeDocument/2006/relationships/image" Target="../media/image2086.png"/><Relationship Id="rId240" Type="http://schemas.openxmlformats.org/officeDocument/2006/relationships/customXml" Target="../ink/ink2075.xml"/><Relationship Id="rId24" Type="http://schemas.openxmlformats.org/officeDocument/2006/relationships/customXml" Target="../ink/ink1967.xml"/><Relationship Id="rId239" Type="http://schemas.openxmlformats.org/officeDocument/2006/relationships/image" Target="../media/image2085.png"/><Relationship Id="rId238" Type="http://schemas.openxmlformats.org/officeDocument/2006/relationships/customXml" Target="../ink/ink2074.xml"/><Relationship Id="rId237" Type="http://schemas.openxmlformats.org/officeDocument/2006/relationships/image" Target="../media/image2084.png"/><Relationship Id="rId236" Type="http://schemas.openxmlformats.org/officeDocument/2006/relationships/customXml" Target="../ink/ink2073.xml"/><Relationship Id="rId235" Type="http://schemas.openxmlformats.org/officeDocument/2006/relationships/image" Target="../media/image2083.png"/><Relationship Id="rId234" Type="http://schemas.openxmlformats.org/officeDocument/2006/relationships/customXml" Target="../ink/ink2072.xml"/><Relationship Id="rId233" Type="http://schemas.openxmlformats.org/officeDocument/2006/relationships/image" Target="../media/image2082.png"/><Relationship Id="rId232" Type="http://schemas.openxmlformats.org/officeDocument/2006/relationships/customXml" Target="../ink/ink2071.xml"/><Relationship Id="rId231" Type="http://schemas.openxmlformats.org/officeDocument/2006/relationships/image" Target="../media/image2081.png"/><Relationship Id="rId230" Type="http://schemas.openxmlformats.org/officeDocument/2006/relationships/customXml" Target="../ink/ink2070.xml"/><Relationship Id="rId23" Type="http://schemas.openxmlformats.org/officeDocument/2006/relationships/image" Target="../media/image1977.png"/><Relationship Id="rId229" Type="http://schemas.openxmlformats.org/officeDocument/2006/relationships/image" Target="../media/image2080.png"/><Relationship Id="rId228" Type="http://schemas.openxmlformats.org/officeDocument/2006/relationships/customXml" Target="../ink/ink2069.xml"/><Relationship Id="rId227" Type="http://schemas.openxmlformats.org/officeDocument/2006/relationships/image" Target="../media/image2079.png"/><Relationship Id="rId226" Type="http://schemas.openxmlformats.org/officeDocument/2006/relationships/customXml" Target="../ink/ink2068.xml"/><Relationship Id="rId225" Type="http://schemas.openxmlformats.org/officeDocument/2006/relationships/image" Target="../media/image2078.png"/><Relationship Id="rId224" Type="http://schemas.openxmlformats.org/officeDocument/2006/relationships/customXml" Target="../ink/ink2067.xml"/><Relationship Id="rId223" Type="http://schemas.openxmlformats.org/officeDocument/2006/relationships/image" Target="../media/image2077.png"/><Relationship Id="rId222" Type="http://schemas.openxmlformats.org/officeDocument/2006/relationships/customXml" Target="../ink/ink2066.xml"/><Relationship Id="rId221" Type="http://schemas.openxmlformats.org/officeDocument/2006/relationships/image" Target="../media/image2076.png"/><Relationship Id="rId220" Type="http://schemas.openxmlformats.org/officeDocument/2006/relationships/customXml" Target="../ink/ink2065.xml"/><Relationship Id="rId22" Type="http://schemas.openxmlformats.org/officeDocument/2006/relationships/customXml" Target="../ink/ink1966.xml"/><Relationship Id="rId219" Type="http://schemas.openxmlformats.org/officeDocument/2006/relationships/image" Target="../media/image2075.png"/><Relationship Id="rId218" Type="http://schemas.openxmlformats.org/officeDocument/2006/relationships/customXml" Target="../ink/ink2064.xml"/><Relationship Id="rId217" Type="http://schemas.openxmlformats.org/officeDocument/2006/relationships/image" Target="../media/image2074.png"/><Relationship Id="rId216" Type="http://schemas.openxmlformats.org/officeDocument/2006/relationships/customXml" Target="../ink/ink2063.xml"/><Relationship Id="rId215" Type="http://schemas.openxmlformats.org/officeDocument/2006/relationships/image" Target="../media/image2073.png"/><Relationship Id="rId214" Type="http://schemas.openxmlformats.org/officeDocument/2006/relationships/customXml" Target="../ink/ink2062.xml"/><Relationship Id="rId213" Type="http://schemas.openxmlformats.org/officeDocument/2006/relationships/image" Target="../media/image2072.png"/><Relationship Id="rId212" Type="http://schemas.openxmlformats.org/officeDocument/2006/relationships/customXml" Target="../ink/ink2061.xml"/><Relationship Id="rId211" Type="http://schemas.openxmlformats.org/officeDocument/2006/relationships/image" Target="../media/image2071.png"/><Relationship Id="rId210" Type="http://schemas.openxmlformats.org/officeDocument/2006/relationships/customXml" Target="../ink/ink2060.xml"/><Relationship Id="rId21" Type="http://schemas.openxmlformats.org/officeDocument/2006/relationships/image" Target="../media/image1976.png"/><Relationship Id="rId209" Type="http://schemas.openxmlformats.org/officeDocument/2006/relationships/image" Target="../media/image2070.png"/><Relationship Id="rId208" Type="http://schemas.openxmlformats.org/officeDocument/2006/relationships/customXml" Target="../ink/ink2059.xml"/><Relationship Id="rId207" Type="http://schemas.openxmlformats.org/officeDocument/2006/relationships/image" Target="../media/image2069.png"/><Relationship Id="rId206" Type="http://schemas.openxmlformats.org/officeDocument/2006/relationships/customXml" Target="../ink/ink2058.xml"/><Relationship Id="rId205" Type="http://schemas.openxmlformats.org/officeDocument/2006/relationships/image" Target="../media/image2068.png"/><Relationship Id="rId204" Type="http://schemas.openxmlformats.org/officeDocument/2006/relationships/customXml" Target="../ink/ink2057.xml"/><Relationship Id="rId203" Type="http://schemas.openxmlformats.org/officeDocument/2006/relationships/image" Target="../media/image2067.png"/><Relationship Id="rId202" Type="http://schemas.openxmlformats.org/officeDocument/2006/relationships/customXml" Target="../ink/ink2056.xml"/><Relationship Id="rId201" Type="http://schemas.openxmlformats.org/officeDocument/2006/relationships/image" Target="../media/image2066.png"/><Relationship Id="rId200" Type="http://schemas.openxmlformats.org/officeDocument/2006/relationships/customXml" Target="../ink/ink2055.xml"/><Relationship Id="rId20" Type="http://schemas.openxmlformats.org/officeDocument/2006/relationships/customXml" Target="../ink/ink1965.xml"/><Relationship Id="rId2" Type="http://schemas.openxmlformats.org/officeDocument/2006/relationships/customXml" Target="../ink/ink1956.xml"/><Relationship Id="rId199" Type="http://schemas.openxmlformats.org/officeDocument/2006/relationships/image" Target="../media/image2065.png"/><Relationship Id="rId198" Type="http://schemas.openxmlformats.org/officeDocument/2006/relationships/customXml" Target="../ink/ink2054.xml"/><Relationship Id="rId197" Type="http://schemas.openxmlformats.org/officeDocument/2006/relationships/image" Target="../media/image2064.png"/><Relationship Id="rId196" Type="http://schemas.openxmlformats.org/officeDocument/2006/relationships/customXml" Target="../ink/ink2053.xml"/><Relationship Id="rId195" Type="http://schemas.openxmlformats.org/officeDocument/2006/relationships/image" Target="../media/image2063.png"/><Relationship Id="rId194" Type="http://schemas.openxmlformats.org/officeDocument/2006/relationships/customXml" Target="../ink/ink2052.xml"/><Relationship Id="rId193" Type="http://schemas.openxmlformats.org/officeDocument/2006/relationships/image" Target="../media/image2062.png"/><Relationship Id="rId192" Type="http://schemas.openxmlformats.org/officeDocument/2006/relationships/customXml" Target="../ink/ink2051.xml"/><Relationship Id="rId191" Type="http://schemas.openxmlformats.org/officeDocument/2006/relationships/image" Target="../media/image2061.png"/><Relationship Id="rId190" Type="http://schemas.openxmlformats.org/officeDocument/2006/relationships/customXml" Target="../ink/ink2050.xml"/><Relationship Id="rId19" Type="http://schemas.openxmlformats.org/officeDocument/2006/relationships/image" Target="../media/image1975.png"/><Relationship Id="rId189" Type="http://schemas.openxmlformats.org/officeDocument/2006/relationships/image" Target="../media/image2060.png"/><Relationship Id="rId188" Type="http://schemas.openxmlformats.org/officeDocument/2006/relationships/customXml" Target="../ink/ink2049.xml"/><Relationship Id="rId187" Type="http://schemas.openxmlformats.org/officeDocument/2006/relationships/image" Target="../media/image2059.png"/><Relationship Id="rId186" Type="http://schemas.openxmlformats.org/officeDocument/2006/relationships/customXml" Target="../ink/ink2048.xml"/><Relationship Id="rId185" Type="http://schemas.openxmlformats.org/officeDocument/2006/relationships/image" Target="../media/image2058.png"/><Relationship Id="rId184" Type="http://schemas.openxmlformats.org/officeDocument/2006/relationships/customXml" Target="../ink/ink2047.xml"/><Relationship Id="rId183" Type="http://schemas.openxmlformats.org/officeDocument/2006/relationships/image" Target="../media/image2057.png"/><Relationship Id="rId182" Type="http://schemas.openxmlformats.org/officeDocument/2006/relationships/customXml" Target="../ink/ink2046.xml"/><Relationship Id="rId181" Type="http://schemas.openxmlformats.org/officeDocument/2006/relationships/image" Target="../media/image2056.png"/><Relationship Id="rId180" Type="http://schemas.openxmlformats.org/officeDocument/2006/relationships/customXml" Target="../ink/ink2045.xml"/><Relationship Id="rId18" Type="http://schemas.openxmlformats.org/officeDocument/2006/relationships/customXml" Target="../ink/ink1964.xml"/><Relationship Id="rId179" Type="http://schemas.openxmlformats.org/officeDocument/2006/relationships/image" Target="../media/image2055.png"/><Relationship Id="rId178" Type="http://schemas.openxmlformats.org/officeDocument/2006/relationships/customXml" Target="../ink/ink2044.xml"/><Relationship Id="rId177" Type="http://schemas.openxmlformats.org/officeDocument/2006/relationships/image" Target="../media/image2054.png"/><Relationship Id="rId176" Type="http://schemas.openxmlformats.org/officeDocument/2006/relationships/customXml" Target="../ink/ink2043.xml"/><Relationship Id="rId175" Type="http://schemas.openxmlformats.org/officeDocument/2006/relationships/image" Target="../media/image2053.png"/><Relationship Id="rId174" Type="http://schemas.openxmlformats.org/officeDocument/2006/relationships/customXml" Target="../ink/ink2042.xml"/><Relationship Id="rId173" Type="http://schemas.openxmlformats.org/officeDocument/2006/relationships/image" Target="../media/image2052.png"/><Relationship Id="rId172" Type="http://schemas.openxmlformats.org/officeDocument/2006/relationships/customXml" Target="../ink/ink2041.xml"/><Relationship Id="rId171" Type="http://schemas.openxmlformats.org/officeDocument/2006/relationships/image" Target="../media/image2051.png"/><Relationship Id="rId170" Type="http://schemas.openxmlformats.org/officeDocument/2006/relationships/customXml" Target="../ink/ink2040.xml"/><Relationship Id="rId17" Type="http://schemas.openxmlformats.org/officeDocument/2006/relationships/image" Target="../media/image1974.png"/><Relationship Id="rId169" Type="http://schemas.openxmlformats.org/officeDocument/2006/relationships/image" Target="../media/image2050.png"/><Relationship Id="rId168" Type="http://schemas.openxmlformats.org/officeDocument/2006/relationships/customXml" Target="../ink/ink2039.xml"/><Relationship Id="rId167" Type="http://schemas.openxmlformats.org/officeDocument/2006/relationships/image" Target="../media/image2049.png"/><Relationship Id="rId166" Type="http://schemas.openxmlformats.org/officeDocument/2006/relationships/customXml" Target="../ink/ink2038.xml"/><Relationship Id="rId165" Type="http://schemas.openxmlformats.org/officeDocument/2006/relationships/image" Target="../media/image2048.png"/><Relationship Id="rId164" Type="http://schemas.openxmlformats.org/officeDocument/2006/relationships/customXml" Target="../ink/ink2037.xml"/><Relationship Id="rId163" Type="http://schemas.openxmlformats.org/officeDocument/2006/relationships/image" Target="../media/image2047.png"/><Relationship Id="rId162" Type="http://schemas.openxmlformats.org/officeDocument/2006/relationships/customXml" Target="../ink/ink2036.xml"/><Relationship Id="rId161" Type="http://schemas.openxmlformats.org/officeDocument/2006/relationships/image" Target="../media/image2046.png"/><Relationship Id="rId160" Type="http://schemas.openxmlformats.org/officeDocument/2006/relationships/customXml" Target="../ink/ink2035.xml"/><Relationship Id="rId16" Type="http://schemas.openxmlformats.org/officeDocument/2006/relationships/customXml" Target="../ink/ink1963.xml"/><Relationship Id="rId159" Type="http://schemas.openxmlformats.org/officeDocument/2006/relationships/image" Target="../media/image2045.png"/><Relationship Id="rId158" Type="http://schemas.openxmlformats.org/officeDocument/2006/relationships/customXml" Target="../ink/ink2034.xml"/><Relationship Id="rId157" Type="http://schemas.openxmlformats.org/officeDocument/2006/relationships/image" Target="../media/image2044.png"/><Relationship Id="rId156" Type="http://schemas.openxmlformats.org/officeDocument/2006/relationships/customXml" Target="../ink/ink2033.xml"/><Relationship Id="rId155" Type="http://schemas.openxmlformats.org/officeDocument/2006/relationships/image" Target="../media/image2043.png"/><Relationship Id="rId154" Type="http://schemas.openxmlformats.org/officeDocument/2006/relationships/customXml" Target="../ink/ink2032.xml"/><Relationship Id="rId153" Type="http://schemas.openxmlformats.org/officeDocument/2006/relationships/image" Target="../media/image2042.png"/><Relationship Id="rId152" Type="http://schemas.openxmlformats.org/officeDocument/2006/relationships/customXml" Target="../ink/ink2031.xml"/><Relationship Id="rId151" Type="http://schemas.openxmlformats.org/officeDocument/2006/relationships/image" Target="../media/image2041.png"/><Relationship Id="rId150" Type="http://schemas.openxmlformats.org/officeDocument/2006/relationships/customXml" Target="../ink/ink2030.xml"/><Relationship Id="rId15" Type="http://schemas.openxmlformats.org/officeDocument/2006/relationships/image" Target="../media/image1973.png"/><Relationship Id="rId149" Type="http://schemas.openxmlformats.org/officeDocument/2006/relationships/image" Target="../media/image2040.png"/><Relationship Id="rId148" Type="http://schemas.openxmlformats.org/officeDocument/2006/relationships/customXml" Target="../ink/ink2029.xml"/><Relationship Id="rId147" Type="http://schemas.openxmlformats.org/officeDocument/2006/relationships/image" Target="../media/image2039.png"/><Relationship Id="rId146" Type="http://schemas.openxmlformats.org/officeDocument/2006/relationships/customXml" Target="../ink/ink2028.xml"/><Relationship Id="rId145" Type="http://schemas.openxmlformats.org/officeDocument/2006/relationships/image" Target="../media/image2038.png"/><Relationship Id="rId144" Type="http://schemas.openxmlformats.org/officeDocument/2006/relationships/customXml" Target="../ink/ink2027.xml"/><Relationship Id="rId143" Type="http://schemas.openxmlformats.org/officeDocument/2006/relationships/image" Target="../media/image2037.png"/><Relationship Id="rId142" Type="http://schemas.openxmlformats.org/officeDocument/2006/relationships/customXml" Target="../ink/ink2026.xml"/><Relationship Id="rId141" Type="http://schemas.openxmlformats.org/officeDocument/2006/relationships/image" Target="../media/image2036.png"/><Relationship Id="rId140" Type="http://schemas.openxmlformats.org/officeDocument/2006/relationships/customXml" Target="../ink/ink2025.xml"/><Relationship Id="rId14" Type="http://schemas.openxmlformats.org/officeDocument/2006/relationships/customXml" Target="../ink/ink1962.xml"/><Relationship Id="rId139" Type="http://schemas.openxmlformats.org/officeDocument/2006/relationships/image" Target="../media/image2035.png"/><Relationship Id="rId138" Type="http://schemas.openxmlformats.org/officeDocument/2006/relationships/customXml" Target="../ink/ink2024.xml"/><Relationship Id="rId137" Type="http://schemas.openxmlformats.org/officeDocument/2006/relationships/image" Target="../media/image2034.png"/><Relationship Id="rId136" Type="http://schemas.openxmlformats.org/officeDocument/2006/relationships/customXml" Target="../ink/ink2023.xml"/><Relationship Id="rId135" Type="http://schemas.openxmlformats.org/officeDocument/2006/relationships/image" Target="../media/image2033.png"/><Relationship Id="rId134" Type="http://schemas.openxmlformats.org/officeDocument/2006/relationships/customXml" Target="../ink/ink2022.xml"/><Relationship Id="rId133" Type="http://schemas.openxmlformats.org/officeDocument/2006/relationships/image" Target="../media/image2032.png"/><Relationship Id="rId132" Type="http://schemas.openxmlformats.org/officeDocument/2006/relationships/customXml" Target="../ink/ink2021.xml"/><Relationship Id="rId131" Type="http://schemas.openxmlformats.org/officeDocument/2006/relationships/image" Target="../media/image2031.png"/><Relationship Id="rId130" Type="http://schemas.openxmlformats.org/officeDocument/2006/relationships/customXml" Target="../ink/ink2020.xml"/><Relationship Id="rId13" Type="http://schemas.openxmlformats.org/officeDocument/2006/relationships/image" Target="../media/image1972.png"/><Relationship Id="rId129" Type="http://schemas.openxmlformats.org/officeDocument/2006/relationships/image" Target="../media/image2030.png"/><Relationship Id="rId128" Type="http://schemas.openxmlformats.org/officeDocument/2006/relationships/customXml" Target="../ink/ink2019.xml"/><Relationship Id="rId127" Type="http://schemas.openxmlformats.org/officeDocument/2006/relationships/image" Target="../media/image2029.png"/><Relationship Id="rId126" Type="http://schemas.openxmlformats.org/officeDocument/2006/relationships/customXml" Target="../ink/ink2018.xml"/><Relationship Id="rId125" Type="http://schemas.openxmlformats.org/officeDocument/2006/relationships/image" Target="../media/image2028.png"/><Relationship Id="rId124" Type="http://schemas.openxmlformats.org/officeDocument/2006/relationships/customXml" Target="../ink/ink2017.xml"/><Relationship Id="rId123" Type="http://schemas.openxmlformats.org/officeDocument/2006/relationships/image" Target="../media/image2027.png"/><Relationship Id="rId122" Type="http://schemas.openxmlformats.org/officeDocument/2006/relationships/customXml" Target="../ink/ink2016.xml"/><Relationship Id="rId121" Type="http://schemas.openxmlformats.org/officeDocument/2006/relationships/image" Target="../media/image2026.png"/><Relationship Id="rId120" Type="http://schemas.openxmlformats.org/officeDocument/2006/relationships/customXml" Target="../ink/ink2015.xml"/><Relationship Id="rId12" Type="http://schemas.openxmlformats.org/officeDocument/2006/relationships/customXml" Target="../ink/ink1961.xml"/><Relationship Id="rId119" Type="http://schemas.openxmlformats.org/officeDocument/2006/relationships/image" Target="../media/image2025.png"/><Relationship Id="rId118" Type="http://schemas.openxmlformats.org/officeDocument/2006/relationships/customXml" Target="../ink/ink2014.xml"/><Relationship Id="rId117" Type="http://schemas.openxmlformats.org/officeDocument/2006/relationships/image" Target="../media/image2024.png"/><Relationship Id="rId116" Type="http://schemas.openxmlformats.org/officeDocument/2006/relationships/customXml" Target="../ink/ink2013.xml"/><Relationship Id="rId115" Type="http://schemas.openxmlformats.org/officeDocument/2006/relationships/image" Target="../media/image2023.png"/><Relationship Id="rId114" Type="http://schemas.openxmlformats.org/officeDocument/2006/relationships/customXml" Target="../ink/ink2012.xml"/><Relationship Id="rId113" Type="http://schemas.openxmlformats.org/officeDocument/2006/relationships/image" Target="../media/image2022.png"/><Relationship Id="rId112" Type="http://schemas.openxmlformats.org/officeDocument/2006/relationships/customXml" Target="../ink/ink2011.xml"/><Relationship Id="rId111" Type="http://schemas.openxmlformats.org/officeDocument/2006/relationships/image" Target="../media/image2021.png"/><Relationship Id="rId110" Type="http://schemas.openxmlformats.org/officeDocument/2006/relationships/customXml" Target="../ink/ink2010.xml"/><Relationship Id="rId11" Type="http://schemas.openxmlformats.org/officeDocument/2006/relationships/image" Target="../media/image1971.png"/><Relationship Id="rId109" Type="http://schemas.openxmlformats.org/officeDocument/2006/relationships/image" Target="../media/image2020.png"/><Relationship Id="rId108" Type="http://schemas.openxmlformats.org/officeDocument/2006/relationships/customXml" Target="../ink/ink2009.xml"/><Relationship Id="rId107" Type="http://schemas.openxmlformats.org/officeDocument/2006/relationships/image" Target="../media/image2019.png"/><Relationship Id="rId106" Type="http://schemas.openxmlformats.org/officeDocument/2006/relationships/customXml" Target="../ink/ink2008.xml"/><Relationship Id="rId105" Type="http://schemas.openxmlformats.org/officeDocument/2006/relationships/image" Target="../media/image2018.png"/><Relationship Id="rId104" Type="http://schemas.openxmlformats.org/officeDocument/2006/relationships/customXml" Target="../ink/ink2007.xml"/><Relationship Id="rId103" Type="http://schemas.openxmlformats.org/officeDocument/2006/relationships/image" Target="../media/image2017.png"/><Relationship Id="rId102" Type="http://schemas.openxmlformats.org/officeDocument/2006/relationships/customXml" Target="../ink/ink2006.xml"/><Relationship Id="rId101" Type="http://schemas.openxmlformats.org/officeDocument/2006/relationships/image" Target="../media/image2016.png"/><Relationship Id="rId100" Type="http://schemas.openxmlformats.org/officeDocument/2006/relationships/customXml" Target="../ink/ink2005.xml"/><Relationship Id="rId10" Type="http://schemas.openxmlformats.org/officeDocument/2006/relationships/customXml" Target="../ink/ink1960.xml"/><Relationship Id="rId1" Type="http://schemas.openxmlformats.org/officeDocument/2006/relationships/image" Target="../media/image1966.png"/></Relationships>
</file>

<file path=ppt/slides/_rels/slide23.xml.rels><?xml version="1.0" encoding="UTF-8" standalone="yes"?>
<Relationships xmlns="http://schemas.openxmlformats.org/package/2006/relationships"><Relationship Id="rId99" Type="http://schemas.openxmlformats.org/officeDocument/2006/relationships/image" Target="../media/image2466.png"/><Relationship Id="rId98" Type="http://schemas.openxmlformats.org/officeDocument/2006/relationships/customXml" Target="../ink/ink2454.xml"/><Relationship Id="rId97" Type="http://schemas.openxmlformats.org/officeDocument/2006/relationships/image" Target="../media/image2465.png"/><Relationship Id="rId96" Type="http://schemas.openxmlformats.org/officeDocument/2006/relationships/customXml" Target="../ink/ink2453.xml"/><Relationship Id="rId95" Type="http://schemas.openxmlformats.org/officeDocument/2006/relationships/image" Target="../media/image2464.png"/><Relationship Id="rId94" Type="http://schemas.openxmlformats.org/officeDocument/2006/relationships/customXml" Target="../ink/ink2452.xml"/><Relationship Id="rId93" Type="http://schemas.openxmlformats.org/officeDocument/2006/relationships/image" Target="../media/image2463.png"/><Relationship Id="rId92" Type="http://schemas.openxmlformats.org/officeDocument/2006/relationships/customXml" Target="../ink/ink2451.xml"/><Relationship Id="rId91" Type="http://schemas.openxmlformats.org/officeDocument/2006/relationships/image" Target="../media/image2462.png"/><Relationship Id="rId90" Type="http://schemas.openxmlformats.org/officeDocument/2006/relationships/customXml" Target="../ink/ink2450.xml"/><Relationship Id="rId9" Type="http://schemas.openxmlformats.org/officeDocument/2006/relationships/image" Target="../media/image2421.png"/><Relationship Id="rId89" Type="http://schemas.openxmlformats.org/officeDocument/2006/relationships/image" Target="../media/image2461.png"/><Relationship Id="rId88" Type="http://schemas.openxmlformats.org/officeDocument/2006/relationships/customXml" Target="../ink/ink2449.xml"/><Relationship Id="rId87" Type="http://schemas.openxmlformats.org/officeDocument/2006/relationships/image" Target="../media/image2460.png"/><Relationship Id="rId86" Type="http://schemas.openxmlformats.org/officeDocument/2006/relationships/customXml" Target="../ink/ink2448.xml"/><Relationship Id="rId85" Type="http://schemas.openxmlformats.org/officeDocument/2006/relationships/image" Target="../media/image2459.png"/><Relationship Id="rId84" Type="http://schemas.openxmlformats.org/officeDocument/2006/relationships/customXml" Target="../ink/ink2447.xml"/><Relationship Id="rId83" Type="http://schemas.openxmlformats.org/officeDocument/2006/relationships/image" Target="../media/image2458.png"/><Relationship Id="rId82" Type="http://schemas.openxmlformats.org/officeDocument/2006/relationships/customXml" Target="../ink/ink2446.xml"/><Relationship Id="rId81" Type="http://schemas.openxmlformats.org/officeDocument/2006/relationships/image" Target="../media/image2457.png"/><Relationship Id="rId80" Type="http://schemas.openxmlformats.org/officeDocument/2006/relationships/customXml" Target="../ink/ink2445.xml"/><Relationship Id="rId8" Type="http://schemas.openxmlformats.org/officeDocument/2006/relationships/customXml" Target="../ink/ink2409.xml"/><Relationship Id="rId79" Type="http://schemas.openxmlformats.org/officeDocument/2006/relationships/image" Target="../media/image2456.png"/><Relationship Id="rId78" Type="http://schemas.openxmlformats.org/officeDocument/2006/relationships/customXml" Target="../ink/ink2444.xml"/><Relationship Id="rId77" Type="http://schemas.openxmlformats.org/officeDocument/2006/relationships/image" Target="../media/image2455.png"/><Relationship Id="rId76" Type="http://schemas.openxmlformats.org/officeDocument/2006/relationships/customXml" Target="../ink/ink2443.xml"/><Relationship Id="rId75" Type="http://schemas.openxmlformats.org/officeDocument/2006/relationships/image" Target="../media/image2454.png"/><Relationship Id="rId74" Type="http://schemas.openxmlformats.org/officeDocument/2006/relationships/customXml" Target="../ink/ink2442.xml"/><Relationship Id="rId73" Type="http://schemas.openxmlformats.org/officeDocument/2006/relationships/image" Target="../media/image2453.png"/><Relationship Id="rId72" Type="http://schemas.openxmlformats.org/officeDocument/2006/relationships/customXml" Target="../ink/ink2441.xml"/><Relationship Id="rId71" Type="http://schemas.openxmlformats.org/officeDocument/2006/relationships/image" Target="../media/image2452.png"/><Relationship Id="rId70" Type="http://schemas.openxmlformats.org/officeDocument/2006/relationships/customXml" Target="../ink/ink2440.xml"/><Relationship Id="rId7" Type="http://schemas.openxmlformats.org/officeDocument/2006/relationships/image" Target="../media/image2420.png"/><Relationship Id="rId69" Type="http://schemas.openxmlformats.org/officeDocument/2006/relationships/image" Target="../media/image2451.png"/><Relationship Id="rId68" Type="http://schemas.openxmlformats.org/officeDocument/2006/relationships/customXml" Target="../ink/ink2439.xml"/><Relationship Id="rId67" Type="http://schemas.openxmlformats.org/officeDocument/2006/relationships/image" Target="../media/image2450.png"/><Relationship Id="rId66" Type="http://schemas.openxmlformats.org/officeDocument/2006/relationships/customXml" Target="../ink/ink2438.xml"/><Relationship Id="rId65" Type="http://schemas.openxmlformats.org/officeDocument/2006/relationships/image" Target="../media/image2449.png"/><Relationship Id="rId64" Type="http://schemas.openxmlformats.org/officeDocument/2006/relationships/customXml" Target="../ink/ink2437.xml"/><Relationship Id="rId63" Type="http://schemas.openxmlformats.org/officeDocument/2006/relationships/image" Target="../media/image2448.png"/><Relationship Id="rId62" Type="http://schemas.openxmlformats.org/officeDocument/2006/relationships/customXml" Target="../ink/ink2436.xml"/><Relationship Id="rId61" Type="http://schemas.openxmlformats.org/officeDocument/2006/relationships/image" Target="../media/image2447.png"/><Relationship Id="rId60" Type="http://schemas.openxmlformats.org/officeDocument/2006/relationships/customXml" Target="../ink/ink2435.xml"/><Relationship Id="rId6" Type="http://schemas.openxmlformats.org/officeDocument/2006/relationships/customXml" Target="../ink/ink2408.xml"/><Relationship Id="rId59" Type="http://schemas.openxmlformats.org/officeDocument/2006/relationships/image" Target="../media/image2446.png"/><Relationship Id="rId58" Type="http://schemas.openxmlformats.org/officeDocument/2006/relationships/customXml" Target="../ink/ink2434.xml"/><Relationship Id="rId574" Type="http://schemas.openxmlformats.org/officeDocument/2006/relationships/slideLayout" Target="../slideLayouts/slideLayout11.xml"/><Relationship Id="rId573" Type="http://schemas.openxmlformats.org/officeDocument/2006/relationships/image" Target="../media/image2702.png"/><Relationship Id="rId572" Type="http://schemas.openxmlformats.org/officeDocument/2006/relationships/customXml" Target="../ink/ink2691.xml"/><Relationship Id="rId571" Type="http://schemas.openxmlformats.org/officeDocument/2006/relationships/image" Target="../media/image2701.png"/><Relationship Id="rId570" Type="http://schemas.openxmlformats.org/officeDocument/2006/relationships/customXml" Target="../ink/ink2690.xml"/><Relationship Id="rId57" Type="http://schemas.openxmlformats.org/officeDocument/2006/relationships/image" Target="../media/image2445.png"/><Relationship Id="rId569" Type="http://schemas.openxmlformats.org/officeDocument/2006/relationships/image" Target="../media/image2700.png"/><Relationship Id="rId568" Type="http://schemas.openxmlformats.org/officeDocument/2006/relationships/customXml" Target="../ink/ink2689.xml"/><Relationship Id="rId567" Type="http://schemas.openxmlformats.org/officeDocument/2006/relationships/image" Target="../media/image2699.png"/><Relationship Id="rId566" Type="http://schemas.openxmlformats.org/officeDocument/2006/relationships/customXml" Target="../ink/ink2688.xml"/><Relationship Id="rId565" Type="http://schemas.openxmlformats.org/officeDocument/2006/relationships/image" Target="../media/image2698.png"/><Relationship Id="rId564" Type="http://schemas.openxmlformats.org/officeDocument/2006/relationships/customXml" Target="../ink/ink2687.xml"/><Relationship Id="rId563" Type="http://schemas.openxmlformats.org/officeDocument/2006/relationships/image" Target="../media/image2697.png"/><Relationship Id="rId562" Type="http://schemas.openxmlformats.org/officeDocument/2006/relationships/customXml" Target="../ink/ink2686.xml"/><Relationship Id="rId561" Type="http://schemas.openxmlformats.org/officeDocument/2006/relationships/image" Target="../media/image2696.png"/><Relationship Id="rId560" Type="http://schemas.openxmlformats.org/officeDocument/2006/relationships/customXml" Target="../ink/ink2685.xml"/><Relationship Id="rId56" Type="http://schemas.openxmlformats.org/officeDocument/2006/relationships/customXml" Target="../ink/ink2433.xml"/><Relationship Id="rId559" Type="http://schemas.openxmlformats.org/officeDocument/2006/relationships/image" Target="../media/image2695.png"/><Relationship Id="rId558" Type="http://schemas.openxmlformats.org/officeDocument/2006/relationships/customXml" Target="../ink/ink2684.xml"/><Relationship Id="rId557" Type="http://schemas.openxmlformats.org/officeDocument/2006/relationships/image" Target="../media/image2694.png"/><Relationship Id="rId556" Type="http://schemas.openxmlformats.org/officeDocument/2006/relationships/customXml" Target="../ink/ink2683.xml"/><Relationship Id="rId555" Type="http://schemas.openxmlformats.org/officeDocument/2006/relationships/image" Target="../media/image2693.png"/><Relationship Id="rId554" Type="http://schemas.openxmlformats.org/officeDocument/2006/relationships/customXml" Target="../ink/ink2682.xml"/><Relationship Id="rId553" Type="http://schemas.openxmlformats.org/officeDocument/2006/relationships/image" Target="../media/image2692.png"/><Relationship Id="rId552" Type="http://schemas.openxmlformats.org/officeDocument/2006/relationships/customXml" Target="../ink/ink2681.xml"/><Relationship Id="rId551" Type="http://schemas.openxmlformats.org/officeDocument/2006/relationships/image" Target="../media/image2691.png"/><Relationship Id="rId550" Type="http://schemas.openxmlformats.org/officeDocument/2006/relationships/customXml" Target="../ink/ink2680.xml"/><Relationship Id="rId55" Type="http://schemas.openxmlformats.org/officeDocument/2006/relationships/image" Target="../media/image2444.png"/><Relationship Id="rId549" Type="http://schemas.openxmlformats.org/officeDocument/2006/relationships/image" Target="../media/image2690.png"/><Relationship Id="rId548" Type="http://schemas.openxmlformats.org/officeDocument/2006/relationships/customXml" Target="../ink/ink2679.xml"/><Relationship Id="rId547" Type="http://schemas.openxmlformats.org/officeDocument/2006/relationships/image" Target="../media/image2689.png"/><Relationship Id="rId546" Type="http://schemas.openxmlformats.org/officeDocument/2006/relationships/customXml" Target="../ink/ink2678.xml"/><Relationship Id="rId545" Type="http://schemas.openxmlformats.org/officeDocument/2006/relationships/image" Target="../media/image2688.png"/><Relationship Id="rId544" Type="http://schemas.openxmlformats.org/officeDocument/2006/relationships/customXml" Target="../ink/ink2677.xml"/><Relationship Id="rId543" Type="http://schemas.openxmlformats.org/officeDocument/2006/relationships/image" Target="../media/image2687.png"/><Relationship Id="rId542" Type="http://schemas.openxmlformats.org/officeDocument/2006/relationships/customXml" Target="../ink/ink2676.xml"/><Relationship Id="rId541" Type="http://schemas.openxmlformats.org/officeDocument/2006/relationships/image" Target="../media/image2686.png"/><Relationship Id="rId540" Type="http://schemas.openxmlformats.org/officeDocument/2006/relationships/customXml" Target="../ink/ink2675.xml"/><Relationship Id="rId54" Type="http://schemas.openxmlformats.org/officeDocument/2006/relationships/customXml" Target="../ink/ink2432.xml"/><Relationship Id="rId539" Type="http://schemas.openxmlformats.org/officeDocument/2006/relationships/image" Target="../media/image2685.png"/><Relationship Id="rId538" Type="http://schemas.openxmlformats.org/officeDocument/2006/relationships/customXml" Target="../ink/ink2674.xml"/><Relationship Id="rId537" Type="http://schemas.openxmlformats.org/officeDocument/2006/relationships/image" Target="../media/image2684.png"/><Relationship Id="rId536" Type="http://schemas.openxmlformats.org/officeDocument/2006/relationships/customXml" Target="../ink/ink2673.xml"/><Relationship Id="rId535" Type="http://schemas.openxmlformats.org/officeDocument/2006/relationships/image" Target="../media/image2683.png"/><Relationship Id="rId534" Type="http://schemas.openxmlformats.org/officeDocument/2006/relationships/customXml" Target="../ink/ink2672.xml"/><Relationship Id="rId533" Type="http://schemas.openxmlformats.org/officeDocument/2006/relationships/image" Target="../media/image2682.png"/><Relationship Id="rId532" Type="http://schemas.openxmlformats.org/officeDocument/2006/relationships/customXml" Target="../ink/ink2671.xml"/><Relationship Id="rId531" Type="http://schemas.openxmlformats.org/officeDocument/2006/relationships/image" Target="../media/image2681.png"/><Relationship Id="rId530" Type="http://schemas.openxmlformats.org/officeDocument/2006/relationships/customXml" Target="../ink/ink2670.xml"/><Relationship Id="rId53" Type="http://schemas.openxmlformats.org/officeDocument/2006/relationships/image" Target="../media/image2443.png"/><Relationship Id="rId529" Type="http://schemas.openxmlformats.org/officeDocument/2006/relationships/image" Target="../media/image2680.png"/><Relationship Id="rId528" Type="http://schemas.openxmlformats.org/officeDocument/2006/relationships/customXml" Target="../ink/ink2669.xml"/><Relationship Id="rId527" Type="http://schemas.openxmlformats.org/officeDocument/2006/relationships/image" Target="../media/image2679.png"/><Relationship Id="rId526" Type="http://schemas.openxmlformats.org/officeDocument/2006/relationships/customXml" Target="../ink/ink2668.xml"/><Relationship Id="rId525" Type="http://schemas.openxmlformats.org/officeDocument/2006/relationships/image" Target="../media/image2678.png"/><Relationship Id="rId524" Type="http://schemas.openxmlformats.org/officeDocument/2006/relationships/customXml" Target="../ink/ink2667.xml"/><Relationship Id="rId523" Type="http://schemas.openxmlformats.org/officeDocument/2006/relationships/image" Target="../media/image2677.png"/><Relationship Id="rId522" Type="http://schemas.openxmlformats.org/officeDocument/2006/relationships/customXml" Target="../ink/ink2666.xml"/><Relationship Id="rId521" Type="http://schemas.openxmlformats.org/officeDocument/2006/relationships/image" Target="../media/image2676.png"/><Relationship Id="rId520" Type="http://schemas.openxmlformats.org/officeDocument/2006/relationships/customXml" Target="../ink/ink2665.xml"/><Relationship Id="rId52" Type="http://schemas.openxmlformats.org/officeDocument/2006/relationships/customXml" Target="../ink/ink2431.xml"/><Relationship Id="rId519" Type="http://schemas.openxmlformats.org/officeDocument/2006/relationships/image" Target="../media/image2675.png"/><Relationship Id="rId518" Type="http://schemas.openxmlformats.org/officeDocument/2006/relationships/customXml" Target="../ink/ink2664.xml"/><Relationship Id="rId517" Type="http://schemas.openxmlformats.org/officeDocument/2006/relationships/image" Target="../media/image2674.png"/><Relationship Id="rId516" Type="http://schemas.openxmlformats.org/officeDocument/2006/relationships/customXml" Target="../ink/ink2663.xml"/><Relationship Id="rId515" Type="http://schemas.openxmlformats.org/officeDocument/2006/relationships/image" Target="../media/image2673.png"/><Relationship Id="rId514" Type="http://schemas.openxmlformats.org/officeDocument/2006/relationships/customXml" Target="../ink/ink2662.xml"/><Relationship Id="rId513" Type="http://schemas.openxmlformats.org/officeDocument/2006/relationships/image" Target="../media/image2672.png"/><Relationship Id="rId512" Type="http://schemas.openxmlformats.org/officeDocument/2006/relationships/customXml" Target="../ink/ink2661.xml"/><Relationship Id="rId511" Type="http://schemas.openxmlformats.org/officeDocument/2006/relationships/image" Target="../media/image2671.png"/><Relationship Id="rId510" Type="http://schemas.openxmlformats.org/officeDocument/2006/relationships/customXml" Target="../ink/ink2660.xml"/><Relationship Id="rId51" Type="http://schemas.openxmlformats.org/officeDocument/2006/relationships/image" Target="../media/image2442.png"/><Relationship Id="rId509" Type="http://schemas.openxmlformats.org/officeDocument/2006/relationships/image" Target="../media/image2670.png"/><Relationship Id="rId508" Type="http://schemas.openxmlformats.org/officeDocument/2006/relationships/customXml" Target="../ink/ink2659.xml"/><Relationship Id="rId507" Type="http://schemas.openxmlformats.org/officeDocument/2006/relationships/image" Target="../media/image2669.png"/><Relationship Id="rId506" Type="http://schemas.openxmlformats.org/officeDocument/2006/relationships/customXml" Target="../ink/ink2658.xml"/><Relationship Id="rId505" Type="http://schemas.openxmlformats.org/officeDocument/2006/relationships/image" Target="../media/image2668.png"/><Relationship Id="rId504" Type="http://schemas.openxmlformats.org/officeDocument/2006/relationships/customXml" Target="../ink/ink2657.xml"/><Relationship Id="rId503" Type="http://schemas.openxmlformats.org/officeDocument/2006/relationships/image" Target="../media/image2667.png"/><Relationship Id="rId502" Type="http://schemas.openxmlformats.org/officeDocument/2006/relationships/customXml" Target="../ink/ink2656.xml"/><Relationship Id="rId501" Type="http://schemas.openxmlformats.org/officeDocument/2006/relationships/image" Target="../media/image2666.png"/><Relationship Id="rId500" Type="http://schemas.openxmlformats.org/officeDocument/2006/relationships/customXml" Target="../ink/ink2655.xml"/><Relationship Id="rId50" Type="http://schemas.openxmlformats.org/officeDocument/2006/relationships/customXml" Target="../ink/ink2430.xml"/><Relationship Id="rId5" Type="http://schemas.openxmlformats.org/officeDocument/2006/relationships/image" Target="../media/image2419.png"/><Relationship Id="rId499" Type="http://schemas.openxmlformats.org/officeDocument/2006/relationships/image" Target="../media/image2665.png"/><Relationship Id="rId498" Type="http://schemas.openxmlformats.org/officeDocument/2006/relationships/customXml" Target="../ink/ink2654.xml"/><Relationship Id="rId497" Type="http://schemas.openxmlformats.org/officeDocument/2006/relationships/image" Target="../media/image2664.png"/><Relationship Id="rId496" Type="http://schemas.openxmlformats.org/officeDocument/2006/relationships/customXml" Target="../ink/ink2653.xml"/><Relationship Id="rId495" Type="http://schemas.openxmlformats.org/officeDocument/2006/relationships/image" Target="../media/image2663.png"/><Relationship Id="rId494" Type="http://schemas.openxmlformats.org/officeDocument/2006/relationships/customXml" Target="../ink/ink2652.xml"/><Relationship Id="rId493" Type="http://schemas.openxmlformats.org/officeDocument/2006/relationships/image" Target="../media/image2662.png"/><Relationship Id="rId492" Type="http://schemas.openxmlformats.org/officeDocument/2006/relationships/customXml" Target="../ink/ink2651.xml"/><Relationship Id="rId491" Type="http://schemas.openxmlformats.org/officeDocument/2006/relationships/image" Target="../media/image2661.png"/><Relationship Id="rId490" Type="http://schemas.openxmlformats.org/officeDocument/2006/relationships/customXml" Target="../ink/ink2650.xml"/><Relationship Id="rId49" Type="http://schemas.openxmlformats.org/officeDocument/2006/relationships/image" Target="../media/image2441.png"/><Relationship Id="rId489" Type="http://schemas.openxmlformats.org/officeDocument/2006/relationships/image" Target="../media/image2660.png"/><Relationship Id="rId488" Type="http://schemas.openxmlformats.org/officeDocument/2006/relationships/customXml" Target="../ink/ink2649.xml"/><Relationship Id="rId487" Type="http://schemas.openxmlformats.org/officeDocument/2006/relationships/image" Target="../media/image2659.png"/><Relationship Id="rId486" Type="http://schemas.openxmlformats.org/officeDocument/2006/relationships/customXml" Target="../ink/ink2648.xml"/><Relationship Id="rId485" Type="http://schemas.openxmlformats.org/officeDocument/2006/relationships/image" Target="../media/image2658.png"/><Relationship Id="rId484" Type="http://schemas.openxmlformats.org/officeDocument/2006/relationships/customXml" Target="../ink/ink2647.xml"/><Relationship Id="rId483" Type="http://schemas.openxmlformats.org/officeDocument/2006/relationships/image" Target="../media/image2657.png"/><Relationship Id="rId482" Type="http://schemas.openxmlformats.org/officeDocument/2006/relationships/customXml" Target="../ink/ink2646.xml"/><Relationship Id="rId481" Type="http://schemas.openxmlformats.org/officeDocument/2006/relationships/image" Target="../media/image2656.png"/><Relationship Id="rId480" Type="http://schemas.openxmlformats.org/officeDocument/2006/relationships/customXml" Target="../ink/ink2645.xml"/><Relationship Id="rId48" Type="http://schemas.openxmlformats.org/officeDocument/2006/relationships/customXml" Target="../ink/ink2429.xml"/><Relationship Id="rId479" Type="http://schemas.openxmlformats.org/officeDocument/2006/relationships/image" Target="../media/image2655.png"/><Relationship Id="rId478" Type="http://schemas.openxmlformats.org/officeDocument/2006/relationships/customXml" Target="../ink/ink2644.xml"/><Relationship Id="rId477" Type="http://schemas.openxmlformats.org/officeDocument/2006/relationships/image" Target="../media/image2654.png"/><Relationship Id="rId476" Type="http://schemas.openxmlformats.org/officeDocument/2006/relationships/customXml" Target="../ink/ink2643.xml"/><Relationship Id="rId475" Type="http://schemas.openxmlformats.org/officeDocument/2006/relationships/image" Target="../media/image2653.png"/><Relationship Id="rId474" Type="http://schemas.openxmlformats.org/officeDocument/2006/relationships/customXml" Target="../ink/ink2642.xml"/><Relationship Id="rId473" Type="http://schemas.openxmlformats.org/officeDocument/2006/relationships/image" Target="../media/image2652.png"/><Relationship Id="rId472" Type="http://schemas.openxmlformats.org/officeDocument/2006/relationships/customXml" Target="../ink/ink2641.xml"/><Relationship Id="rId471" Type="http://schemas.openxmlformats.org/officeDocument/2006/relationships/image" Target="../media/image2651.png"/><Relationship Id="rId470" Type="http://schemas.openxmlformats.org/officeDocument/2006/relationships/customXml" Target="../ink/ink2640.xml"/><Relationship Id="rId47" Type="http://schemas.openxmlformats.org/officeDocument/2006/relationships/image" Target="../media/image2440.png"/><Relationship Id="rId469" Type="http://schemas.openxmlformats.org/officeDocument/2006/relationships/image" Target="../media/image2650.png"/><Relationship Id="rId468" Type="http://schemas.openxmlformats.org/officeDocument/2006/relationships/customXml" Target="../ink/ink2639.xml"/><Relationship Id="rId467" Type="http://schemas.openxmlformats.org/officeDocument/2006/relationships/image" Target="../media/image2649.png"/><Relationship Id="rId466" Type="http://schemas.openxmlformats.org/officeDocument/2006/relationships/customXml" Target="../ink/ink2638.xml"/><Relationship Id="rId465" Type="http://schemas.openxmlformats.org/officeDocument/2006/relationships/image" Target="../media/image2648.png"/><Relationship Id="rId464" Type="http://schemas.openxmlformats.org/officeDocument/2006/relationships/customXml" Target="../ink/ink2637.xml"/><Relationship Id="rId463" Type="http://schemas.openxmlformats.org/officeDocument/2006/relationships/image" Target="../media/image2647.png"/><Relationship Id="rId462" Type="http://schemas.openxmlformats.org/officeDocument/2006/relationships/customXml" Target="../ink/ink2636.xml"/><Relationship Id="rId461" Type="http://schemas.openxmlformats.org/officeDocument/2006/relationships/image" Target="../media/image2646.png"/><Relationship Id="rId460" Type="http://schemas.openxmlformats.org/officeDocument/2006/relationships/customXml" Target="../ink/ink2635.xml"/><Relationship Id="rId46" Type="http://schemas.openxmlformats.org/officeDocument/2006/relationships/customXml" Target="../ink/ink2428.xml"/><Relationship Id="rId459" Type="http://schemas.openxmlformats.org/officeDocument/2006/relationships/image" Target="../media/image2645.png"/><Relationship Id="rId458" Type="http://schemas.openxmlformats.org/officeDocument/2006/relationships/customXml" Target="../ink/ink2634.xml"/><Relationship Id="rId457" Type="http://schemas.openxmlformats.org/officeDocument/2006/relationships/image" Target="../media/image2644.png"/><Relationship Id="rId456" Type="http://schemas.openxmlformats.org/officeDocument/2006/relationships/customXml" Target="../ink/ink2633.xml"/><Relationship Id="rId455" Type="http://schemas.openxmlformats.org/officeDocument/2006/relationships/image" Target="../media/image2643.png"/><Relationship Id="rId454" Type="http://schemas.openxmlformats.org/officeDocument/2006/relationships/customXml" Target="../ink/ink2632.xml"/><Relationship Id="rId453" Type="http://schemas.openxmlformats.org/officeDocument/2006/relationships/image" Target="../media/image2642.png"/><Relationship Id="rId452" Type="http://schemas.openxmlformats.org/officeDocument/2006/relationships/customXml" Target="../ink/ink2631.xml"/><Relationship Id="rId451" Type="http://schemas.openxmlformats.org/officeDocument/2006/relationships/image" Target="../media/image2641.png"/><Relationship Id="rId450" Type="http://schemas.openxmlformats.org/officeDocument/2006/relationships/customXml" Target="../ink/ink2630.xml"/><Relationship Id="rId45" Type="http://schemas.openxmlformats.org/officeDocument/2006/relationships/image" Target="../media/image2439.png"/><Relationship Id="rId449" Type="http://schemas.openxmlformats.org/officeDocument/2006/relationships/image" Target="../media/image2640.png"/><Relationship Id="rId448" Type="http://schemas.openxmlformats.org/officeDocument/2006/relationships/customXml" Target="../ink/ink2629.xml"/><Relationship Id="rId447" Type="http://schemas.openxmlformats.org/officeDocument/2006/relationships/image" Target="../media/image2639.png"/><Relationship Id="rId446" Type="http://schemas.openxmlformats.org/officeDocument/2006/relationships/customXml" Target="../ink/ink2628.xml"/><Relationship Id="rId445" Type="http://schemas.openxmlformats.org/officeDocument/2006/relationships/image" Target="../media/image2638.png"/><Relationship Id="rId444" Type="http://schemas.openxmlformats.org/officeDocument/2006/relationships/customXml" Target="../ink/ink2627.xml"/><Relationship Id="rId443" Type="http://schemas.openxmlformats.org/officeDocument/2006/relationships/image" Target="../media/image2637.png"/><Relationship Id="rId442" Type="http://schemas.openxmlformats.org/officeDocument/2006/relationships/customXml" Target="../ink/ink2626.xml"/><Relationship Id="rId441" Type="http://schemas.openxmlformats.org/officeDocument/2006/relationships/image" Target="../media/image2636.png"/><Relationship Id="rId440" Type="http://schemas.openxmlformats.org/officeDocument/2006/relationships/customXml" Target="../ink/ink2625.xml"/><Relationship Id="rId44" Type="http://schemas.openxmlformats.org/officeDocument/2006/relationships/customXml" Target="../ink/ink2427.xml"/><Relationship Id="rId439" Type="http://schemas.openxmlformats.org/officeDocument/2006/relationships/image" Target="../media/image2635.png"/><Relationship Id="rId438" Type="http://schemas.openxmlformats.org/officeDocument/2006/relationships/customXml" Target="../ink/ink2624.xml"/><Relationship Id="rId437" Type="http://schemas.openxmlformats.org/officeDocument/2006/relationships/image" Target="../media/image2634.png"/><Relationship Id="rId436" Type="http://schemas.openxmlformats.org/officeDocument/2006/relationships/customXml" Target="../ink/ink2623.xml"/><Relationship Id="rId435" Type="http://schemas.openxmlformats.org/officeDocument/2006/relationships/image" Target="../media/image2633.png"/><Relationship Id="rId434" Type="http://schemas.openxmlformats.org/officeDocument/2006/relationships/customXml" Target="../ink/ink2622.xml"/><Relationship Id="rId433" Type="http://schemas.openxmlformats.org/officeDocument/2006/relationships/image" Target="../media/image2632.png"/><Relationship Id="rId432" Type="http://schemas.openxmlformats.org/officeDocument/2006/relationships/customXml" Target="../ink/ink2621.xml"/><Relationship Id="rId431" Type="http://schemas.openxmlformats.org/officeDocument/2006/relationships/image" Target="../media/image2631.png"/><Relationship Id="rId430" Type="http://schemas.openxmlformats.org/officeDocument/2006/relationships/customXml" Target="../ink/ink2620.xml"/><Relationship Id="rId43" Type="http://schemas.openxmlformats.org/officeDocument/2006/relationships/image" Target="../media/image2438.png"/><Relationship Id="rId429" Type="http://schemas.openxmlformats.org/officeDocument/2006/relationships/image" Target="../media/image2630.png"/><Relationship Id="rId428" Type="http://schemas.openxmlformats.org/officeDocument/2006/relationships/customXml" Target="../ink/ink2619.xml"/><Relationship Id="rId427" Type="http://schemas.openxmlformats.org/officeDocument/2006/relationships/image" Target="../media/image2629.png"/><Relationship Id="rId426" Type="http://schemas.openxmlformats.org/officeDocument/2006/relationships/customXml" Target="../ink/ink2618.xml"/><Relationship Id="rId425" Type="http://schemas.openxmlformats.org/officeDocument/2006/relationships/image" Target="../media/image2628.png"/><Relationship Id="rId424" Type="http://schemas.openxmlformats.org/officeDocument/2006/relationships/customXml" Target="../ink/ink2617.xml"/><Relationship Id="rId423" Type="http://schemas.openxmlformats.org/officeDocument/2006/relationships/image" Target="../media/image2627.png"/><Relationship Id="rId422" Type="http://schemas.openxmlformats.org/officeDocument/2006/relationships/customXml" Target="../ink/ink2616.xml"/><Relationship Id="rId421" Type="http://schemas.openxmlformats.org/officeDocument/2006/relationships/image" Target="../media/image2626.png"/><Relationship Id="rId420" Type="http://schemas.openxmlformats.org/officeDocument/2006/relationships/customXml" Target="../ink/ink2615.xml"/><Relationship Id="rId42" Type="http://schemas.openxmlformats.org/officeDocument/2006/relationships/customXml" Target="../ink/ink2426.xml"/><Relationship Id="rId419" Type="http://schemas.openxmlformats.org/officeDocument/2006/relationships/image" Target="../media/image2625.png"/><Relationship Id="rId418" Type="http://schemas.openxmlformats.org/officeDocument/2006/relationships/customXml" Target="../ink/ink2614.xml"/><Relationship Id="rId417" Type="http://schemas.openxmlformats.org/officeDocument/2006/relationships/image" Target="../media/image2624.png"/><Relationship Id="rId416" Type="http://schemas.openxmlformats.org/officeDocument/2006/relationships/customXml" Target="../ink/ink2613.xml"/><Relationship Id="rId415" Type="http://schemas.openxmlformats.org/officeDocument/2006/relationships/image" Target="../media/image2623.png"/><Relationship Id="rId414" Type="http://schemas.openxmlformats.org/officeDocument/2006/relationships/customXml" Target="../ink/ink2612.xml"/><Relationship Id="rId413" Type="http://schemas.openxmlformats.org/officeDocument/2006/relationships/image" Target="../media/image2622.png"/><Relationship Id="rId412" Type="http://schemas.openxmlformats.org/officeDocument/2006/relationships/customXml" Target="../ink/ink2611.xml"/><Relationship Id="rId411" Type="http://schemas.openxmlformats.org/officeDocument/2006/relationships/image" Target="../media/image2621.png"/><Relationship Id="rId410" Type="http://schemas.openxmlformats.org/officeDocument/2006/relationships/customXml" Target="../ink/ink2610.xml"/><Relationship Id="rId41" Type="http://schemas.openxmlformats.org/officeDocument/2006/relationships/image" Target="../media/image2437.png"/><Relationship Id="rId409" Type="http://schemas.openxmlformats.org/officeDocument/2006/relationships/image" Target="../media/image2620.png"/><Relationship Id="rId408" Type="http://schemas.openxmlformats.org/officeDocument/2006/relationships/customXml" Target="../ink/ink2609.xml"/><Relationship Id="rId407" Type="http://schemas.openxmlformats.org/officeDocument/2006/relationships/image" Target="../media/image2619.png"/><Relationship Id="rId406" Type="http://schemas.openxmlformats.org/officeDocument/2006/relationships/customXml" Target="../ink/ink2608.xml"/><Relationship Id="rId405" Type="http://schemas.openxmlformats.org/officeDocument/2006/relationships/image" Target="../media/image2618.png"/><Relationship Id="rId404" Type="http://schemas.openxmlformats.org/officeDocument/2006/relationships/customXml" Target="../ink/ink2607.xml"/><Relationship Id="rId403" Type="http://schemas.openxmlformats.org/officeDocument/2006/relationships/image" Target="../media/image2617.png"/><Relationship Id="rId402" Type="http://schemas.openxmlformats.org/officeDocument/2006/relationships/customXml" Target="../ink/ink2606.xml"/><Relationship Id="rId401" Type="http://schemas.openxmlformats.org/officeDocument/2006/relationships/image" Target="../media/image2616.png"/><Relationship Id="rId400" Type="http://schemas.openxmlformats.org/officeDocument/2006/relationships/customXml" Target="../ink/ink2605.xml"/><Relationship Id="rId40" Type="http://schemas.openxmlformats.org/officeDocument/2006/relationships/customXml" Target="../ink/ink2425.xml"/><Relationship Id="rId4" Type="http://schemas.openxmlformats.org/officeDocument/2006/relationships/customXml" Target="../ink/ink2407.xml"/><Relationship Id="rId399" Type="http://schemas.openxmlformats.org/officeDocument/2006/relationships/image" Target="../media/image2615.png"/><Relationship Id="rId398" Type="http://schemas.openxmlformats.org/officeDocument/2006/relationships/customXml" Target="../ink/ink2604.xml"/><Relationship Id="rId397" Type="http://schemas.openxmlformats.org/officeDocument/2006/relationships/image" Target="../media/image2614.png"/><Relationship Id="rId396" Type="http://schemas.openxmlformats.org/officeDocument/2006/relationships/customXml" Target="../ink/ink2603.xml"/><Relationship Id="rId395" Type="http://schemas.openxmlformats.org/officeDocument/2006/relationships/image" Target="../media/image2613.png"/><Relationship Id="rId394" Type="http://schemas.openxmlformats.org/officeDocument/2006/relationships/customXml" Target="../ink/ink2602.xml"/><Relationship Id="rId393" Type="http://schemas.openxmlformats.org/officeDocument/2006/relationships/image" Target="../media/image2612.png"/><Relationship Id="rId392" Type="http://schemas.openxmlformats.org/officeDocument/2006/relationships/customXml" Target="../ink/ink2601.xml"/><Relationship Id="rId391" Type="http://schemas.openxmlformats.org/officeDocument/2006/relationships/image" Target="../media/image2611.png"/><Relationship Id="rId390" Type="http://schemas.openxmlformats.org/officeDocument/2006/relationships/customXml" Target="../ink/ink2600.xml"/><Relationship Id="rId39" Type="http://schemas.openxmlformats.org/officeDocument/2006/relationships/image" Target="../media/image2436.png"/><Relationship Id="rId389" Type="http://schemas.openxmlformats.org/officeDocument/2006/relationships/image" Target="../media/image2610.png"/><Relationship Id="rId388" Type="http://schemas.openxmlformats.org/officeDocument/2006/relationships/customXml" Target="../ink/ink2599.xml"/><Relationship Id="rId387" Type="http://schemas.openxmlformats.org/officeDocument/2006/relationships/image" Target="../media/image2609.png"/><Relationship Id="rId386" Type="http://schemas.openxmlformats.org/officeDocument/2006/relationships/customXml" Target="../ink/ink2598.xml"/><Relationship Id="rId385" Type="http://schemas.openxmlformats.org/officeDocument/2006/relationships/image" Target="../media/image2608.png"/><Relationship Id="rId384" Type="http://schemas.openxmlformats.org/officeDocument/2006/relationships/customXml" Target="../ink/ink2597.xml"/><Relationship Id="rId383" Type="http://schemas.openxmlformats.org/officeDocument/2006/relationships/image" Target="../media/image2607.png"/><Relationship Id="rId382" Type="http://schemas.openxmlformats.org/officeDocument/2006/relationships/customXml" Target="../ink/ink2596.xml"/><Relationship Id="rId381" Type="http://schemas.openxmlformats.org/officeDocument/2006/relationships/image" Target="../media/image2606.png"/><Relationship Id="rId380" Type="http://schemas.openxmlformats.org/officeDocument/2006/relationships/customXml" Target="../ink/ink2595.xml"/><Relationship Id="rId38" Type="http://schemas.openxmlformats.org/officeDocument/2006/relationships/customXml" Target="../ink/ink2424.xml"/><Relationship Id="rId379" Type="http://schemas.openxmlformats.org/officeDocument/2006/relationships/image" Target="../media/image2605.png"/><Relationship Id="rId378" Type="http://schemas.openxmlformats.org/officeDocument/2006/relationships/customXml" Target="../ink/ink2594.xml"/><Relationship Id="rId377" Type="http://schemas.openxmlformats.org/officeDocument/2006/relationships/image" Target="../media/image2604.png"/><Relationship Id="rId376" Type="http://schemas.openxmlformats.org/officeDocument/2006/relationships/customXml" Target="../ink/ink2593.xml"/><Relationship Id="rId375" Type="http://schemas.openxmlformats.org/officeDocument/2006/relationships/image" Target="../media/image2603.png"/><Relationship Id="rId374" Type="http://schemas.openxmlformats.org/officeDocument/2006/relationships/customXml" Target="../ink/ink2592.xml"/><Relationship Id="rId373" Type="http://schemas.openxmlformats.org/officeDocument/2006/relationships/image" Target="../media/image2602.png"/><Relationship Id="rId372" Type="http://schemas.openxmlformats.org/officeDocument/2006/relationships/customXml" Target="../ink/ink2591.xml"/><Relationship Id="rId371" Type="http://schemas.openxmlformats.org/officeDocument/2006/relationships/image" Target="../media/image2601.png"/><Relationship Id="rId370" Type="http://schemas.openxmlformats.org/officeDocument/2006/relationships/customXml" Target="../ink/ink2590.xml"/><Relationship Id="rId37" Type="http://schemas.openxmlformats.org/officeDocument/2006/relationships/image" Target="../media/image2435.png"/><Relationship Id="rId369" Type="http://schemas.openxmlformats.org/officeDocument/2006/relationships/image" Target="../media/image2600.png"/><Relationship Id="rId368" Type="http://schemas.openxmlformats.org/officeDocument/2006/relationships/customXml" Target="../ink/ink2589.xml"/><Relationship Id="rId367" Type="http://schemas.openxmlformats.org/officeDocument/2006/relationships/image" Target="../media/image2599.png"/><Relationship Id="rId366" Type="http://schemas.openxmlformats.org/officeDocument/2006/relationships/customXml" Target="../ink/ink2588.xml"/><Relationship Id="rId365" Type="http://schemas.openxmlformats.org/officeDocument/2006/relationships/image" Target="../media/image2598.png"/><Relationship Id="rId364" Type="http://schemas.openxmlformats.org/officeDocument/2006/relationships/customXml" Target="../ink/ink2587.xml"/><Relationship Id="rId363" Type="http://schemas.openxmlformats.org/officeDocument/2006/relationships/image" Target="../media/image2597.png"/><Relationship Id="rId362" Type="http://schemas.openxmlformats.org/officeDocument/2006/relationships/customXml" Target="../ink/ink2586.xml"/><Relationship Id="rId361" Type="http://schemas.openxmlformats.org/officeDocument/2006/relationships/image" Target="../media/image2596.png"/><Relationship Id="rId360" Type="http://schemas.openxmlformats.org/officeDocument/2006/relationships/customXml" Target="../ink/ink2585.xml"/><Relationship Id="rId36" Type="http://schemas.openxmlformats.org/officeDocument/2006/relationships/customXml" Target="../ink/ink2423.xml"/><Relationship Id="rId359" Type="http://schemas.openxmlformats.org/officeDocument/2006/relationships/image" Target="../media/image2595.png"/><Relationship Id="rId358" Type="http://schemas.openxmlformats.org/officeDocument/2006/relationships/customXml" Target="../ink/ink2584.xml"/><Relationship Id="rId357" Type="http://schemas.openxmlformats.org/officeDocument/2006/relationships/image" Target="../media/image2594.png"/><Relationship Id="rId356" Type="http://schemas.openxmlformats.org/officeDocument/2006/relationships/customXml" Target="../ink/ink2583.xml"/><Relationship Id="rId355" Type="http://schemas.openxmlformats.org/officeDocument/2006/relationships/image" Target="../media/image2593.png"/><Relationship Id="rId354" Type="http://schemas.openxmlformats.org/officeDocument/2006/relationships/customXml" Target="../ink/ink2582.xml"/><Relationship Id="rId353" Type="http://schemas.openxmlformats.org/officeDocument/2006/relationships/image" Target="../media/image2592.png"/><Relationship Id="rId352" Type="http://schemas.openxmlformats.org/officeDocument/2006/relationships/customXml" Target="../ink/ink2581.xml"/><Relationship Id="rId351" Type="http://schemas.openxmlformats.org/officeDocument/2006/relationships/image" Target="../media/image2591.png"/><Relationship Id="rId350" Type="http://schemas.openxmlformats.org/officeDocument/2006/relationships/customXml" Target="../ink/ink2580.xml"/><Relationship Id="rId35" Type="http://schemas.openxmlformats.org/officeDocument/2006/relationships/image" Target="../media/image2434.png"/><Relationship Id="rId349" Type="http://schemas.openxmlformats.org/officeDocument/2006/relationships/image" Target="../media/image2590.png"/><Relationship Id="rId348" Type="http://schemas.openxmlformats.org/officeDocument/2006/relationships/customXml" Target="../ink/ink2579.xml"/><Relationship Id="rId347" Type="http://schemas.openxmlformats.org/officeDocument/2006/relationships/image" Target="../media/image2589.png"/><Relationship Id="rId346" Type="http://schemas.openxmlformats.org/officeDocument/2006/relationships/customXml" Target="../ink/ink2578.xml"/><Relationship Id="rId345" Type="http://schemas.openxmlformats.org/officeDocument/2006/relationships/image" Target="../media/image2588.png"/><Relationship Id="rId344" Type="http://schemas.openxmlformats.org/officeDocument/2006/relationships/customXml" Target="../ink/ink2577.xml"/><Relationship Id="rId343" Type="http://schemas.openxmlformats.org/officeDocument/2006/relationships/image" Target="../media/image2587.png"/><Relationship Id="rId342" Type="http://schemas.openxmlformats.org/officeDocument/2006/relationships/customXml" Target="../ink/ink2576.xml"/><Relationship Id="rId341" Type="http://schemas.openxmlformats.org/officeDocument/2006/relationships/image" Target="../media/image2586.png"/><Relationship Id="rId340" Type="http://schemas.openxmlformats.org/officeDocument/2006/relationships/customXml" Target="../ink/ink2575.xml"/><Relationship Id="rId34" Type="http://schemas.openxmlformats.org/officeDocument/2006/relationships/customXml" Target="../ink/ink2422.xml"/><Relationship Id="rId339" Type="http://schemas.openxmlformats.org/officeDocument/2006/relationships/image" Target="../media/image2585.png"/><Relationship Id="rId338" Type="http://schemas.openxmlformats.org/officeDocument/2006/relationships/customXml" Target="../ink/ink2574.xml"/><Relationship Id="rId337" Type="http://schemas.openxmlformats.org/officeDocument/2006/relationships/image" Target="../media/image2584.png"/><Relationship Id="rId336" Type="http://schemas.openxmlformats.org/officeDocument/2006/relationships/customXml" Target="../ink/ink2573.xml"/><Relationship Id="rId335" Type="http://schemas.openxmlformats.org/officeDocument/2006/relationships/image" Target="../media/image2583.png"/><Relationship Id="rId334" Type="http://schemas.openxmlformats.org/officeDocument/2006/relationships/customXml" Target="../ink/ink2572.xml"/><Relationship Id="rId333" Type="http://schemas.openxmlformats.org/officeDocument/2006/relationships/image" Target="../media/image2582.png"/><Relationship Id="rId332" Type="http://schemas.openxmlformats.org/officeDocument/2006/relationships/customXml" Target="../ink/ink2571.xml"/><Relationship Id="rId331" Type="http://schemas.openxmlformats.org/officeDocument/2006/relationships/image" Target="../media/image2581.png"/><Relationship Id="rId330" Type="http://schemas.openxmlformats.org/officeDocument/2006/relationships/customXml" Target="../ink/ink2570.xml"/><Relationship Id="rId33" Type="http://schemas.openxmlformats.org/officeDocument/2006/relationships/image" Target="../media/image2433.png"/><Relationship Id="rId329" Type="http://schemas.openxmlformats.org/officeDocument/2006/relationships/image" Target="../media/image2580.png"/><Relationship Id="rId328" Type="http://schemas.openxmlformats.org/officeDocument/2006/relationships/customXml" Target="../ink/ink2569.xml"/><Relationship Id="rId327" Type="http://schemas.openxmlformats.org/officeDocument/2006/relationships/image" Target="../media/image2579.png"/><Relationship Id="rId326" Type="http://schemas.openxmlformats.org/officeDocument/2006/relationships/customXml" Target="../ink/ink2568.xml"/><Relationship Id="rId325" Type="http://schemas.openxmlformats.org/officeDocument/2006/relationships/image" Target="../media/image2578.png"/><Relationship Id="rId324" Type="http://schemas.openxmlformats.org/officeDocument/2006/relationships/customXml" Target="../ink/ink2567.xml"/><Relationship Id="rId323" Type="http://schemas.openxmlformats.org/officeDocument/2006/relationships/image" Target="../media/image2577.png"/><Relationship Id="rId322" Type="http://schemas.openxmlformats.org/officeDocument/2006/relationships/customXml" Target="../ink/ink2566.xml"/><Relationship Id="rId321" Type="http://schemas.openxmlformats.org/officeDocument/2006/relationships/image" Target="../media/image2576.png"/><Relationship Id="rId320" Type="http://schemas.openxmlformats.org/officeDocument/2006/relationships/customXml" Target="../ink/ink2565.xml"/><Relationship Id="rId32" Type="http://schemas.openxmlformats.org/officeDocument/2006/relationships/customXml" Target="../ink/ink2421.xml"/><Relationship Id="rId319" Type="http://schemas.openxmlformats.org/officeDocument/2006/relationships/image" Target="../media/image2575.png"/><Relationship Id="rId318" Type="http://schemas.openxmlformats.org/officeDocument/2006/relationships/customXml" Target="../ink/ink2564.xml"/><Relationship Id="rId317" Type="http://schemas.openxmlformats.org/officeDocument/2006/relationships/image" Target="../media/image2574.png"/><Relationship Id="rId316" Type="http://schemas.openxmlformats.org/officeDocument/2006/relationships/customXml" Target="../ink/ink2563.xml"/><Relationship Id="rId315" Type="http://schemas.openxmlformats.org/officeDocument/2006/relationships/image" Target="../media/image2573.png"/><Relationship Id="rId314" Type="http://schemas.openxmlformats.org/officeDocument/2006/relationships/customXml" Target="../ink/ink2562.xml"/><Relationship Id="rId313" Type="http://schemas.openxmlformats.org/officeDocument/2006/relationships/image" Target="../media/image2572.png"/><Relationship Id="rId312" Type="http://schemas.openxmlformats.org/officeDocument/2006/relationships/customXml" Target="../ink/ink2561.xml"/><Relationship Id="rId311" Type="http://schemas.openxmlformats.org/officeDocument/2006/relationships/image" Target="../media/image2571.png"/><Relationship Id="rId310" Type="http://schemas.openxmlformats.org/officeDocument/2006/relationships/customXml" Target="../ink/ink2560.xml"/><Relationship Id="rId31" Type="http://schemas.openxmlformats.org/officeDocument/2006/relationships/image" Target="../media/image2432.png"/><Relationship Id="rId309" Type="http://schemas.openxmlformats.org/officeDocument/2006/relationships/image" Target="../media/image2570.png"/><Relationship Id="rId308" Type="http://schemas.openxmlformats.org/officeDocument/2006/relationships/customXml" Target="../ink/ink2559.xml"/><Relationship Id="rId307" Type="http://schemas.openxmlformats.org/officeDocument/2006/relationships/image" Target="../media/image2569.png"/><Relationship Id="rId306" Type="http://schemas.openxmlformats.org/officeDocument/2006/relationships/customXml" Target="../ink/ink2558.xml"/><Relationship Id="rId305" Type="http://schemas.openxmlformats.org/officeDocument/2006/relationships/image" Target="../media/image2568.png"/><Relationship Id="rId304" Type="http://schemas.openxmlformats.org/officeDocument/2006/relationships/customXml" Target="../ink/ink2557.xml"/><Relationship Id="rId303" Type="http://schemas.openxmlformats.org/officeDocument/2006/relationships/image" Target="../media/image2567.png"/><Relationship Id="rId302" Type="http://schemas.openxmlformats.org/officeDocument/2006/relationships/customXml" Target="../ink/ink2556.xml"/><Relationship Id="rId301" Type="http://schemas.openxmlformats.org/officeDocument/2006/relationships/image" Target="../media/image2566.png"/><Relationship Id="rId300" Type="http://schemas.openxmlformats.org/officeDocument/2006/relationships/customXml" Target="../ink/ink2555.xml"/><Relationship Id="rId30" Type="http://schemas.openxmlformats.org/officeDocument/2006/relationships/customXml" Target="../ink/ink2420.xml"/><Relationship Id="rId3" Type="http://schemas.openxmlformats.org/officeDocument/2006/relationships/image" Target="../media/image2418.png"/><Relationship Id="rId299" Type="http://schemas.openxmlformats.org/officeDocument/2006/relationships/image" Target="../media/image2565.png"/><Relationship Id="rId298" Type="http://schemas.openxmlformats.org/officeDocument/2006/relationships/customXml" Target="../ink/ink2554.xml"/><Relationship Id="rId297" Type="http://schemas.openxmlformats.org/officeDocument/2006/relationships/image" Target="../media/image2564.png"/><Relationship Id="rId296" Type="http://schemas.openxmlformats.org/officeDocument/2006/relationships/customXml" Target="../ink/ink2553.xml"/><Relationship Id="rId295" Type="http://schemas.openxmlformats.org/officeDocument/2006/relationships/image" Target="../media/image2563.png"/><Relationship Id="rId294" Type="http://schemas.openxmlformats.org/officeDocument/2006/relationships/customXml" Target="../ink/ink2552.xml"/><Relationship Id="rId293" Type="http://schemas.openxmlformats.org/officeDocument/2006/relationships/image" Target="../media/image2562.png"/><Relationship Id="rId292" Type="http://schemas.openxmlformats.org/officeDocument/2006/relationships/customXml" Target="../ink/ink2551.xml"/><Relationship Id="rId291" Type="http://schemas.openxmlformats.org/officeDocument/2006/relationships/image" Target="../media/image2561.png"/><Relationship Id="rId290" Type="http://schemas.openxmlformats.org/officeDocument/2006/relationships/customXml" Target="../ink/ink2550.xml"/><Relationship Id="rId29" Type="http://schemas.openxmlformats.org/officeDocument/2006/relationships/image" Target="../media/image2431.png"/><Relationship Id="rId289" Type="http://schemas.openxmlformats.org/officeDocument/2006/relationships/image" Target="../media/image2560.png"/><Relationship Id="rId288" Type="http://schemas.openxmlformats.org/officeDocument/2006/relationships/customXml" Target="../ink/ink2549.xml"/><Relationship Id="rId287" Type="http://schemas.openxmlformats.org/officeDocument/2006/relationships/image" Target="../media/image2559.png"/><Relationship Id="rId286" Type="http://schemas.openxmlformats.org/officeDocument/2006/relationships/customXml" Target="../ink/ink2548.xml"/><Relationship Id="rId285" Type="http://schemas.openxmlformats.org/officeDocument/2006/relationships/image" Target="../media/image2558.png"/><Relationship Id="rId284" Type="http://schemas.openxmlformats.org/officeDocument/2006/relationships/customXml" Target="../ink/ink2547.xml"/><Relationship Id="rId283" Type="http://schemas.openxmlformats.org/officeDocument/2006/relationships/image" Target="../media/image2557.png"/><Relationship Id="rId282" Type="http://schemas.openxmlformats.org/officeDocument/2006/relationships/customXml" Target="../ink/ink2546.xml"/><Relationship Id="rId281" Type="http://schemas.openxmlformats.org/officeDocument/2006/relationships/image" Target="../media/image2556.png"/><Relationship Id="rId280" Type="http://schemas.openxmlformats.org/officeDocument/2006/relationships/customXml" Target="../ink/ink2545.xml"/><Relationship Id="rId28" Type="http://schemas.openxmlformats.org/officeDocument/2006/relationships/customXml" Target="../ink/ink2419.xml"/><Relationship Id="rId279" Type="http://schemas.openxmlformats.org/officeDocument/2006/relationships/image" Target="../media/image2555.png"/><Relationship Id="rId278" Type="http://schemas.openxmlformats.org/officeDocument/2006/relationships/customXml" Target="../ink/ink2544.xml"/><Relationship Id="rId277" Type="http://schemas.openxmlformats.org/officeDocument/2006/relationships/image" Target="../media/image2554.png"/><Relationship Id="rId276" Type="http://schemas.openxmlformats.org/officeDocument/2006/relationships/customXml" Target="../ink/ink2543.xml"/><Relationship Id="rId275" Type="http://schemas.openxmlformats.org/officeDocument/2006/relationships/image" Target="../media/image2553.png"/><Relationship Id="rId274" Type="http://schemas.openxmlformats.org/officeDocument/2006/relationships/customXml" Target="../ink/ink2542.xml"/><Relationship Id="rId273" Type="http://schemas.openxmlformats.org/officeDocument/2006/relationships/image" Target="../media/image2552.png"/><Relationship Id="rId272" Type="http://schemas.openxmlformats.org/officeDocument/2006/relationships/customXml" Target="../ink/ink2541.xml"/><Relationship Id="rId271" Type="http://schemas.openxmlformats.org/officeDocument/2006/relationships/image" Target="../media/image2551.png"/><Relationship Id="rId270" Type="http://schemas.openxmlformats.org/officeDocument/2006/relationships/customXml" Target="../ink/ink2540.xml"/><Relationship Id="rId27" Type="http://schemas.openxmlformats.org/officeDocument/2006/relationships/image" Target="../media/image2430.png"/><Relationship Id="rId269" Type="http://schemas.openxmlformats.org/officeDocument/2006/relationships/image" Target="../media/image2550.png"/><Relationship Id="rId268" Type="http://schemas.openxmlformats.org/officeDocument/2006/relationships/customXml" Target="../ink/ink2539.xml"/><Relationship Id="rId267" Type="http://schemas.openxmlformats.org/officeDocument/2006/relationships/image" Target="../media/image2549.png"/><Relationship Id="rId266" Type="http://schemas.openxmlformats.org/officeDocument/2006/relationships/customXml" Target="../ink/ink2538.xml"/><Relationship Id="rId265" Type="http://schemas.openxmlformats.org/officeDocument/2006/relationships/image" Target="../media/image2548.png"/><Relationship Id="rId264" Type="http://schemas.openxmlformats.org/officeDocument/2006/relationships/customXml" Target="../ink/ink2537.xml"/><Relationship Id="rId263" Type="http://schemas.openxmlformats.org/officeDocument/2006/relationships/image" Target="../media/image2547.png"/><Relationship Id="rId262" Type="http://schemas.openxmlformats.org/officeDocument/2006/relationships/customXml" Target="../ink/ink2536.xml"/><Relationship Id="rId261" Type="http://schemas.openxmlformats.org/officeDocument/2006/relationships/image" Target="../media/image2546.png"/><Relationship Id="rId260" Type="http://schemas.openxmlformats.org/officeDocument/2006/relationships/customXml" Target="../ink/ink2535.xml"/><Relationship Id="rId26" Type="http://schemas.openxmlformats.org/officeDocument/2006/relationships/customXml" Target="../ink/ink2418.xml"/><Relationship Id="rId259" Type="http://schemas.openxmlformats.org/officeDocument/2006/relationships/image" Target="../media/image2545.png"/><Relationship Id="rId258" Type="http://schemas.openxmlformats.org/officeDocument/2006/relationships/customXml" Target="../ink/ink2534.xml"/><Relationship Id="rId257" Type="http://schemas.openxmlformats.org/officeDocument/2006/relationships/image" Target="../media/image2544.png"/><Relationship Id="rId256" Type="http://schemas.openxmlformats.org/officeDocument/2006/relationships/customXml" Target="../ink/ink2533.xml"/><Relationship Id="rId255" Type="http://schemas.openxmlformats.org/officeDocument/2006/relationships/image" Target="../media/image2543.png"/><Relationship Id="rId254" Type="http://schemas.openxmlformats.org/officeDocument/2006/relationships/customXml" Target="../ink/ink2532.xml"/><Relationship Id="rId253" Type="http://schemas.openxmlformats.org/officeDocument/2006/relationships/image" Target="../media/image2542.png"/><Relationship Id="rId252" Type="http://schemas.openxmlformats.org/officeDocument/2006/relationships/customXml" Target="../ink/ink2531.xml"/><Relationship Id="rId251" Type="http://schemas.openxmlformats.org/officeDocument/2006/relationships/image" Target="../media/image2541.png"/><Relationship Id="rId250" Type="http://schemas.openxmlformats.org/officeDocument/2006/relationships/customXml" Target="../ink/ink2530.xml"/><Relationship Id="rId25" Type="http://schemas.openxmlformats.org/officeDocument/2006/relationships/image" Target="../media/image2429.png"/><Relationship Id="rId249" Type="http://schemas.openxmlformats.org/officeDocument/2006/relationships/image" Target="../media/image2540.png"/><Relationship Id="rId248" Type="http://schemas.openxmlformats.org/officeDocument/2006/relationships/customXml" Target="../ink/ink2529.xml"/><Relationship Id="rId247" Type="http://schemas.openxmlformats.org/officeDocument/2006/relationships/image" Target="../media/image2539.png"/><Relationship Id="rId246" Type="http://schemas.openxmlformats.org/officeDocument/2006/relationships/customXml" Target="../ink/ink2528.xml"/><Relationship Id="rId245" Type="http://schemas.openxmlformats.org/officeDocument/2006/relationships/image" Target="../media/image2538.png"/><Relationship Id="rId244" Type="http://schemas.openxmlformats.org/officeDocument/2006/relationships/customXml" Target="../ink/ink2527.xml"/><Relationship Id="rId243" Type="http://schemas.openxmlformats.org/officeDocument/2006/relationships/image" Target="../media/image2537.png"/><Relationship Id="rId242" Type="http://schemas.openxmlformats.org/officeDocument/2006/relationships/customXml" Target="../ink/ink2526.xml"/><Relationship Id="rId241" Type="http://schemas.openxmlformats.org/officeDocument/2006/relationships/image" Target="../media/image2536.png"/><Relationship Id="rId240" Type="http://schemas.openxmlformats.org/officeDocument/2006/relationships/customXml" Target="../ink/ink2525.xml"/><Relationship Id="rId24" Type="http://schemas.openxmlformats.org/officeDocument/2006/relationships/customXml" Target="../ink/ink2417.xml"/><Relationship Id="rId239" Type="http://schemas.openxmlformats.org/officeDocument/2006/relationships/image" Target="../media/image2535.png"/><Relationship Id="rId238" Type="http://schemas.openxmlformats.org/officeDocument/2006/relationships/customXml" Target="../ink/ink2524.xml"/><Relationship Id="rId237" Type="http://schemas.openxmlformats.org/officeDocument/2006/relationships/image" Target="../media/image2534.png"/><Relationship Id="rId236" Type="http://schemas.openxmlformats.org/officeDocument/2006/relationships/customXml" Target="../ink/ink2523.xml"/><Relationship Id="rId235" Type="http://schemas.openxmlformats.org/officeDocument/2006/relationships/image" Target="../media/image2533.png"/><Relationship Id="rId234" Type="http://schemas.openxmlformats.org/officeDocument/2006/relationships/customXml" Target="../ink/ink2522.xml"/><Relationship Id="rId233" Type="http://schemas.openxmlformats.org/officeDocument/2006/relationships/image" Target="../media/image2532.png"/><Relationship Id="rId232" Type="http://schemas.openxmlformats.org/officeDocument/2006/relationships/customXml" Target="../ink/ink2521.xml"/><Relationship Id="rId231" Type="http://schemas.openxmlformats.org/officeDocument/2006/relationships/image" Target="../media/image2531.png"/><Relationship Id="rId230" Type="http://schemas.openxmlformats.org/officeDocument/2006/relationships/customXml" Target="../ink/ink2520.xml"/><Relationship Id="rId23" Type="http://schemas.openxmlformats.org/officeDocument/2006/relationships/image" Target="../media/image2428.png"/><Relationship Id="rId229" Type="http://schemas.openxmlformats.org/officeDocument/2006/relationships/image" Target="../media/image2530.png"/><Relationship Id="rId228" Type="http://schemas.openxmlformats.org/officeDocument/2006/relationships/customXml" Target="../ink/ink2519.xml"/><Relationship Id="rId227" Type="http://schemas.openxmlformats.org/officeDocument/2006/relationships/image" Target="../media/image2529.png"/><Relationship Id="rId226" Type="http://schemas.openxmlformats.org/officeDocument/2006/relationships/customXml" Target="../ink/ink2518.xml"/><Relationship Id="rId225" Type="http://schemas.openxmlformats.org/officeDocument/2006/relationships/image" Target="../media/image2528.png"/><Relationship Id="rId224" Type="http://schemas.openxmlformats.org/officeDocument/2006/relationships/customXml" Target="../ink/ink2517.xml"/><Relationship Id="rId223" Type="http://schemas.openxmlformats.org/officeDocument/2006/relationships/image" Target="../media/image2527.png"/><Relationship Id="rId222" Type="http://schemas.openxmlformats.org/officeDocument/2006/relationships/customXml" Target="../ink/ink2516.xml"/><Relationship Id="rId221" Type="http://schemas.openxmlformats.org/officeDocument/2006/relationships/image" Target="../media/image2526.png"/><Relationship Id="rId220" Type="http://schemas.openxmlformats.org/officeDocument/2006/relationships/customXml" Target="../ink/ink2515.xml"/><Relationship Id="rId22" Type="http://schemas.openxmlformats.org/officeDocument/2006/relationships/customXml" Target="../ink/ink2416.xml"/><Relationship Id="rId219" Type="http://schemas.openxmlformats.org/officeDocument/2006/relationships/image" Target="../media/image2525.png"/><Relationship Id="rId218" Type="http://schemas.openxmlformats.org/officeDocument/2006/relationships/customXml" Target="../ink/ink2514.xml"/><Relationship Id="rId217" Type="http://schemas.openxmlformats.org/officeDocument/2006/relationships/image" Target="../media/image2524.png"/><Relationship Id="rId216" Type="http://schemas.openxmlformats.org/officeDocument/2006/relationships/customXml" Target="../ink/ink2513.xml"/><Relationship Id="rId215" Type="http://schemas.openxmlformats.org/officeDocument/2006/relationships/image" Target="../media/image2523.png"/><Relationship Id="rId214" Type="http://schemas.openxmlformats.org/officeDocument/2006/relationships/customXml" Target="../ink/ink2512.xml"/><Relationship Id="rId213" Type="http://schemas.openxmlformats.org/officeDocument/2006/relationships/image" Target="../media/image2522.png"/><Relationship Id="rId212" Type="http://schemas.openxmlformats.org/officeDocument/2006/relationships/customXml" Target="../ink/ink2511.xml"/><Relationship Id="rId211" Type="http://schemas.openxmlformats.org/officeDocument/2006/relationships/image" Target="../media/image2521.png"/><Relationship Id="rId210" Type="http://schemas.openxmlformats.org/officeDocument/2006/relationships/customXml" Target="../ink/ink2510.xml"/><Relationship Id="rId21" Type="http://schemas.openxmlformats.org/officeDocument/2006/relationships/image" Target="../media/image2427.png"/><Relationship Id="rId209" Type="http://schemas.openxmlformats.org/officeDocument/2006/relationships/image" Target="../media/image2520.png"/><Relationship Id="rId208" Type="http://schemas.openxmlformats.org/officeDocument/2006/relationships/customXml" Target="../ink/ink2509.xml"/><Relationship Id="rId207" Type="http://schemas.openxmlformats.org/officeDocument/2006/relationships/image" Target="../media/image2519.png"/><Relationship Id="rId206" Type="http://schemas.openxmlformats.org/officeDocument/2006/relationships/customXml" Target="../ink/ink2508.xml"/><Relationship Id="rId205" Type="http://schemas.openxmlformats.org/officeDocument/2006/relationships/image" Target="../media/image2518.png"/><Relationship Id="rId204" Type="http://schemas.openxmlformats.org/officeDocument/2006/relationships/customXml" Target="../ink/ink2507.xml"/><Relationship Id="rId203" Type="http://schemas.openxmlformats.org/officeDocument/2006/relationships/image" Target="../media/image2517.png"/><Relationship Id="rId202" Type="http://schemas.openxmlformats.org/officeDocument/2006/relationships/customXml" Target="../ink/ink2506.xml"/><Relationship Id="rId201" Type="http://schemas.openxmlformats.org/officeDocument/2006/relationships/image" Target="../media/image2516.png"/><Relationship Id="rId200" Type="http://schemas.openxmlformats.org/officeDocument/2006/relationships/customXml" Target="../ink/ink2505.xml"/><Relationship Id="rId20" Type="http://schemas.openxmlformats.org/officeDocument/2006/relationships/customXml" Target="../ink/ink2415.xml"/><Relationship Id="rId2" Type="http://schemas.openxmlformats.org/officeDocument/2006/relationships/customXml" Target="../ink/ink2406.xml"/><Relationship Id="rId199" Type="http://schemas.openxmlformats.org/officeDocument/2006/relationships/image" Target="../media/image2515.png"/><Relationship Id="rId198" Type="http://schemas.openxmlformats.org/officeDocument/2006/relationships/customXml" Target="../ink/ink2504.xml"/><Relationship Id="rId197" Type="http://schemas.openxmlformats.org/officeDocument/2006/relationships/image" Target="../media/image2514.png"/><Relationship Id="rId196" Type="http://schemas.openxmlformats.org/officeDocument/2006/relationships/customXml" Target="../ink/ink2503.xml"/><Relationship Id="rId195" Type="http://schemas.openxmlformats.org/officeDocument/2006/relationships/image" Target="../media/image2513.png"/><Relationship Id="rId194" Type="http://schemas.openxmlformats.org/officeDocument/2006/relationships/customXml" Target="../ink/ink2502.xml"/><Relationship Id="rId193" Type="http://schemas.openxmlformats.org/officeDocument/2006/relationships/image" Target="../media/image2512.png"/><Relationship Id="rId192" Type="http://schemas.openxmlformats.org/officeDocument/2006/relationships/customXml" Target="../ink/ink2501.xml"/><Relationship Id="rId191" Type="http://schemas.openxmlformats.org/officeDocument/2006/relationships/image" Target="../media/image2511.png"/><Relationship Id="rId190" Type="http://schemas.openxmlformats.org/officeDocument/2006/relationships/customXml" Target="../ink/ink2500.xml"/><Relationship Id="rId19" Type="http://schemas.openxmlformats.org/officeDocument/2006/relationships/image" Target="../media/image2426.png"/><Relationship Id="rId189" Type="http://schemas.openxmlformats.org/officeDocument/2006/relationships/image" Target="../media/image2510.png"/><Relationship Id="rId188" Type="http://schemas.openxmlformats.org/officeDocument/2006/relationships/customXml" Target="../ink/ink2499.xml"/><Relationship Id="rId187" Type="http://schemas.openxmlformats.org/officeDocument/2006/relationships/image" Target="../media/image2509.png"/><Relationship Id="rId186" Type="http://schemas.openxmlformats.org/officeDocument/2006/relationships/customXml" Target="../ink/ink2498.xml"/><Relationship Id="rId185" Type="http://schemas.openxmlformats.org/officeDocument/2006/relationships/image" Target="../media/image2508.png"/><Relationship Id="rId184" Type="http://schemas.openxmlformats.org/officeDocument/2006/relationships/customXml" Target="../ink/ink2497.xml"/><Relationship Id="rId183" Type="http://schemas.openxmlformats.org/officeDocument/2006/relationships/image" Target="../media/image2507.png"/><Relationship Id="rId182" Type="http://schemas.openxmlformats.org/officeDocument/2006/relationships/customXml" Target="../ink/ink2496.xml"/><Relationship Id="rId181" Type="http://schemas.openxmlformats.org/officeDocument/2006/relationships/image" Target="../media/image2506.png"/><Relationship Id="rId180" Type="http://schemas.openxmlformats.org/officeDocument/2006/relationships/customXml" Target="../ink/ink2495.xml"/><Relationship Id="rId18" Type="http://schemas.openxmlformats.org/officeDocument/2006/relationships/customXml" Target="../ink/ink2414.xml"/><Relationship Id="rId179" Type="http://schemas.openxmlformats.org/officeDocument/2006/relationships/image" Target="../media/image2505.png"/><Relationship Id="rId178" Type="http://schemas.openxmlformats.org/officeDocument/2006/relationships/customXml" Target="../ink/ink2494.xml"/><Relationship Id="rId177" Type="http://schemas.openxmlformats.org/officeDocument/2006/relationships/image" Target="../media/image2504.png"/><Relationship Id="rId176" Type="http://schemas.openxmlformats.org/officeDocument/2006/relationships/customXml" Target="../ink/ink2493.xml"/><Relationship Id="rId175" Type="http://schemas.openxmlformats.org/officeDocument/2006/relationships/image" Target="../media/image2503.png"/><Relationship Id="rId174" Type="http://schemas.openxmlformats.org/officeDocument/2006/relationships/customXml" Target="../ink/ink2492.xml"/><Relationship Id="rId173" Type="http://schemas.openxmlformats.org/officeDocument/2006/relationships/image" Target="../media/image2502.png"/><Relationship Id="rId172" Type="http://schemas.openxmlformats.org/officeDocument/2006/relationships/customXml" Target="../ink/ink2491.xml"/><Relationship Id="rId171" Type="http://schemas.openxmlformats.org/officeDocument/2006/relationships/image" Target="../media/image2501.png"/><Relationship Id="rId170" Type="http://schemas.openxmlformats.org/officeDocument/2006/relationships/customXml" Target="../ink/ink2490.xml"/><Relationship Id="rId17" Type="http://schemas.openxmlformats.org/officeDocument/2006/relationships/image" Target="../media/image2425.png"/><Relationship Id="rId169" Type="http://schemas.openxmlformats.org/officeDocument/2006/relationships/image" Target="../media/image2500.png"/><Relationship Id="rId168" Type="http://schemas.openxmlformats.org/officeDocument/2006/relationships/customXml" Target="../ink/ink2489.xml"/><Relationship Id="rId167" Type="http://schemas.openxmlformats.org/officeDocument/2006/relationships/image" Target="../media/image2499.png"/><Relationship Id="rId166" Type="http://schemas.openxmlformats.org/officeDocument/2006/relationships/customXml" Target="../ink/ink2488.xml"/><Relationship Id="rId165" Type="http://schemas.openxmlformats.org/officeDocument/2006/relationships/image" Target="../media/image2498.png"/><Relationship Id="rId164" Type="http://schemas.openxmlformats.org/officeDocument/2006/relationships/customXml" Target="../ink/ink2487.xml"/><Relationship Id="rId163" Type="http://schemas.openxmlformats.org/officeDocument/2006/relationships/image" Target="../media/image2497.png"/><Relationship Id="rId162" Type="http://schemas.openxmlformats.org/officeDocument/2006/relationships/customXml" Target="../ink/ink2486.xml"/><Relationship Id="rId161" Type="http://schemas.openxmlformats.org/officeDocument/2006/relationships/image" Target="../media/image2496.png"/><Relationship Id="rId160" Type="http://schemas.openxmlformats.org/officeDocument/2006/relationships/customXml" Target="../ink/ink2485.xml"/><Relationship Id="rId16" Type="http://schemas.openxmlformats.org/officeDocument/2006/relationships/customXml" Target="../ink/ink2413.xml"/><Relationship Id="rId159" Type="http://schemas.openxmlformats.org/officeDocument/2006/relationships/image" Target="../media/image2495.png"/><Relationship Id="rId158" Type="http://schemas.openxmlformats.org/officeDocument/2006/relationships/customXml" Target="../ink/ink2484.xml"/><Relationship Id="rId157" Type="http://schemas.openxmlformats.org/officeDocument/2006/relationships/image" Target="../media/image2494.png"/><Relationship Id="rId156" Type="http://schemas.openxmlformats.org/officeDocument/2006/relationships/customXml" Target="../ink/ink2483.xml"/><Relationship Id="rId155" Type="http://schemas.openxmlformats.org/officeDocument/2006/relationships/image" Target="../media/image2493.png"/><Relationship Id="rId154" Type="http://schemas.openxmlformats.org/officeDocument/2006/relationships/customXml" Target="../ink/ink2482.xml"/><Relationship Id="rId153" Type="http://schemas.openxmlformats.org/officeDocument/2006/relationships/image" Target="../media/image2492.png"/><Relationship Id="rId152" Type="http://schemas.openxmlformats.org/officeDocument/2006/relationships/customXml" Target="../ink/ink2481.xml"/><Relationship Id="rId151" Type="http://schemas.openxmlformats.org/officeDocument/2006/relationships/image" Target="../media/image2491.png"/><Relationship Id="rId150" Type="http://schemas.openxmlformats.org/officeDocument/2006/relationships/customXml" Target="../ink/ink2480.xml"/><Relationship Id="rId15" Type="http://schemas.openxmlformats.org/officeDocument/2006/relationships/image" Target="../media/image2424.png"/><Relationship Id="rId149" Type="http://schemas.openxmlformats.org/officeDocument/2006/relationships/image" Target="../media/image2490.png"/><Relationship Id="rId148" Type="http://schemas.openxmlformats.org/officeDocument/2006/relationships/customXml" Target="../ink/ink2479.xml"/><Relationship Id="rId147" Type="http://schemas.openxmlformats.org/officeDocument/2006/relationships/image" Target="../media/image2489.png"/><Relationship Id="rId146" Type="http://schemas.openxmlformats.org/officeDocument/2006/relationships/customXml" Target="../ink/ink2478.xml"/><Relationship Id="rId145" Type="http://schemas.openxmlformats.org/officeDocument/2006/relationships/image" Target="../media/image2488.png"/><Relationship Id="rId144" Type="http://schemas.openxmlformats.org/officeDocument/2006/relationships/customXml" Target="../ink/ink2477.xml"/><Relationship Id="rId143" Type="http://schemas.openxmlformats.org/officeDocument/2006/relationships/image" Target="../media/image2487.png"/><Relationship Id="rId142" Type="http://schemas.openxmlformats.org/officeDocument/2006/relationships/customXml" Target="../ink/ink2476.xml"/><Relationship Id="rId141" Type="http://schemas.openxmlformats.org/officeDocument/2006/relationships/image" Target="../media/image2486.png"/><Relationship Id="rId140" Type="http://schemas.openxmlformats.org/officeDocument/2006/relationships/customXml" Target="../ink/ink2475.xml"/><Relationship Id="rId14" Type="http://schemas.openxmlformats.org/officeDocument/2006/relationships/customXml" Target="../ink/ink2412.xml"/><Relationship Id="rId139" Type="http://schemas.openxmlformats.org/officeDocument/2006/relationships/image" Target="../media/image2485.png"/><Relationship Id="rId138" Type="http://schemas.openxmlformats.org/officeDocument/2006/relationships/customXml" Target="../ink/ink2474.xml"/><Relationship Id="rId137" Type="http://schemas.openxmlformats.org/officeDocument/2006/relationships/image" Target="../media/image2484.png"/><Relationship Id="rId136" Type="http://schemas.openxmlformats.org/officeDocument/2006/relationships/customXml" Target="../ink/ink2473.xml"/><Relationship Id="rId135" Type="http://schemas.openxmlformats.org/officeDocument/2006/relationships/image" Target="../media/image2483.png"/><Relationship Id="rId134" Type="http://schemas.openxmlformats.org/officeDocument/2006/relationships/customXml" Target="../ink/ink2472.xml"/><Relationship Id="rId133" Type="http://schemas.openxmlformats.org/officeDocument/2006/relationships/image" Target="../media/image2482.png"/><Relationship Id="rId132" Type="http://schemas.openxmlformats.org/officeDocument/2006/relationships/customXml" Target="../ink/ink2471.xml"/><Relationship Id="rId131" Type="http://schemas.openxmlformats.org/officeDocument/2006/relationships/image" Target="../media/image592.png"/><Relationship Id="rId130" Type="http://schemas.openxmlformats.org/officeDocument/2006/relationships/customXml" Target="../ink/ink2470.xml"/><Relationship Id="rId13" Type="http://schemas.openxmlformats.org/officeDocument/2006/relationships/image" Target="../media/image2423.png"/><Relationship Id="rId129" Type="http://schemas.openxmlformats.org/officeDocument/2006/relationships/image" Target="../media/image2481.png"/><Relationship Id="rId128" Type="http://schemas.openxmlformats.org/officeDocument/2006/relationships/customXml" Target="../ink/ink2469.xml"/><Relationship Id="rId127" Type="http://schemas.openxmlformats.org/officeDocument/2006/relationships/image" Target="../media/image2480.png"/><Relationship Id="rId126" Type="http://schemas.openxmlformats.org/officeDocument/2006/relationships/customXml" Target="../ink/ink2468.xml"/><Relationship Id="rId125" Type="http://schemas.openxmlformats.org/officeDocument/2006/relationships/image" Target="../media/image2479.png"/><Relationship Id="rId124" Type="http://schemas.openxmlformats.org/officeDocument/2006/relationships/customXml" Target="../ink/ink2467.xml"/><Relationship Id="rId123" Type="http://schemas.openxmlformats.org/officeDocument/2006/relationships/image" Target="../media/image2478.png"/><Relationship Id="rId122" Type="http://schemas.openxmlformats.org/officeDocument/2006/relationships/customXml" Target="../ink/ink2466.xml"/><Relationship Id="rId121" Type="http://schemas.openxmlformats.org/officeDocument/2006/relationships/image" Target="../media/image2477.png"/><Relationship Id="rId120" Type="http://schemas.openxmlformats.org/officeDocument/2006/relationships/customXml" Target="../ink/ink2465.xml"/><Relationship Id="rId12" Type="http://schemas.openxmlformats.org/officeDocument/2006/relationships/customXml" Target="../ink/ink2411.xml"/><Relationship Id="rId119" Type="http://schemas.openxmlformats.org/officeDocument/2006/relationships/image" Target="../media/image2476.png"/><Relationship Id="rId118" Type="http://schemas.openxmlformats.org/officeDocument/2006/relationships/customXml" Target="../ink/ink2464.xml"/><Relationship Id="rId117" Type="http://schemas.openxmlformats.org/officeDocument/2006/relationships/image" Target="../media/image2475.png"/><Relationship Id="rId116" Type="http://schemas.openxmlformats.org/officeDocument/2006/relationships/customXml" Target="../ink/ink2463.xml"/><Relationship Id="rId115" Type="http://schemas.openxmlformats.org/officeDocument/2006/relationships/image" Target="../media/image2474.png"/><Relationship Id="rId114" Type="http://schemas.openxmlformats.org/officeDocument/2006/relationships/customXml" Target="../ink/ink2462.xml"/><Relationship Id="rId113" Type="http://schemas.openxmlformats.org/officeDocument/2006/relationships/image" Target="../media/image2473.png"/><Relationship Id="rId112" Type="http://schemas.openxmlformats.org/officeDocument/2006/relationships/customXml" Target="../ink/ink2461.xml"/><Relationship Id="rId111" Type="http://schemas.openxmlformats.org/officeDocument/2006/relationships/image" Target="../media/image2472.png"/><Relationship Id="rId110" Type="http://schemas.openxmlformats.org/officeDocument/2006/relationships/customXml" Target="../ink/ink2460.xml"/><Relationship Id="rId11" Type="http://schemas.openxmlformats.org/officeDocument/2006/relationships/image" Target="../media/image2422.png"/><Relationship Id="rId109" Type="http://schemas.openxmlformats.org/officeDocument/2006/relationships/image" Target="../media/image2471.png"/><Relationship Id="rId108" Type="http://schemas.openxmlformats.org/officeDocument/2006/relationships/customXml" Target="../ink/ink2459.xml"/><Relationship Id="rId107" Type="http://schemas.openxmlformats.org/officeDocument/2006/relationships/image" Target="../media/image2470.png"/><Relationship Id="rId106" Type="http://schemas.openxmlformats.org/officeDocument/2006/relationships/customXml" Target="../ink/ink2458.xml"/><Relationship Id="rId105" Type="http://schemas.openxmlformats.org/officeDocument/2006/relationships/image" Target="../media/image2469.png"/><Relationship Id="rId104" Type="http://schemas.openxmlformats.org/officeDocument/2006/relationships/customXml" Target="../ink/ink2457.xml"/><Relationship Id="rId103" Type="http://schemas.openxmlformats.org/officeDocument/2006/relationships/image" Target="../media/image2468.png"/><Relationship Id="rId102" Type="http://schemas.openxmlformats.org/officeDocument/2006/relationships/customXml" Target="../ink/ink2456.xml"/><Relationship Id="rId101" Type="http://schemas.openxmlformats.org/officeDocument/2006/relationships/image" Target="../media/image2467.png"/><Relationship Id="rId100" Type="http://schemas.openxmlformats.org/officeDocument/2006/relationships/customXml" Target="../ink/ink2455.xml"/><Relationship Id="rId10" Type="http://schemas.openxmlformats.org/officeDocument/2006/relationships/customXml" Target="../ink/ink2410.xml"/><Relationship Id="rId1" Type="http://schemas.openxmlformats.org/officeDocument/2006/relationships/image" Target="../media/image2417.png"/></Relationships>
</file>

<file path=ppt/slides/_rels/slide24.xml.rels><?xml version="1.0" encoding="UTF-8" standalone="yes"?>
<Relationships xmlns="http://schemas.openxmlformats.org/package/2006/relationships"><Relationship Id="rId99" Type="http://schemas.openxmlformats.org/officeDocument/2006/relationships/image" Target="../media/image2467.png"/><Relationship Id="rId98" Type="http://schemas.openxmlformats.org/officeDocument/2006/relationships/customXml" Target="../ink/ink2740.xml"/><Relationship Id="rId97" Type="http://schemas.openxmlformats.org/officeDocument/2006/relationships/image" Target="../media/image2466.png"/><Relationship Id="rId96" Type="http://schemas.openxmlformats.org/officeDocument/2006/relationships/customXml" Target="../ink/ink2739.xml"/><Relationship Id="rId95" Type="http://schemas.openxmlformats.org/officeDocument/2006/relationships/image" Target="../media/image2465.png"/><Relationship Id="rId94" Type="http://schemas.openxmlformats.org/officeDocument/2006/relationships/customXml" Target="../ink/ink2738.xml"/><Relationship Id="rId93" Type="http://schemas.openxmlformats.org/officeDocument/2006/relationships/image" Target="../media/image2464.png"/><Relationship Id="rId92" Type="http://schemas.openxmlformats.org/officeDocument/2006/relationships/customXml" Target="../ink/ink2737.xml"/><Relationship Id="rId91" Type="http://schemas.openxmlformats.org/officeDocument/2006/relationships/image" Target="../media/image2463.png"/><Relationship Id="rId90" Type="http://schemas.openxmlformats.org/officeDocument/2006/relationships/customXml" Target="../ink/ink2736.xml"/><Relationship Id="rId9" Type="http://schemas.openxmlformats.org/officeDocument/2006/relationships/image" Target="../media/image2422.png"/><Relationship Id="rId89" Type="http://schemas.openxmlformats.org/officeDocument/2006/relationships/image" Target="../media/image2462.png"/><Relationship Id="rId88" Type="http://schemas.openxmlformats.org/officeDocument/2006/relationships/customXml" Target="../ink/ink2735.xml"/><Relationship Id="rId87" Type="http://schemas.openxmlformats.org/officeDocument/2006/relationships/image" Target="../media/image2461.png"/><Relationship Id="rId86" Type="http://schemas.openxmlformats.org/officeDocument/2006/relationships/customXml" Target="../ink/ink2734.xml"/><Relationship Id="rId85" Type="http://schemas.openxmlformats.org/officeDocument/2006/relationships/image" Target="../media/image2460.png"/><Relationship Id="rId84" Type="http://schemas.openxmlformats.org/officeDocument/2006/relationships/customXml" Target="../ink/ink2733.xml"/><Relationship Id="rId83" Type="http://schemas.openxmlformats.org/officeDocument/2006/relationships/image" Target="../media/image2459.png"/><Relationship Id="rId82" Type="http://schemas.openxmlformats.org/officeDocument/2006/relationships/customXml" Target="../ink/ink2732.xml"/><Relationship Id="rId81" Type="http://schemas.openxmlformats.org/officeDocument/2006/relationships/image" Target="../media/image2458.png"/><Relationship Id="rId80" Type="http://schemas.openxmlformats.org/officeDocument/2006/relationships/customXml" Target="../ink/ink2731.xml"/><Relationship Id="rId8" Type="http://schemas.openxmlformats.org/officeDocument/2006/relationships/customXml" Target="../ink/ink2695.xml"/><Relationship Id="rId79" Type="http://schemas.openxmlformats.org/officeDocument/2006/relationships/image" Target="../media/image2457.png"/><Relationship Id="rId78" Type="http://schemas.openxmlformats.org/officeDocument/2006/relationships/customXml" Target="../ink/ink2730.xml"/><Relationship Id="rId77" Type="http://schemas.openxmlformats.org/officeDocument/2006/relationships/image" Target="../media/image2456.png"/><Relationship Id="rId76" Type="http://schemas.openxmlformats.org/officeDocument/2006/relationships/customXml" Target="../ink/ink2729.xml"/><Relationship Id="rId75" Type="http://schemas.openxmlformats.org/officeDocument/2006/relationships/image" Target="../media/image2455.png"/><Relationship Id="rId74" Type="http://schemas.openxmlformats.org/officeDocument/2006/relationships/customXml" Target="../ink/ink2728.xml"/><Relationship Id="rId73" Type="http://schemas.openxmlformats.org/officeDocument/2006/relationships/image" Target="../media/image2454.png"/><Relationship Id="rId72" Type="http://schemas.openxmlformats.org/officeDocument/2006/relationships/customXml" Target="../ink/ink2727.xml"/><Relationship Id="rId71" Type="http://schemas.openxmlformats.org/officeDocument/2006/relationships/image" Target="../media/image2453.png"/><Relationship Id="rId70" Type="http://schemas.openxmlformats.org/officeDocument/2006/relationships/customXml" Target="../ink/ink2726.xml"/><Relationship Id="rId7" Type="http://schemas.openxmlformats.org/officeDocument/2006/relationships/image" Target="../media/image2421.png"/><Relationship Id="rId69" Type="http://schemas.openxmlformats.org/officeDocument/2006/relationships/image" Target="../media/image2452.png"/><Relationship Id="rId68" Type="http://schemas.openxmlformats.org/officeDocument/2006/relationships/customXml" Target="../ink/ink2725.xml"/><Relationship Id="rId67" Type="http://schemas.openxmlformats.org/officeDocument/2006/relationships/image" Target="../media/image2451.png"/><Relationship Id="rId66" Type="http://schemas.openxmlformats.org/officeDocument/2006/relationships/customXml" Target="../ink/ink2724.xml"/><Relationship Id="rId65" Type="http://schemas.openxmlformats.org/officeDocument/2006/relationships/image" Target="../media/image2450.png"/><Relationship Id="rId64" Type="http://schemas.openxmlformats.org/officeDocument/2006/relationships/customXml" Target="../ink/ink2723.xml"/><Relationship Id="rId63" Type="http://schemas.openxmlformats.org/officeDocument/2006/relationships/image" Target="../media/image2449.png"/><Relationship Id="rId62" Type="http://schemas.openxmlformats.org/officeDocument/2006/relationships/customXml" Target="../ink/ink2722.xml"/><Relationship Id="rId61" Type="http://schemas.openxmlformats.org/officeDocument/2006/relationships/image" Target="../media/image2448.png"/><Relationship Id="rId60" Type="http://schemas.openxmlformats.org/officeDocument/2006/relationships/customXml" Target="../ink/ink2721.xml"/><Relationship Id="rId6" Type="http://schemas.openxmlformats.org/officeDocument/2006/relationships/customXml" Target="../ink/ink2694.xml"/><Relationship Id="rId59" Type="http://schemas.openxmlformats.org/officeDocument/2006/relationships/image" Target="../media/image2447.png"/><Relationship Id="rId58" Type="http://schemas.openxmlformats.org/officeDocument/2006/relationships/customXml" Target="../ink/ink2720.xml"/><Relationship Id="rId57" Type="http://schemas.openxmlformats.org/officeDocument/2006/relationships/image" Target="../media/image2446.png"/><Relationship Id="rId56" Type="http://schemas.openxmlformats.org/officeDocument/2006/relationships/customXml" Target="../ink/ink2719.xml"/><Relationship Id="rId55" Type="http://schemas.openxmlformats.org/officeDocument/2006/relationships/image" Target="../media/image2445.png"/><Relationship Id="rId54" Type="http://schemas.openxmlformats.org/officeDocument/2006/relationships/customXml" Target="../ink/ink2718.xml"/><Relationship Id="rId53" Type="http://schemas.openxmlformats.org/officeDocument/2006/relationships/image" Target="../media/image2444.png"/><Relationship Id="rId52" Type="http://schemas.openxmlformats.org/officeDocument/2006/relationships/customXml" Target="../ink/ink2717.xml"/><Relationship Id="rId51" Type="http://schemas.openxmlformats.org/officeDocument/2006/relationships/image" Target="../media/image2443.png"/><Relationship Id="rId50" Type="http://schemas.openxmlformats.org/officeDocument/2006/relationships/customXml" Target="../ink/ink2716.xml"/><Relationship Id="rId5" Type="http://schemas.openxmlformats.org/officeDocument/2006/relationships/image" Target="../media/image2420.png"/><Relationship Id="rId49" Type="http://schemas.openxmlformats.org/officeDocument/2006/relationships/image" Target="../media/image2442.png"/><Relationship Id="rId484" Type="http://schemas.openxmlformats.org/officeDocument/2006/relationships/slideLayout" Target="../slideLayouts/slideLayout11.xml"/><Relationship Id="rId483" Type="http://schemas.openxmlformats.org/officeDocument/2006/relationships/image" Target="../media/image2870.png"/><Relationship Id="rId482" Type="http://schemas.openxmlformats.org/officeDocument/2006/relationships/customXml" Target="../ink/ink2932.xml"/><Relationship Id="rId481" Type="http://schemas.openxmlformats.org/officeDocument/2006/relationships/image" Target="../media/image2869.png"/><Relationship Id="rId480" Type="http://schemas.openxmlformats.org/officeDocument/2006/relationships/customXml" Target="../ink/ink2931.xml"/><Relationship Id="rId48" Type="http://schemas.openxmlformats.org/officeDocument/2006/relationships/customXml" Target="../ink/ink2715.xml"/><Relationship Id="rId479" Type="http://schemas.openxmlformats.org/officeDocument/2006/relationships/image" Target="../media/image2868.png"/><Relationship Id="rId478" Type="http://schemas.openxmlformats.org/officeDocument/2006/relationships/customXml" Target="../ink/ink2930.xml"/><Relationship Id="rId477" Type="http://schemas.openxmlformats.org/officeDocument/2006/relationships/image" Target="../media/image2867.png"/><Relationship Id="rId476" Type="http://schemas.openxmlformats.org/officeDocument/2006/relationships/customXml" Target="../ink/ink2929.xml"/><Relationship Id="rId475" Type="http://schemas.openxmlformats.org/officeDocument/2006/relationships/image" Target="../media/image2866.png"/><Relationship Id="rId474" Type="http://schemas.openxmlformats.org/officeDocument/2006/relationships/customXml" Target="../ink/ink2928.xml"/><Relationship Id="rId473" Type="http://schemas.openxmlformats.org/officeDocument/2006/relationships/image" Target="../media/image2865.png"/><Relationship Id="rId472" Type="http://schemas.openxmlformats.org/officeDocument/2006/relationships/customXml" Target="../ink/ink2927.xml"/><Relationship Id="rId471" Type="http://schemas.openxmlformats.org/officeDocument/2006/relationships/image" Target="../media/image2864.png"/><Relationship Id="rId470" Type="http://schemas.openxmlformats.org/officeDocument/2006/relationships/customXml" Target="../ink/ink2926.xml"/><Relationship Id="rId47" Type="http://schemas.openxmlformats.org/officeDocument/2006/relationships/image" Target="../media/image2441.png"/><Relationship Id="rId469" Type="http://schemas.openxmlformats.org/officeDocument/2006/relationships/image" Target="../media/image2863.png"/><Relationship Id="rId468" Type="http://schemas.openxmlformats.org/officeDocument/2006/relationships/customXml" Target="../ink/ink2925.xml"/><Relationship Id="rId467" Type="http://schemas.openxmlformats.org/officeDocument/2006/relationships/image" Target="../media/image2862.png"/><Relationship Id="rId466" Type="http://schemas.openxmlformats.org/officeDocument/2006/relationships/customXml" Target="../ink/ink2924.xml"/><Relationship Id="rId465" Type="http://schemas.openxmlformats.org/officeDocument/2006/relationships/image" Target="../media/image2861.png"/><Relationship Id="rId464" Type="http://schemas.openxmlformats.org/officeDocument/2006/relationships/customXml" Target="../ink/ink2923.xml"/><Relationship Id="rId463" Type="http://schemas.openxmlformats.org/officeDocument/2006/relationships/image" Target="../media/image2860.png"/><Relationship Id="rId462" Type="http://schemas.openxmlformats.org/officeDocument/2006/relationships/customXml" Target="../ink/ink2922.xml"/><Relationship Id="rId461" Type="http://schemas.openxmlformats.org/officeDocument/2006/relationships/image" Target="../media/image2859.png"/><Relationship Id="rId460" Type="http://schemas.openxmlformats.org/officeDocument/2006/relationships/customXml" Target="../ink/ink2921.xml"/><Relationship Id="rId46" Type="http://schemas.openxmlformats.org/officeDocument/2006/relationships/customXml" Target="../ink/ink2714.xml"/><Relationship Id="rId459" Type="http://schemas.openxmlformats.org/officeDocument/2006/relationships/image" Target="../media/image2858.png"/><Relationship Id="rId458" Type="http://schemas.openxmlformats.org/officeDocument/2006/relationships/customXml" Target="../ink/ink2920.xml"/><Relationship Id="rId457" Type="http://schemas.openxmlformats.org/officeDocument/2006/relationships/image" Target="../media/image2857.png"/><Relationship Id="rId456" Type="http://schemas.openxmlformats.org/officeDocument/2006/relationships/customXml" Target="../ink/ink2919.xml"/><Relationship Id="rId455" Type="http://schemas.openxmlformats.org/officeDocument/2006/relationships/image" Target="../media/image2856.png"/><Relationship Id="rId454" Type="http://schemas.openxmlformats.org/officeDocument/2006/relationships/customXml" Target="../ink/ink2918.xml"/><Relationship Id="rId453" Type="http://schemas.openxmlformats.org/officeDocument/2006/relationships/image" Target="../media/image2855.png"/><Relationship Id="rId452" Type="http://schemas.openxmlformats.org/officeDocument/2006/relationships/customXml" Target="../ink/ink2917.xml"/><Relationship Id="rId451" Type="http://schemas.openxmlformats.org/officeDocument/2006/relationships/image" Target="../media/image2854.png"/><Relationship Id="rId450" Type="http://schemas.openxmlformats.org/officeDocument/2006/relationships/customXml" Target="../ink/ink2916.xml"/><Relationship Id="rId45" Type="http://schemas.openxmlformats.org/officeDocument/2006/relationships/image" Target="../media/image2440.png"/><Relationship Id="rId449" Type="http://schemas.openxmlformats.org/officeDocument/2006/relationships/image" Target="../media/image2853.png"/><Relationship Id="rId448" Type="http://schemas.openxmlformats.org/officeDocument/2006/relationships/customXml" Target="../ink/ink2915.xml"/><Relationship Id="rId447" Type="http://schemas.openxmlformats.org/officeDocument/2006/relationships/image" Target="../media/image2852.png"/><Relationship Id="rId446" Type="http://schemas.openxmlformats.org/officeDocument/2006/relationships/customXml" Target="../ink/ink2914.xml"/><Relationship Id="rId445" Type="http://schemas.openxmlformats.org/officeDocument/2006/relationships/image" Target="../media/image2851.png"/><Relationship Id="rId444" Type="http://schemas.openxmlformats.org/officeDocument/2006/relationships/customXml" Target="../ink/ink2913.xml"/><Relationship Id="rId443" Type="http://schemas.openxmlformats.org/officeDocument/2006/relationships/image" Target="../media/image2850.png"/><Relationship Id="rId442" Type="http://schemas.openxmlformats.org/officeDocument/2006/relationships/customXml" Target="../ink/ink2912.xml"/><Relationship Id="rId441" Type="http://schemas.openxmlformats.org/officeDocument/2006/relationships/image" Target="../media/image2849.png"/><Relationship Id="rId440" Type="http://schemas.openxmlformats.org/officeDocument/2006/relationships/customXml" Target="../ink/ink2911.xml"/><Relationship Id="rId44" Type="http://schemas.openxmlformats.org/officeDocument/2006/relationships/customXml" Target="../ink/ink2713.xml"/><Relationship Id="rId439" Type="http://schemas.openxmlformats.org/officeDocument/2006/relationships/image" Target="../media/image2848.png"/><Relationship Id="rId438" Type="http://schemas.openxmlformats.org/officeDocument/2006/relationships/customXml" Target="../ink/ink2910.xml"/><Relationship Id="rId437" Type="http://schemas.openxmlformats.org/officeDocument/2006/relationships/image" Target="../media/image2847.png"/><Relationship Id="rId436" Type="http://schemas.openxmlformats.org/officeDocument/2006/relationships/customXml" Target="../ink/ink2909.xml"/><Relationship Id="rId435" Type="http://schemas.openxmlformats.org/officeDocument/2006/relationships/image" Target="../media/image2846.png"/><Relationship Id="rId434" Type="http://schemas.openxmlformats.org/officeDocument/2006/relationships/customXml" Target="../ink/ink2908.xml"/><Relationship Id="rId433" Type="http://schemas.openxmlformats.org/officeDocument/2006/relationships/image" Target="../media/image2845.png"/><Relationship Id="rId432" Type="http://schemas.openxmlformats.org/officeDocument/2006/relationships/customXml" Target="../ink/ink2907.xml"/><Relationship Id="rId431" Type="http://schemas.openxmlformats.org/officeDocument/2006/relationships/image" Target="../media/image2844.png"/><Relationship Id="rId430" Type="http://schemas.openxmlformats.org/officeDocument/2006/relationships/customXml" Target="../ink/ink2906.xml"/><Relationship Id="rId43" Type="http://schemas.openxmlformats.org/officeDocument/2006/relationships/image" Target="../media/image2439.png"/><Relationship Id="rId429" Type="http://schemas.openxmlformats.org/officeDocument/2006/relationships/image" Target="../media/image2843.png"/><Relationship Id="rId428" Type="http://schemas.openxmlformats.org/officeDocument/2006/relationships/customXml" Target="../ink/ink2905.xml"/><Relationship Id="rId427" Type="http://schemas.openxmlformats.org/officeDocument/2006/relationships/image" Target="../media/image2842.png"/><Relationship Id="rId426" Type="http://schemas.openxmlformats.org/officeDocument/2006/relationships/customXml" Target="../ink/ink2904.xml"/><Relationship Id="rId425" Type="http://schemas.openxmlformats.org/officeDocument/2006/relationships/image" Target="../media/image2841.png"/><Relationship Id="rId424" Type="http://schemas.openxmlformats.org/officeDocument/2006/relationships/customXml" Target="../ink/ink2903.xml"/><Relationship Id="rId423" Type="http://schemas.openxmlformats.org/officeDocument/2006/relationships/image" Target="../media/image2840.png"/><Relationship Id="rId422" Type="http://schemas.openxmlformats.org/officeDocument/2006/relationships/customXml" Target="../ink/ink2902.xml"/><Relationship Id="rId421" Type="http://schemas.openxmlformats.org/officeDocument/2006/relationships/image" Target="../media/image2839.png"/><Relationship Id="rId420" Type="http://schemas.openxmlformats.org/officeDocument/2006/relationships/customXml" Target="../ink/ink2901.xml"/><Relationship Id="rId42" Type="http://schemas.openxmlformats.org/officeDocument/2006/relationships/customXml" Target="../ink/ink2712.xml"/><Relationship Id="rId419" Type="http://schemas.openxmlformats.org/officeDocument/2006/relationships/image" Target="../media/image2838.png"/><Relationship Id="rId418" Type="http://schemas.openxmlformats.org/officeDocument/2006/relationships/customXml" Target="../ink/ink2900.xml"/><Relationship Id="rId417" Type="http://schemas.openxmlformats.org/officeDocument/2006/relationships/image" Target="../media/image2837.png"/><Relationship Id="rId416" Type="http://schemas.openxmlformats.org/officeDocument/2006/relationships/customXml" Target="../ink/ink2899.xml"/><Relationship Id="rId415" Type="http://schemas.openxmlformats.org/officeDocument/2006/relationships/image" Target="../media/image2836.png"/><Relationship Id="rId414" Type="http://schemas.openxmlformats.org/officeDocument/2006/relationships/customXml" Target="../ink/ink2898.xml"/><Relationship Id="rId413" Type="http://schemas.openxmlformats.org/officeDocument/2006/relationships/image" Target="../media/image2835.png"/><Relationship Id="rId412" Type="http://schemas.openxmlformats.org/officeDocument/2006/relationships/customXml" Target="../ink/ink2897.xml"/><Relationship Id="rId411" Type="http://schemas.openxmlformats.org/officeDocument/2006/relationships/image" Target="../media/image2834.png"/><Relationship Id="rId410" Type="http://schemas.openxmlformats.org/officeDocument/2006/relationships/customXml" Target="../ink/ink2896.xml"/><Relationship Id="rId41" Type="http://schemas.openxmlformats.org/officeDocument/2006/relationships/image" Target="../media/image2438.png"/><Relationship Id="rId409" Type="http://schemas.openxmlformats.org/officeDocument/2006/relationships/image" Target="../media/image2833.png"/><Relationship Id="rId408" Type="http://schemas.openxmlformats.org/officeDocument/2006/relationships/customXml" Target="../ink/ink2895.xml"/><Relationship Id="rId407" Type="http://schemas.openxmlformats.org/officeDocument/2006/relationships/image" Target="../media/image2832.png"/><Relationship Id="rId406" Type="http://schemas.openxmlformats.org/officeDocument/2006/relationships/customXml" Target="../ink/ink2894.xml"/><Relationship Id="rId405" Type="http://schemas.openxmlformats.org/officeDocument/2006/relationships/image" Target="../media/image2831.png"/><Relationship Id="rId404" Type="http://schemas.openxmlformats.org/officeDocument/2006/relationships/customXml" Target="../ink/ink2893.xml"/><Relationship Id="rId403" Type="http://schemas.openxmlformats.org/officeDocument/2006/relationships/image" Target="../media/image2830.png"/><Relationship Id="rId402" Type="http://schemas.openxmlformats.org/officeDocument/2006/relationships/customXml" Target="../ink/ink2892.xml"/><Relationship Id="rId401" Type="http://schemas.openxmlformats.org/officeDocument/2006/relationships/image" Target="../media/image2829.png"/><Relationship Id="rId400" Type="http://schemas.openxmlformats.org/officeDocument/2006/relationships/customXml" Target="../ink/ink2891.xml"/><Relationship Id="rId40" Type="http://schemas.openxmlformats.org/officeDocument/2006/relationships/customXml" Target="../ink/ink2711.xml"/><Relationship Id="rId4" Type="http://schemas.openxmlformats.org/officeDocument/2006/relationships/customXml" Target="../ink/ink2693.xml"/><Relationship Id="rId399" Type="http://schemas.openxmlformats.org/officeDocument/2006/relationships/image" Target="../media/image2828.png"/><Relationship Id="rId398" Type="http://schemas.openxmlformats.org/officeDocument/2006/relationships/customXml" Target="../ink/ink2890.xml"/><Relationship Id="rId397" Type="http://schemas.openxmlformats.org/officeDocument/2006/relationships/image" Target="../media/image2827.png"/><Relationship Id="rId396" Type="http://schemas.openxmlformats.org/officeDocument/2006/relationships/customXml" Target="../ink/ink2889.xml"/><Relationship Id="rId395" Type="http://schemas.openxmlformats.org/officeDocument/2006/relationships/image" Target="../media/image2826.png"/><Relationship Id="rId394" Type="http://schemas.openxmlformats.org/officeDocument/2006/relationships/customXml" Target="../ink/ink2888.xml"/><Relationship Id="rId393" Type="http://schemas.openxmlformats.org/officeDocument/2006/relationships/image" Target="../media/image2825.png"/><Relationship Id="rId392" Type="http://schemas.openxmlformats.org/officeDocument/2006/relationships/customXml" Target="../ink/ink2887.xml"/><Relationship Id="rId391" Type="http://schemas.openxmlformats.org/officeDocument/2006/relationships/image" Target="../media/image2824.png"/><Relationship Id="rId390" Type="http://schemas.openxmlformats.org/officeDocument/2006/relationships/customXml" Target="../ink/ink2886.xml"/><Relationship Id="rId39" Type="http://schemas.openxmlformats.org/officeDocument/2006/relationships/image" Target="../media/image2437.png"/><Relationship Id="rId389" Type="http://schemas.openxmlformats.org/officeDocument/2006/relationships/image" Target="../media/image2823.png"/><Relationship Id="rId388" Type="http://schemas.openxmlformats.org/officeDocument/2006/relationships/customXml" Target="../ink/ink2885.xml"/><Relationship Id="rId387" Type="http://schemas.openxmlformats.org/officeDocument/2006/relationships/image" Target="../media/image2822.png"/><Relationship Id="rId386" Type="http://schemas.openxmlformats.org/officeDocument/2006/relationships/customXml" Target="../ink/ink2884.xml"/><Relationship Id="rId385" Type="http://schemas.openxmlformats.org/officeDocument/2006/relationships/image" Target="../media/image2821.png"/><Relationship Id="rId384" Type="http://schemas.openxmlformats.org/officeDocument/2006/relationships/customXml" Target="../ink/ink2883.xml"/><Relationship Id="rId383" Type="http://schemas.openxmlformats.org/officeDocument/2006/relationships/image" Target="../media/image2820.png"/><Relationship Id="rId382" Type="http://schemas.openxmlformats.org/officeDocument/2006/relationships/customXml" Target="../ink/ink2882.xml"/><Relationship Id="rId381" Type="http://schemas.openxmlformats.org/officeDocument/2006/relationships/image" Target="../media/image2819.png"/><Relationship Id="rId380" Type="http://schemas.openxmlformats.org/officeDocument/2006/relationships/customXml" Target="../ink/ink2881.xml"/><Relationship Id="rId38" Type="http://schemas.openxmlformats.org/officeDocument/2006/relationships/customXml" Target="../ink/ink2710.xml"/><Relationship Id="rId379" Type="http://schemas.openxmlformats.org/officeDocument/2006/relationships/image" Target="../media/image2818.png"/><Relationship Id="rId378" Type="http://schemas.openxmlformats.org/officeDocument/2006/relationships/customXml" Target="../ink/ink2880.xml"/><Relationship Id="rId377" Type="http://schemas.openxmlformats.org/officeDocument/2006/relationships/image" Target="../media/image2817.png"/><Relationship Id="rId376" Type="http://schemas.openxmlformats.org/officeDocument/2006/relationships/customXml" Target="../ink/ink2879.xml"/><Relationship Id="rId375" Type="http://schemas.openxmlformats.org/officeDocument/2006/relationships/image" Target="../media/image2816.png"/><Relationship Id="rId374" Type="http://schemas.openxmlformats.org/officeDocument/2006/relationships/customXml" Target="../ink/ink2878.xml"/><Relationship Id="rId373" Type="http://schemas.openxmlformats.org/officeDocument/2006/relationships/image" Target="../media/image2815.png"/><Relationship Id="rId372" Type="http://schemas.openxmlformats.org/officeDocument/2006/relationships/customXml" Target="../ink/ink2877.xml"/><Relationship Id="rId371" Type="http://schemas.openxmlformats.org/officeDocument/2006/relationships/image" Target="../media/image2814.png"/><Relationship Id="rId370" Type="http://schemas.openxmlformats.org/officeDocument/2006/relationships/customXml" Target="../ink/ink2876.xml"/><Relationship Id="rId37" Type="http://schemas.openxmlformats.org/officeDocument/2006/relationships/image" Target="../media/image2436.png"/><Relationship Id="rId369" Type="http://schemas.openxmlformats.org/officeDocument/2006/relationships/image" Target="../media/image2813.png"/><Relationship Id="rId368" Type="http://schemas.openxmlformats.org/officeDocument/2006/relationships/customXml" Target="../ink/ink2875.xml"/><Relationship Id="rId367" Type="http://schemas.openxmlformats.org/officeDocument/2006/relationships/image" Target="../media/image2812.png"/><Relationship Id="rId366" Type="http://schemas.openxmlformats.org/officeDocument/2006/relationships/customXml" Target="../ink/ink2874.xml"/><Relationship Id="rId365" Type="http://schemas.openxmlformats.org/officeDocument/2006/relationships/image" Target="../media/image2811.png"/><Relationship Id="rId364" Type="http://schemas.openxmlformats.org/officeDocument/2006/relationships/customXml" Target="../ink/ink2873.xml"/><Relationship Id="rId363" Type="http://schemas.openxmlformats.org/officeDocument/2006/relationships/image" Target="../media/image2810.png"/><Relationship Id="rId362" Type="http://schemas.openxmlformats.org/officeDocument/2006/relationships/customXml" Target="../ink/ink2872.xml"/><Relationship Id="rId361" Type="http://schemas.openxmlformats.org/officeDocument/2006/relationships/image" Target="../media/image2809.png"/><Relationship Id="rId360" Type="http://schemas.openxmlformats.org/officeDocument/2006/relationships/customXml" Target="../ink/ink2871.xml"/><Relationship Id="rId36" Type="http://schemas.openxmlformats.org/officeDocument/2006/relationships/customXml" Target="../ink/ink2709.xml"/><Relationship Id="rId359" Type="http://schemas.openxmlformats.org/officeDocument/2006/relationships/image" Target="../media/image2808.png"/><Relationship Id="rId358" Type="http://schemas.openxmlformats.org/officeDocument/2006/relationships/customXml" Target="../ink/ink2870.xml"/><Relationship Id="rId357" Type="http://schemas.openxmlformats.org/officeDocument/2006/relationships/image" Target="../media/image2807.png"/><Relationship Id="rId356" Type="http://schemas.openxmlformats.org/officeDocument/2006/relationships/customXml" Target="../ink/ink2869.xml"/><Relationship Id="rId355" Type="http://schemas.openxmlformats.org/officeDocument/2006/relationships/image" Target="../media/image2806.png"/><Relationship Id="rId354" Type="http://schemas.openxmlformats.org/officeDocument/2006/relationships/customXml" Target="../ink/ink2868.xml"/><Relationship Id="rId353" Type="http://schemas.openxmlformats.org/officeDocument/2006/relationships/image" Target="../media/image2805.png"/><Relationship Id="rId352" Type="http://schemas.openxmlformats.org/officeDocument/2006/relationships/customXml" Target="../ink/ink2867.xml"/><Relationship Id="rId351" Type="http://schemas.openxmlformats.org/officeDocument/2006/relationships/image" Target="../media/image2804.png"/><Relationship Id="rId350" Type="http://schemas.openxmlformats.org/officeDocument/2006/relationships/customXml" Target="../ink/ink2866.xml"/><Relationship Id="rId35" Type="http://schemas.openxmlformats.org/officeDocument/2006/relationships/image" Target="../media/image2435.png"/><Relationship Id="rId349" Type="http://schemas.openxmlformats.org/officeDocument/2006/relationships/image" Target="../media/image2803.png"/><Relationship Id="rId348" Type="http://schemas.openxmlformats.org/officeDocument/2006/relationships/customXml" Target="../ink/ink2865.xml"/><Relationship Id="rId347" Type="http://schemas.openxmlformats.org/officeDocument/2006/relationships/image" Target="../media/image2802.png"/><Relationship Id="rId346" Type="http://schemas.openxmlformats.org/officeDocument/2006/relationships/customXml" Target="../ink/ink2864.xml"/><Relationship Id="rId345" Type="http://schemas.openxmlformats.org/officeDocument/2006/relationships/image" Target="../media/image2801.png"/><Relationship Id="rId344" Type="http://schemas.openxmlformats.org/officeDocument/2006/relationships/customXml" Target="../ink/ink2863.xml"/><Relationship Id="rId343" Type="http://schemas.openxmlformats.org/officeDocument/2006/relationships/image" Target="../media/image2800.png"/><Relationship Id="rId342" Type="http://schemas.openxmlformats.org/officeDocument/2006/relationships/customXml" Target="../ink/ink2862.xml"/><Relationship Id="rId341" Type="http://schemas.openxmlformats.org/officeDocument/2006/relationships/image" Target="../media/image2799.png"/><Relationship Id="rId340" Type="http://schemas.openxmlformats.org/officeDocument/2006/relationships/customXml" Target="../ink/ink2861.xml"/><Relationship Id="rId34" Type="http://schemas.openxmlformats.org/officeDocument/2006/relationships/customXml" Target="../ink/ink2708.xml"/><Relationship Id="rId339" Type="http://schemas.openxmlformats.org/officeDocument/2006/relationships/image" Target="../media/image2798.png"/><Relationship Id="rId338" Type="http://schemas.openxmlformats.org/officeDocument/2006/relationships/customXml" Target="../ink/ink2860.xml"/><Relationship Id="rId337" Type="http://schemas.openxmlformats.org/officeDocument/2006/relationships/image" Target="../media/image2797.png"/><Relationship Id="rId336" Type="http://schemas.openxmlformats.org/officeDocument/2006/relationships/customXml" Target="../ink/ink2859.xml"/><Relationship Id="rId335" Type="http://schemas.openxmlformats.org/officeDocument/2006/relationships/image" Target="../media/image2796.png"/><Relationship Id="rId334" Type="http://schemas.openxmlformats.org/officeDocument/2006/relationships/customXml" Target="../ink/ink2858.xml"/><Relationship Id="rId333" Type="http://schemas.openxmlformats.org/officeDocument/2006/relationships/image" Target="../media/image2795.png"/><Relationship Id="rId332" Type="http://schemas.openxmlformats.org/officeDocument/2006/relationships/customXml" Target="../ink/ink2857.xml"/><Relationship Id="rId331" Type="http://schemas.openxmlformats.org/officeDocument/2006/relationships/image" Target="../media/image2794.png"/><Relationship Id="rId330" Type="http://schemas.openxmlformats.org/officeDocument/2006/relationships/customXml" Target="../ink/ink2856.xml"/><Relationship Id="rId33" Type="http://schemas.openxmlformats.org/officeDocument/2006/relationships/image" Target="../media/image2434.png"/><Relationship Id="rId329" Type="http://schemas.openxmlformats.org/officeDocument/2006/relationships/image" Target="../media/image2793.png"/><Relationship Id="rId328" Type="http://schemas.openxmlformats.org/officeDocument/2006/relationships/customXml" Target="../ink/ink2855.xml"/><Relationship Id="rId327" Type="http://schemas.openxmlformats.org/officeDocument/2006/relationships/image" Target="../media/image2792.png"/><Relationship Id="rId326" Type="http://schemas.openxmlformats.org/officeDocument/2006/relationships/customXml" Target="../ink/ink2854.xml"/><Relationship Id="rId325" Type="http://schemas.openxmlformats.org/officeDocument/2006/relationships/image" Target="../media/image2791.png"/><Relationship Id="rId324" Type="http://schemas.openxmlformats.org/officeDocument/2006/relationships/customXml" Target="../ink/ink2853.xml"/><Relationship Id="rId323" Type="http://schemas.openxmlformats.org/officeDocument/2006/relationships/image" Target="../media/image2790.png"/><Relationship Id="rId322" Type="http://schemas.openxmlformats.org/officeDocument/2006/relationships/customXml" Target="../ink/ink2852.xml"/><Relationship Id="rId321" Type="http://schemas.openxmlformats.org/officeDocument/2006/relationships/image" Target="../media/image2789.png"/><Relationship Id="rId320" Type="http://schemas.openxmlformats.org/officeDocument/2006/relationships/customXml" Target="../ink/ink2851.xml"/><Relationship Id="rId32" Type="http://schemas.openxmlformats.org/officeDocument/2006/relationships/customXml" Target="../ink/ink2707.xml"/><Relationship Id="rId319" Type="http://schemas.openxmlformats.org/officeDocument/2006/relationships/image" Target="../media/image2788.png"/><Relationship Id="rId318" Type="http://schemas.openxmlformats.org/officeDocument/2006/relationships/customXml" Target="../ink/ink2850.xml"/><Relationship Id="rId317" Type="http://schemas.openxmlformats.org/officeDocument/2006/relationships/image" Target="../media/image2787.png"/><Relationship Id="rId316" Type="http://schemas.openxmlformats.org/officeDocument/2006/relationships/customXml" Target="../ink/ink2849.xml"/><Relationship Id="rId315" Type="http://schemas.openxmlformats.org/officeDocument/2006/relationships/image" Target="../media/image2786.png"/><Relationship Id="rId314" Type="http://schemas.openxmlformats.org/officeDocument/2006/relationships/customXml" Target="../ink/ink2848.xml"/><Relationship Id="rId313" Type="http://schemas.openxmlformats.org/officeDocument/2006/relationships/image" Target="../media/image2785.png"/><Relationship Id="rId312" Type="http://schemas.openxmlformats.org/officeDocument/2006/relationships/customXml" Target="../ink/ink2847.xml"/><Relationship Id="rId311" Type="http://schemas.openxmlformats.org/officeDocument/2006/relationships/image" Target="../media/image2784.png"/><Relationship Id="rId310" Type="http://schemas.openxmlformats.org/officeDocument/2006/relationships/customXml" Target="../ink/ink2846.xml"/><Relationship Id="rId31" Type="http://schemas.openxmlformats.org/officeDocument/2006/relationships/image" Target="../media/image2433.png"/><Relationship Id="rId309" Type="http://schemas.openxmlformats.org/officeDocument/2006/relationships/image" Target="../media/image2783.png"/><Relationship Id="rId308" Type="http://schemas.openxmlformats.org/officeDocument/2006/relationships/customXml" Target="../ink/ink2845.xml"/><Relationship Id="rId307" Type="http://schemas.openxmlformats.org/officeDocument/2006/relationships/image" Target="../media/image2782.png"/><Relationship Id="rId306" Type="http://schemas.openxmlformats.org/officeDocument/2006/relationships/customXml" Target="../ink/ink2844.xml"/><Relationship Id="rId305" Type="http://schemas.openxmlformats.org/officeDocument/2006/relationships/image" Target="../media/image2781.png"/><Relationship Id="rId304" Type="http://schemas.openxmlformats.org/officeDocument/2006/relationships/customXml" Target="../ink/ink2843.xml"/><Relationship Id="rId303" Type="http://schemas.openxmlformats.org/officeDocument/2006/relationships/image" Target="../media/image2780.png"/><Relationship Id="rId302" Type="http://schemas.openxmlformats.org/officeDocument/2006/relationships/customXml" Target="../ink/ink2842.xml"/><Relationship Id="rId301" Type="http://schemas.openxmlformats.org/officeDocument/2006/relationships/image" Target="../media/image2779.png"/><Relationship Id="rId300" Type="http://schemas.openxmlformats.org/officeDocument/2006/relationships/customXml" Target="../ink/ink2841.xml"/><Relationship Id="rId30" Type="http://schemas.openxmlformats.org/officeDocument/2006/relationships/customXml" Target="../ink/ink2706.xml"/><Relationship Id="rId3" Type="http://schemas.openxmlformats.org/officeDocument/2006/relationships/image" Target="../media/image2418.png"/><Relationship Id="rId299" Type="http://schemas.openxmlformats.org/officeDocument/2006/relationships/image" Target="../media/image2778.png"/><Relationship Id="rId298" Type="http://schemas.openxmlformats.org/officeDocument/2006/relationships/customXml" Target="../ink/ink2840.xml"/><Relationship Id="rId297" Type="http://schemas.openxmlformats.org/officeDocument/2006/relationships/image" Target="../media/image2777.png"/><Relationship Id="rId296" Type="http://schemas.openxmlformats.org/officeDocument/2006/relationships/customXml" Target="../ink/ink2839.xml"/><Relationship Id="rId295" Type="http://schemas.openxmlformats.org/officeDocument/2006/relationships/image" Target="../media/image2776.png"/><Relationship Id="rId294" Type="http://schemas.openxmlformats.org/officeDocument/2006/relationships/customXml" Target="../ink/ink2838.xml"/><Relationship Id="rId293" Type="http://schemas.openxmlformats.org/officeDocument/2006/relationships/image" Target="../media/image2775.png"/><Relationship Id="rId292" Type="http://schemas.openxmlformats.org/officeDocument/2006/relationships/customXml" Target="../ink/ink2837.xml"/><Relationship Id="rId291" Type="http://schemas.openxmlformats.org/officeDocument/2006/relationships/image" Target="../media/image2774.png"/><Relationship Id="rId290" Type="http://schemas.openxmlformats.org/officeDocument/2006/relationships/customXml" Target="../ink/ink2836.xml"/><Relationship Id="rId29" Type="http://schemas.openxmlformats.org/officeDocument/2006/relationships/image" Target="../media/image2432.png"/><Relationship Id="rId289" Type="http://schemas.openxmlformats.org/officeDocument/2006/relationships/image" Target="../media/image2773.png"/><Relationship Id="rId288" Type="http://schemas.openxmlformats.org/officeDocument/2006/relationships/customXml" Target="../ink/ink2835.xml"/><Relationship Id="rId287" Type="http://schemas.openxmlformats.org/officeDocument/2006/relationships/image" Target="../media/image2772.png"/><Relationship Id="rId286" Type="http://schemas.openxmlformats.org/officeDocument/2006/relationships/customXml" Target="../ink/ink2834.xml"/><Relationship Id="rId285" Type="http://schemas.openxmlformats.org/officeDocument/2006/relationships/image" Target="../media/image2771.png"/><Relationship Id="rId284" Type="http://schemas.openxmlformats.org/officeDocument/2006/relationships/customXml" Target="../ink/ink2833.xml"/><Relationship Id="rId283" Type="http://schemas.openxmlformats.org/officeDocument/2006/relationships/image" Target="../media/image2770.png"/><Relationship Id="rId282" Type="http://schemas.openxmlformats.org/officeDocument/2006/relationships/customXml" Target="../ink/ink2832.xml"/><Relationship Id="rId281" Type="http://schemas.openxmlformats.org/officeDocument/2006/relationships/image" Target="../media/image2769.png"/><Relationship Id="rId280" Type="http://schemas.openxmlformats.org/officeDocument/2006/relationships/customXml" Target="../ink/ink2831.xml"/><Relationship Id="rId28" Type="http://schemas.openxmlformats.org/officeDocument/2006/relationships/customXml" Target="../ink/ink2705.xml"/><Relationship Id="rId279" Type="http://schemas.openxmlformats.org/officeDocument/2006/relationships/image" Target="../media/image2768.png"/><Relationship Id="rId278" Type="http://schemas.openxmlformats.org/officeDocument/2006/relationships/customXml" Target="../ink/ink2830.xml"/><Relationship Id="rId277" Type="http://schemas.openxmlformats.org/officeDocument/2006/relationships/image" Target="../media/image2767.png"/><Relationship Id="rId276" Type="http://schemas.openxmlformats.org/officeDocument/2006/relationships/customXml" Target="../ink/ink2829.xml"/><Relationship Id="rId275" Type="http://schemas.openxmlformats.org/officeDocument/2006/relationships/image" Target="../media/image2766.png"/><Relationship Id="rId274" Type="http://schemas.openxmlformats.org/officeDocument/2006/relationships/customXml" Target="../ink/ink2828.xml"/><Relationship Id="rId273" Type="http://schemas.openxmlformats.org/officeDocument/2006/relationships/image" Target="../media/image2765.png"/><Relationship Id="rId272" Type="http://schemas.openxmlformats.org/officeDocument/2006/relationships/customXml" Target="../ink/ink2827.xml"/><Relationship Id="rId271" Type="http://schemas.openxmlformats.org/officeDocument/2006/relationships/image" Target="../media/image2764.png"/><Relationship Id="rId270" Type="http://schemas.openxmlformats.org/officeDocument/2006/relationships/customXml" Target="../ink/ink2826.xml"/><Relationship Id="rId27" Type="http://schemas.openxmlformats.org/officeDocument/2006/relationships/image" Target="../media/image2431.png"/><Relationship Id="rId269" Type="http://schemas.openxmlformats.org/officeDocument/2006/relationships/image" Target="../media/image2763.png"/><Relationship Id="rId268" Type="http://schemas.openxmlformats.org/officeDocument/2006/relationships/customXml" Target="../ink/ink2825.xml"/><Relationship Id="rId267" Type="http://schemas.openxmlformats.org/officeDocument/2006/relationships/image" Target="../media/image2762.png"/><Relationship Id="rId266" Type="http://schemas.openxmlformats.org/officeDocument/2006/relationships/customXml" Target="../ink/ink2824.xml"/><Relationship Id="rId265" Type="http://schemas.openxmlformats.org/officeDocument/2006/relationships/image" Target="../media/image2761.png"/><Relationship Id="rId264" Type="http://schemas.openxmlformats.org/officeDocument/2006/relationships/customXml" Target="../ink/ink2823.xml"/><Relationship Id="rId263" Type="http://schemas.openxmlformats.org/officeDocument/2006/relationships/image" Target="../media/image2760.png"/><Relationship Id="rId262" Type="http://schemas.openxmlformats.org/officeDocument/2006/relationships/customXml" Target="../ink/ink2822.xml"/><Relationship Id="rId261" Type="http://schemas.openxmlformats.org/officeDocument/2006/relationships/image" Target="../media/image2759.png"/><Relationship Id="rId260" Type="http://schemas.openxmlformats.org/officeDocument/2006/relationships/customXml" Target="../ink/ink2821.xml"/><Relationship Id="rId26" Type="http://schemas.openxmlformats.org/officeDocument/2006/relationships/customXml" Target="../ink/ink2704.xml"/><Relationship Id="rId259" Type="http://schemas.openxmlformats.org/officeDocument/2006/relationships/image" Target="../media/image2758.png"/><Relationship Id="rId258" Type="http://schemas.openxmlformats.org/officeDocument/2006/relationships/customXml" Target="../ink/ink2820.xml"/><Relationship Id="rId257" Type="http://schemas.openxmlformats.org/officeDocument/2006/relationships/image" Target="../media/image2757.png"/><Relationship Id="rId256" Type="http://schemas.openxmlformats.org/officeDocument/2006/relationships/customXml" Target="../ink/ink2819.xml"/><Relationship Id="rId255" Type="http://schemas.openxmlformats.org/officeDocument/2006/relationships/image" Target="../media/image2756.png"/><Relationship Id="rId254" Type="http://schemas.openxmlformats.org/officeDocument/2006/relationships/customXml" Target="../ink/ink2818.xml"/><Relationship Id="rId253" Type="http://schemas.openxmlformats.org/officeDocument/2006/relationships/image" Target="../media/image2755.png"/><Relationship Id="rId252" Type="http://schemas.openxmlformats.org/officeDocument/2006/relationships/customXml" Target="../ink/ink2817.xml"/><Relationship Id="rId251" Type="http://schemas.openxmlformats.org/officeDocument/2006/relationships/image" Target="../media/image2754.png"/><Relationship Id="rId250" Type="http://schemas.openxmlformats.org/officeDocument/2006/relationships/customXml" Target="../ink/ink2816.xml"/><Relationship Id="rId25" Type="http://schemas.openxmlformats.org/officeDocument/2006/relationships/image" Target="../media/image2430.png"/><Relationship Id="rId249" Type="http://schemas.openxmlformats.org/officeDocument/2006/relationships/image" Target="../media/image2753.png"/><Relationship Id="rId248" Type="http://schemas.openxmlformats.org/officeDocument/2006/relationships/customXml" Target="../ink/ink2815.xml"/><Relationship Id="rId247" Type="http://schemas.openxmlformats.org/officeDocument/2006/relationships/image" Target="../media/image2752.png"/><Relationship Id="rId246" Type="http://schemas.openxmlformats.org/officeDocument/2006/relationships/customXml" Target="../ink/ink2814.xml"/><Relationship Id="rId245" Type="http://schemas.openxmlformats.org/officeDocument/2006/relationships/image" Target="../media/image2751.png"/><Relationship Id="rId244" Type="http://schemas.openxmlformats.org/officeDocument/2006/relationships/customXml" Target="../ink/ink2813.xml"/><Relationship Id="rId243" Type="http://schemas.openxmlformats.org/officeDocument/2006/relationships/image" Target="../media/image2750.png"/><Relationship Id="rId242" Type="http://schemas.openxmlformats.org/officeDocument/2006/relationships/customXml" Target="../ink/ink2812.xml"/><Relationship Id="rId241" Type="http://schemas.openxmlformats.org/officeDocument/2006/relationships/image" Target="../media/image2749.png"/><Relationship Id="rId240" Type="http://schemas.openxmlformats.org/officeDocument/2006/relationships/customXml" Target="../ink/ink2811.xml"/><Relationship Id="rId24" Type="http://schemas.openxmlformats.org/officeDocument/2006/relationships/customXml" Target="../ink/ink2703.xml"/><Relationship Id="rId239" Type="http://schemas.openxmlformats.org/officeDocument/2006/relationships/image" Target="../media/image2748.png"/><Relationship Id="rId238" Type="http://schemas.openxmlformats.org/officeDocument/2006/relationships/customXml" Target="../ink/ink2810.xml"/><Relationship Id="rId237" Type="http://schemas.openxmlformats.org/officeDocument/2006/relationships/image" Target="../media/image2747.png"/><Relationship Id="rId236" Type="http://schemas.openxmlformats.org/officeDocument/2006/relationships/customXml" Target="../ink/ink2809.xml"/><Relationship Id="rId235" Type="http://schemas.openxmlformats.org/officeDocument/2006/relationships/image" Target="../media/image2746.png"/><Relationship Id="rId234" Type="http://schemas.openxmlformats.org/officeDocument/2006/relationships/customXml" Target="../ink/ink2808.xml"/><Relationship Id="rId233" Type="http://schemas.openxmlformats.org/officeDocument/2006/relationships/image" Target="../media/image2745.png"/><Relationship Id="rId232" Type="http://schemas.openxmlformats.org/officeDocument/2006/relationships/customXml" Target="../ink/ink2807.xml"/><Relationship Id="rId231" Type="http://schemas.openxmlformats.org/officeDocument/2006/relationships/image" Target="../media/image2744.png"/><Relationship Id="rId230" Type="http://schemas.openxmlformats.org/officeDocument/2006/relationships/customXml" Target="../ink/ink2806.xml"/><Relationship Id="rId23" Type="http://schemas.openxmlformats.org/officeDocument/2006/relationships/image" Target="../media/image2429.png"/><Relationship Id="rId229" Type="http://schemas.openxmlformats.org/officeDocument/2006/relationships/image" Target="../media/image2743.png"/><Relationship Id="rId228" Type="http://schemas.openxmlformats.org/officeDocument/2006/relationships/customXml" Target="../ink/ink2805.xml"/><Relationship Id="rId227" Type="http://schemas.openxmlformats.org/officeDocument/2006/relationships/image" Target="../media/image2742.png"/><Relationship Id="rId226" Type="http://schemas.openxmlformats.org/officeDocument/2006/relationships/customXml" Target="../ink/ink2804.xml"/><Relationship Id="rId225" Type="http://schemas.openxmlformats.org/officeDocument/2006/relationships/image" Target="../media/image2741.png"/><Relationship Id="rId224" Type="http://schemas.openxmlformats.org/officeDocument/2006/relationships/customXml" Target="../ink/ink2803.xml"/><Relationship Id="rId223" Type="http://schemas.openxmlformats.org/officeDocument/2006/relationships/image" Target="../media/image2740.png"/><Relationship Id="rId222" Type="http://schemas.openxmlformats.org/officeDocument/2006/relationships/customXml" Target="../ink/ink2802.xml"/><Relationship Id="rId221" Type="http://schemas.openxmlformats.org/officeDocument/2006/relationships/image" Target="../media/image2739.png"/><Relationship Id="rId220" Type="http://schemas.openxmlformats.org/officeDocument/2006/relationships/customXml" Target="../ink/ink2801.xml"/><Relationship Id="rId22" Type="http://schemas.openxmlformats.org/officeDocument/2006/relationships/customXml" Target="../ink/ink2702.xml"/><Relationship Id="rId219" Type="http://schemas.openxmlformats.org/officeDocument/2006/relationships/image" Target="../media/image2738.png"/><Relationship Id="rId218" Type="http://schemas.openxmlformats.org/officeDocument/2006/relationships/customXml" Target="../ink/ink2800.xml"/><Relationship Id="rId217" Type="http://schemas.openxmlformats.org/officeDocument/2006/relationships/image" Target="../media/image2737.png"/><Relationship Id="rId216" Type="http://schemas.openxmlformats.org/officeDocument/2006/relationships/customXml" Target="../ink/ink2799.xml"/><Relationship Id="rId215" Type="http://schemas.openxmlformats.org/officeDocument/2006/relationships/image" Target="../media/image2736.png"/><Relationship Id="rId214" Type="http://schemas.openxmlformats.org/officeDocument/2006/relationships/customXml" Target="../ink/ink2798.xml"/><Relationship Id="rId213" Type="http://schemas.openxmlformats.org/officeDocument/2006/relationships/image" Target="../media/image2735.png"/><Relationship Id="rId212" Type="http://schemas.openxmlformats.org/officeDocument/2006/relationships/customXml" Target="../ink/ink2797.xml"/><Relationship Id="rId211" Type="http://schemas.openxmlformats.org/officeDocument/2006/relationships/image" Target="../media/image2734.png"/><Relationship Id="rId210" Type="http://schemas.openxmlformats.org/officeDocument/2006/relationships/customXml" Target="../ink/ink2796.xml"/><Relationship Id="rId21" Type="http://schemas.openxmlformats.org/officeDocument/2006/relationships/image" Target="../media/image2428.png"/><Relationship Id="rId209" Type="http://schemas.openxmlformats.org/officeDocument/2006/relationships/image" Target="../media/image2733.png"/><Relationship Id="rId208" Type="http://schemas.openxmlformats.org/officeDocument/2006/relationships/customXml" Target="../ink/ink2795.xml"/><Relationship Id="rId207" Type="http://schemas.openxmlformats.org/officeDocument/2006/relationships/image" Target="../media/image2732.png"/><Relationship Id="rId206" Type="http://schemas.openxmlformats.org/officeDocument/2006/relationships/customXml" Target="../ink/ink2794.xml"/><Relationship Id="rId205" Type="http://schemas.openxmlformats.org/officeDocument/2006/relationships/image" Target="../media/image2731.png"/><Relationship Id="rId204" Type="http://schemas.openxmlformats.org/officeDocument/2006/relationships/customXml" Target="../ink/ink2793.xml"/><Relationship Id="rId203" Type="http://schemas.openxmlformats.org/officeDocument/2006/relationships/image" Target="../media/image2730.png"/><Relationship Id="rId202" Type="http://schemas.openxmlformats.org/officeDocument/2006/relationships/customXml" Target="../ink/ink2792.xml"/><Relationship Id="rId201" Type="http://schemas.openxmlformats.org/officeDocument/2006/relationships/image" Target="../media/image2729.png"/><Relationship Id="rId200" Type="http://schemas.openxmlformats.org/officeDocument/2006/relationships/customXml" Target="../ink/ink2791.xml"/><Relationship Id="rId20" Type="http://schemas.openxmlformats.org/officeDocument/2006/relationships/customXml" Target="../ink/ink2701.xml"/><Relationship Id="rId2" Type="http://schemas.openxmlformats.org/officeDocument/2006/relationships/customXml" Target="../ink/ink2692.xml"/><Relationship Id="rId199" Type="http://schemas.openxmlformats.org/officeDocument/2006/relationships/image" Target="../media/image2728.png"/><Relationship Id="rId198" Type="http://schemas.openxmlformats.org/officeDocument/2006/relationships/customXml" Target="../ink/ink2790.xml"/><Relationship Id="rId197" Type="http://schemas.openxmlformats.org/officeDocument/2006/relationships/image" Target="../media/image2727.png"/><Relationship Id="rId196" Type="http://schemas.openxmlformats.org/officeDocument/2006/relationships/customXml" Target="../ink/ink2789.xml"/><Relationship Id="rId195" Type="http://schemas.openxmlformats.org/officeDocument/2006/relationships/image" Target="../media/image2726.png"/><Relationship Id="rId194" Type="http://schemas.openxmlformats.org/officeDocument/2006/relationships/customXml" Target="../ink/ink2788.xml"/><Relationship Id="rId193" Type="http://schemas.openxmlformats.org/officeDocument/2006/relationships/image" Target="../media/image2725.png"/><Relationship Id="rId192" Type="http://schemas.openxmlformats.org/officeDocument/2006/relationships/customXml" Target="../ink/ink2787.xml"/><Relationship Id="rId191" Type="http://schemas.openxmlformats.org/officeDocument/2006/relationships/image" Target="../media/image2724.png"/><Relationship Id="rId190" Type="http://schemas.openxmlformats.org/officeDocument/2006/relationships/customXml" Target="../ink/ink2786.xml"/><Relationship Id="rId19" Type="http://schemas.openxmlformats.org/officeDocument/2006/relationships/image" Target="../media/image2427.png"/><Relationship Id="rId189" Type="http://schemas.openxmlformats.org/officeDocument/2006/relationships/image" Target="../media/image2723.png"/><Relationship Id="rId188" Type="http://schemas.openxmlformats.org/officeDocument/2006/relationships/customXml" Target="../ink/ink2785.xml"/><Relationship Id="rId187" Type="http://schemas.openxmlformats.org/officeDocument/2006/relationships/image" Target="../media/image2722.png"/><Relationship Id="rId186" Type="http://schemas.openxmlformats.org/officeDocument/2006/relationships/customXml" Target="../ink/ink2784.xml"/><Relationship Id="rId185" Type="http://schemas.openxmlformats.org/officeDocument/2006/relationships/image" Target="../media/image2721.png"/><Relationship Id="rId184" Type="http://schemas.openxmlformats.org/officeDocument/2006/relationships/customXml" Target="../ink/ink2783.xml"/><Relationship Id="rId183" Type="http://schemas.openxmlformats.org/officeDocument/2006/relationships/image" Target="../media/image2720.png"/><Relationship Id="rId182" Type="http://schemas.openxmlformats.org/officeDocument/2006/relationships/customXml" Target="../ink/ink2782.xml"/><Relationship Id="rId181" Type="http://schemas.openxmlformats.org/officeDocument/2006/relationships/image" Target="../media/image2719.png"/><Relationship Id="rId180" Type="http://schemas.openxmlformats.org/officeDocument/2006/relationships/customXml" Target="../ink/ink2781.xml"/><Relationship Id="rId18" Type="http://schemas.openxmlformats.org/officeDocument/2006/relationships/customXml" Target="../ink/ink2700.xml"/><Relationship Id="rId179" Type="http://schemas.openxmlformats.org/officeDocument/2006/relationships/image" Target="../media/image2718.png"/><Relationship Id="rId178" Type="http://schemas.openxmlformats.org/officeDocument/2006/relationships/customXml" Target="../ink/ink2780.xml"/><Relationship Id="rId177" Type="http://schemas.openxmlformats.org/officeDocument/2006/relationships/image" Target="../media/image2717.png"/><Relationship Id="rId176" Type="http://schemas.openxmlformats.org/officeDocument/2006/relationships/customXml" Target="../ink/ink2779.xml"/><Relationship Id="rId175" Type="http://schemas.openxmlformats.org/officeDocument/2006/relationships/image" Target="../media/image2716.png"/><Relationship Id="rId174" Type="http://schemas.openxmlformats.org/officeDocument/2006/relationships/customXml" Target="../ink/ink2778.xml"/><Relationship Id="rId173" Type="http://schemas.openxmlformats.org/officeDocument/2006/relationships/image" Target="../media/image2715.png"/><Relationship Id="rId172" Type="http://schemas.openxmlformats.org/officeDocument/2006/relationships/customXml" Target="../ink/ink2777.xml"/><Relationship Id="rId171" Type="http://schemas.openxmlformats.org/officeDocument/2006/relationships/image" Target="../media/image2714.png"/><Relationship Id="rId170" Type="http://schemas.openxmlformats.org/officeDocument/2006/relationships/customXml" Target="../ink/ink2776.xml"/><Relationship Id="rId17" Type="http://schemas.openxmlformats.org/officeDocument/2006/relationships/image" Target="../media/image2426.png"/><Relationship Id="rId169" Type="http://schemas.openxmlformats.org/officeDocument/2006/relationships/image" Target="../media/image2713.png"/><Relationship Id="rId168" Type="http://schemas.openxmlformats.org/officeDocument/2006/relationships/customXml" Target="../ink/ink2775.xml"/><Relationship Id="rId167" Type="http://schemas.openxmlformats.org/officeDocument/2006/relationships/image" Target="../media/image2712.png"/><Relationship Id="rId166" Type="http://schemas.openxmlformats.org/officeDocument/2006/relationships/customXml" Target="../ink/ink2774.xml"/><Relationship Id="rId165" Type="http://schemas.openxmlformats.org/officeDocument/2006/relationships/image" Target="../media/image2711.png"/><Relationship Id="rId164" Type="http://schemas.openxmlformats.org/officeDocument/2006/relationships/customXml" Target="../ink/ink2773.xml"/><Relationship Id="rId163" Type="http://schemas.openxmlformats.org/officeDocument/2006/relationships/image" Target="../media/image2710.png"/><Relationship Id="rId162" Type="http://schemas.openxmlformats.org/officeDocument/2006/relationships/customXml" Target="../ink/ink2772.xml"/><Relationship Id="rId161" Type="http://schemas.openxmlformats.org/officeDocument/2006/relationships/image" Target="../media/image2709.png"/><Relationship Id="rId160" Type="http://schemas.openxmlformats.org/officeDocument/2006/relationships/customXml" Target="../ink/ink2771.xml"/><Relationship Id="rId16" Type="http://schemas.openxmlformats.org/officeDocument/2006/relationships/customXml" Target="../ink/ink2699.xml"/><Relationship Id="rId159" Type="http://schemas.openxmlformats.org/officeDocument/2006/relationships/image" Target="../media/image2708.png"/><Relationship Id="rId158" Type="http://schemas.openxmlformats.org/officeDocument/2006/relationships/customXml" Target="../ink/ink2770.xml"/><Relationship Id="rId157" Type="http://schemas.openxmlformats.org/officeDocument/2006/relationships/image" Target="../media/image2707.png"/><Relationship Id="rId156" Type="http://schemas.openxmlformats.org/officeDocument/2006/relationships/customXml" Target="../ink/ink2769.xml"/><Relationship Id="rId155" Type="http://schemas.openxmlformats.org/officeDocument/2006/relationships/image" Target="../media/image2706.png"/><Relationship Id="rId154" Type="http://schemas.openxmlformats.org/officeDocument/2006/relationships/customXml" Target="../ink/ink2768.xml"/><Relationship Id="rId153" Type="http://schemas.openxmlformats.org/officeDocument/2006/relationships/image" Target="../media/image2705.png"/><Relationship Id="rId152" Type="http://schemas.openxmlformats.org/officeDocument/2006/relationships/customXml" Target="../ink/ink2767.xml"/><Relationship Id="rId151" Type="http://schemas.openxmlformats.org/officeDocument/2006/relationships/image" Target="../media/image2704.png"/><Relationship Id="rId150" Type="http://schemas.openxmlformats.org/officeDocument/2006/relationships/customXml" Target="../ink/ink2766.xml"/><Relationship Id="rId15" Type="http://schemas.openxmlformats.org/officeDocument/2006/relationships/image" Target="../media/image2425.png"/><Relationship Id="rId149" Type="http://schemas.openxmlformats.org/officeDocument/2006/relationships/image" Target="../media/image2703.png"/><Relationship Id="rId148" Type="http://schemas.openxmlformats.org/officeDocument/2006/relationships/customXml" Target="../ink/ink2765.xml"/><Relationship Id="rId147" Type="http://schemas.openxmlformats.org/officeDocument/2006/relationships/image" Target="../media/image2502.png"/><Relationship Id="rId146" Type="http://schemas.openxmlformats.org/officeDocument/2006/relationships/customXml" Target="../ink/ink2764.xml"/><Relationship Id="rId145" Type="http://schemas.openxmlformats.org/officeDocument/2006/relationships/image" Target="../media/image2496.png"/><Relationship Id="rId144" Type="http://schemas.openxmlformats.org/officeDocument/2006/relationships/customXml" Target="../ink/ink2763.xml"/><Relationship Id="rId143" Type="http://schemas.openxmlformats.org/officeDocument/2006/relationships/image" Target="../media/image2495.png"/><Relationship Id="rId142" Type="http://schemas.openxmlformats.org/officeDocument/2006/relationships/customXml" Target="../ink/ink2762.xml"/><Relationship Id="rId141" Type="http://schemas.openxmlformats.org/officeDocument/2006/relationships/image" Target="../media/image2494.png"/><Relationship Id="rId140" Type="http://schemas.openxmlformats.org/officeDocument/2006/relationships/customXml" Target="../ink/ink2761.xml"/><Relationship Id="rId14" Type="http://schemas.openxmlformats.org/officeDocument/2006/relationships/customXml" Target="../ink/ink2698.xml"/><Relationship Id="rId139" Type="http://schemas.openxmlformats.org/officeDocument/2006/relationships/image" Target="../media/image2493.png"/><Relationship Id="rId138" Type="http://schemas.openxmlformats.org/officeDocument/2006/relationships/customXml" Target="../ink/ink2760.xml"/><Relationship Id="rId137" Type="http://schemas.openxmlformats.org/officeDocument/2006/relationships/image" Target="../media/image2492.png"/><Relationship Id="rId136" Type="http://schemas.openxmlformats.org/officeDocument/2006/relationships/customXml" Target="../ink/ink2759.xml"/><Relationship Id="rId135" Type="http://schemas.openxmlformats.org/officeDocument/2006/relationships/image" Target="../media/image2491.png"/><Relationship Id="rId134" Type="http://schemas.openxmlformats.org/officeDocument/2006/relationships/customXml" Target="../ink/ink2758.xml"/><Relationship Id="rId133" Type="http://schemas.openxmlformats.org/officeDocument/2006/relationships/image" Target="../media/image2490.png"/><Relationship Id="rId132" Type="http://schemas.openxmlformats.org/officeDocument/2006/relationships/customXml" Target="../ink/ink2757.xml"/><Relationship Id="rId131" Type="http://schemas.openxmlformats.org/officeDocument/2006/relationships/image" Target="../media/image2483.png"/><Relationship Id="rId130" Type="http://schemas.openxmlformats.org/officeDocument/2006/relationships/customXml" Target="../ink/ink2756.xml"/><Relationship Id="rId13" Type="http://schemas.openxmlformats.org/officeDocument/2006/relationships/image" Target="../media/image2424.png"/><Relationship Id="rId129" Type="http://schemas.openxmlformats.org/officeDocument/2006/relationships/image" Target="../media/image2482.png"/><Relationship Id="rId128" Type="http://schemas.openxmlformats.org/officeDocument/2006/relationships/customXml" Target="../ink/ink2755.xml"/><Relationship Id="rId127" Type="http://schemas.openxmlformats.org/officeDocument/2006/relationships/image" Target="../media/image592.png"/><Relationship Id="rId126" Type="http://schemas.openxmlformats.org/officeDocument/2006/relationships/customXml" Target="../ink/ink2754.xml"/><Relationship Id="rId125" Type="http://schemas.openxmlformats.org/officeDocument/2006/relationships/image" Target="../media/image2480.png"/><Relationship Id="rId124" Type="http://schemas.openxmlformats.org/officeDocument/2006/relationships/customXml" Target="../ink/ink2753.xml"/><Relationship Id="rId123" Type="http://schemas.openxmlformats.org/officeDocument/2006/relationships/image" Target="../media/image2479.png"/><Relationship Id="rId122" Type="http://schemas.openxmlformats.org/officeDocument/2006/relationships/customXml" Target="../ink/ink2752.xml"/><Relationship Id="rId121" Type="http://schemas.openxmlformats.org/officeDocument/2006/relationships/image" Target="../media/image2478.png"/><Relationship Id="rId120" Type="http://schemas.openxmlformats.org/officeDocument/2006/relationships/customXml" Target="../ink/ink2751.xml"/><Relationship Id="rId12" Type="http://schemas.openxmlformats.org/officeDocument/2006/relationships/customXml" Target="../ink/ink2697.xml"/><Relationship Id="rId119" Type="http://schemas.openxmlformats.org/officeDocument/2006/relationships/image" Target="../media/image2477.png"/><Relationship Id="rId118" Type="http://schemas.openxmlformats.org/officeDocument/2006/relationships/customXml" Target="../ink/ink2750.xml"/><Relationship Id="rId117" Type="http://schemas.openxmlformats.org/officeDocument/2006/relationships/image" Target="../media/image2476.png"/><Relationship Id="rId116" Type="http://schemas.openxmlformats.org/officeDocument/2006/relationships/customXml" Target="../ink/ink2749.xml"/><Relationship Id="rId115" Type="http://schemas.openxmlformats.org/officeDocument/2006/relationships/image" Target="../media/image2475.png"/><Relationship Id="rId114" Type="http://schemas.openxmlformats.org/officeDocument/2006/relationships/customXml" Target="../ink/ink2748.xml"/><Relationship Id="rId113" Type="http://schemas.openxmlformats.org/officeDocument/2006/relationships/image" Target="../media/image2474.png"/><Relationship Id="rId112" Type="http://schemas.openxmlformats.org/officeDocument/2006/relationships/customXml" Target="../ink/ink2747.xml"/><Relationship Id="rId111" Type="http://schemas.openxmlformats.org/officeDocument/2006/relationships/image" Target="../media/image2473.png"/><Relationship Id="rId110" Type="http://schemas.openxmlformats.org/officeDocument/2006/relationships/customXml" Target="../ink/ink2746.xml"/><Relationship Id="rId11" Type="http://schemas.openxmlformats.org/officeDocument/2006/relationships/image" Target="../media/image2423.png"/><Relationship Id="rId109" Type="http://schemas.openxmlformats.org/officeDocument/2006/relationships/image" Target="../media/image2472.png"/><Relationship Id="rId108" Type="http://schemas.openxmlformats.org/officeDocument/2006/relationships/customXml" Target="../ink/ink2745.xml"/><Relationship Id="rId107" Type="http://schemas.openxmlformats.org/officeDocument/2006/relationships/image" Target="../media/image2471.png"/><Relationship Id="rId106" Type="http://schemas.openxmlformats.org/officeDocument/2006/relationships/customXml" Target="../ink/ink2744.xml"/><Relationship Id="rId105" Type="http://schemas.openxmlformats.org/officeDocument/2006/relationships/image" Target="../media/image2470.png"/><Relationship Id="rId104" Type="http://schemas.openxmlformats.org/officeDocument/2006/relationships/customXml" Target="../ink/ink2743.xml"/><Relationship Id="rId103" Type="http://schemas.openxmlformats.org/officeDocument/2006/relationships/image" Target="../media/image2469.png"/><Relationship Id="rId102" Type="http://schemas.openxmlformats.org/officeDocument/2006/relationships/customXml" Target="../ink/ink2742.xml"/><Relationship Id="rId101" Type="http://schemas.openxmlformats.org/officeDocument/2006/relationships/image" Target="../media/image2468.png"/><Relationship Id="rId100" Type="http://schemas.openxmlformats.org/officeDocument/2006/relationships/customXml" Target="../ink/ink2741.xml"/><Relationship Id="rId10" Type="http://schemas.openxmlformats.org/officeDocument/2006/relationships/customXml" Target="../ink/ink2696.xml"/><Relationship Id="rId1" Type="http://schemas.openxmlformats.org/officeDocument/2006/relationships/image" Target="../media/image2417.png"/></Relationships>
</file>

<file path=ppt/slides/_rels/slide3.xml.rels><?xml version="1.0" encoding="UTF-8" standalone="yes"?>
<Relationships xmlns="http://schemas.openxmlformats.org/package/2006/relationships"><Relationship Id="rId9" Type="http://schemas.openxmlformats.org/officeDocument/2006/relationships/customXml" Target="../ink/ink66.xml"/><Relationship Id="rId8" Type="http://schemas.openxmlformats.org/officeDocument/2006/relationships/image" Target="../media/image68.png"/><Relationship Id="rId7" Type="http://schemas.openxmlformats.org/officeDocument/2006/relationships/customXml" Target="../ink/ink65.xml"/><Relationship Id="rId6" Type="http://schemas.openxmlformats.org/officeDocument/2006/relationships/image" Target="../media/image67.png"/><Relationship Id="rId5" Type="http://schemas.openxmlformats.org/officeDocument/2006/relationships/customXml" Target="../ink/ink64.xml"/><Relationship Id="rId47" Type="http://schemas.openxmlformats.org/officeDocument/2006/relationships/slideLayout" Target="../slideLayouts/slideLayout3.xml"/><Relationship Id="rId46" Type="http://schemas.openxmlformats.org/officeDocument/2006/relationships/image" Target="../media/image87.png"/><Relationship Id="rId45" Type="http://schemas.openxmlformats.org/officeDocument/2006/relationships/customXml" Target="../ink/ink84.xml"/><Relationship Id="rId44" Type="http://schemas.openxmlformats.org/officeDocument/2006/relationships/image" Target="../media/image86.png"/><Relationship Id="rId43" Type="http://schemas.openxmlformats.org/officeDocument/2006/relationships/customXml" Target="../ink/ink83.xml"/><Relationship Id="rId42" Type="http://schemas.openxmlformats.org/officeDocument/2006/relationships/image" Target="../media/image85.png"/><Relationship Id="rId41" Type="http://schemas.openxmlformats.org/officeDocument/2006/relationships/customXml" Target="../ink/ink82.xml"/><Relationship Id="rId40" Type="http://schemas.openxmlformats.org/officeDocument/2006/relationships/image" Target="../media/image84.png"/><Relationship Id="rId4" Type="http://schemas.openxmlformats.org/officeDocument/2006/relationships/image" Target="../media/image66.png"/><Relationship Id="rId39" Type="http://schemas.openxmlformats.org/officeDocument/2006/relationships/customXml" Target="../ink/ink81.xml"/><Relationship Id="rId38" Type="http://schemas.openxmlformats.org/officeDocument/2006/relationships/image" Target="../media/image83.png"/><Relationship Id="rId37" Type="http://schemas.openxmlformats.org/officeDocument/2006/relationships/customXml" Target="../ink/ink80.xml"/><Relationship Id="rId36" Type="http://schemas.openxmlformats.org/officeDocument/2006/relationships/image" Target="../media/image82.png"/><Relationship Id="rId35" Type="http://schemas.openxmlformats.org/officeDocument/2006/relationships/customXml" Target="../ink/ink79.xml"/><Relationship Id="rId34" Type="http://schemas.openxmlformats.org/officeDocument/2006/relationships/image" Target="../media/image81.png"/><Relationship Id="rId33" Type="http://schemas.openxmlformats.org/officeDocument/2006/relationships/customXml" Target="../ink/ink78.xml"/><Relationship Id="rId32" Type="http://schemas.openxmlformats.org/officeDocument/2006/relationships/image" Target="../media/image80.png"/><Relationship Id="rId31" Type="http://schemas.openxmlformats.org/officeDocument/2006/relationships/customXml" Target="../ink/ink77.xml"/><Relationship Id="rId30" Type="http://schemas.openxmlformats.org/officeDocument/2006/relationships/image" Target="../media/image79.png"/><Relationship Id="rId3" Type="http://schemas.openxmlformats.org/officeDocument/2006/relationships/customXml" Target="../ink/ink63.xml"/><Relationship Id="rId29" Type="http://schemas.openxmlformats.org/officeDocument/2006/relationships/customXml" Target="../ink/ink76.xml"/><Relationship Id="rId28" Type="http://schemas.openxmlformats.org/officeDocument/2006/relationships/image" Target="../media/image78.png"/><Relationship Id="rId27" Type="http://schemas.openxmlformats.org/officeDocument/2006/relationships/customXml" Target="../ink/ink75.xml"/><Relationship Id="rId26" Type="http://schemas.openxmlformats.org/officeDocument/2006/relationships/image" Target="../media/image77.png"/><Relationship Id="rId25" Type="http://schemas.openxmlformats.org/officeDocument/2006/relationships/customXml" Target="../ink/ink74.xml"/><Relationship Id="rId24" Type="http://schemas.openxmlformats.org/officeDocument/2006/relationships/image" Target="../media/image76.png"/><Relationship Id="rId23" Type="http://schemas.openxmlformats.org/officeDocument/2006/relationships/customXml" Target="../ink/ink73.xml"/><Relationship Id="rId22" Type="http://schemas.openxmlformats.org/officeDocument/2006/relationships/image" Target="../media/image75.png"/><Relationship Id="rId21" Type="http://schemas.openxmlformats.org/officeDocument/2006/relationships/customXml" Target="../ink/ink72.xml"/><Relationship Id="rId20" Type="http://schemas.openxmlformats.org/officeDocument/2006/relationships/image" Target="../media/image74.png"/><Relationship Id="rId2" Type="http://schemas.openxmlformats.org/officeDocument/2006/relationships/image" Target="../media/image65.png"/><Relationship Id="rId19" Type="http://schemas.openxmlformats.org/officeDocument/2006/relationships/customXml" Target="../ink/ink71.xml"/><Relationship Id="rId18" Type="http://schemas.openxmlformats.org/officeDocument/2006/relationships/image" Target="../media/image73.png"/><Relationship Id="rId17" Type="http://schemas.openxmlformats.org/officeDocument/2006/relationships/customXml" Target="../ink/ink70.xml"/><Relationship Id="rId16" Type="http://schemas.openxmlformats.org/officeDocument/2006/relationships/image" Target="../media/image72.png"/><Relationship Id="rId15" Type="http://schemas.openxmlformats.org/officeDocument/2006/relationships/customXml" Target="../ink/ink69.xml"/><Relationship Id="rId14" Type="http://schemas.openxmlformats.org/officeDocument/2006/relationships/image" Target="../media/image71.png"/><Relationship Id="rId13" Type="http://schemas.openxmlformats.org/officeDocument/2006/relationships/customXml" Target="../ink/ink68.xml"/><Relationship Id="rId12" Type="http://schemas.openxmlformats.org/officeDocument/2006/relationships/image" Target="../media/image70.png"/><Relationship Id="rId11" Type="http://schemas.openxmlformats.org/officeDocument/2006/relationships/customXml" Target="../ink/ink67.xml"/><Relationship Id="rId10" Type="http://schemas.openxmlformats.org/officeDocument/2006/relationships/image" Target="../media/image69.png"/><Relationship Id="rId1" Type="http://schemas.openxmlformats.org/officeDocument/2006/relationships/customXml" Target="../ink/ink6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89.png"/><Relationship Id="rId2" Type="http://schemas.openxmlformats.org/officeDocument/2006/relationships/customXml" Target="../ink/ink85.xml"/><Relationship Id="rId1" Type="http://schemas.openxmlformats.org/officeDocument/2006/relationships/image" Target="../media/image88.png"/></Relationships>
</file>

<file path=ppt/slides/_rels/slide6.xml.rels><?xml version="1.0" encoding="UTF-8" standalone="yes"?>
<Relationships xmlns="http://schemas.openxmlformats.org/package/2006/relationships"><Relationship Id="rId9" Type="http://schemas.openxmlformats.org/officeDocument/2006/relationships/customXml" Target="../ink/ink90.xml"/><Relationship Id="rId85" Type="http://schemas.openxmlformats.org/officeDocument/2006/relationships/slideLayout" Target="../slideLayouts/slideLayout3.xml"/><Relationship Id="rId84" Type="http://schemas.openxmlformats.org/officeDocument/2006/relationships/image" Target="../media/image131.png"/><Relationship Id="rId83" Type="http://schemas.openxmlformats.org/officeDocument/2006/relationships/customXml" Target="../ink/ink127.xml"/><Relationship Id="rId82" Type="http://schemas.openxmlformats.org/officeDocument/2006/relationships/image" Target="../media/image130.png"/><Relationship Id="rId81" Type="http://schemas.openxmlformats.org/officeDocument/2006/relationships/customXml" Target="../ink/ink126.xml"/><Relationship Id="rId80" Type="http://schemas.openxmlformats.org/officeDocument/2006/relationships/image" Target="../media/image129.png"/><Relationship Id="rId8" Type="http://schemas.openxmlformats.org/officeDocument/2006/relationships/image" Target="../media/image93.png"/><Relationship Id="rId79" Type="http://schemas.openxmlformats.org/officeDocument/2006/relationships/customXml" Target="../ink/ink125.xml"/><Relationship Id="rId78" Type="http://schemas.openxmlformats.org/officeDocument/2006/relationships/image" Target="../media/image128.png"/><Relationship Id="rId77" Type="http://schemas.openxmlformats.org/officeDocument/2006/relationships/customXml" Target="../ink/ink124.xml"/><Relationship Id="rId76" Type="http://schemas.openxmlformats.org/officeDocument/2006/relationships/image" Target="../media/image127.png"/><Relationship Id="rId75" Type="http://schemas.openxmlformats.org/officeDocument/2006/relationships/customXml" Target="../ink/ink123.xml"/><Relationship Id="rId74" Type="http://schemas.openxmlformats.org/officeDocument/2006/relationships/image" Target="../media/image126.png"/><Relationship Id="rId73" Type="http://schemas.openxmlformats.org/officeDocument/2006/relationships/customXml" Target="../ink/ink122.xml"/><Relationship Id="rId72" Type="http://schemas.openxmlformats.org/officeDocument/2006/relationships/image" Target="../media/image125.png"/><Relationship Id="rId71" Type="http://schemas.openxmlformats.org/officeDocument/2006/relationships/customXml" Target="../ink/ink121.xml"/><Relationship Id="rId70" Type="http://schemas.openxmlformats.org/officeDocument/2006/relationships/image" Target="../media/image124.png"/><Relationship Id="rId7" Type="http://schemas.openxmlformats.org/officeDocument/2006/relationships/customXml" Target="../ink/ink89.xml"/><Relationship Id="rId69" Type="http://schemas.openxmlformats.org/officeDocument/2006/relationships/customXml" Target="../ink/ink120.xml"/><Relationship Id="rId68" Type="http://schemas.openxmlformats.org/officeDocument/2006/relationships/image" Target="../media/image123.png"/><Relationship Id="rId67" Type="http://schemas.openxmlformats.org/officeDocument/2006/relationships/customXml" Target="../ink/ink119.xml"/><Relationship Id="rId66" Type="http://schemas.openxmlformats.org/officeDocument/2006/relationships/image" Target="../media/image122.png"/><Relationship Id="rId65" Type="http://schemas.openxmlformats.org/officeDocument/2006/relationships/customXml" Target="../ink/ink118.xml"/><Relationship Id="rId64" Type="http://schemas.openxmlformats.org/officeDocument/2006/relationships/image" Target="../media/image121.png"/><Relationship Id="rId63" Type="http://schemas.openxmlformats.org/officeDocument/2006/relationships/customXml" Target="../ink/ink117.xml"/><Relationship Id="rId62" Type="http://schemas.openxmlformats.org/officeDocument/2006/relationships/image" Target="../media/image120.png"/><Relationship Id="rId61" Type="http://schemas.openxmlformats.org/officeDocument/2006/relationships/customXml" Target="../ink/ink116.xml"/><Relationship Id="rId60" Type="http://schemas.openxmlformats.org/officeDocument/2006/relationships/image" Target="../media/image119.png"/><Relationship Id="rId6" Type="http://schemas.openxmlformats.org/officeDocument/2006/relationships/image" Target="../media/image92.png"/><Relationship Id="rId59" Type="http://schemas.openxmlformats.org/officeDocument/2006/relationships/customXml" Target="../ink/ink115.xml"/><Relationship Id="rId58" Type="http://schemas.openxmlformats.org/officeDocument/2006/relationships/image" Target="../media/image118.png"/><Relationship Id="rId57" Type="http://schemas.openxmlformats.org/officeDocument/2006/relationships/customXml" Target="../ink/ink114.xml"/><Relationship Id="rId56" Type="http://schemas.openxmlformats.org/officeDocument/2006/relationships/image" Target="../media/image117.png"/><Relationship Id="rId55" Type="http://schemas.openxmlformats.org/officeDocument/2006/relationships/customXml" Target="../ink/ink113.xml"/><Relationship Id="rId54" Type="http://schemas.openxmlformats.org/officeDocument/2006/relationships/image" Target="../media/image116.png"/><Relationship Id="rId53" Type="http://schemas.openxmlformats.org/officeDocument/2006/relationships/customXml" Target="../ink/ink112.xml"/><Relationship Id="rId52" Type="http://schemas.openxmlformats.org/officeDocument/2006/relationships/image" Target="../media/image115.png"/><Relationship Id="rId51" Type="http://schemas.openxmlformats.org/officeDocument/2006/relationships/customXml" Target="../ink/ink111.xml"/><Relationship Id="rId50" Type="http://schemas.openxmlformats.org/officeDocument/2006/relationships/image" Target="../media/image114.png"/><Relationship Id="rId5" Type="http://schemas.openxmlformats.org/officeDocument/2006/relationships/customXml" Target="../ink/ink88.xml"/><Relationship Id="rId49" Type="http://schemas.openxmlformats.org/officeDocument/2006/relationships/customXml" Target="../ink/ink110.xml"/><Relationship Id="rId48" Type="http://schemas.openxmlformats.org/officeDocument/2006/relationships/image" Target="../media/image113.png"/><Relationship Id="rId47" Type="http://schemas.openxmlformats.org/officeDocument/2006/relationships/customXml" Target="../ink/ink109.xml"/><Relationship Id="rId46" Type="http://schemas.openxmlformats.org/officeDocument/2006/relationships/image" Target="../media/image112.png"/><Relationship Id="rId45" Type="http://schemas.openxmlformats.org/officeDocument/2006/relationships/customXml" Target="../ink/ink108.xml"/><Relationship Id="rId44" Type="http://schemas.openxmlformats.org/officeDocument/2006/relationships/image" Target="../media/image111.png"/><Relationship Id="rId43" Type="http://schemas.openxmlformats.org/officeDocument/2006/relationships/customXml" Target="../ink/ink107.xml"/><Relationship Id="rId42" Type="http://schemas.openxmlformats.org/officeDocument/2006/relationships/image" Target="../media/image110.png"/><Relationship Id="rId41" Type="http://schemas.openxmlformats.org/officeDocument/2006/relationships/customXml" Target="../ink/ink106.xml"/><Relationship Id="rId40" Type="http://schemas.openxmlformats.org/officeDocument/2006/relationships/image" Target="../media/image109.png"/><Relationship Id="rId4" Type="http://schemas.openxmlformats.org/officeDocument/2006/relationships/image" Target="../media/image91.png"/><Relationship Id="rId39" Type="http://schemas.openxmlformats.org/officeDocument/2006/relationships/customXml" Target="../ink/ink105.xml"/><Relationship Id="rId38" Type="http://schemas.openxmlformats.org/officeDocument/2006/relationships/image" Target="../media/image108.png"/><Relationship Id="rId37" Type="http://schemas.openxmlformats.org/officeDocument/2006/relationships/customXml" Target="../ink/ink104.xml"/><Relationship Id="rId36" Type="http://schemas.openxmlformats.org/officeDocument/2006/relationships/image" Target="../media/image107.png"/><Relationship Id="rId35" Type="http://schemas.openxmlformats.org/officeDocument/2006/relationships/customXml" Target="../ink/ink103.xml"/><Relationship Id="rId34" Type="http://schemas.openxmlformats.org/officeDocument/2006/relationships/image" Target="../media/image106.png"/><Relationship Id="rId33" Type="http://schemas.openxmlformats.org/officeDocument/2006/relationships/customXml" Target="../ink/ink102.xml"/><Relationship Id="rId32" Type="http://schemas.openxmlformats.org/officeDocument/2006/relationships/image" Target="../media/image105.png"/><Relationship Id="rId31" Type="http://schemas.openxmlformats.org/officeDocument/2006/relationships/customXml" Target="../ink/ink101.xml"/><Relationship Id="rId30" Type="http://schemas.openxmlformats.org/officeDocument/2006/relationships/image" Target="../media/image104.png"/><Relationship Id="rId3" Type="http://schemas.openxmlformats.org/officeDocument/2006/relationships/customXml" Target="../ink/ink87.xml"/><Relationship Id="rId29" Type="http://schemas.openxmlformats.org/officeDocument/2006/relationships/customXml" Target="../ink/ink100.xml"/><Relationship Id="rId28" Type="http://schemas.openxmlformats.org/officeDocument/2006/relationships/image" Target="../media/image103.png"/><Relationship Id="rId27" Type="http://schemas.openxmlformats.org/officeDocument/2006/relationships/customXml" Target="../ink/ink99.xml"/><Relationship Id="rId26" Type="http://schemas.openxmlformats.org/officeDocument/2006/relationships/image" Target="../media/image102.png"/><Relationship Id="rId25" Type="http://schemas.openxmlformats.org/officeDocument/2006/relationships/customXml" Target="../ink/ink98.xml"/><Relationship Id="rId24" Type="http://schemas.openxmlformats.org/officeDocument/2006/relationships/image" Target="../media/image101.png"/><Relationship Id="rId23" Type="http://schemas.openxmlformats.org/officeDocument/2006/relationships/customXml" Target="../ink/ink97.xml"/><Relationship Id="rId22" Type="http://schemas.openxmlformats.org/officeDocument/2006/relationships/image" Target="../media/image100.png"/><Relationship Id="rId21" Type="http://schemas.openxmlformats.org/officeDocument/2006/relationships/customXml" Target="../ink/ink96.xml"/><Relationship Id="rId20" Type="http://schemas.openxmlformats.org/officeDocument/2006/relationships/image" Target="../media/image99.png"/><Relationship Id="rId2" Type="http://schemas.openxmlformats.org/officeDocument/2006/relationships/image" Target="../media/image90.png"/><Relationship Id="rId19" Type="http://schemas.openxmlformats.org/officeDocument/2006/relationships/customXml" Target="../ink/ink95.xml"/><Relationship Id="rId18" Type="http://schemas.openxmlformats.org/officeDocument/2006/relationships/image" Target="../media/image98.png"/><Relationship Id="rId17" Type="http://schemas.openxmlformats.org/officeDocument/2006/relationships/customXml" Target="../ink/ink94.xml"/><Relationship Id="rId16" Type="http://schemas.openxmlformats.org/officeDocument/2006/relationships/image" Target="../media/image97.png"/><Relationship Id="rId15" Type="http://schemas.openxmlformats.org/officeDocument/2006/relationships/customXml" Target="../ink/ink93.xml"/><Relationship Id="rId14" Type="http://schemas.openxmlformats.org/officeDocument/2006/relationships/image" Target="../media/image96.png"/><Relationship Id="rId13" Type="http://schemas.openxmlformats.org/officeDocument/2006/relationships/customXml" Target="../ink/ink92.xml"/><Relationship Id="rId12" Type="http://schemas.openxmlformats.org/officeDocument/2006/relationships/image" Target="../media/image95.png"/><Relationship Id="rId11" Type="http://schemas.openxmlformats.org/officeDocument/2006/relationships/customXml" Target="../ink/ink91.xml"/><Relationship Id="rId10" Type="http://schemas.openxmlformats.org/officeDocument/2006/relationships/image" Target="../media/image94.png"/><Relationship Id="rId1" Type="http://schemas.openxmlformats.org/officeDocument/2006/relationships/customXml" Target="../ink/ink86.xml"/></Relationships>
</file>

<file path=ppt/slides/_rels/slide7.xml.rels><?xml version="1.0" encoding="UTF-8" standalone="yes"?>
<Relationships xmlns="http://schemas.openxmlformats.org/package/2006/relationships"><Relationship Id="rId9" Type="http://schemas.openxmlformats.org/officeDocument/2006/relationships/image" Target="../media/image136.png"/><Relationship Id="rId8" Type="http://schemas.openxmlformats.org/officeDocument/2006/relationships/customXml" Target="../ink/ink131.xml"/><Relationship Id="rId7" Type="http://schemas.openxmlformats.org/officeDocument/2006/relationships/image" Target="../media/image135.png"/><Relationship Id="rId6" Type="http://schemas.openxmlformats.org/officeDocument/2006/relationships/customXml" Target="../ink/ink130.xml"/><Relationship Id="rId5" Type="http://schemas.openxmlformats.org/officeDocument/2006/relationships/image" Target="../media/image134.png"/><Relationship Id="rId42" Type="http://schemas.openxmlformats.org/officeDocument/2006/relationships/slideLayout" Target="../slideLayouts/slideLayout3.xml"/><Relationship Id="rId41" Type="http://schemas.openxmlformats.org/officeDocument/2006/relationships/image" Target="../media/image152.png"/><Relationship Id="rId40" Type="http://schemas.openxmlformats.org/officeDocument/2006/relationships/customXml" Target="../ink/ink147.xml"/><Relationship Id="rId4" Type="http://schemas.openxmlformats.org/officeDocument/2006/relationships/customXml" Target="../ink/ink129.xml"/><Relationship Id="rId39" Type="http://schemas.openxmlformats.org/officeDocument/2006/relationships/image" Target="../media/image151.png"/><Relationship Id="rId38" Type="http://schemas.openxmlformats.org/officeDocument/2006/relationships/customXml" Target="../ink/ink146.xml"/><Relationship Id="rId37" Type="http://schemas.openxmlformats.org/officeDocument/2006/relationships/image" Target="../media/image150.png"/><Relationship Id="rId36" Type="http://schemas.openxmlformats.org/officeDocument/2006/relationships/customXml" Target="../ink/ink145.xml"/><Relationship Id="rId35" Type="http://schemas.openxmlformats.org/officeDocument/2006/relationships/image" Target="../media/image149.png"/><Relationship Id="rId34" Type="http://schemas.openxmlformats.org/officeDocument/2006/relationships/customXml" Target="../ink/ink144.xml"/><Relationship Id="rId33" Type="http://schemas.openxmlformats.org/officeDocument/2006/relationships/image" Target="../media/image148.png"/><Relationship Id="rId32" Type="http://schemas.openxmlformats.org/officeDocument/2006/relationships/customXml" Target="../ink/ink143.xml"/><Relationship Id="rId31" Type="http://schemas.openxmlformats.org/officeDocument/2006/relationships/image" Target="../media/image147.png"/><Relationship Id="rId30" Type="http://schemas.openxmlformats.org/officeDocument/2006/relationships/customXml" Target="../ink/ink142.xml"/><Relationship Id="rId3" Type="http://schemas.openxmlformats.org/officeDocument/2006/relationships/image" Target="../media/image133.png"/><Relationship Id="rId29" Type="http://schemas.openxmlformats.org/officeDocument/2006/relationships/image" Target="../media/image146.png"/><Relationship Id="rId28" Type="http://schemas.openxmlformats.org/officeDocument/2006/relationships/customXml" Target="../ink/ink141.xml"/><Relationship Id="rId27" Type="http://schemas.openxmlformats.org/officeDocument/2006/relationships/image" Target="../media/image145.png"/><Relationship Id="rId26" Type="http://schemas.openxmlformats.org/officeDocument/2006/relationships/customXml" Target="../ink/ink140.xml"/><Relationship Id="rId25" Type="http://schemas.openxmlformats.org/officeDocument/2006/relationships/image" Target="../media/image144.png"/><Relationship Id="rId24" Type="http://schemas.openxmlformats.org/officeDocument/2006/relationships/customXml" Target="../ink/ink139.xml"/><Relationship Id="rId23" Type="http://schemas.openxmlformats.org/officeDocument/2006/relationships/image" Target="../media/image143.png"/><Relationship Id="rId22" Type="http://schemas.openxmlformats.org/officeDocument/2006/relationships/customXml" Target="../ink/ink138.xml"/><Relationship Id="rId21" Type="http://schemas.openxmlformats.org/officeDocument/2006/relationships/image" Target="../media/image142.png"/><Relationship Id="rId20" Type="http://schemas.openxmlformats.org/officeDocument/2006/relationships/customXml" Target="../ink/ink137.xml"/><Relationship Id="rId2" Type="http://schemas.openxmlformats.org/officeDocument/2006/relationships/customXml" Target="../ink/ink128.xml"/><Relationship Id="rId19" Type="http://schemas.openxmlformats.org/officeDocument/2006/relationships/image" Target="../media/image141.png"/><Relationship Id="rId18" Type="http://schemas.openxmlformats.org/officeDocument/2006/relationships/customXml" Target="../ink/ink136.xml"/><Relationship Id="rId17" Type="http://schemas.openxmlformats.org/officeDocument/2006/relationships/image" Target="../media/image140.png"/><Relationship Id="rId16" Type="http://schemas.openxmlformats.org/officeDocument/2006/relationships/customXml" Target="../ink/ink135.xml"/><Relationship Id="rId15" Type="http://schemas.openxmlformats.org/officeDocument/2006/relationships/image" Target="../media/image139.png"/><Relationship Id="rId14" Type="http://schemas.openxmlformats.org/officeDocument/2006/relationships/customXml" Target="../ink/ink134.xml"/><Relationship Id="rId13" Type="http://schemas.openxmlformats.org/officeDocument/2006/relationships/image" Target="../media/image138.png"/><Relationship Id="rId12" Type="http://schemas.openxmlformats.org/officeDocument/2006/relationships/customXml" Target="../ink/ink133.xml"/><Relationship Id="rId11" Type="http://schemas.openxmlformats.org/officeDocument/2006/relationships/image" Target="../media/image137.png"/><Relationship Id="rId10" Type="http://schemas.openxmlformats.org/officeDocument/2006/relationships/customXml" Target="../ink/ink132.xml"/><Relationship Id="rId1" Type="http://schemas.openxmlformats.org/officeDocument/2006/relationships/image" Target="../media/image132.png"/></Relationships>
</file>

<file path=ppt/slides/_rels/slide8.xml.rels><?xml version="1.0" encoding="UTF-8" standalone="yes"?>
<Relationships xmlns="http://schemas.openxmlformats.org/package/2006/relationships"><Relationship Id="rId99" Type="http://schemas.openxmlformats.org/officeDocument/2006/relationships/customXml" Target="../ink/ink197.xml"/><Relationship Id="rId98" Type="http://schemas.openxmlformats.org/officeDocument/2006/relationships/image" Target="../media/image201.png"/><Relationship Id="rId97" Type="http://schemas.openxmlformats.org/officeDocument/2006/relationships/customXml" Target="../ink/ink196.xml"/><Relationship Id="rId96" Type="http://schemas.openxmlformats.org/officeDocument/2006/relationships/image" Target="../media/image200.png"/><Relationship Id="rId95" Type="http://schemas.openxmlformats.org/officeDocument/2006/relationships/customXml" Target="../ink/ink195.xml"/><Relationship Id="rId94" Type="http://schemas.openxmlformats.org/officeDocument/2006/relationships/image" Target="../media/image199.png"/><Relationship Id="rId93" Type="http://schemas.openxmlformats.org/officeDocument/2006/relationships/customXml" Target="../ink/ink194.xml"/><Relationship Id="rId92" Type="http://schemas.openxmlformats.org/officeDocument/2006/relationships/image" Target="../media/image198.png"/><Relationship Id="rId91" Type="http://schemas.openxmlformats.org/officeDocument/2006/relationships/customXml" Target="../ink/ink193.xml"/><Relationship Id="rId90" Type="http://schemas.openxmlformats.org/officeDocument/2006/relationships/image" Target="../media/image197.png"/><Relationship Id="rId9" Type="http://schemas.openxmlformats.org/officeDocument/2006/relationships/customXml" Target="../ink/ink152.xml"/><Relationship Id="rId89" Type="http://schemas.openxmlformats.org/officeDocument/2006/relationships/customXml" Target="../ink/ink192.xml"/><Relationship Id="rId88" Type="http://schemas.openxmlformats.org/officeDocument/2006/relationships/image" Target="../media/image196.png"/><Relationship Id="rId87" Type="http://schemas.openxmlformats.org/officeDocument/2006/relationships/customXml" Target="../ink/ink191.xml"/><Relationship Id="rId86" Type="http://schemas.openxmlformats.org/officeDocument/2006/relationships/image" Target="../media/image195.png"/><Relationship Id="rId85" Type="http://schemas.openxmlformats.org/officeDocument/2006/relationships/customXml" Target="../ink/ink190.xml"/><Relationship Id="rId84" Type="http://schemas.openxmlformats.org/officeDocument/2006/relationships/image" Target="../media/image194.png"/><Relationship Id="rId83" Type="http://schemas.openxmlformats.org/officeDocument/2006/relationships/customXml" Target="../ink/ink189.xml"/><Relationship Id="rId82" Type="http://schemas.openxmlformats.org/officeDocument/2006/relationships/image" Target="../media/image193.png"/><Relationship Id="rId81" Type="http://schemas.openxmlformats.org/officeDocument/2006/relationships/customXml" Target="../ink/ink188.xml"/><Relationship Id="rId80" Type="http://schemas.openxmlformats.org/officeDocument/2006/relationships/image" Target="../media/image192.png"/><Relationship Id="rId8" Type="http://schemas.openxmlformats.org/officeDocument/2006/relationships/image" Target="../media/image156.png"/><Relationship Id="rId79" Type="http://schemas.openxmlformats.org/officeDocument/2006/relationships/customXml" Target="../ink/ink187.xml"/><Relationship Id="rId78" Type="http://schemas.openxmlformats.org/officeDocument/2006/relationships/image" Target="../media/image191.png"/><Relationship Id="rId77" Type="http://schemas.openxmlformats.org/officeDocument/2006/relationships/customXml" Target="../ink/ink186.xml"/><Relationship Id="rId76" Type="http://schemas.openxmlformats.org/officeDocument/2006/relationships/image" Target="../media/image190.png"/><Relationship Id="rId75" Type="http://schemas.openxmlformats.org/officeDocument/2006/relationships/customXml" Target="../ink/ink185.xml"/><Relationship Id="rId74" Type="http://schemas.openxmlformats.org/officeDocument/2006/relationships/image" Target="../media/image189.png"/><Relationship Id="rId73" Type="http://schemas.openxmlformats.org/officeDocument/2006/relationships/customXml" Target="../ink/ink184.xml"/><Relationship Id="rId72" Type="http://schemas.openxmlformats.org/officeDocument/2006/relationships/image" Target="../media/image188.png"/><Relationship Id="rId71" Type="http://schemas.openxmlformats.org/officeDocument/2006/relationships/customXml" Target="../ink/ink183.xml"/><Relationship Id="rId70" Type="http://schemas.openxmlformats.org/officeDocument/2006/relationships/image" Target="../media/image187.png"/><Relationship Id="rId7" Type="http://schemas.openxmlformats.org/officeDocument/2006/relationships/customXml" Target="../ink/ink151.xml"/><Relationship Id="rId69" Type="http://schemas.openxmlformats.org/officeDocument/2006/relationships/customXml" Target="../ink/ink182.xml"/><Relationship Id="rId68" Type="http://schemas.openxmlformats.org/officeDocument/2006/relationships/image" Target="../media/image186.png"/><Relationship Id="rId67" Type="http://schemas.openxmlformats.org/officeDocument/2006/relationships/customXml" Target="../ink/ink181.xml"/><Relationship Id="rId66" Type="http://schemas.openxmlformats.org/officeDocument/2006/relationships/image" Target="../media/image185.png"/><Relationship Id="rId65" Type="http://schemas.openxmlformats.org/officeDocument/2006/relationships/customXml" Target="../ink/ink180.xml"/><Relationship Id="rId64" Type="http://schemas.openxmlformats.org/officeDocument/2006/relationships/image" Target="../media/image184.png"/><Relationship Id="rId63" Type="http://schemas.openxmlformats.org/officeDocument/2006/relationships/customXml" Target="../ink/ink179.xml"/><Relationship Id="rId62" Type="http://schemas.openxmlformats.org/officeDocument/2006/relationships/image" Target="../media/image183.png"/><Relationship Id="rId61" Type="http://schemas.openxmlformats.org/officeDocument/2006/relationships/customXml" Target="../ink/ink178.xml"/><Relationship Id="rId60" Type="http://schemas.openxmlformats.org/officeDocument/2006/relationships/image" Target="../media/image182.png"/><Relationship Id="rId6" Type="http://schemas.openxmlformats.org/officeDocument/2006/relationships/image" Target="../media/image155.png"/><Relationship Id="rId59" Type="http://schemas.openxmlformats.org/officeDocument/2006/relationships/customXml" Target="../ink/ink177.xml"/><Relationship Id="rId58" Type="http://schemas.openxmlformats.org/officeDocument/2006/relationships/image" Target="../media/image181.png"/><Relationship Id="rId57" Type="http://schemas.openxmlformats.org/officeDocument/2006/relationships/customXml" Target="../ink/ink176.xml"/><Relationship Id="rId56" Type="http://schemas.openxmlformats.org/officeDocument/2006/relationships/image" Target="../media/image180.png"/><Relationship Id="rId55" Type="http://schemas.openxmlformats.org/officeDocument/2006/relationships/customXml" Target="../ink/ink175.xml"/><Relationship Id="rId54" Type="http://schemas.openxmlformats.org/officeDocument/2006/relationships/image" Target="../media/image179.png"/><Relationship Id="rId53" Type="http://schemas.openxmlformats.org/officeDocument/2006/relationships/customXml" Target="../ink/ink174.xml"/><Relationship Id="rId52" Type="http://schemas.openxmlformats.org/officeDocument/2006/relationships/image" Target="../media/image178.png"/><Relationship Id="rId51" Type="http://schemas.openxmlformats.org/officeDocument/2006/relationships/customXml" Target="../ink/ink173.xml"/><Relationship Id="rId50" Type="http://schemas.openxmlformats.org/officeDocument/2006/relationships/image" Target="../media/image177.png"/><Relationship Id="rId5" Type="http://schemas.openxmlformats.org/officeDocument/2006/relationships/customXml" Target="../ink/ink150.xml"/><Relationship Id="rId49" Type="http://schemas.openxmlformats.org/officeDocument/2006/relationships/customXml" Target="../ink/ink172.xml"/><Relationship Id="rId48" Type="http://schemas.openxmlformats.org/officeDocument/2006/relationships/image" Target="../media/image176.png"/><Relationship Id="rId47" Type="http://schemas.openxmlformats.org/officeDocument/2006/relationships/customXml" Target="../ink/ink171.xml"/><Relationship Id="rId46" Type="http://schemas.openxmlformats.org/officeDocument/2006/relationships/image" Target="../media/image175.png"/><Relationship Id="rId45" Type="http://schemas.openxmlformats.org/officeDocument/2006/relationships/customXml" Target="../ink/ink170.xml"/><Relationship Id="rId44" Type="http://schemas.openxmlformats.org/officeDocument/2006/relationships/image" Target="../media/image174.png"/><Relationship Id="rId43" Type="http://schemas.openxmlformats.org/officeDocument/2006/relationships/customXml" Target="../ink/ink169.xml"/><Relationship Id="rId42" Type="http://schemas.openxmlformats.org/officeDocument/2006/relationships/image" Target="../media/image173.png"/><Relationship Id="rId41" Type="http://schemas.openxmlformats.org/officeDocument/2006/relationships/customXml" Target="../ink/ink168.xml"/><Relationship Id="rId40" Type="http://schemas.openxmlformats.org/officeDocument/2006/relationships/image" Target="../media/image172.png"/><Relationship Id="rId4" Type="http://schemas.openxmlformats.org/officeDocument/2006/relationships/image" Target="../media/image154.png"/><Relationship Id="rId39" Type="http://schemas.openxmlformats.org/officeDocument/2006/relationships/customXml" Target="../ink/ink167.xml"/><Relationship Id="rId38" Type="http://schemas.openxmlformats.org/officeDocument/2006/relationships/image" Target="../media/image171.png"/><Relationship Id="rId37" Type="http://schemas.openxmlformats.org/officeDocument/2006/relationships/customXml" Target="../ink/ink166.xml"/><Relationship Id="rId36" Type="http://schemas.openxmlformats.org/officeDocument/2006/relationships/image" Target="../media/image170.png"/><Relationship Id="rId35" Type="http://schemas.openxmlformats.org/officeDocument/2006/relationships/customXml" Target="../ink/ink165.xml"/><Relationship Id="rId34" Type="http://schemas.openxmlformats.org/officeDocument/2006/relationships/image" Target="../media/image169.png"/><Relationship Id="rId33" Type="http://schemas.openxmlformats.org/officeDocument/2006/relationships/customXml" Target="../ink/ink164.xml"/><Relationship Id="rId32" Type="http://schemas.openxmlformats.org/officeDocument/2006/relationships/image" Target="../media/image168.png"/><Relationship Id="rId31" Type="http://schemas.openxmlformats.org/officeDocument/2006/relationships/customXml" Target="../ink/ink163.xml"/><Relationship Id="rId30" Type="http://schemas.openxmlformats.org/officeDocument/2006/relationships/image" Target="../media/image167.png"/><Relationship Id="rId3" Type="http://schemas.openxmlformats.org/officeDocument/2006/relationships/customXml" Target="../ink/ink149.xml"/><Relationship Id="rId29" Type="http://schemas.openxmlformats.org/officeDocument/2006/relationships/customXml" Target="../ink/ink162.xml"/><Relationship Id="rId28" Type="http://schemas.openxmlformats.org/officeDocument/2006/relationships/image" Target="../media/image166.png"/><Relationship Id="rId27" Type="http://schemas.openxmlformats.org/officeDocument/2006/relationships/customXml" Target="../ink/ink161.xml"/><Relationship Id="rId26" Type="http://schemas.openxmlformats.org/officeDocument/2006/relationships/image" Target="../media/image165.png"/><Relationship Id="rId25" Type="http://schemas.openxmlformats.org/officeDocument/2006/relationships/customXml" Target="../ink/ink160.xml"/><Relationship Id="rId24" Type="http://schemas.openxmlformats.org/officeDocument/2006/relationships/image" Target="../media/image164.png"/><Relationship Id="rId23" Type="http://schemas.openxmlformats.org/officeDocument/2006/relationships/customXml" Target="../ink/ink159.xml"/><Relationship Id="rId22" Type="http://schemas.openxmlformats.org/officeDocument/2006/relationships/image" Target="../media/image163.png"/><Relationship Id="rId21" Type="http://schemas.openxmlformats.org/officeDocument/2006/relationships/customXml" Target="../ink/ink158.xml"/><Relationship Id="rId20" Type="http://schemas.openxmlformats.org/officeDocument/2006/relationships/image" Target="../media/image162.png"/><Relationship Id="rId2" Type="http://schemas.openxmlformats.org/officeDocument/2006/relationships/image" Target="../media/image153.png"/><Relationship Id="rId19" Type="http://schemas.openxmlformats.org/officeDocument/2006/relationships/customXml" Target="../ink/ink157.xml"/><Relationship Id="rId18" Type="http://schemas.openxmlformats.org/officeDocument/2006/relationships/image" Target="../media/image161.png"/><Relationship Id="rId17" Type="http://schemas.openxmlformats.org/officeDocument/2006/relationships/customXml" Target="../ink/ink156.xml"/><Relationship Id="rId16" Type="http://schemas.openxmlformats.org/officeDocument/2006/relationships/image" Target="../media/image160.png"/><Relationship Id="rId15" Type="http://schemas.openxmlformats.org/officeDocument/2006/relationships/customXml" Target="../ink/ink155.xml"/><Relationship Id="rId14" Type="http://schemas.openxmlformats.org/officeDocument/2006/relationships/image" Target="../media/image159.png"/><Relationship Id="rId13" Type="http://schemas.openxmlformats.org/officeDocument/2006/relationships/customXml" Target="../ink/ink154.xml"/><Relationship Id="rId12" Type="http://schemas.openxmlformats.org/officeDocument/2006/relationships/image" Target="../media/image158.png"/><Relationship Id="rId119" Type="http://schemas.openxmlformats.org/officeDocument/2006/relationships/slideLayout" Target="../slideLayouts/slideLayout4.xml"/><Relationship Id="rId118" Type="http://schemas.openxmlformats.org/officeDocument/2006/relationships/image" Target="../media/image211.png"/><Relationship Id="rId117" Type="http://schemas.openxmlformats.org/officeDocument/2006/relationships/customXml" Target="../ink/ink206.xml"/><Relationship Id="rId116" Type="http://schemas.openxmlformats.org/officeDocument/2006/relationships/image" Target="../media/image210.png"/><Relationship Id="rId115" Type="http://schemas.openxmlformats.org/officeDocument/2006/relationships/customXml" Target="../ink/ink205.xml"/><Relationship Id="rId114" Type="http://schemas.openxmlformats.org/officeDocument/2006/relationships/image" Target="../media/image209.png"/><Relationship Id="rId113" Type="http://schemas.openxmlformats.org/officeDocument/2006/relationships/customXml" Target="../ink/ink204.xml"/><Relationship Id="rId112" Type="http://schemas.openxmlformats.org/officeDocument/2006/relationships/image" Target="../media/image208.png"/><Relationship Id="rId111" Type="http://schemas.openxmlformats.org/officeDocument/2006/relationships/customXml" Target="../ink/ink203.xml"/><Relationship Id="rId110" Type="http://schemas.openxmlformats.org/officeDocument/2006/relationships/image" Target="../media/image207.png"/><Relationship Id="rId11" Type="http://schemas.openxmlformats.org/officeDocument/2006/relationships/customXml" Target="../ink/ink153.xml"/><Relationship Id="rId109" Type="http://schemas.openxmlformats.org/officeDocument/2006/relationships/customXml" Target="../ink/ink202.xml"/><Relationship Id="rId108" Type="http://schemas.openxmlformats.org/officeDocument/2006/relationships/image" Target="../media/image206.png"/><Relationship Id="rId107" Type="http://schemas.openxmlformats.org/officeDocument/2006/relationships/customXml" Target="../ink/ink201.xml"/><Relationship Id="rId106" Type="http://schemas.openxmlformats.org/officeDocument/2006/relationships/image" Target="../media/image205.png"/><Relationship Id="rId105" Type="http://schemas.openxmlformats.org/officeDocument/2006/relationships/customXml" Target="../ink/ink200.xml"/><Relationship Id="rId104" Type="http://schemas.openxmlformats.org/officeDocument/2006/relationships/image" Target="../media/image204.png"/><Relationship Id="rId103" Type="http://schemas.openxmlformats.org/officeDocument/2006/relationships/customXml" Target="../ink/ink199.xml"/><Relationship Id="rId102" Type="http://schemas.openxmlformats.org/officeDocument/2006/relationships/image" Target="../media/image203.png"/><Relationship Id="rId101" Type="http://schemas.openxmlformats.org/officeDocument/2006/relationships/customXml" Target="../ink/ink198.xml"/><Relationship Id="rId100" Type="http://schemas.openxmlformats.org/officeDocument/2006/relationships/image" Target="../media/image202.png"/><Relationship Id="rId10" Type="http://schemas.openxmlformats.org/officeDocument/2006/relationships/image" Target="../media/image157.png"/><Relationship Id="rId1" Type="http://schemas.openxmlformats.org/officeDocument/2006/relationships/customXml" Target="../ink/ink148.xml"/></Relationships>
</file>

<file path=ppt/slides/_rels/slide9.xml.rels><?xml version="1.0" encoding="UTF-8" standalone="yes"?>
<Relationships xmlns="http://schemas.openxmlformats.org/package/2006/relationships"><Relationship Id="rId99" Type="http://schemas.openxmlformats.org/officeDocument/2006/relationships/customXml" Target="../ink/ink256.xml"/><Relationship Id="rId98" Type="http://schemas.openxmlformats.org/officeDocument/2006/relationships/image" Target="../media/image260.png"/><Relationship Id="rId97" Type="http://schemas.openxmlformats.org/officeDocument/2006/relationships/customXml" Target="../ink/ink255.xml"/><Relationship Id="rId96" Type="http://schemas.openxmlformats.org/officeDocument/2006/relationships/image" Target="../media/image259.png"/><Relationship Id="rId95" Type="http://schemas.openxmlformats.org/officeDocument/2006/relationships/customXml" Target="../ink/ink254.xml"/><Relationship Id="rId94" Type="http://schemas.openxmlformats.org/officeDocument/2006/relationships/image" Target="../media/image258.png"/><Relationship Id="rId93" Type="http://schemas.openxmlformats.org/officeDocument/2006/relationships/customXml" Target="../ink/ink253.xml"/><Relationship Id="rId92" Type="http://schemas.openxmlformats.org/officeDocument/2006/relationships/image" Target="../media/image257.png"/><Relationship Id="rId91" Type="http://schemas.openxmlformats.org/officeDocument/2006/relationships/customXml" Target="../ink/ink252.xml"/><Relationship Id="rId90" Type="http://schemas.openxmlformats.org/officeDocument/2006/relationships/image" Target="../media/image256.png"/><Relationship Id="rId9" Type="http://schemas.openxmlformats.org/officeDocument/2006/relationships/customXml" Target="../ink/ink211.xml"/><Relationship Id="rId89" Type="http://schemas.openxmlformats.org/officeDocument/2006/relationships/customXml" Target="../ink/ink251.xml"/><Relationship Id="rId88" Type="http://schemas.openxmlformats.org/officeDocument/2006/relationships/image" Target="../media/image255.png"/><Relationship Id="rId87" Type="http://schemas.openxmlformats.org/officeDocument/2006/relationships/customXml" Target="../ink/ink250.xml"/><Relationship Id="rId86" Type="http://schemas.openxmlformats.org/officeDocument/2006/relationships/image" Target="../media/image254.png"/><Relationship Id="rId85" Type="http://schemas.openxmlformats.org/officeDocument/2006/relationships/customXml" Target="../ink/ink249.xml"/><Relationship Id="rId84" Type="http://schemas.openxmlformats.org/officeDocument/2006/relationships/image" Target="../media/image253.png"/><Relationship Id="rId83" Type="http://schemas.openxmlformats.org/officeDocument/2006/relationships/customXml" Target="../ink/ink248.xml"/><Relationship Id="rId82" Type="http://schemas.openxmlformats.org/officeDocument/2006/relationships/image" Target="../media/image252.png"/><Relationship Id="rId81" Type="http://schemas.openxmlformats.org/officeDocument/2006/relationships/customXml" Target="../ink/ink247.xml"/><Relationship Id="rId80" Type="http://schemas.openxmlformats.org/officeDocument/2006/relationships/image" Target="../media/image251.png"/><Relationship Id="rId8" Type="http://schemas.openxmlformats.org/officeDocument/2006/relationships/image" Target="../media/image215.png"/><Relationship Id="rId79" Type="http://schemas.openxmlformats.org/officeDocument/2006/relationships/customXml" Target="../ink/ink246.xml"/><Relationship Id="rId78" Type="http://schemas.openxmlformats.org/officeDocument/2006/relationships/image" Target="../media/image250.png"/><Relationship Id="rId77" Type="http://schemas.openxmlformats.org/officeDocument/2006/relationships/customXml" Target="../ink/ink245.xml"/><Relationship Id="rId76" Type="http://schemas.openxmlformats.org/officeDocument/2006/relationships/image" Target="../media/image249.png"/><Relationship Id="rId75" Type="http://schemas.openxmlformats.org/officeDocument/2006/relationships/customXml" Target="../ink/ink244.xml"/><Relationship Id="rId74" Type="http://schemas.openxmlformats.org/officeDocument/2006/relationships/image" Target="../media/image248.png"/><Relationship Id="rId73" Type="http://schemas.openxmlformats.org/officeDocument/2006/relationships/customXml" Target="../ink/ink243.xml"/><Relationship Id="rId72" Type="http://schemas.openxmlformats.org/officeDocument/2006/relationships/image" Target="../media/image247.png"/><Relationship Id="rId71" Type="http://schemas.openxmlformats.org/officeDocument/2006/relationships/customXml" Target="../ink/ink242.xml"/><Relationship Id="rId70" Type="http://schemas.openxmlformats.org/officeDocument/2006/relationships/image" Target="../media/image246.png"/><Relationship Id="rId7" Type="http://schemas.openxmlformats.org/officeDocument/2006/relationships/customXml" Target="../ink/ink210.xml"/><Relationship Id="rId69" Type="http://schemas.openxmlformats.org/officeDocument/2006/relationships/customXml" Target="../ink/ink241.xml"/><Relationship Id="rId68" Type="http://schemas.openxmlformats.org/officeDocument/2006/relationships/image" Target="../media/image245.png"/><Relationship Id="rId67" Type="http://schemas.openxmlformats.org/officeDocument/2006/relationships/customXml" Target="../ink/ink240.xml"/><Relationship Id="rId66" Type="http://schemas.openxmlformats.org/officeDocument/2006/relationships/image" Target="../media/image244.png"/><Relationship Id="rId65" Type="http://schemas.openxmlformats.org/officeDocument/2006/relationships/customXml" Target="../ink/ink239.xml"/><Relationship Id="rId64" Type="http://schemas.openxmlformats.org/officeDocument/2006/relationships/image" Target="../media/image243.png"/><Relationship Id="rId63" Type="http://schemas.openxmlformats.org/officeDocument/2006/relationships/customXml" Target="../ink/ink238.xml"/><Relationship Id="rId62" Type="http://schemas.openxmlformats.org/officeDocument/2006/relationships/image" Target="../media/image242.png"/><Relationship Id="rId61" Type="http://schemas.openxmlformats.org/officeDocument/2006/relationships/customXml" Target="../ink/ink237.xml"/><Relationship Id="rId60" Type="http://schemas.openxmlformats.org/officeDocument/2006/relationships/image" Target="../media/image241.png"/><Relationship Id="rId6" Type="http://schemas.openxmlformats.org/officeDocument/2006/relationships/image" Target="../media/image214.png"/><Relationship Id="rId59" Type="http://schemas.openxmlformats.org/officeDocument/2006/relationships/customXml" Target="../ink/ink236.xml"/><Relationship Id="rId58" Type="http://schemas.openxmlformats.org/officeDocument/2006/relationships/image" Target="../media/image240.png"/><Relationship Id="rId57" Type="http://schemas.openxmlformats.org/officeDocument/2006/relationships/customXml" Target="../ink/ink235.xml"/><Relationship Id="rId56" Type="http://schemas.openxmlformats.org/officeDocument/2006/relationships/image" Target="../media/image239.png"/><Relationship Id="rId55" Type="http://schemas.openxmlformats.org/officeDocument/2006/relationships/customXml" Target="../ink/ink234.xml"/><Relationship Id="rId54" Type="http://schemas.openxmlformats.org/officeDocument/2006/relationships/image" Target="../media/image238.png"/><Relationship Id="rId53" Type="http://schemas.openxmlformats.org/officeDocument/2006/relationships/customXml" Target="../ink/ink233.xml"/><Relationship Id="rId52" Type="http://schemas.openxmlformats.org/officeDocument/2006/relationships/image" Target="../media/image237.png"/><Relationship Id="rId51" Type="http://schemas.openxmlformats.org/officeDocument/2006/relationships/customXml" Target="../ink/ink232.xml"/><Relationship Id="rId50" Type="http://schemas.openxmlformats.org/officeDocument/2006/relationships/image" Target="../media/image236.png"/><Relationship Id="rId5" Type="http://schemas.openxmlformats.org/officeDocument/2006/relationships/customXml" Target="../ink/ink209.xml"/><Relationship Id="rId49" Type="http://schemas.openxmlformats.org/officeDocument/2006/relationships/customXml" Target="../ink/ink231.xml"/><Relationship Id="rId48" Type="http://schemas.openxmlformats.org/officeDocument/2006/relationships/image" Target="../media/image235.png"/><Relationship Id="rId47" Type="http://schemas.openxmlformats.org/officeDocument/2006/relationships/customXml" Target="../ink/ink230.xml"/><Relationship Id="rId46" Type="http://schemas.openxmlformats.org/officeDocument/2006/relationships/image" Target="../media/image234.png"/><Relationship Id="rId45" Type="http://schemas.openxmlformats.org/officeDocument/2006/relationships/customXml" Target="../ink/ink229.xml"/><Relationship Id="rId44" Type="http://schemas.openxmlformats.org/officeDocument/2006/relationships/image" Target="../media/image233.png"/><Relationship Id="rId43" Type="http://schemas.openxmlformats.org/officeDocument/2006/relationships/customXml" Target="../ink/ink228.xml"/><Relationship Id="rId42" Type="http://schemas.openxmlformats.org/officeDocument/2006/relationships/image" Target="../media/image232.png"/><Relationship Id="rId41" Type="http://schemas.openxmlformats.org/officeDocument/2006/relationships/customXml" Target="../ink/ink227.xml"/><Relationship Id="rId40" Type="http://schemas.openxmlformats.org/officeDocument/2006/relationships/image" Target="../media/image231.png"/><Relationship Id="rId4" Type="http://schemas.openxmlformats.org/officeDocument/2006/relationships/image" Target="../media/image213.png"/><Relationship Id="rId39" Type="http://schemas.openxmlformats.org/officeDocument/2006/relationships/customXml" Target="../ink/ink226.xml"/><Relationship Id="rId38" Type="http://schemas.openxmlformats.org/officeDocument/2006/relationships/image" Target="../media/image230.png"/><Relationship Id="rId37" Type="http://schemas.openxmlformats.org/officeDocument/2006/relationships/customXml" Target="../ink/ink225.xml"/><Relationship Id="rId36" Type="http://schemas.openxmlformats.org/officeDocument/2006/relationships/image" Target="../media/image229.png"/><Relationship Id="rId35" Type="http://schemas.openxmlformats.org/officeDocument/2006/relationships/customXml" Target="../ink/ink224.xml"/><Relationship Id="rId34" Type="http://schemas.openxmlformats.org/officeDocument/2006/relationships/image" Target="../media/image228.png"/><Relationship Id="rId33" Type="http://schemas.openxmlformats.org/officeDocument/2006/relationships/customXml" Target="../ink/ink223.xml"/><Relationship Id="rId32" Type="http://schemas.openxmlformats.org/officeDocument/2006/relationships/image" Target="../media/image227.png"/><Relationship Id="rId31" Type="http://schemas.openxmlformats.org/officeDocument/2006/relationships/customXml" Target="../ink/ink222.xml"/><Relationship Id="rId30" Type="http://schemas.openxmlformats.org/officeDocument/2006/relationships/image" Target="../media/image226.png"/><Relationship Id="rId3" Type="http://schemas.openxmlformats.org/officeDocument/2006/relationships/customXml" Target="../ink/ink208.xml"/><Relationship Id="rId29" Type="http://schemas.openxmlformats.org/officeDocument/2006/relationships/customXml" Target="../ink/ink221.xml"/><Relationship Id="rId28" Type="http://schemas.openxmlformats.org/officeDocument/2006/relationships/image" Target="../media/image225.png"/><Relationship Id="rId27" Type="http://schemas.openxmlformats.org/officeDocument/2006/relationships/customXml" Target="../ink/ink220.xml"/><Relationship Id="rId263" Type="http://schemas.openxmlformats.org/officeDocument/2006/relationships/slideLayout" Target="../slideLayouts/slideLayout4.xml"/><Relationship Id="rId262" Type="http://schemas.openxmlformats.org/officeDocument/2006/relationships/image" Target="../media/image342.png"/><Relationship Id="rId261" Type="http://schemas.openxmlformats.org/officeDocument/2006/relationships/customXml" Target="../ink/ink337.xml"/><Relationship Id="rId260" Type="http://schemas.openxmlformats.org/officeDocument/2006/relationships/image" Target="../media/image341.png"/><Relationship Id="rId26" Type="http://schemas.openxmlformats.org/officeDocument/2006/relationships/image" Target="../media/image224.png"/><Relationship Id="rId259" Type="http://schemas.openxmlformats.org/officeDocument/2006/relationships/customXml" Target="../ink/ink336.xml"/><Relationship Id="rId258" Type="http://schemas.openxmlformats.org/officeDocument/2006/relationships/image" Target="../media/image340.png"/><Relationship Id="rId257" Type="http://schemas.openxmlformats.org/officeDocument/2006/relationships/customXml" Target="../ink/ink335.xml"/><Relationship Id="rId256" Type="http://schemas.openxmlformats.org/officeDocument/2006/relationships/image" Target="../media/image339.png"/><Relationship Id="rId255" Type="http://schemas.openxmlformats.org/officeDocument/2006/relationships/customXml" Target="../ink/ink334.xml"/><Relationship Id="rId254" Type="http://schemas.openxmlformats.org/officeDocument/2006/relationships/image" Target="../media/image338.png"/><Relationship Id="rId253" Type="http://schemas.openxmlformats.org/officeDocument/2006/relationships/customXml" Target="../ink/ink333.xml"/><Relationship Id="rId252" Type="http://schemas.openxmlformats.org/officeDocument/2006/relationships/image" Target="../media/image337.png"/><Relationship Id="rId251" Type="http://schemas.openxmlformats.org/officeDocument/2006/relationships/customXml" Target="../ink/ink332.xml"/><Relationship Id="rId250" Type="http://schemas.openxmlformats.org/officeDocument/2006/relationships/image" Target="../media/image336.png"/><Relationship Id="rId25" Type="http://schemas.openxmlformats.org/officeDocument/2006/relationships/customXml" Target="../ink/ink219.xml"/><Relationship Id="rId249" Type="http://schemas.openxmlformats.org/officeDocument/2006/relationships/customXml" Target="../ink/ink331.xml"/><Relationship Id="rId248" Type="http://schemas.openxmlformats.org/officeDocument/2006/relationships/image" Target="../media/image335.png"/><Relationship Id="rId247" Type="http://schemas.openxmlformats.org/officeDocument/2006/relationships/customXml" Target="../ink/ink330.xml"/><Relationship Id="rId246" Type="http://schemas.openxmlformats.org/officeDocument/2006/relationships/image" Target="../media/image334.png"/><Relationship Id="rId245" Type="http://schemas.openxmlformats.org/officeDocument/2006/relationships/customXml" Target="../ink/ink329.xml"/><Relationship Id="rId244" Type="http://schemas.openxmlformats.org/officeDocument/2006/relationships/image" Target="../media/image333.png"/><Relationship Id="rId243" Type="http://schemas.openxmlformats.org/officeDocument/2006/relationships/customXml" Target="../ink/ink328.xml"/><Relationship Id="rId242" Type="http://schemas.openxmlformats.org/officeDocument/2006/relationships/image" Target="../media/image332.png"/><Relationship Id="rId241" Type="http://schemas.openxmlformats.org/officeDocument/2006/relationships/customXml" Target="../ink/ink327.xml"/><Relationship Id="rId240" Type="http://schemas.openxmlformats.org/officeDocument/2006/relationships/image" Target="../media/image331.png"/><Relationship Id="rId24" Type="http://schemas.openxmlformats.org/officeDocument/2006/relationships/image" Target="../media/image223.png"/><Relationship Id="rId239" Type="http://schemas.openxmlformats.org/officeDocument/2006/relationships/customXml" Target="../ink/ink326.xml"/><Relationship Id="rId238" Type="http://schemas.openxmlformats.org/officeDocument/2006/relationships/image" Target="../media/image330.png"/><Relationship Id="rId237" Type="http://schemas.openxmlformats.org/officeDocument/2006/relationships/customXml" Target="../ink/ink325.xml"/><Relationship Id="rId236" Type="http://schemas.openxmlformats.org/officeDocument/2006/relationships/image" Target="../media/image329.png"/><Relationship Id="rId235" Type="http://schemas.openxmlformats.org/officeDocument/2006/relationships/customXml" Target="../ink/ink324.xml"/><Relationship Id="rId234" Type="http://schemas.openxmlformats.org/officeDocument/2006/relationships/image" Target="../media/image328.png"/><Relationship Id="rId233" Type="http://schemas.openxmlformats.org/officeDocument/2006/relationships/customXml" Target="../ink/ink323.xml"/><Relationship Id="rId232" Type="http://schemas.openxmlformats.org/officeDocument/2006/relationships/image" Target="../media/image327.png"/><Relationship Id="rId231" Type="http://schemas.openxmlformats.org/officeDocument/2006/relationships/customXml" Target="../ink/ink322.xml"/><Relationship Id="rId230" Type="http://schemas.openxmlformats.org/officeDocument/2006/relationships/image" Target="../media/image326.png"/><Relationship Id="rId23" Type="http://schemas.openxmlformats.org/officeDocument/2006/relationships/customXml" Target="../ink/ink218.xml"/><Relationship Id="rId229" Type="http://schemas.openxmlformats.org/officeDocument/2006/relationships/customXml" Target="../ink/ink321.xml"/><Relationship Id="rId228" Type="http://schemas.openxmlformats.org/officeDocument/2006/relationships/image" Target="../media/image325.png"/><Relationship Id="rId227" Type="http://schemas.openxmlformats.org/officeDocument/2006/relationships/customXml" Target="../ink/ink320.xml"/><Relationship Id="rId226" Type="http://schemas.openxmlformats.org/officeDocument/2006/relationships/image" Target="../media/image324.png"/><Relationship Id="rId225" Type="http://schemas.openxmlformats.org/officeDocument/2006/relationships/customXml" Target="../ink/ink319.xml"/><Relationship Id="rId224" Type="http://schemas.openxmlformats.org/officeDocument/2006/relationships/image" Target="../media/image323.png"/><Relationship Id="rId223" Type="http://schemas.openxmlformats.org/officeDocument/2006/relationships/customXml" Target="../ink/ink318.xml"/><Relationship Id="rId222" Type="http://schemas.openxmlformats.org/officeDocument/2006/relationships/image" Target="../media/image322.png"/><Relationship Id="rId221" Type="http://schemas.openxmlformats.org/officeDocument/2006/relationships/customXml" Target="../ink/ink317.xml"/><Relationship Id="rId220" Type="http://schemas.openxmlformats.org/officeDocument/2006/relationships/image" Target="../media/image321.png"/><Relationship Id="rId22" Type="http://schemas.openxmlformats.org/officeDocument/2006/relationships/image" Target="../media/image222.png"/><Relationship Id="rId219" Type="http://schemas.openxmlformats.org/officeDocument/2006/relationships/customXml" Target="../ink/ink316.xml"/><Relationship Id="rId218" Type="http://schemas.openxmlformats.org/officeDocument/2006/relationships/image" Target="../media/image320.png"/><Relationship Id="rId217" Type="http://schemas.openxmlformats.org/officeDocument/2006/relationships/customXml" Target="../ink/ink315.xml"/><Relationship Id="rId216" Type="http://schemas.openxmlformats.org/officeDocument/2006/relationships/image" Target="../media/image319.png"/><Relationship Id="rId215" Type="http://schemas.openxmlformats.org/officeDocument/2006/relationships/customXml" Target="../ink/ink314.xml"/><Relationship Id="rId214" Type="http://schemas.openxmlformats.org/officeDocument/2006/relationships/image" Target="../media/image318.png"/><Relationship Id="rId213" Type="http://schemas.openxmlformats.org/officeDocument/2006/relationships/customXml" Target="../ink/ink313.xml"/><Relationship Id="rId212" Type="http://schemas.openxmlformats.org/officeDocument/2006/relationships/image" Target="../media/image317.png"/><Relationship Id="rId211" Type="http://schemas.openxmlformats.org/officeDocument/2006/relationships/customXml" Target="../ink/ink312.xml"/><Relationship Id="rId210" Type="http://schemas.openxmlformats.org/officeDocument/2006/relationships/image" Target="../media/image316.png"/><Relationship Id="rId21" Type="http://schemas.openxmlformats.org/officeDocument/2006/relationships/customXml" Target="../ink/ink217.xml"/><Relationship Id="rId209" Type="http://schemas.openxmlformats.org/officeDocument/2006/relationships/customXml" Target="../ink/ink311.xml"/><Relationship Id="rId208" Type="http://schemas.openxmlformats.org/officeDocument/2006/relationships/image" Target="../media/image315.png"/><Relationship Id="rId207" Type="http://schemas.openxmlformats.org/officeDocument/2006/relationships/customXml" Target="../ink/ink310.xml"/><Relationship Id="rId206" Type="http://schemas.openxmlformats.org/officeDocument/2006/relationships/image" Target="../media/image314.png"/><Relationship Id="rId205" Type="http://schemas.openxmlformats.org/officeDocument/2006/relationships/customXml" Target="../ink/ink309.xml"/><Relationship Id="rId204" Type="http://schemas.openxmlformats.org/officeDocument/2006/relationships/image" Target="../media/image313.png"/><Relationship Id="rId203" Type="http://schemas.openxmlformats.org/officeDocument/2006/relationships/customXml" Target="../ink/ink308.xml"/><Relationship Id="rId202" Type="http://schemas.openxmlformats.org/officeDocument/2006/relationships/image" Target="../media/image312.png"/><Relationship Id="rId201" Type="http://schemas.openxmlformats.org/officeDocument/2006/relationships/customXml" Target="../ink/ink307.xml"/><Relationship Id="rId200" Type="http://schemas.openxmlformats.org/officeDocument/2006/relationships/image" Target="../media/image311.png"/><Relationship Id="rId20" Type="http://schemas.openxmlformats.org/officeDocument/2006/relationships/image" Target="../media/image221.png"/><Relationship Id="rId2" Type="http://schemas.openxmlformats.org/officeDocument/2006/relationships/image" Target="../media/image212.png"/><Relationship Id="rId199" Type="http://schemas.openxmlformats.org/officeDocument/2006/relationships/customXml" Target="../ink/ink306.xml"/><Relationship Id="rId198" Type="http://schemas.openxmlformats.org/officeDocument/2006/relationships/image" Target="../media/image310.png"/><Relationship Id="rId197" Type="http://schemas.openxmlformats.org/officeDocument/2006/relationships/customXml" Target="../ink/ink305.xml"/><Relationship Id="rId196" Type="http://schemas.openxmlformats.org/officeDocument/2006/relationships/image" Target="../media/image309.png"/><Relationship Id="rId195" Type="http://schemas.openxmlformats.org/officeDocument/2006/relationships/customXml" Target="../ink/ink304.xml"/><Relationship Id="rId194" Type="http://schemas.openxmlformats.org/officeDocument/2006/relationships/image" Target="../media/image308.png"/><Relationship Id="rId193" Type="http://schemas.openxmlformats.org/officeDocument/2006/relationships/customXml" Target="../ink/ink303.xml"/><Relationship Id="rId192" Type="http://schemas.openxmlformats.org/officeDocument/2006/relationships/image" Target="../media/image307.png"/><Relationship Id="rId191" Type="http://schemas.openxmlformats.org/officeDocument/2006/relationships/customXml" Target="../ink/ink302.xml"/><Relationship Id="rId190" Type="http://schemas.openxmlformats.org/officeDocument/2006/relationships/image" Target="../media/image306.png"/><Relationship Id="rId19" Type="http://schemas.openxmlformats.org/officeDocument/2006/relationships/customXml" Target="../ink/ink216.xml"/><Relationship Id="rId189" Type="http://schemas.openxmlformats.org/officeDocument/2006/relationships/customXml" Target="../ink/ink301.xml"/><Relationship Id="rId188" Type="http://schemas.openxmlformats.org/officeDocument/2006/relationships/image" Target="../media/image305.png"/><Relationship Id="rId187" Type="http://schemas.openxmlformats.org/officeDocument/2006/relationships/customXml" Target="../ink/ink300.xml"/><Relationship Id="rId186" Type="http://schemas.openxmlformats.org/officeDocument/2006/relationships/image" Target="../media/image304.png"/><Relationship Id="rId185" Type="http://schemas.openxmlformats.org/officeDocument/2006/relationships/customXml" Target="../ink/ink299.xml"/><Relationship Id="rId184" Type="http://schemas.openxmlformats.org/officeDocument/2006/relationships/image" Target="../media/image303.png"/><Relationship Id="rId183" Type="http://schemas.openxmlformats.org/officeDocument/2006/relationships/customXml" Target="../ink/ink298.xml"/><Relationship Id="rId182" Type="http://schemas.openxmlformats.org/officeDocument/2006/relationships/image" Target="../media/image302.png"/><Relationship Id="rId181" Type="http://schemas.openxmlformats.org/officeDocument/2006/relationships/customXml" Target="../ink/ink297.xml"/><Relationship Id="rId180" Type="http://schemas.openxmlformats.org/officeDocument/2006/relationships/image" Target="../media/image301.png"/><Relationship Id="rId18" Type="http://schemas.openxmlformats.org/officeDocument/2006/relationships/image" Target="../media/image220.png"/><Relationship Id="rId179" Type="http://schemas.openxmlformats.org/officeDocument/2006/relationships/customXml" Target="../ink/ink296.xml"/><Relationship Id="rId178" Type="http://schemas.openxmlformats.org/officeDocument/2006/relationships/image" Target="../media/image300.png"/><Relationship Id="rId177" Type="http://schemas.openxmlformats.org/officeDocument/2006/relationships/customXml" Target="../ink/ink295.xml"/><Relationship Id="rId176" Type="http://schemas.openxmlformats.org/officeDocument/2006/relationships/image" Target="../media/image299.png"/><Relationship Id="rId175" Type="http://schemas.openxmlformats.org/officeDocument/2006/relationships/customXml" Target="../ink/ink294.xml"/><Relationship Id="rId174" Type="http://schemas.openxmlformats.org/officeDocument/2006/relationships/image" Target="../media/image298.png"/><Relationship Id="rId173" Type="http://schemas.openxmlformats.org/officeDocument/2006/relationships/customXml" Target="../ink/ink293.xml"/><Relationship Id="rId172" Type="http://schemas.openxmlformats.org/officeDocument/2006/relationships/image" Target="../media/image297.png"/><Relationship Id="rId171" Type="http://schemas.openxmlformats.org/officeDocument/2006/relationships/customXml" Target="../ink/ink292.xml"/><Relationship Id="rId170" Type="http://schemas.openxmlformats.org/officeDocument/2006/relationships/image" Target="../media/image296.png"/><Relationship Id="rId17" Type="http://schemas.openxmlformats.org/officeDocument/2006/relationships/customXml" Target="../ink/ink215.xml"/><Relationship Id="rId169" Type="http://schemas.openxmlformats.org/officeDocument/2006/relationships/customXml" Target="../ink/ink291.xml"/><Relationship Id="rId168" Type="http://schemas.openxmlformats.org/officeDocument/2006/relationships/image" Target="../media/image295.png"/><Relationship Id="rId167" Type="http://schemas.openxmlformats.org/officeDocument/2006/relationships/customXml" Target="../ink/ink290.xml"/><Relationship Id="rId166" Type="http://schemas.openxmlformats.org/officeDocument/2006/relationships/image" Target="../media/image294.png"/><Relationship Id="rId165" Type="http://schemas.openxmlformats.org/officeDocument/2006/relationships/customXml" Target="../ink/ink289.xml"/><Relationship Id="rId164" Type="http://schemas.openxmlformats.org/officeDocument/2006/relationships/image" Target="../media/image293.png"/><Relationship Id="rId163" Type="http://schemas.openxmlformats.org/officeDocument/2006/relationships/customXml" Target="../ink/ink288.xml"/><Relationship Id="rId162" Type="http://schemas.openxmlformats.org/officeDocument/2006/relationships/image" Target="../media/image292.png"/><Relationship Id="rId161" Type="http://schemas.openxmlformats.org/officeDocument/2006/relationships/customXml" Target="../ink/ink287.xml"/><Relationship Id="rId160" Type="http://schemas.openxmlformats.org/officeDocument/2006/relationships/image" Target="../media/image291.png"/><Relationship Id="rId16" Type="http://schemas.openxmlformats.org/officeDocument/2006/relationships/image" Target="../media/image219.png"/><Relationship Id="rId159" Type="http://schemas.openxmlformats.org/officeDocument/2006/relationships/customXml" Target="../ink/ink286.xml"/><Relationship Id="rId158" Type="http://schemas.openxmlformats.org/officeDocument/2006/relationships/image" Target="../media/image290.png"/><Relationship Id="rId157" Type="http://schemas.openxmlformats.org/officeDocument/2006/relationships/customXml" Target="../ink/ink285.xml"/><Relationship Id="rId156" Type="http://schemas.openxmlformats.org/officeDocument/2006/relationships/image" Target="../media/image289.png"/><Relationship Id="rId155" Type="http://schemas.openxmlformats.org/officeDocument/2006/relationships/customXml" Target="../ink/ink284.xml"/><Relationship Id="rId154" Type="http://schemas.openxmlformats.org/officeDocument/2006/relationships/image" Target="../media/image288.png"/><Relationship Id="rId153" Type="http://schemas.openxmlformats.org/officeDocument/2006/relationships/customXml" Target="../ink/ink283.xml"/><Relationship Id="rId152" Type="http://schemas.openxmlformats.org/officeDocument/2006/relationships/image" Target="../media/image287.png"/><Relationship Id="rId151" Type="http://schemas.openxmlformats.org/officeDocument/2006/relationships/customXml" Target="../ink/ink282.xml"/><Relationship Id="rId150" Type="http://schemas.openxmlformats.org/officeDocument/2006/relationships/image" Target="../media/image286.png"/><Relationship Id="rId15" Type="http://schemas.openxmlformats.org/officeDocument/2006/relationships/customXml" Target="../ink/ink214.xml"/><Relationship Id="rId149" Type="http://schemas.openxmlformats.org/officeDocument/2006/relationships/customXml" Target="../ink/ink281.xml"/><Relationship Id="rId148" Type="http://schemas.openxmlformats.org/officeDocument/2006/relationships/image" Target="../media/image285.png"/><Relationship Id="rId147" Type="http://schemas.openxmlformats.org/officeDocument/2006/relationships/customXml" Target="../ink/ink280.xml"/><Relationship Id="rId146" Type="http://schemas.openxmlformats.org/officeDocument/2006/relationships/image" Target="../media/image284.png"/><Relationship Id="rId145" Type="http://schemas.openxmlformats.org/officeDocument/2006/relationships/customXml" Target="../ink/ink279.xml"/><Relationship Id="rId144" Type="http://schemas.openxmlformats.org/officeDocument/2006/relationships/image" Target="../media/image283.png"/><Relationship Id="rId143" Type="http://schemas.openxmlformats.org/officeDocument/2006/relationships/customXml" Target="../ink/ink278.xml"/><Relationship Id="rId142" Type="http://schemas.openxmlformats.org/officeDocument/2006/relationships/image" Target="../media/image282.png"/><Relationship Id="rId141" Type="http://schemas.openxmlformats.org/officeDocument/2006/relationships/customXml" Target="../ink/ink277.xml"/><Relationship Id="rId140" Type="http://schemas.openxmlformats.org/officeDocument/2006/relationships/image" Target="../media/image281.png"/><Relationship Id="rId14" Type="http://schemas.openxmlformats.org/officeDocument/2006/relationships/image" Target="../media/image218.png"/><Relationship Id="rId139" Type="http://schemas.openxmlformats.org/officeDocument/2006/relationships/customXml" Target="../ink/ink276.xml"/><Relationship Id="rId138" Type="http://schemas.openxmlformats.org/officeDocument/2006/relationships/image" Target="../media/image280.png"/><Relationship Id="rId137" Type="http://schemas.openxmlformats.org/officeDocument/2006/relationships/customXml" Target="../ink/ink275.xml"/><Relationship Id="rId136" Type="http://schemas.openxmlformats.org/officeDocument/2006/relationships/image" Target="../media/image279.png"/><Relationship Id="rId135" Type="http://schemas.openxmlformats.org/officeDocument/2006/relationships/customXml" Target="../ink/ink274.xml"/><Relationship Id="rId134" Type="http://schemas.openxmlformats.org/officeDocument/2006/relationships/image" Target="../media/image278.png"/><Relationship Id="rId133" Type="http://schemas.openxmlformats.org/officeDocument/2006/relationships/customXml" Target="../ink/ink273.xml"/><Relationship Id="rId132" Type="http://schemas.openxmlformats.org/officeDocument/2006/relationships/image" Target="../media/image277.png"/><Relationship Id="rId131" Type="http://schemas.openxmlformats.org/officeDocument/2006/relationships/customXml" Target="../ink/ink272.xml"/><Relationship Id="rId130" Type="http://schemas.openxmlformats.org/officeDocument/2006/relationships/image" Target="../media/image276.png"/><Relationship Id="rId13" Type="http://schemas.openxmlformats.org/officeDocument/2006/relationships/customXml" Target="../ink/ink213.xml"/><Relationship Id="rId129" Type="http://schemas.openxmlformats.org/officeDocument/2006/relationships/customXml" Target="../ink/ink271.xml"/><Relationship Id="rId128" Type="http://schemas.openxmlformats.org/officeDocument/2006/relationships/image" Target="../media/image275.png"/><Relationship Id="rId127" Type="http://schemas.openxmlformats.org/officeDocument/2006/relationships/customXml" Target="../ink/ink270.xml"/><Relationship Id="rId126" Type="http://schemas.openxmlformats.org/officeDocument/2006/relationships/image" Target="../media/image274.png"/><Relationship Id="rId125" Type="http://schemas.openxmlformats.org/officeDocument/2006/relationships/customXml" Target="../ink/ink269.xml"/><Relationship Id="rId124" Type="http://schemas.openxmlformats.org/officeDocument/2006/relationships/image" Target="../media/image273.png"/><Relationship Id="rId123" Type="http://schemas.openxmlformats.org/officeDocument/2006/relationships/customXml" Target="../ink/ink268.xml"/><Relationship Id="rId122" Type="http://schemas.openxmlformats.org/officeDocument/2006/relationships/image" Target="../media/image272.png"/><Relationship Id="rId121" Type="http://schemas.openxmlformats.org/officeDocument/2006/relationships/customXml" Target="../ink/ink267.xml"/><Relationship Id="rId120" Type="http://schemas.openxmlformats.org/officeDocument/2006/relationships/image" Target="../media/image271.png"/><Relationship Id="rId12" Type="http://schemas.openxmlformats.org/officeDocument/2006/relationships/image" Target="../media/image217.png"/><Relationship Id="rId119" Type="http://schemas.openxmlformats.org/officeDocument/2006/relationships/customXml" Target="../ink/ink266.xml"/><Relationship Id="rId118" Type="http://schemas.openxmlformats.org/officeDocument/2006/relationships/image" Target="../media/image270.png"/><Relationship Id="rId117" Type="http://schemas.openxmlformats.org/officeDocument/2006/relationships/customXml" Target="../ink/ink265.xml"/><Relationship Id="rId116" Type="http://schemas.openxmlformats.org/officeDocument/2006/relationships/image" Target="../media/image269.png"/><Relationship Id="rId115" Type="http://schemas.openxmlformats.org/officeDocument/2006/relationships/customXml" Target="../ink/ink264.xml"/><Relationship Id="rId114" Type="http://schemas.openxmlformats.org/officeDocument/2006/relationships/image" Target="../media/image268.png"/><Relationship Id="rId113" Type="http://schemas.openxmlformats.org/officeDocument/2006/relationships/customXml" Target="../ink/ink263.xml"/><Relationship Id="rId112" Type="http://schemas.openxmlformats.org/officeDocument/2006/relationships/image" Target="../media/image267.png"/><Relationship Id="rId111" Type="http://schemas.openxmlformats.org/officeDocument/2006/relationships/customXml" Target="../ink/ink262.xml"/><Relationship Id="rId110" Type="http://schemas.openxmlformats.org/officeDocument/2006/relationships/image" Target="../media/image266.png"/><Relationship Id="rId11" Type="http://schemas.openxmlformats.org/officeDocument/2006/relationships/customXml" Target="../ink/ink212.xml"/><Relationship Id="rId109" Type="http://schemas.openxmlformats.org/officeDocument/2006/relationships/customXml" Target="../ink/ink261.xml"/><Relationship Id="rId108" Type="http://schemas.openxmlformats.org/officeDocument/2006/relationships/image" Target="../media/image265.png"/><Relationship Id="rId107" Type="http://schemas.openxmlformats.org/officeDocument/2006/relationships/customXml" Target="../ink/ink260.xml"/><Relationship Id="rId106" Type="http://schemas.openxmlformats.org/officeDocument/2006/relationships/image" Target="../media/image264.png"/><Relationship Id="rId105" Type="http://schemas.openxmlformats.org/officeDocument/2006/relationships/customXml" Target="../ink/ink259.xml"/><Relationship Id="rId104" Type="http://schemas.openxmlformats.org/officeDocument/2006/relationships/image" Target="../media/image263.png"/><Relationship Id="rId103" Type="http://schemas.openxmlformats.org/officeDocument/2006/relationships/customXml" Target="../ink/ink258.xml"/><Relationship Id="rId102" Type="http://schemas.openxmlformats.org/officeDocument/2006/relationships/image" Target="../media/image262.png"/><Relationship Id="rId101" Type="http://schemas.openxmlformats.org/officeDocument/2006/relationships/customXml" Target="../ink/ink257.xml"/><Relationship Id="rId100" Type="http://schemas.openxmlformats.org/officeDocument/2006/relationships/image" Target="../media/image261.png"/><Relationship Id="rId10" Type="http://schemas.openxmlformats.org/officeDocument/2006/relationships/image" Target="../media/image216.png"/><Relationship Id="rId1" Type="http://schemas.openxmlformats.org/officeDocument/2006/relationships/customXml" Target="../ink/ink20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260418" y="630066"/>
            <a:ext cx="11654075" cy="647332"/>
          </a:xfrm>
          <a:prstGeom prst="rect">
            <a:avLst/>
          </a:prstGeom>
        </p:spPr>
        <p:txBody>
          <a:bodyPr wrap="square" lIns="121898" tIns="60948" rIns="121898" bIns="60948">
            <a:spAutoFit/>
          </a:bodyPr>
          <a:lstStyle/>
          <a:p>
            <a:pPr algn="just" defTabSz="0">
              <a:lnSpc>
                <a:spcPct val="150000"/>
              </a:lnSpc>
              <a:spcAft>
                <a:spcPts val="0"/>
              </a:spcAft>
              <a:tabLst>
                <a:tab pos="2790825" algn="l"/>
              </a:tabLst>
            </a:pPr>
            <a:r>
              <a:rPr lang="en-US" altLang="zh-CN" sz="2600" b="1" kern="100">
                <a:latin typeface="Arial" panose="020B0604020202020204" pitchFamily="34" charset="0"/>
                <a:cs typeface="Courier New" panose="02070309020205020404"/>
              </a:rPr>
              <a:t>2</a:t>
            </a:r>
            <a:r>
              <a:rPr lang="en-US" altLang="zh-CN" sz="2600" kern="100">
                <a:latin typeface="Times New Roman" panose="02020603050405020304"/>
                <a:ea typeface="微软雅黑" panose="020B0503020204020204" charset="-122"/>
                <a:cs typeface="Courier New" panose="02070309020205020404"/>
              </a:rPr>
              <a:t>.</a:t>
            </a:r>
            <a:r>
              <a:rPr lang="zh-CN" altLang="zh-CN" sz="2600" b="1" kern="100" dirty="0">
                <a:latin typeface="Times New Roman" panose="02020603050405020304"/>
                <a:cs typeface="Times New Roman" panose="02020603050405020304"/>
              </a:rPr>
              <a:t>沉淀溶解平衡的影响因素</a:t>
            </a:r>
            <a:endParaRPr lang="zh-CN" altLang="zh-CN" sz="1050" kern="100" dirty="0">
              <a:effectLst/>
              <a:latin typeface="宋体" panose="02010600030101010101" pitchFamily="2" charset="-122"/>
              <a:cs typeface="Courier New" panose="02070309020205020404"/>
            </a:endParaRPr>
          </a:p>
        </p:txBody>
      </p:sp>
      <p:sp>
        <p:nvSpPr>
          <p:cNvPr id="6" name="矩形 5"/>
          <p:cNvSpPr/>
          <p:nvPr/>
        </p:nvSpPr>
        <p:spPr>
          <a:xfrm>
            <a:off x="503232" y="1115157"/>
            <a:ext cx="11397613" cy="1852855"/>
          </a:xfrm>
          <a:prstGeom prst="rect">
            <a:avLst/>
          </a:prstGeom>
        </p:spPr>
        <p:txBody>
          <a:bodyPr wrap="square" lIns="121898" tIns="60948" rIns="121898" bIns="60948">
            <a:spAutoFit/>
          </a:bodyPr>
          <a:lstStyle/>
          <a:p>
            <a:pPr algn="just" defTabSz="0">
              <a:lnSpc>
                <a:spcPct val="150000"/>
              </a:lnSpc>
              <a:spcAft>
                <a:spcPts val="0"/>
              </a:spcAft>
              <a:tabLst>
                <a:tab pos="2790825" algn="l"/>
              </a:tabLst>
            </a:pPr>
            <a:r>
              <a:rPr lang="en-US" altLang="zh-CN" sz="2600" kern="100" dirty="0">
                <a:latin typeface="Times New Roman" panose="02020603050405020304"/>
                <a:ea typeface="微软雅黑" panose="020B0503020204020204" charset="-122"/>
                <a:cs typeface="Courier New" panose="02070309020205020404"/>
              </a:rPr>
              <a:t>(1)</a:t>
            </a:r>
            <a:r>
              <a:rPr lang="zh-CN" altLang="zh-CN" sz="2600" kern="100" dirty="0">
                <a:latin typeface="Times New Roman" panose="02020603050405020304"/>
                <a:ea typeface="微软雅黑" panose="020B0503020204020204" charset="-122"/>
                <a:cs typeface="Times New Roman" panose="02020603050405020304"/>
              </a:rPr>
              <a:t>内因</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难溶电解质</a:t>
            </a:r>
            <a:r>
              <a:rPr lang="en-US" altLang="zh-CN" sz="2600" kern="100" dirty="0">
                <a:latin typeface="Times New Roman" panose="02020603050405020304"/>
                <a:ea typeface="微软雅黑" panose="020B0503020204020204" charset="-122"/>
                <a:cs typeface="Courier New" panose="02070309020205020404"/>
              </a:rPr>
              <a:t>_________________</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790825" algn="l"/>
              </a:tabLst>
            </a:pPr>
            <a:r>
              <a:rPr lang="en-US" altLang="zh-CN" sz="2600" kern="100" dirty="0">
                <a:latin typeface="Times New Roman" panose="02020603050405020304"/>
                <a:ea typeface="微软雅黑" panose="020B0503020204020204" charset="-122"/>
                <a:cs typeface="Courier New" panose="02070309020205020404"/>
              </a:rPr>
              <a:t>(2)</a:t>
            </a:r>
            <a:r>
              <a:rPr lang="zh-CN" altLang="zh-CN" sz="2600" kern="100" dirty="0">
                <a:latin typeface="Times New Roman" panose="02020603050405020304"/>
                <a:ea typeface="微软雅黑" panose="020B0503020204020204" charset="-122"/>
                <a:cs typeface="Times New Roman" panose="02020603050405020304"/>
              </a:rPr>
              <a:t>外因</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790825" algn="l"/>
              </a:tabLst>
            </a:pPr>
            <a:r>
              <a:rPr lang="en-US" altLang="zh-CN" sz="2600" kern="100" dirty="0">
                <a:latin typeface="宋体" panose="02010600030101010101" pitchFamily="2" charset="-122"/>
                <a:ea typeface="微软雅黑" panose="020B0503020204020204" charset="-122"/>
                <a:cs typeface="Times New Roman" panose="02020603050405020304"/>
              </a:rPr>
              <a:t>①</a:t>
            </a:r>
            <a:r>
              <a:rPr lang="zh-CN" altLang="zh-CN" sz="2600" kern="100" dirty="0">
                <a:latin typeface="Times New Roman" panose="02020603050405020304"/>
                <a:ea typeface="微软雅黑" panose="020B0503020204020204" charset="-122"/>
                <a:cs typeface="Times New Roman" panose="02020603050405020304"/>
              </a:rPr>
              <a:t>一般结论</a:t>
            </a:r>
            <a:endParaRPr lang="zh-CN" altLang="en-US" sz="2600" kern="100" dirty="0">
              <a:latin typeface="微软雅黑" panose="020B0503020204020204" charset="-122"/>
              <a:ea typeface="微软雅黑" panose="020B0503020204020204" charset="-122"/>
              <a:cs typeface="Courier New" panose="02070309020205020404"/>
            </a:endParaRPr>
          </a:p>
        </p:txBody>
      </p:sp>
      <p:pic>
        <p:nvPicPr>
          <p:cNvPr id="3074" name="Picture 2" descr="RJ957XS"/>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596" y="1844824"/>
            <a:ext cx="6070946" cy="48005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4329436" y="1220891"/>
            <a:ext cx="1851789"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本身的性质</a:t>
            </a:r>
            <a:endParaRPr lang="zh-CN" altLang="en-US" sz="2600"/>
          </a:p>
        </p:txBody>
      </p:sp>
      <p:sp>
        <p:nvSpPr>
          <p:cNvPr id="7" name="矩形 6"/>
          <p:cNvSpPr/>
          <p:nvPr/>
        </p:nvSpPr>
        <p:spPr>
          <a:xfrm>
            <a:off x="4760538" y="1760290"/>
            <a:ext cx="4055092" cy="804964"/>
          </a:xfrm>
          <a:prstGeom prst="rect">
            <a:avLst/>
          </a:prstGeom>
        </p:spPr>
        <p:txBody>
          <a:bodyPr wrap="none">
            <a:spAutoFit/>
          </a:bodyPr>
          <a:lstStyle/>
          <a:p>
            <a:pPr algn="r">
              <a:lnSpc>
                <a:spcPct val="120000"/>
              </a:lnSpc>
            </a:pPr>
            <a:r>
              <a:rPr lang="zh-CN" altLang="zh-CN" sz="2000" dirty="0">
                <a:solidFill>
                  <a:srgbClr val="C00000"/>
                </a:solidFill>
                <a:latin typeface="Times New Roman" panose="02020603050405020304"/>
                <a:ea typeface="微软雅黑" panose="020B0503020204020204" charset="-122"/>
                <a:cs typeface="Times New Roman" panose="02020603050405020304"/>
              </a:rPr>
              <a:t>沉淀溶解</a:t>
            </a:r>
            <a:endParaRPr lang="en-US" altLang="zh-CN" sz="2000" dirty="0">
              <a:solidFill>
                <a:srgbClr val="C00000"/>
              </a:solidFill>
              <a:latin typeface="Times New Roman" panose="02020603050405020304"/>
              <a:ea typeface="微软雅黑" panose="020B0503020204020204" charset="-122"/>
              <a:cs typeface="Times New Roman" panose="02020603050405020304"/>
            </a:endParaRPr>
          </a:p>
          <a:p>
            <a:pPr>
              <a:lnSpc>
                <a:spcPct val="120000"/>
              </a:lnSpc>
            </a:pPr>
            <a:r>
              <a:rPr lang="zh-CN" altLang="zh-CN" sz="2000" dirty="0">
                <a:solidFill>
                  <a:srgbClr val="C00000"/>
                </a:solidFill>
                <a:latin typeface="Times New Roman" panose="02020603050405020304"/>
                <a:ea typeface="微软雅黑" panose="020B0503020204020204" charset="-122"/>
                <a:cs typeface="Times New Roman" panose="02020603050405020304"/>
              </a:rPr>
              <a:t>的方向</a:t>
            </a:r>
            <a:endParaRPr lang="zh-CN" altLang="en-US" sz="2000" dirty="0"/>
          </a:p>
        </p:txBody>
      </p:sp>
      <p:sp>
        <p:nvSpPr>
          <p:cNvPr id="8" name="矩形 7"/>
          <p:cNvSpPr/>
          <p:nvPr/>
        </p:nvSpPr>
        <p:spPr>
          <a:xfrm>
            <a:off x="6912346" y="3306452"/>
            <a:ext cx="1980029" cy="435632"/>
          </a:xfrm>
          <a:prstGeom prst="rect">
            <a:avLst/>
          </a:prstGeom>
        </p:spPr>
        <p:txBody>
          <a:bodyPr wrap="none">
            <a:spAutoFit/>
          </a:bodyPr>
          <a:lstStyle/>
          <a:p>
            <a:pPr algn="just">
              <a:lnSpc>
                <a:spcPct val="120000"/>
              </a:lnSpc>
            </a:pPr>
            <a:r>
              <a:rPr lang="zh-CN" altLang="zh-CN" sz="2000">
                <a:solidFill>
                  <a:srgbClr val="C00000"/>
                </a:solidFill>
                <a:latin typeface="Times New Roman" panose="02020603050405020304"/>
                <a:ea typeface="微软雅黑" panose="020B0503020204020204" charset="-122"/>
                <a:cs typeface="Times New Roman" panose="02020603050405020304"/>
              </a:rPr>
              <a:t>沉淀溶解的方向</a:t>
            </a:r>
            <a:endParaRPr lang="zh-CN" altLang="en-US" sz="2000" dirty="0"/>
          </a:p>
        </p:txBody>
      </p:sp>
      <p:sp>
        <p:nvSpPr>
          <p:cNvPr id="9" name="矩形 8"/>
          <p:cNvSpPr/>
          <p:nvPr/>
        </p:nvSpPr>
        <p:spPr>
          <a:xfrm>
            <a:off x="6195414" y="4577544"/>
            <a:ext cx="1980029" cy="435632"/>
          </a:xfrm>
          <a:prstGeom prst="rect">
            <a:avLst/>
          </a:prstGeom>
        </p:spPr>
        <p:txBody>
          <a:bodyPr wrap="none">
            <a:spAutoFit/>
          </a:bodyPr>
          <a:lstStyle/>
          <a:p>
            <a:pPr algn="just">
              <a:lnSpc>
                <a:spcPct val="120000"/>
              </a:lnSpc>
            </a:pPr>
            <a:r>
              <a:rPr lang="zh-CN" altLang="zh-CN" sz="2000">
                <a:solidFill>
                  <a:srgbClr val="C00000"/>
                </a:solidFill>
                <a:latin typeface="Times New Roman" panose="02020603050405020304"/>
                <a:ea typeface="微软雅黑" panose="020B0503020204020204" charset="-122"/>
                <a:cs typeface="Times New Roman" panose="02020603050405020304"/>
              </a:rPr>
              <a:t>生成沉淀的方向</a:t>
            </a:r>
            <a:endParaRPr lang="zh-CN" altLang="en-US" sz="2000" dirty="0"/>
          </a:p>
        </p:txBody>
      </p:sp>
      <p:sp>
        <p:nvSpPr>
          <p:cNvPr id="10" name="矩形 9"/>
          <p:cNvSpPr/>
          <p:nvPr/>
        </p:nvSpPr>
        <p:spPr>
          <a:xfrm>
            <a:off x="6525871" y="5814206"/>
            <a:ext cx="1980029" cy="435632"/>
          </a:xfrm>
          <a:prstGeom prst="rect">
            <a:avLst/>
          </a:prstGeom>
        </p:spPr>
        <p:txBody>
          <a:bodyPr wrap="none">
            <a:spAutoFit/>
          </a:bodyPr>
          <a:lstStyle/>
          <a:p>
            <a:pPr algn="just">
              <a:lnSpc>
                <a:spcPct val="120000"/>
              </a:lnSpc>
            </a:pPr>
            <a:r>
              <a:rPr lang="zh-CN" altLang="zh-CN" sz="2000">
                <a:solidFill>
                  <a:srgbClr val="C00000"/>
                </a:solidFill>
                <a:latin typeface="Times New Roman" panose="02020603050405020304"/>
                <a:ea typeface="微软雅黑" panose="020B0503020204020204" charset="-122"/>
                <a:cs typeface="Times New Roman" panose="02020603050405020304"/>
              </a:rPr>
              <a:t>沉淀溶解的方向</a:t>
            </a:r>
            <a:endParaRPr lang="zh-CN" altLang="en-US" sz="2000" dirty="0"/>
          </a:p>
        </p:txBody>
      </p:sp>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5361384" y="2870659"/>
              <a:ext cx="3233761" cy="90237"/>
            </p14:xfrm>
          </p:contentPart>
        </mc:Choice>
        <mc:Fallback xmlns="">
          <p:pic>
            <p:nvPicPr>
              <p:cNvPr id="2" name="墨迹 1"/>
            </p:nvPicPr>
            <p:blipFill>
              <a:blip r:embed="rId3"/>
            </p:blipFill>
            <p:spPr>
              <a:xfrm>
                <a:off x="5361384" y="2870659"/>
                <a:ext cx="3233761" cy="90237"/>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4" name="墨迹 3"/>
              <p14:cNvContentPartPr/>
              <p14:nvPr/>
            </p14:nvContentPartPr>
            <p14:xfrm>
              <a:off x="4661582" y="3256986"/>
              <a:ext cx="1433465" cy="98696"/>
            </p14:xfrm>
          </p:contentPart>
        </mc:Choice>
        <mc:Fallback xmlns="">
          <p:pic>
            <p:nvPicPr>
              <p:cNvPr id="4" name="墨迹 3"/>
            </p:nvPicPr>
            <p:blipFill>
              <a:blip r:embed="rId5"/>
            </p:blipFill>
            <p:spPr>
              <a:xfrm>
                <a:off x="4661582" y="3256986"/>
                <a:ext cx="1433465" cy="98696"/>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1" name="墨迹 10"/>
              <p14:cNvContentPartPr/>
              <p14:nvPr/>
            </p14:nvContentPartPr>
            <p14:xfrm>
              <a:off x="6292572" y="2549190"/>
              <a:ext cx="2663761" cy="62038"/>
            </p14:xfrm>
          </p:contentPart>
        </mc:Choice>
        <mc:Fallback xmlns="">
          <p:pic>
            <p:nvPicPr>
              <p:cNvPr id="11" name="墨迹 10"/>
            </p:nvPicPr>
            <p:blipFill>
              <a:blip r:embed="rId7"/>
            </p:blipFill>
            <p:spPr>
              <a:xfrm>
                <a:off x="6292572" y="2549190"/>
                <a:ext cx="2663761" cy="62038"/>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2" name="墨迹 11"/>
              <p14:cNvContentPartPr/>
              <p14:nvPr/>
            </p14:nvContentPartPr>
            <p14:xfrm>
              <a:off x="9136927" y="2171324"/>
              <a:ext cx="372475" cy="406065"/>
            </p14:xfrm>
          </p:contentPart>
        </mc:Choice>
        <mc:Fallback xmlns="">
          <p:pic>
            <p:nvPicPr>
              <p:cNvPr id="12" name="墨迹 11"/>
            </p:nvPicPr>
            <p:blipFill>
              <a:blip r:embed="rId9"/>
            </p:blipFill>
            <p:spPr>
              <a:xfrm>
                <a:off x="9136927" y="2171324"/>
                <a:ext cx="372475" cy="406065"/>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3" name="墨迹 12"/>
              <p14:cNvContentPartPr/>
              <p14:nvPr/>
            </p14:nvContentPartPr>
            <p14:xfrm>
              <a:off x="1289554" y="3507957"/>
              <a:ext cx="42326" cy="823411"/>
            </p14:xfrm>
          </p:contentPart>
        </mc:Choice>
        <mc:Fallback xmlns="">
          <p:pic>
            <p:nvPicPr>
              <p:cNvPr id="13" name="墨迹 12"/>
            </p:nvPicPr>
            <p:blipFill>
              <a:blip r:embed="rId11"/>
            </p:blipFill>
            <p:spPr>
              <a:xfrm>
                <a:off x="1289554" y="3507957"/>
                <a:ext cx="42326" cy="823411"/>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4" name="墨迹 13"/>
              <p14:cNvContentPartPr/>
              <p14:nvPr/>
            </p14:nvContentPartPr>
            <p14:xfrm>
              <a:off x="1704355" y="3378241"/>
              <a:ext cx="56436" cy="1057463"/>
            </p14:xfrm>
          </p:contentPart>
        </mc:Choice>
        <mc:Fallback xmlns="">
          <p:pic>
            <p:nvPicPr>
              <p:cNvPr id="14" name="墨迹 13"/>
            </p:nvPicPr>
            <p:blipFill>
              <a:blip r:embed="rId13"/>
            </p:blipFill>
            <p:spPr>
              <a:xfrm>
                <a:off x="1704355" y="3378241"/>
                <a:ext cx="56436" cy="1057463"/>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5" name="墨迹 14"/>
              <p14:cNvContentPartPr/>
              <p14:nvPr/>
            </p14:nvContentPartPr>
            <p14:xfrm>
              <a:off x="1292375" y="4196013"/>
              <a:ext cx="341436" cy="383506"/>
            </p14:xfrm>
          </p:contentPart>
        </mc:Choice>
        <mc:Fallback xmlns="">
          <p:pic>
            <p:nvPicPr>
              <p:cNvPr id="15" name="墨迹 14"/>
            </p:nvPicPr>
            <p:blipFill>
              <a:blip r:embed="rId15"/>
            </p:blipFill>
            <p:spPr>
              <a:xfrm>
                <a:off x="1292375" y="4196013"/>
                <a:ext cx="341436" cy="383506"/>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6" name="墨迹 15"/>
              <p14:cNvContentPartPr/>
              <p14:nvPr/>
            </p14:nvContentPartPr>
            <p14:xfrm>
              <a:off x="1303662" y="3902743"/>
              <a:ext cx="352723" cy="16919"/>
            </p14:xfrm>
          </p:contentPart>
        </mc:Choice>
        <mc:Fallback xmlns="">
          <p:pic>
            <p:nvPicPr>
              <p:cNvPr id="16" name="墨迹 15"/>
            </p:nvPicPr>
            <p:blipFill>
              <a:blip r:embed="rId17"/>
            </p:blipFill>
            <p:spPr>
              <a:xfrm>
                <a:off x="1303662" y="3902743"/>
                <a:ext cx="352723" cy="16919"/>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7" name="墨迹 16"/>
              <p14:cNvContentPartPr/>
              <p14:nvPr/>
            </p14:nvContentPartPr>
            <p14:xfrm>
              <a:off x="1309306" y="4077577"/>
              <a:ext cx="383762" cy="22559"/>
            </p14:xfrm>
          </p:contentPart>
        </mc:Choice>
        <mc:Fallback xmlns="">
          <p:pic>
            <p:nvPicPr>
              <p:cNvPr id="17" name="墨迹 16"/>
            </p:nvPicPr>
            <p:blipFill>
              <a:blip r:embed="rId19"/>
            </p:blipFill>
            <p:spPr>
              <a:xfrm>
                <a:off x="1309306" y="4077577"/>
                <a:ext cx="383762" cy="22559"/>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8" name="墨迹 17"/>
              <p14:cNvContentPartPr/>
              <p14:nvPr/>
            </p14:nvContentPartPr>
            <p14:xfrm>
              <a:off x="1890593" y="3897103"/>
              <a:ext cx="84653" cy="329928"/>
            </p14:xfrm>
          </p:contentPart>
        </mc:Choice>
        <mc:Fallback xmlns="">
          <p:pic>
            <p:nvPicPr>
              <p:cNvPr id="18" name="墨迹 17"/>
            </p:nvPicPr>
            <p:blipFill>
              <a:blip r:embed="rId21"/>
            </p:blipFill>
            <p:spPr>
              <a:xfrm>
                <a:off x="1890593" y="3897103"/>
                <a:ext cx="84653" cy="329928"/>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9" name="墨迹 18"/>
              <p14:cNvContentPartPr/>
              <p14:nvPr/>
            </p14:nvContentPartPr>
            <p14:xfrm>
              <a:off x="2014751" y="3868904"/>
              <a:ext cx="194703" cy="259431"/>
            </p14:xfrm>
          </p:contentPart>
        </mc:Choice>
        <mc:Fallback xmlns="">
          <p:pic>
            <p:nvPicPr>
              <p:cNvPr id="19" name="墨迹 18"/>
            </p:nvPicPr>
            <p:blipFill>
              <a:blip r:embed="rId23"/>
            </p:blipFill>
            <p:spPr>
              <a:xfrm>
                <a:off x="2014751" y="3868904"/>
                <a:ext cx="194703" cy="259431"/>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0" name="墨迹 19"/>
              <p14:cNvContentPartPr/>
              <p14:nvPr/>
            </p14:nvContentPartPr>
            <p14:xfrm>
              <a:off x="2065543" y="3756108"/>
              <a:ext cx="118515" cy="406066"/>
            </p14:xfrm>
          </p:contentPart>
        </mc:Choice>
        <mc:Fallback xmlns="">
          <p:pic>
            <p:nvPicPr>
              <p:cNvPr id="20" name="墨迹 19"/>
            </p:nvPicPr>
            <p:blipFill>
              <a:blip r:embed="rId25"/>
            </p:blipFill>
            <p:spPr>
              <a:xfrm>
                <a:off x="2065543" y="3756108"/>
                <a:ext cx="118515" cy="406066"/>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1" name="墨迹 20"/>
              <p14:cNvContentPartPr/>
              <p14:nvPr/>
            </p14:nvContentPartPr>
            <p14:xfrm>
              <a:off x="2206632" y="3806866"/>
              <a:ext cx="200347" cy="304550"/>
            </p14:xfrm>
          </p:contentPart>
        </mc:Choice>
        <mc:Fallback xmlns="">
          <p:pic>
            <p:nvPicPr>
              <p:cNvPr id="21" name="墨迹 20"/>
            </p:nvPicPr>
            <p:blipFill>
              <a:blip r:embed="rId27"/>
            </p:blipFill>
            <p:spPr>
              <a:xfrm>
                <a:off x="2206632" y="3806866"/>
                <a:ext cx="200347" cy="304550"/>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22" name="墨迹 21"/>
              <p14:cNvContentPartPr/>
              <p14:nvPr/>
            </p14:nvContentPartPr>
            <p14:xfrm>
              <a:off x="2421088" y="3987340"/>
              <a:ext cx="163663" cy="174834"/>
            </p14:xfrm>
          </p:contentPart>
        </mc:Choice>
        <mc:Fallback xmlns="">
          <p:pic>
            <p:nvPicPr>
              <p:cNvPr id="22" name="墨迹 21"/>
            </p:nvPicPr>
            <p:blipFill>
              <a:blip r:embed="rId29"/>
            </p:blipFill>
            <p:spPr>
              <a:xfrm>
                <a:off x="2421088" y="3987340"/>
                <a:ext cx="163663" cy="174834"/>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23" name="墨迹 22"/>
              <p14:cNvContentPartPr/>
              <p14:nvPr/>
            </p14:nvContentPartPr>
            <p14:xfrm>
              <a:off x="1326237" y="3186488"/>
              <a:ext cx="39505" cy="654217"/>
            </p14:xfrm>
          </p:contentPart>
        </mc:Choice>
        <mc:Fallback xmlns="">
          <p:pic>
            <p:nvPicPr>
              <p:cNvPr id="23" name="墨迹 22"/>
            </p:nvPicPr>
            <p:blipFill>
              <a:blip r:embed="rId31"/>
            </p:blipFill>
            <p:spPr>
              <a:xfrm>
                <a:off x="1326237" y="3186488"/>
                <a:ext cx="39505" cy="654217"/>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24" name="墨迹 23"/>
              <p14:cNvContentPartPr/>
              <p14:nvPr/>
            </p14:nvContentPartPr>
            <p14:xfrm>
              <a:off x="1766435" y="3163929"/>
              <a:ext cx="28217" cy="394786"/>
            </p14:xfrm>
          </p:contentPart>
        </mc:Choice>
        <mc:Fallback xmlns="">
          <p:pic>
            <p:nvPicPr>
              <p:cNvPr id="24" name="墨迹 23"/>
            </p:nvPicPr>
            <p:blipFill>
              <a:blip r:embed="rId33"/>
            </p:blipFill>
            <p:spPr>
              <a:xfrm>
                <a:off x="1766435" y="3163929"/>
                <a:ext cx="28217" cy="394786"/>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25" name="墨迹 24"/>
              <p14:cNvContentPartPr/>
              <p14:nvPr/>
            </p14:nvContentPartPr>
            <p14:xfrm>
              <a:off x="1289554" y="3118810"/>
              <a:ext cx="70544" cy="786753"/>
            </p14:xfrm>
          </p:contentPart>
        </mc:Choice>
        <mc:Fallback xmlns="">
          <p:pic>
            <p:nvPicPr>
              <p:cNvPr id="25" name="墨迹 24"/>
            </p:nvPicPr>
            <p:blipFill>
              <a:blip r:embed="rId35"/>
            </p:blipFill>
            <p:spPr>
              <a:xfrm>
                <a:off x="1289554" y="3118810"/>
                <a:ext cx="70544" cy="786753"/>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6" name="墨迹 25"/>
              <p14:cNvContentPartPr/>
              <p14:nvPr/>
            </p14:nvContentPartPr>
            <p14:xfrm>
              <a:off x="1365742" y="3389521"/>
              <a:ext cx="519207" cy="33839"/>
            </p14:xfrm>
          </p:contentPart>
        </mc:Choice>
        <mc:Fallback xmlns="">
          <p:pic>
            <p:nvPicPr>
              <p:cNvPr id="26" name="墨迹 25"/>
            </p:nvPicPr>
            <p:blipFill>
              <a:blip r:embed="rId37"/>
            </p:blipFill>
            <p:spPr>
              <a:xfrm>
                <a:off x="1365742" y="3389521"/>
                <a:ext cx="519207" cy="33839"/>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7" name="墨迹 26"/>
              <p14:cNvContentPartPr/>
              <p14:nvPr/>
            </p14:nvContentPartPr>
            <p14:xfrm>
              <a:off x="1659207" y="2881939"/>
              <a:ext cx="146733" cy="445544"/>
            </p14:xfrm>
          </p:contentPart>
        </mc:Choice>
        <mc:Fallback xmlns="">
          <p:pic>
            <p:nvPicPr>
              <p:cNvPr id="27" name="墨迹 26"/>
            </p:nvPicPr>
            <p:blipFill>
              <a:blip r:embed="rId39"/>
            </p:blipFill>
            <p:spPr>
              <a:xfrm>
                <a:off x="1659207" y="2881939"/>
                <a:ext cx="146733" cy="445544"/>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8" name="墨迹 27"/>
              <p14:cNvContentPartPr/>
              <p14:nvPr/>
            </p14:nvContentPartPr>
            <p14:xfrm>
              <a:off x="1642276" y="3130090"/>
              <a:ext cx="183416" cy="180474"/>
            </p14:xfrm>
          </p:contentPart>
        </mc:Choice>
        <mc:Fallback xmlns="">
          <p:pic>
            <p:nvPicPr>
              <p:cNvPr id="28" name="墨迹 27"/>
            </p:nvPicPr>
            <p:blipFill>
              <a:blip r:embed="rId41"/>
            </p:blipFill>
            <p:spPr>
              <a:xfrm>
                <a:off x="1642276" y="3130090"/>
                <a:ext cx="183416" cy="180474"/>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9" name="墨迹 28"/>
              <p14:cNvContentPartPr/>
              <p14:nvPr/>
            </p14:nvContentPartPr>
            <p14:xfrm>
              <a:off x="1924454" y="2932697"/>
              <a:ext cx="16931" cy="231232"/>
            </p14:xfrm>
          </p:contentPart>
        </mc:Choice>
        <mc:Fallback xmlns="">
          <p:pic>
            <p:nvPicPr>
              <p:cNvPr id="29" name="墨迹 28"/>
            </p:nvPicPr>
            <p:blipFill>
              <a:blip r:embed="rId43"/>
            </p:blipFill>
            <p:spPr>
              <a:xfrm>
                <a:off x="1924454" y="2932697"/>
                <a:ext cx="16931" cy="231232"/>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30" name="墨迹 29"/>
              <p14:cNvContentPartPr/>
              <p14:nvPr/>
            </p14:nvContentPartPr>
            <p14:xfrm>
              <a:off x="1969603" y="2955256"/>
              <a:ext cx="132624" cy="101517"/>
            </p14:xfrm>
          </p:contentPart>
        </mc:Choice>
        <mc:Fallback xmlns="">
          <p:pic>
            <p:nvPicPr>
              <p:cNvPr id="30" name="墨迹 29"/>
            </p:nvPicPr>
            <p:blipFill>
              <a:blip r:embed="rId45"/>
            </p:blipFill>
            <p:spPr>
              <a:xfrm>
                <a:off x="1969603" y="2955256"/>
                <a:ext cx="132624" cy="101517"/>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31" name="墨迹 30"/>
              <p14:cNvContentPartPr/>
              <p14:nvPr/>
            </p14:nvContentPartPr>
            <p14:xfrm>
              <a:off x="2065543" y="2904498"/>
              <a:ext cx="172129" cy="242511"/>
            </p14:xfrm>
          </p:contentPart>
        </mc:Choice>
        <mc:Fallback xmlns="">
          <p:pic>
            <p:nvPicPr>
              <p:cNvPr id="31" name="墨迹 30"/>
            </p:nvPicPr>
            <p:blipFill>
              <a:blip r:embed="rId47"/>
            </p:blipFill>
            <p:spPr>
              <a:xfrm>
                <a:off x="2065543" y="2904498"/>
                <a:ext cx="172129" cy="242511"/>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32" name="墨迹 31"/>
              <p14:cNvContentPartPr/>
              <p14:nvPr/>
            </p14:nvContentPartPr>
            <p14:xfrm>
              <a:off x="1032771" y="5160419"/>
              <a:ext cx="84654" cy="406066"/>
            </p14:xfrm>
          </p:contentPart>
        </mc:Choice>
        <mc:Fallback xmlns="">
          <p:pic>
            <p:nvPicPr>
              <p:cNvPr id="32" name="墨迹 31"/>
            </p:nvPicPr>
            <p:blipFill>
              <a:blip r:embed="rId49"/>
            </p:blipFill>
            <p:spPr>
              <a:xfrm>
                <a:off x="1032771" y="5160419"/>
                <a:ext cx="84654" cy="406066"/>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33" name="墨迹 32"/>
              <p14:cNvContentPartPr/>
              <p14:nvPr/>
            </p14:nvContentPartPr>
            <p14:xfrm>
              <a:off x="1139999" y="5058902"/>
              <a:ext cx="79010" cy="360948"/>
            </p14:xfrm>
          </p:contentPart>
        </mc:Choice>
        <mc:Fallback xmlns="">
          <p:pic>
            <p:nvPicPr>
              <p:cNvPr id="33" name="墨迹 32"/>
            </p:nvPicPr>
            <p:blipFill>
              <a:blip r:embed="rId51"/>
            </p:blipFill>
            <p:spPr>
              <a:xfrm>
                <a:off x="1139999" y="5058902"/>
                <a:ext cx="79010" cy="360948"/>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34" name="墨迹 33"/>
              <p14:cNvContentPartPr/>
              <p14:nvPr/>
            </p14:nvContentPartPr>
            <p14:xfrm>
              <a:off x="1241583" y="5115301"/>
              <a:ext cx="166485" cy="287629"/>
            </p14:xfrm>
          </p:contentPart>
        </mc:Choice>
        <mc:Fallback xmlns="">
          <p:pic>
            <p:nvPicPr>
              <p:cNvPr id="34" name="墨迹 33"/>
            </p:nvPicPr>
            <p:blipFill>
              <a:blip r:embed="rId53"/>
            </p:blipFill>
            <p:spPr>
              <a:xfrm>
                <a:off x="1241583" y="5115301"/>
                <a:ext cx="166485" cy="287629"/>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35" name="墨迹 34"/>
              <p14:cNvContentPartPr/>
              <p14:nvPr/>
            </p14:nvContentPartPr>
            <p14:xfrm>
              <a:off x="1444751" y="5284494"/>
              <a:ext cx="98763" cy="157915"/>
            </p14:xfrm>
          </p:contentPart>
        </mc:Choice>
        <mc:Fallback xmlns="">
          <p:pic>
            <p:nvPicPr>
              <p:cNvPr id="35" name="墨迹 34"/>
            </p:nvPicPr>
            <p:blipFill>
              <a:blip r:embed="rId55"/>
            </p:blipFill>
            <p:spPr>
              <a:xfrm>
                <a:off x="1444751" y="5284494"/>
                <a:ext cx="98763" cy="157915"/>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6" name="墨迹 35"/>
              <p14:cNvContentPartPr/>
              <p14:nvPr/>
            </p14:nvContentPartPr>
            <p14:xfrm>
              <a:off x="1630989" y="5250656"/>
              <a:ext cx="67723" cy="157914"/>
            </p14:xfrm>
          </p:contentPart>
        </mc:Choice>
        <mc:Fallback xmlns="">
          <p:pic>
            <p:nvPicPr>
              <p:cNvPr id="36" name="墨迹 35"/>
            </p:nvPicPr>
            <p:blipFill>
              <a:blip r:embed="rId57"/>
            </p:blipFill>
            <p:spPr>
              <a:xfrm>
                <a:off x="1630989" y="5250656"/>
                <a:ext cx="67723" cy="157914"/>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7" name="墨迹 36"/>
              <p14:cNvContentPartPr/>
              <p14:nvPr/>
            </p14:nvContentPartPr>
            <p14:xfrm>
              <a:off x="1701534" y="5245016"/>
              <a:ext cx="93118" cy="203033"/>
            </p14:xfrm>
          </p:contentPart>
        </mc:Choice>
        <mc:Fallback xmlns="">
          <p:pic>
            <p:nvPicPr>
              <p:cNvPr id="37" name="墨迹 36"/>
            </p:nvPicPr>
            <p:blipFill>
              <a:blip r:embed="rId59"/>
            </p:blipFill>
            <p:spPr>
              <a:xfrm>
                <a:off x="1701534" y="5245016"/>
                <a:ext cx="93118" cy="203033"/>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8" name="墨迹 37"/>
              <p14:cNvContentPartPr/>
              <p14:nvPr/>
            </p14:nvContentPartPr>
            <p14:xfrm>
              <a:off x="1794652" y="5205537"/>
              <a:ext cx="90297" cy="256612"/>
            </p14:xfrm>
          </p:contentPart>
        </mc:Choice>
        <mc:Fallback xmlns="">
          <p:pic>
            <p:nvPicPr>
              <p:cNvPr id="38" name="墨迹 37"/>
            </p:nvPicPr>
            <p:blipFill>
              <a:blip r:embed="rId61"/>
            </p:blipFill>
            <p:spPr>
              <a:xfrm>
                <a:off x="1794652" y="5205537"/>
                <a:ext cx="90297" cy="256612"/>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9" name="墨迹 38"/>
              <p14:cNvContentPartPr/>
              <p14:nvPr/>
            </p14:nvContentPartPr>
            <p14:xfrm>
              <a:off x="2026038" y="5199898"/>
              <a:ext cx="318862" cy="56398"/>
            </p14:xfrm>
          </p:contentPart>
        </mc:Choice>
        <mc:Fallback xmlns="">
          <p:pic>
            <p:nvPicPr>
              <p:cNvPr id="39" name="墨迹 38"/>
            </p:nvPicPr>
            <p:blipFill>
              <a:blip r:embed="rId63"/>
            </p:blipFill>
            <p:spPr>
              <a:xfrm>
                <a:off x="2026038" y="5199898"/>
                <a:ext cx="318862" cy="56398"/>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40" name="墨迹 39"/>
              <p14:cNvContentPartPr/>
              <p14:nvPr/>
            </p14:nvContentPartPr>
            <p14:xfrm>
              <a:off x="2263068" y="5120940"/>
              <a:ext cx="135446" cy="76138"/>
            </p14:xfrm>
          </p:contentPart>
        </mc:Choice>
        <mc:Fallback xmlns="">
          <p:pic>
            <p:nvPicPr>
              <p:cNvPr id="40" name="墨迹 39"/>
            </p:nvPicPr>
            <p:blipFill>
              <a:blip r:embed="rId65"/>
            </p:blipFill>
            <p:spPr>
              <a:xfrm>
                <a:off x="2263068" y="5120940"/>
                <a:ext cx="135446" cy="76138"/>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41" name="墨迹 40"/>
              <p14:cNvContentPartPr/>
              <p14:nvPr/>
            </p14:nvContentPartPr>
            <p14:xfrm>
              <a:off x="2031682" y="5318333"/>
              <a:ext cx="285000" cy="33839"/>
            </p14:xfrm>
          </p:contentPart>
        </mc:Choice>
        <mc:Fallback xmlns="">
          <p:pic>
            <p:nvPicPr>
              <p:cNvPr id="41" name="墨迹 40"/>
            </p:nvPicPr>
            <p:blipFill>
              <a:blip r:embed="rId67"/>
            </p:blipFill>
            <p:spPr>
              <a:xfrm>
                <a:off x="2031682" y="5318333"/>
                <a:ext cx="285000" cy="33839"/>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42" name="墨迹 41"/>
              <p14:cNvContentPartPr/>
              <p14:nvPr/>
            </p14:nvContentPartPr>
            <p14:xfrm>
              <a:off x="2037326" y="5374731"/>
              <a:ext cx="169306" cy="45119"/>
            </p14:xfrm>
          </p:contentPart>
        </mc:Choice>
        <mc:Fallback xmlns="">
          <p:pic>
            <p:nvPicPr>
              <p:cNvPr id="42" name="墨迹 41"/>
            </p:nvPicPr>
            <p:blipFill>
              <a:blip r:embed="rId69"/>
            </p:blipFill>
            <p:spPr>
              <a:xfrm>
                <a:off x="2037326" y="5374731"/>
                <a:ext cx="169306" cy="45119"/>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43" name="墨迹 42"/>
              <p14:cNvContentPartPr/>
              <p14:nvPr/>
            </p14:nvContentPartPr>
            <p14:xfrm>
              <a:off x="2505741" y="5087101"/>
              <a:ext cx="101584" cy="403246"/>
            </p14:xfrm>
          </p:contentPart>
        </mc:Choice>
        <mc:Fallback xmlns="">
          <p:pic>
            <p:nvPicPr>
              <p:cNvPr id="43" name="墨迹 42"/>
            </p:nvPicPr>
            <p:blipFill>
              <a:blip r:embed="rId71"/>
            </p:blipFill>
            <p:spPr>
              <a:xfrm>
                <a:off x="2505741" y="5087101"/>
                <a:ext cx="101584" cy="403246"/>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44" name="墨迹 43"/>
              <p14:cNvContentPartPr/>
              <p14:nvPr/>
            </p14:nvContentPartPr>
            <p14:xfrm>
              <a:off x="2624256" y="4979945"/>
              <a:ext cx="112871" cy="360948"/>
            </p14:xfrm>
          </p:contentPart>
        </mc:Choice>
        <mc:Fallback xmlns="">
          <p:pic>
            <p:nvPicPr>
              <p:cNvPr id="44" name="墨迹 43"/>
            </p:nvPicPr>
            <p:blipFill>
              <a:blip r:embed="rId73"/>
            </p:blipFill>
            <p:spPr>
              <a:xfrm>
                <a:off x="2624256" y="4979945"/>
                <a:ext cx="112871" cy="360948"/>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45" name="墨迹 44"/>
              <p14:cNvContentPartPr/>
              <p14:nvPr/>
            </p14:nvContentPartPr>
            <p14:xfrm>
              <a:off x="2748414" y="4912268"/>
              <a:ext cx="81832" cy="180473"/>
            </p14:xfrm>
          </p:contentPart>
        </mc:Choice>
        <mc:Fallback xmlns="">
          <p:pic>
            <p:nvPicPr>
              <p:cNvPr id="45" name="墨迹 44"/>
            </p:nvPicPr>
            <p:blipFill>
              <a:blip r:embed="rId75"/>
            </p:blipFill>
            <p:spPr>
              <a:xfrm>
                <a:off x="2748414" y="4912268"/>
                <a:ext cx="81832" cy="180473"/>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6" name="墨迹 45"/>
              <p14:cNvContentPartPr/>
              <p14:nvPr/>
            </p14:nvContentPartPr>
            <p14:xfrm>
              <a:off x="2833068" y="4932007"/>
              <a:ext cx="115693" cy="19739"/>
            </p14:xfrm>
          </p:contentPart>
        </mc:Choice>
        <mc:Fallback xmlns="">
          <p:pic>
            <p:nvPicPr>
              <p:cNvPr id="46" name="墨迹 45"/>
            </p:nvPicPr>
            <p:blipFill>
              <a:blip r:embed="rId77"/>
            </p:blipFill>
            <p:spPr>
              <a:xfrm>
                <a:off x="2833068" y="4932007"/>
                <a:ext cx="115693" cy="19739"/>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7" name="墨迹 46"/>
              <p14:cNvContentPartPr/>
              <p14:nvPr/>
            </p14:nvContentPartPr>
            <p14:xfrm>
              <a:off x="2889503" y="4861509"/>
              <a:ext cx="22575" cy="186114"/>
            </p14:xfrm>
          </p:contentPart>
        </mc:Choice>
        <mc:Fallback xmlns="">
          <p:pic>
            <p:nvPicPr>
              <p:cNvPr id="47" name="墨迹 46"/>
            </p:nvPicPr>
            <p:blipFill>
              <a:blip r:embed="rId79"/>
            </p:blipFill>
            <p:spPr>
              <a:xfrm>
                <a:off x="2889503" y="4861509"/>
                <a:ext cx="22575" cy="186114"/>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8" name="墨迹 47"/>
              <p14:cNvContentPartPr/>
              <p14:nvPr/>
            </p14:nvContentPartPr>
            <p14:xfrm>
              <a:off x="2866929" y="5166059"/>
              <a:ext cx="177772" cy="33839"/>
            </p14:xfrm>
          </p:contentPart>
        </mc:Choice>
        <mc:Fallback xmlns="">
          <p:pic>
            <p:nvPicPr>
              <p:cNvPr id="48" name="墨迹 47"/>
            </p:nvPicPr>
            <p:blipFill>
              <a:blip r:embed="rId81"/>
            </p:blipFill>
            <p:spPr>
              <a:xfrm>
                <a:off x="2866929" y="5166059"/>
                <a:ext cx="177772" cy="33839"/>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9" name="墨迹 48"/>
              <p14:cNvContentPartPr/>
              <p14:nvPr/>
            </p14:nvContentPartPr>
            <p14:xfrm>
              <a:off x="2951583" y="5109661"/>
              <a:ext cx="33861" cy="211492"/>
            </p14:xfrm>
          </p:contentPart>
        </mc:Choice>
        <mc:Fallback xmlns="">
          <p:pic>
            <p:nvPicPr>
              <p:cNvPr id="49" name="墨迹 48"/>
            </p:nvPicPr>
            <p:blipFill>
              <a:blip r:embed="rId83"/>
            </p:blipFill>
            <p:spPr>
              <a:xfrm>
                <a:off x="2951583" y="5109661"/>
                <a:ext cx="33861" cy="211492"/>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50" name="墨迹 49"/>
              <p14:cNvContentPartPr/>
              <p14:nvPr/>
            </p14:nvContentPartPr>
            <p14:xfrm>
              <a:off x="3194256" y="5008144"/>
              <a:ext cx="141089" cy="208673"/>
            </p14:xfrm>
          </p:contentPart>
        </mc:Choice>
        <mc:Fallback xmlns="">
          <p:pic>
            <p:nvPicPr>
              <p:cNvPr id="50" name="墨迹 49"/>
            </p:nvPicPr>
            <p:blipFill>
              <a:blip r:embed="rId85"/>
            </p:blipFill>
            <p:spPr>
              <a:xfrm>
                <a:off x="3194256" y="5008144"/>
                <a:ext cx="141089" cy="208673"/>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51" name="墨迹 50"/>
              <p14:cNvContentPartPr/>
              <p14:nvPr/>
            </p14:nvContentPartPr>
            <p14:xfrm>
              <a:off x="3335345" y="4940467"/>
              <a:ext cx="169307" cy="304549"/>
            </p14:xfrm>
          </p:contentPart>
        </mc:Choice>
        <mc:Fallback xmlns="">
          <p:pic>
            <p:nvPicPr>
              <p:cNvPr id="51" name="墨迹 50"/>
            </p:nvPicPr>
            <p:blipFill>
              <a:blip r:embed="rId87"/>
            </p:blipFill>
            <p:spPr>
              <a:xfrm>
                <a:off x="3335345" y="4940467"/>
                <a:ext cx="169307" cy="304549"/>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52" name="墨迹 51"/>
              <p14:cNvContentPartPr/>
              <p14:nvPr/>
            </p14:nvContentPartPr>
            <p14:xfrm>
              <a:off x="3482078" y="4878429"/>
              <a:ext cx="138267" cy="22559"/>
            </p14:xfrm>
          </p:contentPart>
        </mc:Choice>
        <mc:Fallback xmlns="">
          <p:pic>
            <p:nvPicPr>
              <p:cNvPr id="52" name="墨迹 51"/>
            </p:nvPicPr>
            <p:blipFill>
              <a:blip r:embed="rId89"/>
            </p:blipFill>
            <p:spPr>
              <a:xfrm>
                <a:off x="3482078" y="4878429"/>
                <a:ext cx="138267" cy="22559"/>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53" name="墨迹 52"/>
              <p14:cNvContentPartPr/>
              <p14:nvPr/>
            </p14:nvContentPartPr>
            <p14:xfrm>
              <a:off x="7308413" y="1274595"/>
              <a:ext cx="62079" cy="5640"/>
            </p14:xfrm>
          </p:contentPart>
        </mc:Choice>
        <mc:Fallback xmlns="">
          <p:pic>
            <p:nvPicPr>
              <p:cNvPr id="53" name="墨迹 52"/>
            </p:nvPicPr>
            <p:blipFill>
              <a:blip r:embed="rId91"/>
            </p:blipFill>
            <p:spPr>
              <a:xfrm>
                <a:off x="7308413" y="1274595"/>
                <a:ext cx="62079" cy="5640"/>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54" name="墨迹 53"/>
              <p14:cNvContentPartPr/>
              <p14:nvPr/>
            </p14:nvContentPartPr>
            <p14:xfrm>
              <a:off x="2048613" y="1996490"/>
              <a:ext cx="90297" cy="50758"/>
            </p14:xfrm>
          </p:contentPart>
        </mc:Choice>
        <mc:Fallback xmlns="">
          <p:pic>
            <p:nvPicPr>
              <p:cNvPr id="54" name="墨迹 53"/>
            </p:nvPicPr>
            <p:blipFill>
              <a:blip r:embed="rId93"/>
            </p:blipFill>
            <p:spPr>
              <a:xfrm>
                <a:off x="2048613" y="1996490"/>
                <a:ext cx="90297" cy="50758"/>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55" name="墨迹 54"/>
              <p14:cNvContentPartPr/>
              <p14:nvPr/>
            </p14:nvContentPartPr>
            <p14:xfrm>
              <a:off x="2059900" y="1883694"/>
              <a:ext cx="361188" cy="473743"/>
            </p14:xfrm>
          </p:contentPart>
        </mc:Choice>
        <mc:Fallback xmlns="">
          <p:pic>
            <p:nvPicPr>
              <p:cNvPr id="55" name="墨迹 54"/>
            </p:nvPicPr>
            <p:blipFill>
              <a:blip r:embed="rId95"/>
            </p:blipFill>
            <p:spPr>
              <a:xfrm>
                <a:off x="2059900" y="1883694"/>
                <a:ext cx="361188" cy="473743"/>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56" name="墨迹 55"/>
              <p14:cNvContentPartPr/>
              <p14:nvPr/>
            </p14:nvContentPartPr>
            <p14:xfrm>
              <a:off x="2257425" y="2002129"/>
              <a:ext cx="155197" cy="699336"/>
            </p14:xfrm>
          </p:contentPart>
        </mc:Choice>
        <mc:Fallback xmlns="">
          <p:pic>
            <p:nvPicPr>
              <p:cNvPr id="56" name="墨迹 55"/>
            </p:nvPicPr>
            <p:blipFill>
              <a:blip r:embed="rId97"/>
            </p:blipFill>
            <p:spPr>
              <a:xfrm>
                <a:off x="2257425" y="2002129"/>
                <a:ext cx="155197" cy="699336"/>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57" name="墨迹 56"/>
              <p14:cNvContentPartPr/>
              <p14:nvPr/>
            </p14:nvContentPartPr>
            <p14:xfrm>
              <a:off x="2209454" y="2143125"/>
              <a:ext cx="98763" cy="242511"/>
            </p14:xfrm>
          </p:contentPart>
        </mc:Choice>
        <mc:Fallback xmlns="">
          <p:pic>
            <p:nvPicPr>
              <p:cNvPr id="57" name="墨迹 56"/>
            </p:nvPicPr>
            <p:blipFill>
              <a:blip r:embed="rId99"/>
            </p:blipFill>
            <p:spPr>
              <a:xfrm>
                <a:off x="2209454" y="2143125"/>
                <a:ext cx="98763" cy="242511"/>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58" name="墨迹 57"/>
              <p14:cNvContentPartPr/>
              <p14:nvPr/>
            </p14:nvContentPartPr>
            <p14:xfrm>
              <a:off x="2319504" y="2227722"/>
              <a:ext cx="152376" cy="56397"/>
            </p14:xfrm>
          </p:contentPart>
        </mc:Choice>
        <mc:Fallback xmlns="">
          <p:pic>
            <p:nvPicPr>
              <p:cNvPr id="58" name="墨迹 57"/>
            </p:nvPicPr>
            <p:blipFill>
              <a:blip r:embed="rId101"/>
            </p:blipFill>
            <p:spPr>
              <a:xfrm>
                <a:off x="2319504" y="2227722"/>
                <a:ext cx="152376" cy="56397"/>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59" name="墨迹 58"/>
              <p14:cNvContentPartPr/>
              <p14:nvPr/>
            </p14:nvContentPartPr>
            <p14:xfrm>
              <a:off x="2423910" y="1889333"/>
              <a:ext cx="200346" cy="462464"/>
            </p14:xfrm>
          </p:contentPart>
        </mc:Choice>
        <mc:Fallback xmlns="">
          <p:pic>
            <p:nvPicPr>
              <p:cNvPr id="59" name="墨迹 58"/>
            </p:nvPicPr>
            <p:blipFill>
              <a:blip r:embed="rId103"/>
            </p:blipFill>
            <p:spPr>
              <a:xfrm>
                <a:off x="2423910" y="1889333"/>
                <a:ext cx="200346" cy="462464"/>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60" name="墨迹 59"/>
              <p14:cNvContentPartPr/>
              <p14:nvPr/>
            </p14:nvContentPartPr>
            <p14:xfrm>
              <a:off x="2573464" y="2064167"/>
              <a:ext cx="107228" cy="36659"/>
            </p14:xfrm>
          </p:contentPart>
        </mc:Choice>
        <mc:Fallback xmlns="">
          <p:pic>
            <p:nvPicPr>
              <p:cNvPr id="60" name="墨迹 59"/>
            </p:nvPicPr>
            <p:blipFill>
              <a:blip r:embed="rId105"/>
            </p:blipFill>
            <p:spPr>
              <a:xfrm>
                <a:off x="2573464" y="2064167"/>
                <a:ext cx="107228" cy="36659"/>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61" name="墨迹 60"/>
              <p14:cNvContentPartPr/>
              <p14:nvPr/>
            </p14:nvContentPartPr>
            <p14:xfrm>
              <a:off x="2466236" y="2129025"/>
              <a:ext cx="245495" cy="104336"/>
            </p14:xfrm>
          </p:contentPart>
        </mc:Choice>
        <mc:Fallback xmlns="">
          <p:pic>
            <p:nvPicPr>
              <p:cNvPr id="61" name="墨迹 60"/>
            </p:nvPicPr>
            <p:blipFill>
              <a:blip r:embed="rId107"/>
            </p:blipFill>
            <p:spPr>
              <a:xfrm>
                <a:off x="2466236" y="2129025"/>
                <a:ext cx="245495" cy="104336"/>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62" name="墨迹 61"/>
              <p14:cNvContentPartPr/>
              <p14:nvPr/>
            </p14:nvContentPartPr>
            <p14:xfrm>
              <a:off x="2793563" y="1770897"/>
              <a:ext cx="73366" cy="19740"/>
            </p14:xfrm>
          </p:contentPart>
        </mc:Choice>
        <mc:Fallback xmlns="">
          <p:pic>
            <p:nvPicPr>
              <p:cNvPr id="62" name="墨迹 61"/>
            </p:nvPicPr>
            <p:blipFill>
              <a:blip r:embed="rId109"/>
            </p:blipFill>
            <p:spPr>
              <a:xfrm>
                <a:off x="2793563" y="1770897"/>
                <a:ext cx="73366" cy="19740"/>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63" name="墨迹 62"/>
              <p14:cNvContentPartPr/>
              <p14:nvPr/>
            </p14:nvContentPartPr>
            <p14:xfrm>
              <a:off x="2720197" y="1878054"/>
              <a:ext cx="231386" cy="298909"/>
            </p14:xfrm>
          </p:contentPart>
        </mc:Choice>
        <mc:Fallback xmlns="">
          <p:pic>
            <p:nvPicPr>
              <p:cNvPr id="63" name="墨迹 62"/>
            </p:nvPicPr>
            <p:blipFill>
              <a:blip r:embed="rId111"/>
            </p:blipFill>
            <p:spPr>
              <a:xfrm>
                <a:off x="2720197" y="1878054"/>
                <a:ext cx="231386" cy="298909"/>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64" name="墨迹 63"/>
              <p14:cNvContentPartPr/>
              <p14:nvPr/>
            </p14:nvContentPartPr>
            <p14:xfrm>
              <a:off x="2785098" y="2002129"/>
              <a:ext cx="115693" cy="262251"/>
            </p14:xfrm>
          </p:contentPart>
        </mc:Choice>
        <mc:Fallback xmlns="">
          <p:pic>
            <p:nvPicPr>
              <p:cNvPr id="64" name="墨迹 63"/>
            </p:nvPicPr>
            <p:blipFill>
              <a:blip r:embed="rId113"/>
            </p:blipFill>
            <p:spPr>
              <a:xfrm>
                <a:off x="2785098" y="2002129"/>
                <a:ext cx="115693" cy="262251"/>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65" name="墨迹 64"/>
              <p14:cNvContentPartPr/>
              <p14:nvPr/>
            </p14:nvContentPartPr>
            <p14:xfrm>
              <a:off x="2872573" y="2131845"/>
              <a:ext cx="110049" cy="33839"/>
            </p14:xfrm>
          </p:contentPart>
        </mc:Choice>
        <mc:Fallback xmlns="">
          <p:pic>
            <p:nvPicPr>
              <p:cNvPr id="65" name="墨迹 64"/>
            </p:nvPicPr>
            <p:blipFill>
              <a:blip r:embed="rId115"/>
            </p:blipFill>
            <p:spPr>
              <a:xfrm>
                <a:off x="2872573" y="2131845"/>
                <a:ext cx="110049" cy="33839"/>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66" name="墨迹 65"/>
              <p14:cNvContentPartPr/>
              <p14:nvPr/>
            </p14:nvContentPartPr>
            <p14:xfrm>
              <a:off x="2991088" y="1799097"/>
              <a:ext cx="39505" cy="248151"/>
            </p14:xfrm>
          </p:contentPart>
        </mc:Choice>
        <mc:Fallback xmlns="">
          <p:pic>
            <p:nvPicPr>
              <p:cNvPr id="66" name="墨迹 65"/>
            </p:nvPicPr>
            <p:blipFill>
              <a:blip r:embed="rId117"/>
            </p:blipFill>
            <p:spPr>
              <a:xfrm>
                <a:off x="2991088" y="1799097"/>
                <a:ext cx="39505" cy="248151"/>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67" name="墨迹 66"/>
              <p14:cNvContentPartPr/>
              <p14:nvPr/>
            </p14:nvContentPartPr>
            <p14:xfrm>
              <a:off x="2962870" y="1787817"/>
              <a:ext cx="541782" cy="411705"/>
            </p14:xfrm>
          </p:contentPart>
        </mc:Choice>
        <mc:Fallback xmlns="">
          <p:pic>
            <p:nvPicPr>
              <p:cNvPr id="67" name="墨迹 66"/>
            </p:nvPicPr>
            <p:blipFill>
              <a:blip r:embed="rId119"/>
            </p:blipFill>
            <p:spPr>
              <a:xfrm>
                <a:off x="2962870" y="1787817"/>
                <a:ext cx="541782" cy="411705"/>
              </a:xfrm>
              <a:prstGeom prst="rect"/>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260418" y="752972"/>
            <a:ext cx="11654075" cy="3048887"/>
          </a:xfrm>
          <a:prstGeom prst="rect">
            <a:avLst/>
          </a:prstGeom>
        </p:spPr>
        <p:txBody>
          <a:bodyPr wrap="square" lIns="121898" tIns="60948" rIns="121898" bIns="60948">
            <a:spAutoFit/>
          </a:bodyPr>
          <a:lstStyle/>
          <a:p>
            <a:pPr marL="252095" indent="-252095" algn="just" defTabSz="0">
              <a:lnSpc>
                <a:spcPct val="150000"/>
              </a:lnSpc>
              <a:spcAft>
                <a:spcPts val="0"/>
              </a:spcAft>
              <a:tabLst>
                <a:tab pos="2610485" algn="l"/>
              </a:tabLst>
            </a:pPr>
            <a:r>
              <a:rPr lang="en-US" altLang="zh-CN" sz="2600" b="1" kern="100">
                <a:latin typeface="Times New Roman" panose="02020603050405020304"/>
                <a:ea typeface="黑体" panose="02010609060101010101" charset="-122"/>
                <a:cs typeface="Courier New" panose="02070309020205020404"/>
              </a:rPr>
              <a:t>(</a:t>
            </a:r>
            <a:r>
              <a:rPr lang="zh-CN" altLang="zh-CN" sz="2600" b="1" kern="100" dirty="0">
                <a:latin typeface="Times New Roman" panose="02020603050405020304"/>
                <a:ea typeface="黑体" panose="02010609060101010101" charset="-122"/>
                <a:cs typeface="Times New Roman" panose="02020603050405020304"/>
              </a:rPr>
              <a:t>二</a:t>
            </a:r>
            <a:r>
              <a:rPr lang="en-US" altLang="zh-CN" sz="2600" b="1" kern="100" dirty="0">
                <a:latin typeface="Times New Roman" panose="02020603050405020304"/>
                <a:ea typeface="黑体" panose="02010609060101010101" charset="-122"/>
                <a:cs typeface="Courier New" panose="02070309020205020404"/>
              </a:rPr>
              <a:t>)</a:t>
            </a:r>
            <a:r>
              <a:rPr lang="zh-CN" altLang="zh-CN" sz="2600" b="1" kern="100" dirty="0">
                <a:latin typeface="Times New Roman" panose="02020603050405020304"/>
                <a:ea typeface="黑体" panose="02010609060101010101" charset="-122"/>
                <a:cs typeface="Times New Roman" panose="02020603050405020304"/>
              </a:rPr>
              <a:t>沉淀溶解平衡的应用</a:t>
            </a:r>
            <a:endParaRPr lang="zh-CN" altLang="zh-CN" sz="1050" kern="100" dirty="0">
              <a:latin typeface="宋体" panose="02010600030101010101" pitchFamily="2" charset="-122"/>
              <a:cs typeface="Courier New" panose="02070309020205020404"/>
            </a:endParaRPr>
          </a:p>
          <a:p>
            <a:pPr marL="252095" indent="-252095" algn="just" defTabSz="0">
              <a:lnSpc>
                <a:spcPct val="150000"/>
              </a:lnSpc>
              <a:spcAft>
                <a:spcPts val="0"/>
              </a:spcAft>
              <a:tabLst>
                <a:tab pos="2610485" algn="l"/>
              </a:tabLst>
            </a:pPr>
            <a:r>
              <a:rPr lang="en-US" altLang="zh-CN" sz="2600" kern="100" dirty="0">
                <a:latin typeface="Times New Roman" panose="02020603050405020304"/>
                <a:ea typeface="微软雅黑" panose="020B0503020204020204" charset="-122"/>
                <a:cs typeface="Courier New" panose="02070309020205020404"/>
              </a:rPr>
              <a:t>3.</a:t>
            </a:r>
            <a:r>
              <a:rPr lang="zh-CN" altLang="zh-CN" sz="2600" kern="100" dirty="0">
                <a:latin typeface="Times New Roman" panose="02020603050405020304"/>
                <a:ea typeface="微软雅黑" panose="020B0503020204020204" charset="-122"/>
                <a:cs typeface="Times New Roman" panose="02020603050405020304"/>
              </a:rPr>
              <a:t>可溶性钡盐有毒，医院中常用无毒硫酸钡作为内服</a:t>
            </a:r>
            <a:r>
              <a:rPr lang="en-US" altLang="zh-CN" sz="2600" kern="100" dirty="0">
                <a:latin typeface="宋体" panose="02010600030101010101" pitchFamily="2" charset="-122"/>
                <a:ea typeface="微软雅黑" panose="020B0503020204020204" charset="-122"/>
                <a:cs typeface="Times New Roman" panose="02020603050405020304"/>
              </a:rPr>
              <a:t>“</a:t>
            </a:r>
            <a:r>
              <a:rPr lang="zh-CN" altLang="zh-CN" sz="2600" kern="100" dirty="0">
                <a:latin typeface="Times New Roman" panose="02020603050405020304"/>
                <a:ea typeface="微软雅黑" panose="020B0503020204020204" charset="-122"/>
                <a:cs typeface="Times New Roman" panose="02020603050405020304"/>
              </a:rPr>
              <a:t>钡餐</a:t>
            </a:r>
            <a:r>
              <a:rPr lang="en-US" altLang="zh-CN" sz="2600" kern="100" dirty="0">
                <a:latin typeface="宋体" panose="02010600030101010101" pitchFamily="2" charset="-122"/>
                <a:ea typeface="微软雅黑" panose="020B0503020204020204" charset="-122"/>
                <a:cs typeface="Times New Roman" panose="02020603050405020304"/>
              </a:rPr>
              <a:t>”</a:t>
            </a:r>
            <a:r>
              <a:rPr lang="zh-CN" altLang="zh-CN" sz="2600" kern="100" dirty="0">
                <a:latin typeface="Times New Roman" panose="02020603050405020304"/>
                <a:ea typeface="微软雅黑" panose="020B0503020204020204" charset="-122"/>
                <a:cs typeface="Times New Roman" panose="02020603050405020304"/>
              </a:rPr>
              <a:t>造影剂。医院抢救钡离子中毒者时，除催吐外，还需要向中毒者胃中灌入硫酸钠溶液。已知：某温度下，</a:t>
            </a:r>
            <a:r>
              <a:rPr lang="en-US" altLang="zh-CN" sz="2600" i="1" kern="100" dirty="0" err="1">
                <a:latin typeface="Times New Roman" panose="02020603050405020304"/>
                <a:ea typeface="微软雅黑" panose="020B0503020204020204" charset="-122"/>
                <a:cs typeface="Courier New" panose="02070309020205020404"/>
              </a:rPr>
              <a:t>K</a:t>
            </a:r>
            <a:r>
              <a:rPr lang="en-US" altLang="zh-CN" sz="2600" kern="100" baseline="-25000" dirty="0" err="1">
                <a:latin typeface="Times New Roman" panose="02020603050405020304"/>
                <a:ea typeface="微软雅黑" panose="020B0503020204020204" charset="-122"/>
                <a:cs typeface="Courier New" panose="02070309020205020404"/>
              </a:rPr>
              <a:t>sp</a:t>
            </a:r>
            <a:r>
              <a:rPr lang="en-US" altLang="zh-CN" sz="2600" kern="100" dirty="0">
                <a:latin typeface="Times New Roman" panose="02020603050405020304"/>
                <a:ea typeface="微软雅黑" panose="020B0503020204020204" charset="-122"/>
                <a:cs typeface="Courier New" panose="02070309020205020404"/>
              </a:rPr>
              <a:t>(BaCO</a:t>
            </a:r>
            <a:r>
              <a:rPr lang="en-US" altLang="zh-CN" sz="2600" kern="100" baseline="-25000" dirty="0">
                <a:latin typeface="Times New Roman" panose="02020603050405020304"/>
                <a:ea typeface="微软雅黑" panose="020B0503020204020204" charset="-122"/>
                <a:cs typeface="Courier New" panose="02070309020205020404"/>
              </a:rPr>
              <a:t>3</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5.1</a:t>
            </a:r>
            <a:r>
              <a:rPr lang="en-US" altLang="zh-CN" sz="2600" kern="100" dirty="0">
                <a:latin typeface="宋体" panose="02010600030101010101" pitchFamily="2" charset="-122"/>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10</a:t>
            </a:r>
            <a:r>
              <a:rPr lang="zh-CN" altLang="zh-CN" sz="2600" kern="100" baseline="30000" dirty="0">
                <a:latin typeface="Times New Roman" panose="02020603050405020304"/>
                <a:ea typeface="微软雅黑" panose="020B0503020204020204" charset="-122"/>
                <a:cs typeface="Times New Roman" panose="02020603050405020304"/>
              </a:rPr>
              <a:t>－</a:t>
            </a:r>
            <a:r>
              <a:rPr lang="en-US" altLang="zh-CN" sz="2600" kern="100" baseline="30000" dirty="0">
                <a:latin typeface="Times New Roman" panose="02020603050405020304"/>
                <a:ea typeface="微软雅黑" panose="020B0503020204020204" charset="-122"/>
                <a:cs typeface="Courier New" panose="02070309020205020404"/>
              </a:rPr>
              <a:t>9</a:t>
            </a:r>
            <a:r>
              <a:rPr lang="zh-CN" altLang="zh-CN" sz="2600" kern="100" dirty="0">
                <a:latin typeface="Times New Roman" panose="02020603050405020304"/>
                <a:ea typeface="微软雅黑" panose="020B0503020204020204" charset="-122"/>
                <a:cs typeface="Times New Roman" panose="02020603050405020304"/>
              </a:rPr>
              <a:t>，</a:t>
            </a:r>
            <a:r>
              <a:rPr lang="en-US" altLang="zh-CN" sz="2600" i="1" kern="100" dirty="0" err="1">
                <a:latin typeface="Times New Roman" panose="02020603050405020304"/>
                <a:ea typeface="微软雅黑" panose="020B0503020204020204" charset="-122"/>
                <a:cs typeface="Courier New" panose="02070309020205020404"/>
              </a:rPr>
              <a:t>K</a:t>
            </a:r>
            <a:r>
              <a:rPr lang="en-US" altLang="zh-CN" sz="2600" kern="100" baseline="-25000" dirty="0" err="1">
                <a:latin typeface="Times New Roman" panose="02020603050405020304"/>
                <a:ea typeface="微软雅黑" panose="020B0503020204020204" charset="-122"/>
                <a:cs typeface="Courier New" panose="02070309020205020404"/>
              </a:rPr>
              <a:t>sp</a:t>
            </a:r>
            <a:r>
              <a:rPr lang="en-US" altLang="zh-CN" sz="2600" kern="100" dirty="0">
                <a:latin typeface="Times New Roman" panose="02020603050405020304"/>
                <a:ea typeface="微软雅黑" panose="020B0503020204020204" charset="-122"/>
                <a:cs typeface="Courier New" panose="02070309020205020404"/>
              </a:rPr>
              <a:t>(BaSO</a:t>
            </a:r>
            <a:r>
              <a:rPr lang="en-US" altLang="zh-CN" sz="2600" kern="100" baseline="-25000" dirty="0">
                <a:latin typeface="Times New Roman" panose="02020603050405020304"/>
                <a:ea typeface="微软雅黑" panose="020B0503020204020204" charset="-122"/>
                <a:cs typeface="Courier New" panose="02070309020205020404"/>
              </a:rPr>
              <a:t>4</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1.1</a:t>
            </a:r>
            <a:r>
              <a:rPr lang="en-US" altLang="zh-CN" sz="2600" kern="100" dirty="0">
                <a:latin typeface="宋体" panose="02010600030101010101" pitchFamily="2" charset="-122"/>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10</a:t>
            </a:r>
            <a:r>
              <a:rPr lang="zh-CN" altLang="zh-CN" sz="2600" kern="100" baseline="30000" dirty="0">
                <a:latin typeface="Times New Roman" panose="02020603050405020304"/>
                <a:ea typeface="微软雅黑" panose="020B0503020204020204" charset="-122"/>
                <a:cs typeface="Times New Roman" panose="02020603050405020304"/>
              </a:rPr>
              <a:t>－</a:t>
            </a:r>
            <a:r>
              <a:rPr lang="en-US" altLang="zh-CN" sz="2600" kern="100" baseline="30000" dirty="0">
                <a:latin typeface="Times New Roman" panose="02020603050405020304"/>
                <a:ea typeface="微软雅黑" panose="020B0503020204020204" charset="-122"/>
                <a:cs typeface="Courier New" panose="02070309020205020404"/>
              </a:rPr>
              <a:t>10</a:t>
            </a:r>
            <a:r>
              <a:rPr lang="zh-CN" altLang="zh-CN" sz="2600" kern="100" dirty="0">
                <a:latin typeface="Times New Roman" panose="02020603050405020304"/>
                <a:ea typeface="微软雅黑" panose="020B0503020204020204" charset="-122"/>
                <a:cs typeface="Times New Roman" panose="02020603050405020304"/>
              </a:rPr>
              <a:t>。下列推断正确的是</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　　</a:t>
            </a:r>
            <a:r>
              <a:rPr lang="en-US" altLang="zh-CN" sz="2600" kern="100" dirty="0">
                <a:latin typeface="Times New Roman" panose="02020603050405020304"/>
                <a:ea typeface="微软雅黑" panose="020B050302020402020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6" name="矩形 5"/>
          <p:cNvSpPr/>
          <p:nvPr/>
        </p:nvSpPr>
        <p:spPr>
          <a:xfrm>
            <a:off x="503232" y="3700015"/>
            <a:ext cx="11397613" cy="2452763"/>
          </a:xfrm>
          <a:prstGeom prst="rect">
            <a:avLst/>
          </a:prstGeom>
        </p:spPr>
        <p:txBody>
          <a:bodyPr wrap="square" lIns="121898" tIns="60948" rIns="121898" bIns="60948">
            <a:spAutoFit/>
          </a:bodyPr>
          <a:lstStyle/>
          <a:p>
            <a:pPr algn="just" defTabSz="0">
              <a:lnSpc>
                <a:spcPct val="150000"/>
              </a:lnSpc>
              <a:spcAft>
                <a:spcPts val="0"/>
              </a:spcAft>
              <a:tabLst>
                <a:tab pos="2610485" algn="l"/>
              </a:tabLst>
            </a:pPr>
            <a:r>
              <a:rPr lang="en-US" altLang="zh-CN" sz="2600" kern="100" dirty="0">
                <a:latin typeface="Times New Roman" panose="02020603050405020304"/>
                <a:ea typeface="微软雅黑" panose="020B0503020204020204" charset="-122"/>
                <a:cs typeface="Courier New" panose="02070309020205020404"/>
              </a:rPr>
              <a:t>A.</a:t>
            </a:r>
            <a:r>
              <a:rPr lang="zh-CN" altLang="zh-CN" sz="2600" kern="100" dirty="0">
                <a:latin typeface="Times New Roman" panose="02020603050405020304"/>
                <a:ea typeface="微软雅黑" panose="020B0503020204020204" charset="-122"/>
                <a:cs typeface="Times New Roman" panose="02020603050405020304"/>
              </a:rPr>
              <a:t>不用碳酸钡作为内服造影剂，是因为碳酸钡比硫酸钡更难溶</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600" kern="100" dirty="0">
                <a:latin typeface="Times New Roman" panose="02020603050405020304"/>
                <a:ea typeface="微软雅黑" panose="020B0503020204020204" charset="-122"/>
                <a:cs typeface="Courier New" panose="02070309020205020404"/>
              </a:rPr>
              <a:t>B.</a:t>
            </a:r>
            <a:r>
              <a:rPr lang="zh-CN" altLang="zh-CN" sz="2600" kern="100" dirty="0">
                <a:latin typeface="Times New Roman" panose="02020603050405020304"/>
                <a:ea typeface="微软雅黑" panose="020B0503020204020204" charset="-122"/>
                <a:cs typeface="Times New Roman" panose="02020603050405020304"/>
              </a:rPr>
              <a:t>可以用</a:t>
            </a:r>
            <a:r>
              <a:rPr lang="en-US" altLang="zh-CN" sz="2600" kern="100" dirty="0">
                <a:latin typeface="Times New Roman" panose="02020603050405020304"/>
                <a:ea typeface="微软雅黑" panose="020B0503020204020204" charset="-122"/>
                <a:cs typeface="Courier New" panose="02070309020205020404"/>
              </a:rPr>
              <a:t>0.36 </a:t>
            </a:r>
            <a:r>
              <a:rPr lang="en-US" altLang="zh-CN" sz="2600" kern="100" dirty="0" err="1">
                <a:latin typeface="Times New Roman" panose="02020603050405020304"/>
                <a:ea typeface="微软雅黑" panose="020B0503020204020204" charset="-122"/>
                <a:cs typeface="Courier New" panose="02070309020205020404"/>
              </a:rPr>
              <a:t>mol·L</a:t>
            </a:r>
            <a:r>
              <a:rPr lang="zh-CN" altLang="zh-CN" sz="2600" kern="100" baseline="30000" dirty="0">
                <a:latin typeface="Times New Roman" panose="02020603050405020304"/>
                <a:ea typeface="微软雅黑" panose="020B0503020204020204" charset="-122"/>
                <a:cs typeface="Times New Roman" panose="02020603050405020304"/>
              </a:rPr>
              <a:t>－</a:t>
            </a:r>
            <a:r>
              <a:rPr lang="en-US" altLang="zh-CN" sz="2600" kern="100" baseline="30000" dirty="0">
                <a:latin typeface="Times New Roman" panose="02020603050405020304"/>
                <a:ea typeface="微软雅黑" panose="020B0503020204020204" charset="-122"/>
                <a:cs typeface="Courier New" panose="02070309020205020404"/>
              </a:rPr>
              <a:t>1</a:t>
            </a:r>
            <a:r>
              <a:rPr lang="zh-CN" altLang="zh-CN" sz="2600" kern="100" dirty="0">
                <a:latin typeface="Times New Roman" panose="02020603050405020304"/>
                <a:ea typeface="微软雅黑" panose="020B0503020204020204" charset="-122"/>
                <a:cs typeface="Times New Roman" panose="02020603050405020304"/>
              </a:rPr>
              <a:t>的</a:t>
            </a:r>
            <a:r>
              <a:rPr lang="en-US" altLang="zh-CN" sz="2600" kern="100" dirty="0">
                <a:latin typeface="Times New Roman" panose="02020603050405020304"/>
                <a:ea typeface="微软雅黑" panose="020B0503020204020204" charset="-122"/>
                <a:cs typeface="Courier New" panose="02070309020205020404"/>
              </a:rPr>
              <a:t>Na</a:t>
            </a:r>
            <a:r>
              <a:rPr lang="en-US" altLang="zh-CN" sz="2600" kern="100" baseline="-25000" dirty="0">
                <a:latin typeface="Times New Roman" panose="02020603050405020304"/>
                <a:ea typeface="微软雅黑" panose="020B0503020204020204" charset="-122"/>
                <a:cs typeface="Courier New" panose="02070309020205020404"/>
              </a:rPr>
              <a:t>2</a:t>
            </a:r>
            <a:r>
              <a:rPr lang="en-US" altLang="zh-CN" sz="2600" kern="100" dirty="0">
                <a:latin typeface="Times New Roman" panose="02020603050405020304"/>
                <a:ea typeface="微软雅黑" panose="020B0503020204020204" charset="-122"/>
                <a:cs typeface="Courier New" panose="02070309020205020404"/>
              </a:rPr>
              <a:t>SO</a:t>
            </a:r>
            <a:r>
              <a:rPr lang="en-US" altLang="zh-CN" sz="2600" kern="100" baseline="-25000" dirty="0">
                <a:latin typeface="Times New Roman" panose="02020603050405020304"/>
                <a:ea typeface="微软雅黑" panose="020B0503020204020204" charset="-122"/>
                <a:cs typeface="Courier New" panose="02070309020205020404"/>
              </a:rPr>
              <a:t>4</a:t>
            </a:r>
            <a:r>
              <a:rPr lang="zh-CN" altLang="zh-CN" sz="2600" kern="100" dirty="0">
                <a:latin typeface="Times New Roman" panose="02020603050405020304"/>
                <a:ea typeface="微软雅黑" panose="020B0503020204020204" charset="-122"/>
                <a:cs typeface="Times New Roman" panose="02020603050405020304"/>
              </a:rPr>
              <a:t>溶液给钡离子中毒者洗胃</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600" kern="100" dirty="0">
                <a:latin typeface="Times New Roman" panose="02020603050405020304"/>
                <a:ea typeface="微软雅黑" panose="020B0503020204020204" charset="-122"/>
                <a:cs typeface="Courier New" panose="02070309020205020404"/>
              </a:rPr>
              <a:t>C.</a:t>
            </a:r>
            <a:r>
              <a:rPr lang="zh-CN" altLang="zh-CN" sz="2600" kern="100" dirty="0">
                <a:latin typeface="Times New Roman" panose="02020603050405020304"/>
                <a:ea typeface="微软雅黑" panose="020B0503020204020204" charset="-122"/>
                <a:cs typeface="Times New Roman" panose="02020603050405020304"/>
              </a:rPr>
              <a:t>抢救钡离子中毒者时，若没有硫酸钠也可以用碳酸钠溶液代替</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600" kern="100" dirty="0">
                <a:latin typeface="Times New Roman" panose="02020603050405020304"/>
                <a:ea typeface="微软雅黑" panose="020B0503020204020204" charset="-122"/>
                <a:cs typeface="Courier New" panose="02070309020205020404"/>
              </a:rPr>
              <a:t>D.</a:t>
            </a:r>
            <a:r>
              <a:rPr lang="zh-CN" altLang="zh-CN" sz="2600" kern="100" dirty="0">
                <a:latin typeface="Times New Roman" panose="02020603050405020304"/>
                <a:ea typeface="微软雅黑" panose="020B0503020204020204" charset="-122"/>
                <a:cs typeface="Times New Roman" panose="02020603050405020304"/>
              </a:rPr>
              <a:t>误饮</a:t>
            </a:r>
            <a:r>
              <a:rPr lang="en-US" altLang="zh-CN" sz="2600" i="1" kern="100" dirty="0">
                <a:latin typeface="Times New Roman" panose="02020603050405020304"/>
                <a:ea typeface="微软雅黑" panose="020B0503020204020204" charset="-122"/>
                <a:cs typeface="Courier New" panose="02070309020205020404"/>
              </a:rPr>
              <a:t>c</a:t>
            </a:r>
            <a:r>
              <a:rPr lang="zh-CN" altLang="zh-CN" sz="2600" kern="100" baseline="-25000" dirty="0">
                <a:latin typeface="Times New Roman" panose="02020603050405020304"/>
                <a:ea typeface="微软雅黑" panose="020B0503020204020204" charset="-122"/>
                <a:cs typeface="Times New Roman" panose="02020603050405020304"/>
              </a:rPr>
              <a:t>平</a:t>
            </a:r>
            <a:r>
              <a:rPr lang="en-US" altLang="zh-CN" sz="2600" kern="100" dirty="0">
                <a:latin typeface="Times New Roman" panose="02020603050405020304"/>
                <a:ea typeface="微软雅黑" panose="020B0503020204020204" charset="-122"/>
                <a:cs typeface="Courier New" panose="02070309020205020404"/>
              </a:rPr>
              <a:t>(Ba</a:t>
            </a:r>
            <a:r>
              <a:rPr lang="en-US" altLang="zh-CN" sz="2600" kern="100" baseline="30000" dirty="0">
                <a:latin typeface="Times New Roman" panose="02020603050405020304"/>
                <a:ea typeface="微软雅黑" panose="020B0503020204020204" charset="-122"/>
                <a:cs typeface="Courier New" panose="02070309020205020404"/>
              </a:rPr>
              <a:t>2</a:t>
            </a:r>
            <a:r>
              <a:rPr lang="zh-CN" altLang="zh-CN" sz="2600" kern="100" baseline="300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1.0</a:t>
            </a:r>
            <a:r>
              <a:rPr lang="en-US" altLang="zh-CN" sz="2600" kern="100" dirty="0">
                <a:latin typeface="宋体" panose="02010600030101010101" pitchFamily="2" charset="-122"/>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10</a:t>
            </a:r>
            <a:r>
              <a:rPr lang="zh-CN" altLang="zh-CN" sz="2600" kern="100" baseline="30000" dirty="0">
                <a:latin typeface="Times New Roman" panose="02020603050405020304"/>
                <a:ea typeface="微软雅黑" panose="020B0503020204020204" charset="-122"/>
                <a:cs typeface="Times New Roman" panose="02020603050405020304"/>
              </a:rPr>
              <a:t>－</a:t>
            </a:r>
            <a:r>
              <a:rPr lang="en-US" altLang="zh-CN" sz="2600" kern="100" baseline="30000" dirty="0">
                <a:latin typeface="Times New Roman" panose="02020603050405020304"/>
                <a:ea typeface="微软雅黑" panose="020B0503020204020204" charset="-122"/>
                <a:cs typeface="Courier New" panose="02070309020205020404"/>
              </a:rPr>
              <a:t>5</a:t>
            </a:r>
            <a:r>
              <a:rPr lang="en-US" altLang="zh-CN" sz="2600" kern="100" dirty="0">
                <a:latin typeface="Times New Roman" panose="02020603050405020304"/>
                <a:ea typeface="微软雅黑" panose="020B0503020204020204" charset="-122"/>
                <a:cs typeface="Courier New" panose="02070309020205020404"/>
              </a:rPr>
              <a:t> </a:t>
            </a:r>
            <a:r>
              <a:rPr lang="en-US" altLang="zh-CN" sz="2600" kern="100" dirty="0" err="1">
                <a:latin typeface="Times New Roman" panose="02020603050405020304"/>
                <a:ea typeface="微软雅黑" panose="020B0503020204020204" charset="-122"/>
                <a:cs typeface="Courier New" panose="02070309020205020404"/>
              </a:rPr>
              <a:t>mol·L</a:t>
            </a:r>
            <a:r>
              <a:rPr lang="zh-CN" altLang="zh-CN" sz="2600" kern="100" baseline="30000" dirty="0">
                <a:latin typeface="Times New Roman" panose="02020603050405020304"/>
                <a:ea typeface="微软雅黑" panose="020B0503020204020204" charset="-122"/>
                <a:cs typeface="Times New Roman" panose="02020603050405020304"/>
              </a:rPr>
              <a:t>－</a:t>
            </a:r>
            <a:r>
              <a:rPr lang="en-US" altLang="zh-CN" sz="2600" kern="100" baseline="30000" dirty="0">
                <a:latin typeface="Times New Roman" panose="02020603050405020304"/>
                <a:ea typeface="微软雅黑" panose="020B0503020204020204" charset="-122"/>
                <a:cs typeface="Courier New" panose="02070309020205020404"/>
              </a:rPr>
              <a:t>1</a:t>
            </a:r>
            <a:r>
              <a:rPr lang="zh-CN" altLang="zh-CN" sz="2600" kern="100" dirty="0">
                <a:latin typeface="Times New Roman" panose="02020603050405020304"/>
                <a:ea typeface="微软雅黑" panose="020B0503020204020204" charset="-122"/>
                <a:cs typeface="Times New Roman" panose="02020603050405020304"/>
              </a:rPr>
              <a:t>的溶液时，会引起钡离子中毒</a:t>
            </a:r>
            <a:endParaRPr lang="zh-CN" altLang="en-US" sz="2600" kern="100" dirty="0">
              <a:latin typeface="微软雅黑" panose="020B0503020204020204" charset="-122"/>
              <a:ea typeface="微软雅黑" panose="020B0503020204020204" charset="-122"/>
              <a:cs typeface="Courier New" panose="02070309020205020404"/>
            </a:endParaRPr>
          </a:p>
        </p:txBody>
      </p:sp>
      <p:sp>
        <p:nvSpPr>
          <p:cNvPr id="7" name="矩形 6"/>
          <p:cNvSpPr/>
          <p:nvPr/>
        </p:nvSpPr>
        <p:spPr>
          <a:xfrm>
            <a:off x="1189284" y="3241843"/>
            <a:ext cx="458780" cy="584775"/>
          </a:xfrm>
          <a:prstGeom prst="rect">
            <a:avLst/>
          </a:prstGeom>
        </p:spPr>
        <p:txBody>
          <a:bodyPr wrap="none">
            <a:spAutoFit/>
          </a:bodyPr>
          <a:lstStyle/>
          <a:p>
            <a:pPr lvl="0" defTabSz="1088390"/>
            <a:r>
              <a:rPr lang="en-US" altLang="zh-CN" sz="3200" b="1" dirty="0">
                <a:solidFill>
                  <a:srgbClr val="C00000"/>
                </a:solidFill>
                <a:latin typeface="Times New Roman" panose="02020603050405020304"/>
                <a:ea typeface="华文细黑" panose="02010600040101010101" pitchFamily="2" charset="-122"/>
                <a:cs typeface="Times New Roman" panose="02020603050405020304"/>
              </a:rPr>
              <a:t>B</a:t>
            </a:r>
            <a:endParaRPr lang="zh-CN" altLang="en-US" sz="3200" b="1" dirty="0">
              <a:solidFill>
                <a:srgbClr val="C00000"/>
              </a:solidFill>
              <a:latin typeface="Times New Roman" panose="02020603050405020304"/>
              <a:ea typeface="华文细黑" panose="02010600040101010101" pitchFamily="2" charset="-122"/>
              <a:cs typeface="Times New Roman" panose="02020603050405020304"/>
            </a:endParaRPr>
          </a:p>
        </p:txBody>
      </p:sp>
      <mc:AlternateContent xmlns:mc="http://schemas.openxmlformats.org/markup-compatibility/2006" xmlns:p14="http://schemas.microsoft.com/office/powerpoint/2010/main">
        <mc:Choice Requires="p14">
          <p:contentPart r:id="rId1" p14:bwMode="auto">
            <p14:nvContentPartPr>
              <p14:cNvPr id="2" name="墨迹 1"/>
              <p14:cNvContentPartPr/>
              <p14:nvPr/>
            </p14:nvContentPartPr>
            <p14:xfrm>
              <a:off x="6132671" y="4338888"/>
              <a:ext cx="1407128" cy="120315"/>
            </p14:xfrm>
          </p:contentPart>
        </mc:Choice>
        <mc:Fallback xmlns="">
          <p:pic>
            <p:nvPicPr>
              <p:cNvPr id="2" name="墨迹 1"/>
            </p:nvPicPr>
            <p:blipFill>
              <a:blip r:embed="rId2"/>
            </p:blipFill>
            <p:spPr>
              <a:xfrm>
                <a:off x="6132671" y="4338888"/>
                <a:ext cx="1407128" cy="120315"/>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3" name="墨迹 2"/>
              <p14:cNvContentPartPr/>
              <p14:nvPr/>
            </p14:nvContentPartPr>
            <p14:xfrm>
              <a:off x="7404354" y="3624513"/>
              <a:ext cx="233267" cy="315828"/>
            </p14:xfrm>
          </p:contentPart>
        </mc:Choice>
        <mc:Fallback xmlns="">
          <p:pic>
            <p:nvPicPr>
              <p:cNvPr id="3" name="墨迹 2"/>
            </p:nvPicPr>
            <p:blipFill>
              <a:blip r:embed="rId4"/>
            </p:blipFill>
            <p:spPr>
              <a:xfrm>
                <a:off x="7404354" y="3624513"/>
                <a:ext cx="233267" cy="315828"/>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4" name="墨迹 3"/>
              <p14:cNvContentPartPr/>
              <p14:nvPr/>
            </p14:nvContentPartPr>
            <p14:xfrm>
              <a:off x="7411878" y="3624513"/>
              <a:ext cx="244555" cy="251911"/>
            </p14:xfrm>
          </p:contentPart>
        </mc:Choice>
        <mc:Fallback xmlns="">
          <p:pic>
            <p:nvPicPr>
              <p:cNvPr id="4" name="墨迹 3"/>
            </p:nvPicPr>
            <p:blipFill>
              <a:blip r:embed="rId6"/>
            </p:blipFill>
            <p:spPr>
              <a:xfrm>
                <a:off x="7411878" y="3624513"/>
                <a:ext cx="244555" cy="251911"/>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墨迹 7"/>
              <p14:cNvContentPartPr/>
              <p14:nvPr/>
            </p14:nvContentPartPr>
            <p14:xfrm>
              <a:off x="7524750" y="5519486"/>
              <a:ext cx="778811" cy="52639"/>
            </p14:xfrm>
          </p:contentPart>
        </mc:Choice>
        <mc:Fallback xmlns="">
          <p:pic>
            <p:nvPicPr>
              <p:cNvPr id="8" name="墨迹 7"/>
            </p:nvPicPr>
            <p:blipFill>
              <a:blip r:embed="rId8"/>
            </p:blipFill>
            <p:spPr>
              <a:xfrm>
                <a:off x="7524750" y="5519486"/>
                <a:ext cx="778811" cy="52639"/>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9" name="墨迹 8"/>
              <p14:cNvContentPartPr/>
              <p14:nvPr/>
            </p14:nvContentPartPr>
            <p14:xfrm>
              <a:off x="8311086" y="5090861"/>
              <a:ext cx="176831" cy="278231"/>
            </p14:xfrm>
          </p:contentPart>
        </mc:Choice>
        <mc:Fallback xmlns="">
          <p:pic>
            <p:nvPicPr>
              <p:cNvPr id="9" name="墨迹 8"/>
            </p:nvPicPr>
            <p:blipFill>
              <a:blip r:embed="rId10"/>
            </p:blipFill>
            <p:spPr>
              <a:xfrm>
                <a:off x="8311086" y="5090861"/>
                <a:ext cx="176831" cy="278231"/>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0" name="墨迹 9"/>
              <p14:cNvContentPartPr/>
              <p14:nvPr/>
            </p14:nvContentPartPr>
            <p14:xfrm>
              <a:off x="8299799" y="5128460"/>
              <a:ext cx="221980" cy="289510"/>
            </p14:xfrm>
          </p:contentPart>
        </mc:Choice>
        <mc:Fallback xmlns="">
          <p:pic>
            <p:nvPicPr>
              <p:cNvPr id="10" name="墨迹 9"/>
            </p:nvPicPr>
            <p:blipFill>
              <a:blip r:embed="rId12"/>
            </p:blipFill>
            <p:spPr>
              <a:xfrm>
                <a:off x="8299799" y="5128460"/>
                <a:ext cx="221980" cy="289510"/>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1" name="墨迹 10"/>
              <p14:cNvContentPartPr/>
              <p14:nvPr/>
            </p14:nvContentPartPr>
            <p14:xfrm>
              <a:off x="8465343" y="6060908"/>
              <a:ext cx="225743" cy="270710"/>
            </p14:xfrm>
          </p:contentPart>
        </mc:Choice>
        <mc:Fallback xmlns="">
          <p:pic>
            <p:nvPicPr>
              <p:cNvPr id="11" name="墨迹 10"/>
            </p:nvPicPr>
            <p:blipFill>
              <a:blip r:embed="rId14"/>
            </p:blipFill>
            <p:spPr>
              <a:xfrm>
                <a:off x="8465343" y="6060908"/>
                <a:ext cx="225743" cy="270710"/>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2" name="墨迹 11"/>
              <p14:cNvContentPartPr/>
              <p14:nvPr/>
            </p14:nvContentPartPr>
            <p14:xfrm>
              <a:off x="8465343" y="6121065"/>
              <a:ext cx="184357" cy="150395"/>
            </p14:xfrm>
          </p:contentPart>
        </mc:Choice>
        <mc:Fallback xmlns="">
          <p:pic>
            <p:nvPicPr>
              <p:cNvPr id="12" name="墨迹 11"/>
            </p:nvPicPr>
            <p:blipFill>
              <a:blip r:embed="rId16"/>
            </p:blipFill>
            <p:spPr>
              <a:xfrm>
                <a:off x="8465343" y="6121065"/>
                <a:ext cx="184357" cy="150395"/>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3" name="墨迹 12"/>
              <p14:cNvContentPartPr/>
              <p14:nvPr/>
            </p14:nvContentPartPr>
            <p14:xfrm>
              <a:off x="8739056" y="2757863"/>
              <a:ext cx="19753" cy="28199"/>
            </p14:xfrm>
          </p:contentPart>
        </mc:Choice>
        <mc:Fallback xmlns="">
          <p:pic>
            <p:nvPicPr>
              <p:cNvPr id="13" name="墨迹 12"/>
            </p:nvPicPr>
            <p:blipFill>
              <a:blip r:embed="rId18"/>
            </p:blipFill>
            <p:spPr>
              <a:xfrm>
                <a:off x="8739056" y="2757863"/>
                <a:ext cx="19753" cy="28199"/>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4" name="墨迹 13"/>
              <p14:cNvContentPartPr/>
              <p14:nvPr/>
            </p14:nvContentPartPr>
            <p14:xfrm>
              <a:off x="1986533" y="4838950"/>
              <a:ext cx="5589949" cy="152275"/>
            </p14:xfrm>
          </p:contentPart>
        </mc:Choice>
        <mc:Fallback xmlns="">
          <p:pic>
            <p:nvPicPr>
              <p:cNvPr id="14" name="墨迹 13"/>
            </p:nvPicPr>
            <p:blipFill>
              <a:blip r:embed="rId20"/>
            </p:blipFill>
            <p:spPr>
              <a:xfrm>
                <a:off x="1986533" y="4838950"/>
                <a:ext cx="5589949" cy="152275"/>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5" name="墨迹 14"/>
              <p14:cNvContentPartPr/>
              <p14:nvPr/>
            </p14:nvContentPartPr>
            <p14:xfrm>
              <a:off x="8233957" y="4802291"/>
              <a:ext cx="256782" cy="183294"/>
            </p14:xfrm>
          </p:contentPart>
        </mc:Choice>
        <mc:Fallback xmlns="">
          <p:pic>
            <p:nvPicPr>
              <p:cNvPr id="15" name="墨迹 14"/>
            </p:nvPicPr>
            <p:blipFill>
              <a:blip r:embed="rId22"/>
            </p:blipFill>
            <p:spPr>
              <a:xfrm>
                <a:off x="8233957" y="4802291"/>
                <a:ext cx="256782" cy="183294"/>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6" name="墨迹 15"/>
              <p14:cNvContentPartPr/>
              <p14:nvPr/>
            </p14:nvContentPartPr>
            <p14:xfrm>
              <a:off x="8961977" y="4455444"/>
              <a:ext cx="118514" cy="499122"/>
            </p14:xfrm>
          </p:contentPart>
        </mc:Choice>
        <mc:Fallback xmlns="">
          <p:pic>
            <p:nvPicPr>
              <p:cNvPr id="16" name="墨迹 15"/>
            </p:nvPicPr>
            <p:blipFill>
              <a:blip r:embed="rId24"/>
            </p:blipFill>
            <p:spPr>
              <a:xfrm>
                <a:off x="8961977" y="4455444"/>
                <a:ext cx="118514" cy="499122"/>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7" name="墨迹 16"/>
              <p14:cNvContentPartPr/>
              <p14:nvPr/>
            </p14:nvContentPartPr>
            <p14:xfrm>
              <a:off x="9094600" y="4370847"/>
              <a:ext cx="64901" cy="197393"/>
            </p14:xfrm>
          </p:contentPart>
        </mc:Choice>
        <mc:Fallback xmlns="">
          <p:pic>
            <p:nvPicPr>
              <p:cNvPr id="17" name="墨迹 16"/>
            </p:nvPicPr>
            <p:blipFill>
              <a:blip r:embed="rId26"/>
            </p:blipFill>
            <p:spPr>
              <a:xfrm>
                <a:off x="9094600" y="4370847"/>
                <a:ext cx="64901" cy="197393"/>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8" name="墨迹 17"/>
              <p14:cNvContentPartPr/>
              <p14:nvPr/>
            </p14:nvContentPartPr>
            <p14:xfrm>
              <a:off x="9125640" y="4399045"/>
              <a:ext cx="186238" cy="394787"/>
            </p14:xfrm>
          </p:contentPart>
        </mc:Choice>
        <mc:Fallback xmlns="">
          <p:pic>
            <p:nvPicPr>
              <p:cNvPr id="18" name="墨迹 17"/>
            </p:nvPicPr>
            <p:blipFill>
              <a:blip r:embed="rId28"/>
            </p:blipFill>
            <p:spPr>
              <a:xfrm>
                <a:off x="9125640" y="4399045"/>
                <a:ext cx="186238" cy="394787"/>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9" name="墨迹 18"/>
              <p14:cNvContentPartPr/>
              <p14:nvPr/>
            </p14:nvContentPartPr>
            <p14:xfrm>
              <a:off x="9283660" y="4325728"/>
              <a:ext cx="222921" cy="265071"/>
            </p14:xfrm>
          </p:contentPart>
        </mc:Choice>
        <mc:Fallback xmlns="">
          <p:pic>
            <p:nvPicPr>
              <p:cNvPr id="19" name="墨迹 18"/>
            </p:nvPicPr>
            <p:blipFill>
              <a:blip r:embed="rId30"/>
            </p:blipFill>
            <p:spPr>
              <a:xfrm>
                <a:off x="9283660" y="4325728"/>
                <a:ext cx="222921" cy="265071"/>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20" name="墨迹 19"/>
              <p14:cNvContentPartPr/>
              <p14:nvPr/>
            </p14:nvContentPartPr>
            <p14:xfrm>
              <a:off x="9407818" y="4472363"/>
              <a:ext cx="33862" cy="434265"/>
            </p14:xfrm>
          </p:contentPart>
        </mc:Choice>
        <mc:Fallback xmlns="">
          <p:pic>
            <p:nvPicPr>
              <p:cNvPr id="20" name="墨迹 19"/>
            </p:nvPicPr>
            <p:blipFill>
              <a:blip r:embed="rId32"/>
            </p:blipFill>
            <p:spPr>
              <a:xfrm>
                <a:off x="9407818" y="4472363"/>
                <a:ext cx="33862" cy="434265"/>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21" name="墨迹 20"/>
              <p14:cNvContentPartPr/>
              <p14:nvPr/>
            </p14:nvContentPartPr>
            <p14:xfrm>
              <a:off x="9492472" y="4303169"/>
              <a:ext cx="287822" cy="468103"/>
            </p14:xfrm>
          </p:contentPart>
        </mc:Choice>
        <mc:Fallback xmlns="">
          <p:pic>
            <p:nvPicPr>
              <p:cNvPr id="21" name="墨迹 20"/>
            </p:nvPicPr>
            <p:blipFill>
              <a:blip r:embed="rId34"/>
            </p:blipFill>
            <p:spPr>
              <a:xfrm>
                <a:off x="9492472" y="4303169"/>
                <a:ext cx="287822" cy="468103"/>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2" name="墨迹 21"/>
              <p14:cNvContentPartPr/>
              <p14:nvPr/>
            </p14:nvContentPartPr>
            <p14:xfrm>
              <a:off x="10039897" y="4297529"/>
              <a:ext cx="73366" cy="281990"/>
            </p14:xfrm>
          </p:contentPart>
        </mc:Choice>
        <mc:Fallback xmlns="">
          <p:pic>
            <p:nvPicPr>
              <p:cNvPr id="22" name="墨迹 21"/>
            </p:nvPicPr>
            <p:blipFill>
              <a:blip r:embed="rId36"/>
            </p:blipFill>
            <p:spPr>
              <a:xfrm>
                <a:off x="10039897" y="4297529"/>
                <a:ext cx="73366" cy="281990"/>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3" name="墨迹 22"/>
              <p14:cNvContentPartPr/>
              <p14:nvPr/>
            </p14:nvContentPartPr>
            <p14:xfrm>
              <a:off x="10189451" y="4291889"/>
              <a:ext cx="14109" cy="265071"/>
            </p14:xfrm>
          </p:contentPart>
        </mc:Choice>
        <mc:Fallback xmlns="">
          <p:pic>
            <p:nvPicPr>
              <p:cNvPr id="23" name="墨迹 22"/>
            </p:nvPicPr>
            <p:blipFill>
              <a:blip r:embed="rId38"/>
            </p:blipFill>
            <p:spPr>
              <a:xfrm>
                <a:off x="10189451" y="4291889"/>
                <a:ext cx="14109" cy="265071"/>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4" name="墨迹 23"/>
              <p14:cNvContentPartPr/>
              <p14:nvPr/>
            </p14:nvContentPartPr>
            <p14:xfrm>
              <a:off x="10214848" y="4235491"/>
              <a:ext cx="81832" cy="321469"/>
            </p14:xfrm>
          </p:contentPart>
        </mc:Choice>
        <mc:Fallback xmlns="">
          <p:pic>
            <p:nvPicPr>
              <p:cNvPr id="24" name="墨迹 23"/>
            </p:nvPicPr>
            <p:blipFill>
              <a:blip r:embed="rId40"/>
            </p:blipFill>
            <p:spPr>
              <a:xfrm>
                <a:off x="10214848" y="4235491"/>
                <a:ext cx="81832" cy="321469"/>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5" name="墨迹 24"/>
              <p14:cNvContentPartPr/>
              <p14:nvPr/>
            </p14:nvContentPartPr>
            <p14:xfrm>
              <a:off x="10305145" y="4393406"/>
              <a:ext cx="146732" cy="146635"/>
            </p14:xfrm>
          </p:contentPart>
        </mc:Choice>
        <mc:Fallback xmlns="">
          <p:pic>
            <p:nvPicPr>
              <p:cNvPr id="25" name="墨迹 24"/>
            </p:nvPicPr>
            <p:blipFill>
              <a:blip r:embed="rId42"/>
            </p:blipFill>
            <p:spPr>
              <a:xfrm>
                <a:off x="10305145" y="4393406"/>
                <a:ext cx="146732" cy="146635"/>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6" name="墨迹 25"/>
              <p14:cNvContentPartPr/>
              <p14:nvPr/>
            </p14:nvContentPartPr>
            <p14:xfrm>
              <a:off x="10412372" y="4139615"/>
              <a:ext cx="76188" cy="135355"/>
            </p14:xfrm>
          </p:contentPart>
        </mc:Choice>
        <mc:Fallback xmlns="">
          <p:pic>
            <p:nvPicPr>
              <p:cNvPr id="26" name="墨迹 25"/>
            </p:nvPicPr>
            <p:blipFill>
              <a:blip r:embed="rId44"/>
            </p:blipFill>
            <p:spPr>
              <a:xfrm>
                <a:off x="10412372" y="4139615"/>
                <a:ext cx="76188" cy="135355"/>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7" name="墨迹 26"/>
              <p14:cNvContentPartPr/>
              <p14:nvPr/>
            </p14:nvContentPartPr>
            <p14:xfrm>
              <a:off x="10468808" y="4190373"/>
              <a:ext cx="107228" cy="16919"/>
            </p14:xfrm>
          </p:contentPart>
        </mc:Choice>
        <mc:Fallback xmlns="">
          <p:pic>
            <p:nvPicPr>
              <p:cNvPr id="27" name="墨迹 26"/>
            </p:nvPicPr>
            <p:blipFill>
              <a:blip r:embed="rId46"/>
            </p:blipFill>
            <p:spPr>
              <a:xfrm>
                <a:off x="10468808" y="4190373"/>
                <a:ext cx="107228" cy="16919"/>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8" name="墨迹 27"/>
              <p14:cNvContentPartPr/>
              <p14:nvPr/>
            </p14:nvContentPartPr>
            <p14:xfrm>
              <a:off x="10513956" y="4139615"/>
              <a:ext cx="11288" cy="149454"/>
            </p14:xfrm>
          </p:contentPart>
        </mc:Choice>
        <mc:Fallback xmlns="">
          <p:pic>
            <p:nvPicPr>
              <p:cNvPr id="28" name="墨迹 27"/>
            </p:nvPicPr>
            <p:blipFill>
              <a:blip r:embed="rId48"/>
            </p:blipFill>
            <p:spPr>
              <a:xfrm>
                <a:off x="10513956" y="4139615"/>
                <a:ext cx="11288" cy="149454"/>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9" name="墨迹 28"/>
              <p14:cNvContentPartPr/>
              <p14:nvPr/>
            </p14:nvContentPartPr>
            <p14:xfrm>
              <a:off x="10502669" y="4083217"/>
              <a:ext cx="158019" cy="434264"/>
            </p14:xfrm>
          </p:contentPart>
        </mc:Choice>
        <mc:Fallback xmlns="">
          <p:pic>
            <p:nvPicPr>
              <p:cNvPr id="29" name="墨迹 28"/>
            </p:nvPicPr>
            <p:blipFill>
              <a:blip r:embed="rId50"/>
            </p:blipFill>
            <p:spPr>
              <a:xfrm>
                <a:off x="10502669" y="4083217"/>
                <a:ext cx="158019" cy="434264"/>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30" name="墨迹 29"/>
              <p14:cNvContentPartPr/>
              <p14:nvPr/>
            </p14:nvContentPartPr>
            <p14:xfrm>
              <a:off x="10671976" y="4179093"/>
              <a:ext cx="132623" cy="33839"/>
            </p14:xfrm>
          </p:contentPart>
        </mc:Choice>
        <mc:Fallback xmlns="">
          <p:pic>
            <p:nvPicPr>
              <p:cNvPr id="30" name="墨迹 29"/>
            </p:nvPicPr>
            <p:blipFill>
              <a:blip r:embed="rId52"/>
            </p:blipFill>
            <p:spPr>
              <a:xfrm>
                <a:off x="10671976" y="4179093"/>
                <a:ext cx="132623" cy="33839"/>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31" name="墨迹 30"/>
              <p14:cNvContentPartPr/>
              <p14:nvPr/>
            </p14:nvContentPartPr>
            <p14:xfrm>
              <a:off x="10632472" y="4283430"/>
              <a:ext cx="203168" cy="70497"/>
            </p14:xfrm>
          </p:contentPart>
        </mc:Choice>
        <mc:Fallback xmlns="">
          <p:pic>
            <p:nvPicPr>
              <p:cNvPr id="31" name="墨迹 30"/>
            </p:nvPicPr>
            <p:blipFill>
              <a:blip r:embed="rId54"/>
            </p:blipFill>
            <p:spPr>
              <a:xfrm>
                <a:off x="10632472" y="4283430"/>
                <a:ext cx="203168" cy="70497"/>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2" name="墨迹 31"/>
              <p14:cNvContentPartPr/>
              <p14:nvPr/>
            </p14:nvContentPartPr>
            <p14:xfrm>
              <a:off x="10914650" y="4114236"/>
              <a:ext cx="787277" cy="126895"/>
            </p14:xfrm>
          </p:contentPart>
        </mc:Choice>
        <mc:Fallback xmlns="">
          <p:pic>
            <p:nvPicPr>
              <p:cNvPr id="32" name="墨迹 31"/>
            </p:nvPicPr>
            <p:blipFill>
              <a:blip r:embed="rId56"/>
            </p:blipFill>
            <p:spPr>
              <a:xfrm>
                <a:off x="10914650" y="4114236"/>
                <a:ext cx="787277" cy="126895"/>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3" name="墨迹 32"/>
              <p14:cNvContentPartPr/>
              <p14:nvPr/>
            </p14:nvContentPartPr>
            <p14:xfrm>
              <a:off x="11100887" y="3705350"/>
              <a:ext cx="53614" cy="448364"/>
            </p14:xfrm>
          </p:contentPart>
        </mc:Choice>
        <mc:Fallback xmlns="">
          <p:pic>
            <p:nvPicPr>
              <p:cNvPr id="33" name="墨迹 32"/>
            </p:nvPicPr>
            <p:blipFill>
              <a:blip r:embed="rId58"/>
            </p:blipFill>
            <p:spPr>
              <a:xfrm>
                <a:off x="11100887" y="3705350"/>
                <a:ext cx="53614" cy="448364"/>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4" name="墨迹 33"/>
              <p14:cNvContentPartPr/>
              <p14:nvPr/>
            </p14:nvContentPartPr>
            <p14:xfrm>
              <a:off x="11123461" y="3812506"/>
              <a:ext cx="177772" cy="186114"/>
            </p14:xfrm>
          </p:contentPart>
        </mc:Choice>
        <mc:Fallback xmlns="">
          <p:pic>
            <p:nvPicPr>
              <p:cNvPr id="34" name="墨迹 33"/>
            </p:nvPicPr>
            <p:blipFill>
              <a:blip r:embed="rId60"/>
            </p:blipFill>
            <p:spPr>
              <a:xfrm>
                <a:off x="11123461" y="3812506"/>
                <a:ext cx="177772" cy="186114"/>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5" name="墨迹 34"/>
              <p14:cNvContentPartPr/>
              <p14:nvPr/>
            </p14:nvContentPartPr>
            <p14:xfrm>
              <a:off x="11292768" y="3857625"/>
              <a:ext cx="141089" cy="380686"/>
            </p14:xfrm>
          </p:contentPart>
        </mc:Choice>
        <mc:Fallback xmlns="">
          <p:pic>
            <p:nvPicPr>
              <p:cNvPr id="35" name="墨迹 34"/>
            </p:nvPicPr>
            <p:blipFill>
              <a:blip r:embed="rId62"/>
            </p:blipFill>
            <p:spPr>
              <a:xfrm>
                <a:off x="11292768" y="3857625"/>
                <a:ext cx="141089" cy="380686"/>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6" name="墨迹 35"/>
              <p14:cNvContentPartPr/>
              <p14:nvPr/>
            </p14:nvContentPartPr>
            <p14:xfrm>
              <a:off x="11411283" y="3874544"/>
              <a:ext cx="90297" cy="205853"/>
            </p14:xfrm>
          </p:contentPart>
        </mc:Choice>
        <mc:Fallback xmlns="">
          <p:pic>
            <p:nvPicPr>
              <p:cNvPr id="36" name="墨迹 35"/>
            </p:nvPicPr>
            <p:blipFill>
              <a:blip r:embed="rId64"/>
            </p:blipFill>
            <p:spPr>
              <a:xfrm>
                <a:off x="11411283" y="3874544"/>
                <a:ext cx="90297" cy="205853"/>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7" name="墨迹 36"/>
              <p14:cNvContentPartPr/>
              <p14:nvPr/>
            </p14:nvContentPartPr>
            <p14:xfrm>
              <a:off x="11044452" y="4297529"/>
              <a:ext cx="90296" cy="248151"/>
            </p14:xfrm>
          </p:contentPart>
        </mc:Choice>
        <mc:Fallback xmlns="">
          <p:pic>
            <p:nvPicPr>
              <p:cNvPr id="37" name="墨迹 36"/>
            </p:nvPicPr>
            <p:blipFill>
              <a:blip r:embed="rId66"/>
            </p:blipFill>
            <p:spPr>
              <a:xfrm>
                <a:off x="11044452" y="4297529"/>
                <a:ext cx="90296" cy="248151"/>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8" name="墨迹 37"/>
              <p14:cNvContentPartPr/>
              <p14:nvPr/>
            </p14:nvContentPartPr>
            <p14:xfrm>
              <a:off x="11131927" y="4269330"/>
              <a:ext cx="132623" cy="265071"/>
            </p14:xfrm>
          </p:contentPart>
        </mc:Choice>
        <mc:Fallback xmlns="">
          <p:pic>
            <p:nvPicPr>
              <p:cNvPr id="38" name="墨迹 37"/>
            </p:nvPicPr>
            <p:blipFill>
              <a:blip r:embed="rId68"/>
            </p:blipFill>
            <p:spPr>
              <a:xfrm>
                <a:off x="11131927" y="4269330"/>
                <a:ext cx="132623" cy="265071"/>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9" name="墨迹 38"/>
              <p14:cNvContentPartPr/>
              <p14:nvPr/>
            </p14:nvContentPartPr>
            <p14:xfrm>
              <a:off x="11247619" y="4297529"/>
              <a:ext cx="217277" cy="163554"/>
            </p14:xfrm>
          </p:contentPart>
        </mc:Choice>
        <mc:Fallback xmlns="">
          <p:pic>
            <p:nvPicPr>
              <p:cNvPr id="39" name="墨迹 38"/>
            </p:nvPicPr>
            <p:blipFill>
              <a:blip r:embed="rId70"/>
            </p:blipFill>
            <p:spPr>
              <a:xfrm>
                <a:off x="11247619" y="4297529"/>
                <a:ext cx="217277" cy="163554"/>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40" name="墨迹 39"/>
              <p14:cNvContentPartPr/>
              <p14:nvPr/>
            </p14:nvContentPartPr>
            <p14:xfrm>
              <a:off x="11399996" y="4348287"/>
              <a:ext cx="33861" cy="360948"/>
            </p14:xfrm>
          </p:contentPart>
        </mc:Choice>
        <mc:Fallback xmlns="">
          <p:pic>
            <p:nvPicPr>
              <p:cNvPr id="40" name="墨迹 39"/>
            </p:nvPicPr>
            <p:blipFill>
              <a:blip r:embed="rId72"/>
            </p:blipFill>
            <p:spPr>
              <a:xfrm>
                <a:off x="11399996" y="4348287"/>
                <a:ext cx="33861" cy="360948"/>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41" name="墨迹 40"/>
              <p14:cNvContentPartPr/>
              <p14:nvPr/>
            </p14:nvContentPartPr>
            <p14:xfrm>
              <a:off x="11450788" y="4252411"/>
              <a:ext cx="62079" cy="140995"/>
            </p14:xfrm>
          </p:contentPart>
        </mc:Choice>
        <mc:Fallback xmlns="">
          <p:pic>
            <p:nvPicPr>
              <p:cNvPr id="41" name="墨迹 40"/>
            </p:nvPicPr>
            <p:blipFill>
              <a:blip r:embed="rId74"/>
            </p:blipFill>
            <p:spPr>
              <a:xfrm>
                <a:off x="11450788" y="4252411"/>
                <a:ext cx="62079" cy="140995"/>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2" name="墨迹 41"/>
              <p14:cNvContentPartPr/>
              <p14:nvPr/>
            </p14:nvContentPartPr>
            <p14:xfrm>
              <a:off x="11512867" y="4286250"/>
              <a:ext cx="93119" cy="22559"/>
            </p14:xfrm>
          </p:contentPart>
        </mc:Choice>
        <mc:Fallback xmlns="">
          <p:pic>
            <p:nvPicPr>
              <p:cNvPr id="42" name="墨迹 41"/>
            </p:nvPicPr>
            <p:blipFill>
              <a:blip r:embed="rId76"/>
            </p:blipFill>
            <p:spPr>
              <a:xfrm>
                <a:off x="11512867" y="4286250"/>
                <a:ext cx="93119" cy="22559"/>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3" name="墨迹 42"/>
              <p14:cNvContentPartPr/>
              <p14:nvPr/>
            </p14:nvContentPartPr>
            <p14:xfrm>
              <a:off x="11574946" y="4224212"/>
              <a:ext cx="90296" cy="310189"/>
            </p14:xfrm>
          </p:contentPart>
        </mc:Choice>
        <mc:Fallback xmlns="">
          <p:pic>
            <p:nvPicPr>
              <p:cNvPr id="43" name="墨迹 42"/>
            </p:nvPicPr>
            <p:blipFill>
              <a:blip r:embed="rId78"/>
            </p:blipFill>
            <p:spPr>
              <a:xfrm>
                <a:off x="11574946" y="4224212"/>
                <a:ext cx="90296" cy="310189"/>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4" name="墨迹 43"/>
              <p14:cNvContentPartPr/>
              <p14:nvPr/>
            </p14:nvContentPartPr>
            <p14:xfrm>
              <a:off x="10248709" y="4985585"/>
              <a:ext cx="152377" cy="45119"/>
            </p14:xfrm>
          </p:contentPart>
        </mc:Choice>
        <mc:Fallback xmlns="">
          <p:pic>
            <p:nvPicPr>
              <p:cNvPr id="44" name="墨迹 43"/>
            </p:nvPicPr>
            <p:blipFill>
              <a:blip r:embed="rId80"/>
            </p:blipFill>
            <p:spPr>
              <a:xfrm>
                <a:off x="10248709" y="4985585"/>
                <a:ext cx="152377" cy="45119"/>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5" name="墨迹 44"/>
              <p14:cNvContentPartPr/>
              <p14:nvPr/>
            </p14:nvContentPartPr>
            <p14:xfrm>
              <a:off x="10259996" y="5092741"/>
              <a:ext cx="197525" cy="33839"/>
            </p14:xfrm>
          </p:contentPart>
        </mc:Choice>
        <mc:Fallback xmlns="">
          <p:pic>
            <p:nvPicPr>
              <p:cNvPr id="45" name="墨迹 44"/>
            </p:nvPicPr>
            <p:blipFill>
              <a:blip r:embed="rId82"/>
            </p:blipFill>
            <p:spPr>
              <a:xfrm>
                <a:off x="10259996" y="5092741"/>
                <a:ext cx="197525" cy="33839"/>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6" name="墨迹 45"/>
              <p14:cNvContentPartPr/>
              <p14:nvPr/>
            </p14:nvContentPartPr>
            <p14:xfrm>
              <a:off x="10576036" y="4937647"/>
              <a:ext cx="1038416" cy="149454"/>
            </p14:xfrm>
          </p:contentPart>
        </mc:Choice>
        <mc:Fallback xmlns="">
          <p:pic>
            <p:nvPicPr>
              <p:cNvPr id="46" name="墨迹 45"/>
            </p:nvPicPr>
            <p:blipFill>
              <a:blip r:embed="rId84"/>
            </p:blipFill>
            <p:spPr>
              <a:xfrm>
                <a:off x="10576036" y="4937647"/>
                <a:ext cx="1038416" cy="149454"/>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7" name="墨迹 46"/>
              <p14:cNvContentPartPr/>
              <p14:nvPr/>
            </p14:nvContentPartPr>
            <p14:xfrm>
              <a:off x="10759452" y="4782552"/>
              <a:ext cx="36684" cy="155095"/>
            </p14:xfrm>
          </p:contentPart>
        </mc:Choice>
        <mc:Fallback xmlns="">
          <p:pic>
            <p:nvPicPr>
              <p:cNvPr id="47" name="墨迹 46"/>
            </p:nvPicPr>
            <p:blipFill>
              <a:blip r:embed="rId86"/>
            </p:blipFill>
            <p:spPr>
              <a:xfrm>
                <a:off x="10759452" y="4782552"/>
                <a:ext cx="36684" cy="155095"/>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8" name="墨迹 47"/>
              <p14:cNvContentPartPr/>
              <p14:nvPr/>
            </p14:nvContentPartPr>
            <p14:xfrm>
              <a:off x="10813065" y="4855870"/>
              <a:ext cx="42326" cy="45118"/>
            </p14:xfrm>
          </p:contentPart>
        </mc:Choice>
        <mc:Fallback xmlns="">
          <p:pic>
            <p:nvPicPr>
              <p:cNvPr id="48" name="墨迹 47"/>
            </p:nvPicPr>
            <p:blipFill>
              <a:blip r:embed="rId88"/>
            </p:blipFill>
            <p:spPr>
              <a:xfrm>
                <a:off x="10813065" y="4855870"/>
                <a:ext cx="42326" cy="45118"/>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9" name="墨迹 48"/>
              <p14:cNvContentPartPr/>
              <p14:nvPr/>
            </p14:nvContentPartPr>
            <p14:xfrm>
              <a:off x="10920293" y="4754353"/>
              <a:ext cx="5643" cy="245331"/>
            </p14:xfrm>
          </p:contentPart>
        </mc:Choice>
        <mc:Fallback xmlns="">
          <p:pic>
            <p:nvPicPr>
              <p:cNvPr id="49" name="墨迹 48"/>
            </p:nvPicPr>
            <p:blipFill>
              <a:blip r:embed="rId90"/>
            </p:blipFill>
            <p:spPr>
              <a:xfrm>
                <a:off x="10920293" y="4754353"/>
                <a:ext cx="5643" cy="245331"/>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50" name="墨迹 49"/>
              <p14:cNvContentPartPr/>
              <p14:nvPr/>
            </p14:nvContentPartPr>
            <p14:xfrm>
              <a:off x="10996481" y="4793832"/>
              <a:ext cx="87475" cy="157914"/>
            </p14:xfrm>
          </p:contentPart>
        </mc:Choice>
        <mc:Fallback xmlns="">
          <p:pic>
            <p:nvPicPr>
              <p:cNvPr id="50" name="墨迹 49"/>
            </p:nvPicPr>
            <p:blipFill>
              <a:blip r:embed="rId92"/>
            </p:blipFill>
            <p:spPr>
              <a:xfrm>
                <a:off x="10996481" y="4793832"/>
                <a:ext cx="87475" cy="157914"/>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51" name="墨迹 50"/>
              <p14:cNvContentPartPr/>
              <p14:nvPr/>
            </p14:nvContentPartPr>
            <p14:xfrm>
              <a:off x="10982372" y="4810751"/>
              <a:ext cx="104405" cy="143815"/>
            </p14:xfrm>
          </p:contentPart>
        </mc:Choice>
        <mc:Fallback xmlns="">
          <p:pic>
            <p:nvPicPr>
              <p:cNvPr id="51" name="墨迹 50"/>
            </p:nvPicPr>
            <p:blipFill>
              <a:blip r:embed="rId94"/>
            </p:blipFill>
            <p:spPr>
              <a:xfrm>
                <a:off x="10982372" y="4810751"/>
                <a:ext cx="104405" cy="143815"/>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2" name="墨迹 51"/>
              <p14:cNvContentPartPr/>
              <p14:nvPr/>
            </p14:nvContentPartPr>
            <p14:xfrm>
              <a:off x="11134748" y="4765633"/>
              <a:ext cx="16931" cy="152274"/>
            </p14:xfrm>
          </p:contentPart>
        </mc:Choice>
        <mc:Fallback xmlns="">
          <p:pic>
            <p:nvPicPr>
              <p:cNvPr id="52" name="墨迹 51"/>
            </p:nvPicPr>
            <p:blipFill>
              <a:blip r:embed="rId96"/>
            </p:blipFill>
            <p:spPr>
              <a:xfrm>
                <a:off x="11134748" y="4765633"/>
                <a:ext cx="16931" cy="152274"/>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3" name="墨迹 52"/>
              <p14:cNvContentPartPr/>
              <p14:nvPr/>
            </p14:nvContentPartPr>
            <p14:xfrm>
              <a:off x="11188362" y="4776912"/>
              <a:ext cx="110050" cy="135355"/>
            </p14:xfrm>
          </p:contentPart>
        </mc:Choice>
        <mc:Fallback xmlns="">
          <p:pic>
            <p:nvPicPr>
              <p:cNvPr id="53" name="墨迹 52"/>
            </p:nvPicPr>
            <p:blipFill>
              <a:blip r:embed="rId98"/>
            </p:blipFill>
            <p:spPr>
              <a:xfrm>
                <a:off x="11188362" y="4776912"/>
                <a:ext cx="110050" cy="135355"/>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4" name="墨迹 53"/>
              <p14:cNvContentPartPr/>
              <p14:nvPr/>
            </p14:nvContentPartPr>
            <p14:xfrm>
              <a:off x="11309699" y="4720514"/>
              <a:ext cx="93120" cy="22559"/>
            </p14:xfrm>
          </p:contentPart>
        </mc:Choice>
        <mc:Fallback xmlns="">
          <p:pic>
            <p:nvPicPr>
              <p:cNvPr id="54" name="墨迹 53"/>
            </p:nvPicPr>
            <p:blipFill>
              <a:blip r:embed="rId100"/>
            </p:blipFill>
            <p:spPr>
              <a:xfrm>
                <a:off x="11309699" y="4720514"/>
                <a:ext cx="93120" cy="22559"/>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5" name="墨迹 54"/>
              <p14:cNvContentPartPr/>
              <p14:nvPr/>
            </p14:nvContentPartPr>
            <p14:xfrm>
              <a:off x="11399996" y="4669756"/>
              <a:ext cx="5643" cy="138175"/>
            </p14:xfrm>
          </p:contentPart>
        </mc:Choice>
        <mc:Fallback xmlns="">
          <p:pic>
            <p:nvPicPr>
              <p:cNvPr id="55" name="墨迹 54"/>
            </p:nvPicPr>
            <p:blipFill>
              <a:blip r:embed="rId102"/>
            </p:blipFill>
            <p:spPr>
              <a:xfrm>
                <a:off x="11399996" y="4669756"/>
                <a:ext cx="5643" cy="138175"/>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6" name="墨迹 55"/>
              <p14:cNvContentPartPr/>
              <p14:nvPr/>
            </p14:nvContentPartPr>
            <p14:xfrm>
              <a:off x="11479006" y="4681036"/>
              <a:ext cx="90297" cy="78957"/>
            </p14:xfrm>
          </p:contentPart>
        </mc:Choice>
        <mc:Fallback xmlns="">
          <p:pic>
            <p:nvPicPr>
              <p:cNvPr id="56" name="墨迹 55"/>
            </p:nvPicPr>
            <p:blipFill>
              <a:blip r:embed="rId104"/>
            </p:blipFill>
            <p:spPr>
              <a:xfrm>
                <a:off x="11479006" y="4681036"/>
                <a:ext cx="90297" cy="78957"/>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7" name="墨迹 56"/>
              <p14:cNvContentPartPr/>
              <p14:nvPr/>
            </p14:nvContentPartPr>
            <p14:xfrm>
              <a:off x="10892075" y="5115301"/>
              <a:ext cx="79010" cy="124075"/>
            </p14:xfrm>
          </p:contentPart>
        </mc:Choice>
        <mc:Fallback xmlns="">
          <p:pic>
            <p:nvPicPr>
              <p:cNvPr id="57" name="墨迹 56"/>
            </p:nvPicPr>
            <p:blipFill>
              <a:blip r:embed="rId106"/>
            </p:blipFill>
            <p:spPr>
              <a:xfrm>
                <a:off x="10892075" y="5115301"/>
                <a:ext cx="79010" cy="124075"/>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8" name="墨迹 57"/>
              <p14:cNvContentPartPr/>
              <p14:nvPr/>
            </p14:nvContentPartPr>
            <p14:xfrm>
              <a:off x="10999303" y="5149139"/>
              <a:ext cx="47970" cy="45119"/>
            </p14:xfrm>
          </p:contentPart>
        </mc:Choice>
        <mc:Fallback xmlns="">
          <p:pic>
            <p:nvPicPr>
              <p:cNvPr id="58" name="墨迹 57"/>
            </p:nvPicPr>
            <p:blipFill>
              <a:blip r:embed="rId108"/>
            </p:blipFill>
            <p:spPr>
              <a:xfrm>
                <a:off x="10999303" y="5149139"/>
                <a:ext cx="47970" cy="45119"/>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59" name="墨迹 58"/>
              <p14:cNvContentPartPr/>
              <p14:nvPr/>
            </p14:nvContentPartPr>
            <p14:xfrm>
              <a:off x="11100887" y="5104021"/>
              <a:ext cx="56436" cy="180474"/>
            </p14:xfrm>
          </p:contentPart>
        </mc:Choice>
        <mc:Fallback xmlns="">
          <p:pic>
            <p:nvPicPr>
              <p:cNvPr id="59" name="墨迹 58"/>
            </p:nvPicPr>
            <p:blipFill>
              <a:blip r:embed="rId110"/>
            </p:blipFill>
            <p:spPr>
              <a:xfrm>
                <a:off x="11100887" y="5104021"/>
                <a:ext cx="56436" cy="180474"/>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60" name="墨迹 59"/>
              <p14:cNvContentPartPr/>
              <p14:nvPr/>
            </p14:nvContentPartPr>
            <p14:xfrm>
              <a:off x="11241976" y="5025064"/>
              <a:ext cx="67723" cy="169194"/>
            </p14:xfrm>
          </p:contentPart>
        </mc:Choice>
        <mc:Fallback xmlns="">
          <p:pic>
            <p:nvPicPr>
              <p:cNvPr id="60" name="墨迹 59"/>
            </p:nvPicPr>
            <p:blipFill>
              <a:blip r:embed="rId112"/>
            </p:blipFill>
            <p:spPr>
              <a:xfrm>
                <a:off x="11241976" y="5025064"/>
                <a:ext cx="67723" cy="169194"/>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61" name="墨迹 60"/>
              <p14:cNvContentPartPr/>
              <p14:nvPr/>
            </p14:nvContentPartPr>
            <p14:xfrm>
              <a:off x="10254353" y="5673641"/>
              <a:ext cx="132624" cy="28199"/>
            </p14:xfrm>
          </p:contentPart>
        </mc:Choice>
        <mc:Fallback xmlns="">
          <p:pic>
            <p:nvPicPr>
              <p:cNvPr id="61" name="墨迹 60"/>
            </p:nvPicPr>
            <p:blipFill>
              <a:blip r:embed="rId114"/>
            </p:blipFill>
            <p:spPr>
              <a:xfrm>
                <a:off x="10254353" y="5673641"/>
                <a:ext cx="132624" cy="28199"/>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2" name="墨迹 61"/>
              <p14:cNvContentPartPr/>
              <p14:nvPr/>
            </p14:nvContentPartPr>
            <p14:xfrm>
              <a:off x="10237422" y="5744138"/>
              <a:ext cx="172129" cy="31019"/>
            </p14:xfrm>
          </p:contentPart>
        </mc:Choice>
        <mc:Fallback xmlns="">
          <p:pic>
            <p:nvPicPr>
              <p:cNvPr id="62" name="墨迹 61"/>
            </p:nvPicPr>
            <p:blipFill>
              <a:blip r:embed="rId116"/>
            </p:blipFill>
            <p:spPr>
              <a:xfrm>
                <a:off x="10237422" y="5744138"/>
                <a:ext cx="172129" cy="31019"/>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3" name="墨迹 62"/>
              <p14:cNvContentPartPr/>
              <p14:nvPr/>
            </p14:nvContentPartPr>
            <p14:xfrm>
              <a:off x="10485738" y="5560845"/>
              <a:ext cx="67723" cy="245332"/>
            </p14:xfrm>
          </p:contentPart>
        </mc:Choice>
        <mc:Fallback xmlns="">
          <p:pic>
            <p:nvPicPr>
              <p:cNvPr id="63" name="墨迹 62"/>
            </p:nvPicPr>
            <p:blipFill>
              <a:blip r:embed="rId118"/>
            </p:blipFill>
            <p:spPr>
              <a:xfrm>
                <a:off x="10485738" y="5560845"/>
                <a:ext cx="67723" cy="245332"/>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4" name="墨迹 63"/>
              <p14:cNvContentPartPr/>
              <p14:nvPr/>
            </p14:nvContentPartPr>
            <p14:xfrm>
              <a:off x="10587322" y="5707480"/>
              <a:ext cx="76188" cy="28199"/>
            </p14:xfrm>
          </p:contentPart>
        </mc:Choice>
        <mc:Fallback xmlns="">
          <p:pic>
            <p:nvPicPr>
              <p:cNvPr id="64" name="墨迹 63"/>
            </p:nvPicPr>
            <p:blipFill>
              <a:blip r:embed="rId120"/>
            </p:blipFill>
            <p:spPr>
              <a:xfrm>
                <a:off x="10587322" y="5707480"/>
                <a:ext cx="76188" cy="28199"/>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5" name="墨迹 64"/>
              <p14:cNvContentPartPr/>
              <p14:nvPr/>
            </p14:nvContentPartPr>
            <p14:xfrm>
              <a:off x="10748165" y="5481888"/>
              <a:ext cx="19752" cy="332748"/>
            </p14:xfrm>
          </p:contentPart>
        </mc:Choice>
        <mc:Fallback xmlns="">
          <p:pic>
            <p:nvPicPr>
              <p:cNvPr id="65" name="墨迹 64"/>
            </p:nvPicPr>
            <p:blipFill>
              <a:blip r:embed="rId122"/>
            </p:blipFill>
            <p:spPr>
              <a:xfrm>
                <a:off x="10748165" y="5481888"/>
                <a:ext cx="19752" cy="332748"/>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6" name="墨迹 65"/>
              <p14:cNvContentPartPr/>
              <p14:nvPr/>
            </p14:nvContentPartPr>
            <p14:xfrm>
              <a:off x="10832818" y="5504447"/>
              <a:ext cx="126980" cy="180474"/>
            </p14:xfrm>
          </p:contentPart>
        </mc:Choice>
        <mc:Fallback xmlns="">
          <p:pic>
            <p:nvPicPr>
              <p:cNvPr id="66" name="墨迹 65"/>
            </p:nvPicPr>
            <p:blipFill>
              <a:blip r:embed="rId124"/>
            </p:blipFill>
            <p:spPr>
              <a:xfrm>
                <a:off x="10832818" y="5504447"/>
                <a:ext cx="126980" cy="180474"/>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67" name="墨迹 66"/>
              <p14:cNvContentPartPr/>
              <p14:nvPr/>
            </p14:nvContentPartPr>
            <p14:xfrm>
              <a:off x="10835640" y="5493167"/>
              <a:ext cx="155197" cy="180474"/>
            </p14:xfrm>
          </p:contentPart>
        </mc:Choice>
        <mc:Fallback xmlns="">
          <p:pic>
            <p:nvPicPr>
              <p:cNvPr id="67" name="墨迹 66"/>
            </p:nvPicPr>
            <p:blipFill>
              <a:blip r:embed="rId126"/>
            </p:blipFill>
            <p:spPr>
              <a:xfrm>
                <a:off x="10835640" y="5493167"/>
                <a:ext cx="155197" cy="180474"/>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68" name="墨迹 67"/>
              <p14:cNvContentPartPr/>
              <p14:nvPr/>
            </p14:nvContentPartPr>
            <p14:xfrm>
              <a:off x="11078312" y="5436769"/>
              <a:ext cx="16931" cy="152275"/>
            </p14:xfrm>
          </p:contentPart>
        </mc:Choice>
        <mc:Fallback xmlns="">
          <p:pic>
            <p:nvPicPr>
              <p:cNvPr id="68" name="墨迹 67"/>
            </p:nvPicPr>
            <p:blipFill>
              <a:blip r:embed="rId128"/>
            </p:blipFill>
            <p:spPr>
              <a:xfrm>
                <a:off x="11078312" y="5436769"/>
                <a:ext cx="16931" cy="152275"/>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69" name="墨迹 68"/>
              <p14:cNvContentPartPr/>
              <p14:nvPr/>
            </p14:nvContentPartPr>
            <p14:xfrm>
              <a:off x="11162966" y="5442409"/>
              <a:ext cx="73366" cy="118436"/>
            </p14:xfrm>
          </p:contentPart>
        </mc:Choice>
        <mc:Fallback xmlns="">
          <p:pic>
            <p:nvPicPr>
              <p:cNvPr id="69" name="墨迹 68"/>
            </p:nvPicPr>
            <p:blipFill>
              <a:blip r:embed="rId130"/>
            </p:blipFill>
            <p:spPr>
              <a:xfrm>
                <a:off x="11162966" y="5442409"/>
                <a:ext cx="73366" cy="118436"/>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70" name="墨迹 69"/>
              <p14:cNvContentPartPr/>
              <p14:nvPr/>
            </p14:nvContentPartPr>
            <p14:xfrm>
              <a:off x="11253264" y="5391651"/>
              <a:ext cx="104405" cy="16919"/>
            </p14:xfrm>
          </p:contentPart>
        </mc:Choice>
        <mc:Fallback xmlns="">
          <p:pic>
            <p:nvPicPr>
              <p:cNvPr id="70" name="墨迹 69"/>
            </p:nvPicPr>
            <p:blipFill>
              <a:blip r:embed="rId132"/>
            </p:blipFill>
            <p:spPr>
              <a:xfrm>
                <a:off x="11253264" y="5391651"/>
                <a:ext cx="104405" cy="16919"/>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71" name="墨迹 70"/>
              <p14:cNvContentPartPr/>
              <p14:nvPr/>
            </p14:nvContentPartPr>
            <p14:xfrm>
              <a:off x="11377421" y="5335253"/>
              <a:ext cx="16930" cy="129715"/>
            </p14:xfrm>
          </p:contentPart>
        </mc:Choice>
        <mc:Fallback xmlns="">
          <p:pic>
            <p:nvPicPr>
              <p:cNvPr id="71" name="墨迹 70"/>
            </p:nvPicPr>
            <p:blipFill>
              <a:blip r:embed="rId134"/>
            </p:blipFill>
            <p:spPr>
              <a:xfrm>
                <a:off x="11377421" y="5335253"/>
                <a:ext cx="16930" cy="129715"/>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72" name="墨迹 71"/>
              <p14:cNvContentPartPr/>
              <p14:nvPr/>
            </p14:nvContentPartPr>
            <p14:xfrm>
              <a:off x="11473362" y="5352172"/>
              <a:ext cx="79010" cy="62038"/>
            </p14:xfrm>
          </p:contentPart>
        </mc:Choice>
        <mc:Fallback xmlns="">
          <p:pic>
            <p:nvPicPr>
              <p:cNvPr id="72" name="墨迹 71"/>
            </p:nvPicPr>
            <p:blipFill>
              <a:blip r:embed="rId136"/>
            </p:blipFill>
            <p:spPr>
              <a:xfrm>
                <a:off x="11473362" y="5352172"/>
                <a:ext cx="79010" cy="62038"/>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3" name="墨迹 72"/>
              <p14:cNvContentPartPr/>
              <p14:nvPr/>
            </p14:nvContentPartPr>
            <p14:xfrm>
              <a:off x="10688907" y="5949991"/>
              <a:ext cx="256782" cy="191753"/>
            </p14:xfrm>
          </p:contentPart>
        </mc:Choice>
        <mc:Fallback xmlns="">
          <p:pic>
            <p:nvPicPr>
              <p:cNvPr id="73" name="墨迹 72"/>
            </p:nvPicPr>
            <p:blipFill>
              <a:blip r:embed="rId138"/>
            </p:blipFill>
            <p:spPr>
              <a:xfrm>
                <a:off x="10688907" y="5949991"/>
                <a:ext cx="256782" cy="191753"/>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74" name="墨迹 73"/>
              <p14:cNvContentPartPr/>
              <p14:nvPr/>
            </p14:nvContentPartPr>
            <p14:xfrm>
              <a:off x="11044452" y="5871034"/>
              <a:ext cx="11287" cy="265071"/>
            </p14:xfrm>
          </p:contentPart>
        </mc:Choice>
        <mc:Fallback xmlns="">
          <p:pic>
            <p:nvPicPr>
              <p:cNvPr id="74" name="墨迹 73"/>
            </p:nvPicPr>
            <p:blipFill>
              <a:blip r:embed="rId140"/>
            </p:blipFill>
            <p:spPr>
              <a:xfrm>
                <a:off x="11044452" y="5871034"/>
                <a:ext cx="11287" cy="265071"/>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75" name="墨迹 74"/>
              <p14:cNvContentPartPr/>
              <p14:nvPr/>
            </p14:nvContentPartPr>
            <p14:xfrm>
              <a:off x="11126283" y="5871034"/>
              <a:ext cx="143911" cy="169194"/>
            </p14:xfrm>
          </p:contentPart>
        </mc:Choice>
        <mc:Fallback xmlns="">
          <p:pic>
            <p:nvPicPr>
              <p:cNvPr id="75" name="墨迹 74"/>
            </p:nvPicPr>
            <p:blipFill>
              <a:blip r:embed="rId142"/>
            </p:blipFill>
            <p:spPr>
              <a:xfrm>
                <a:off x="11126283" y="5871034"/>
                <a:ext cx="143911" cy="169194"/>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76" name="墨迹 75"/>
              <p14:cNvContentPartPr/>
              <p14:nvPr/>
            </p14:nvContentPartPr>
            <p14:xfrm>
              <a:off x="11123461" y="5893593"/>
              <a:ext cx="177772" cy="157915"/>
            </p14:xfrm>
          </p:contentPart>
        </mc:Choice>
        <mc:Fallback xmlns="">
          <p:pic>
            <p:nvPicPr>
              <p:cNvPr id="76" name="墨迹 75"/>
            </p:nvPicPr>
            <p:blipFill>
              <a:blip r:embed="rId144"/>
            </p:blipFill>
            <p:spPr>
              <a:xfrm>
                <a:off x="11123461" y="5893593"/>
                <a:ext cx="177772" cy="157915"/>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77" name="墨迹 76"/>
              <p14:cNvContentPartPr/>
              <p14:nvPr/>
            </p14:nvContentPartPr>
            <p14:xfrm>
              <a:off x="11366135" y="5803356"/>
              <a:ext cx="33861" cy="211493"/>
            </p14:xfrm>
          </p:contentPart>
        </mc:Choice>
        <mc:Fallback xmlns="">
          <p:pic>
            <p:nvPicPr>
              <p:cNvPr id="77" name="墨迹 76"/>
            </p:nvPicPr>
            <p:blipFill>
              <a:blip r:embed="rId146"/>
            </p:blipFill>
            <p:spPr>
              <a:xfrm>
                <a:off x="11366135" y="5803356"/>
                <a:ext cx="33861" cy="211493"/>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78" name="墨迹 77"/>
              <p14:cNvContentPartPr/>
              <p14:nvPr/>
            </p14:nvContentPartPr>
            <p14:xfrm>
              <a:off x="11462074" y="5837195"/>
              <a:ext cx="95941" cy="146635"/>
            </p14:xfrm>
          </p:contentPart>
        </mc:Choice>
        <mc:Fallback xmlns="">
          <p:pic>
            <p:nvPicPr>
              <p:cNvPr id="78" name="墨迹 77"/>
            </p:nvPicPr>
            <p:blipFill>
              <a:blip r:embed="rId148"/>
            </p:blipFill>
            <p:spPr>
              <a:xfrm>
                <a:off x="11462074" y="5837195"/>
                <a:ext cx="95941" cy="146635"/>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79" name="墨迹 78"/>
              <p14:cNvContentPartPr/>
              <p14:nvPr/>
            </p14:nvContentPartPr>
            <p14:xfrm>
              <a:off x="11529797" y="5752598"/>
              <a:ext cx="121338" cy="28200"/>
            </p14:xfrm>
          </p:contentPart>
        </mc:Choice>
        <mc:Fallback xmlns="">
          <p:pic>
            <p:nvPicPr>
              <p:cNvPr id="79" name="墨迹 78"/>
            </p:nvPicPr>
            <p:blipFill>
              <a:blip r:embed="rId150"/>
            </p:blipFill>
            <p:spPr>
              <a:xfrm>
                <a:off x="11529797" y="5752598"/>
                <a:ext cx="121338" cy="28200"/>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80" name="墨迹 79"/>
              <p14:cNvContentPartPr/>
              <p14:nvPr/>
            </p14:nvContentPartPr>
            <p14:xfrm>
              <a:off x="11659599" y="5543925"/>
              <a:ext cx="124159" cy="256612"/>
            </p14:xfrm>
          </p:contentPart>
        </mc:Choice>
        <mc:Fallback xmlns="">
          <p:pic>
            <p:nvPicPr>
              <p:cNvPr id="80" name="墨迹 79"/>
            </p:nvPicPr>
            <p:blipFill>
              <a:blip r:embed="rId152"/>
            </p:blipFill>
            <p:spPr>
              <a:xfrm>
                <a:off x="11659599" y="5543925"/>
                <a:ext cx="124159" cy="256612"/>
              </a:xfrm>
              <a:prstGeom prst="rect"/>
            </p:spPr>
          </p:pic>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260418" y="837506"/>
            <a:ext cx="11654075" cy="652270"/>
          </a:xfrm>
          <a:prstGeom prst="rect">
            <a:avLst/>
          </a:prstGeom>
        </p:spPr>
        <p:txBody>
          <a:bodyPr wrap="square" lIns="121898" tIns="60948" rIns="121898" bIns="60948">
            <a:spAutoFit/>
          </a:bodyPr>
          <a:lstStyle/>
          <a:p>
            <a:pPr algn="just" defTabSz="0">
              <a:lnSpc>
                <a:spcPct val="150000"/>
              </a:lnSpc>
              <a:spcAft>
                <a:spcPts val="0"/>
              </a:spcAft>
              <a:tabLst>
                <a:tab pos="2610485" algn="l"/>
              </a:tabLst>
            </a:pPr>
            <a:r>
              <a:rPr lang="en-US" altLang="zh-CN" sz="2600" kern="100" dirty="0">
                <a:latin typeface="Times New Roman" panose="02020603050405020304"/>
                <a:ea typeface="微软雅黑" panose="020B0503020204020204" charset="-122"/>
                <a:cs typeface="Courier New" panose="02070309020205020404"/>
              </a:rPr>
              <a:t>4.</a:t>
            </a:r>
            <a:r>
              <a:rPr lang="zh-CN" altLang="zh-CN" sz="2600" kern="100" dirty="0">
                <a:latin typeface="Times New Roman" panose="02020603050405020304"/>
                <a:ea typeface="微软雅黑" panose="020B0503020204020204" charset="-122"/>
                <a:cs typeface="Times New Roman" panose="02020603050405020304"/>
              </a:rPr>
              <a:t>试用平衡移动原理解释下列事实：</a:t>
            </a:r>
            <a:endParaRPr lang="zh-CN" altLang="en-US" sz="2600" kern="100" dirty="0">
              <a:latin typeface="微软雅黑" panose="020B0503020204020204" charset="-122"/>
              <a:ea typeface="微软雅黑" panose="020B0503020204020204" charset="-122"/>
              <a:cs typeface="Courier New" panose="02070309020205020404"/>
            </a:endParaRPr>
          </a:p>
        </p:txBody>
      </p:sp>
      <p:sp>
        <p:nvSpPr>
          <p:cNvPr id="6" name="矩形 5"/>
          <p:cNvSpPr/>
          <p:nvPr/>
        </p:nvSpPr>
        <p:spPr>
          <a:xfrm>
            <a:off x="503232" y="1462950"/>
            <a:ext cx="11397613" cy="2523744"/>
          </a:xfrm>
          <a:prstGeom prst="rect">
            <a:avLst/>
          </a:prstGeom>
        </p:spPr>
        <p:txBody>
          <a:bodyPr wrap="square" lIns="121898" tIns="60948" rIns="121898" bIns="60948">
            <a:spAutoFit/>
          </a:bodyPr>
          <a:lstStyle/>
          <a:p>
            <a:pPr algn="just" defTabSz="0">
              <a:lnSpc>
                <a:spcPct val="150000"/>
              </a:lnSpc>
              <a:spcAft>
                <a:spcPts val="0"/>
              </a:spcAft>
              <a:tabLst>
                <a:tab pos="2610485" algn="l"/>
              </a:tabLst>
            </a:pPr>
            <a:r>
              <a:rPr lang="en-US" altLang="zh-CN" sz="2600" kern="100" dirty="0">
                <a:latin typeface="Times New Roman" panose="02020603050405020304"/>
                <a:ea typeface="微软雅黑" panose="020B0503020204020204" charset="-122"/>
                <a:cs typeface="Courier New" panose="02070309020205020404"/>
              </a:rPr>
              <a:t>(1)BaCO</a:t>
            </a:r>
            <a:r>
              <a:rPr lang="en-US" altLang="zh-CN" sz="2600" kern="100" baseline="-25000" dirty="0">
                <a:latin typeface="Times New Roman" panose="02020603050405020304"/>
                <a:ea typeface="微软雅黑" panose="020B0503020204020204" charset="-122"/>
                <a:cs typeface="Courier New" panose="02070309020205020404"/>
              </a:rPr>
              <a:t>3</a:t>
            </a:r>
            <a:r>
              <a:rPr lang="zh-CN" altLang="zh-CN" sz="2600" kern="100" dirty="0">
                <a:latin typeface="Times New Roman" panose="02020603050405020304"/>
                <a:ea typeface="微软雅黑" panose="020B0503020204020204" charset="-122"/>
                <a:cs typeface="Times New Roman" panose="02020603050405020304"/>
              </a:rPr>
              <a:t>不溶于水，为什么不能作钡餐？</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600" kern="100" dirty="0">
                <a:latin typeface="Times New Roman" panose="02020603050405020304"/>
                <a:ea typeface="微软雅黑" panose="020B0503020204020204" charset="-122"/>
                <a:cs typeface="Courier New" panose="02070309020205020404"/>
              </a:rPr>
              <a:t>_________________________________________________________________________________________________________________________________________________________________________________________________________</a:t>
            </a:r>
            <a:r>
              <a:rPr lang="zh-CN" altLang="zh-CN" sz="2600" kern="100" dirty="0">
                <a:latin typeface="Times New Roman" panose="02020603050405020304"/>
                <a:ea typeface="微软雅黑" panose="020B050302020402020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矩形 6"/>
          <p:cNvSpPr/>
          <p:nvPr/>
        </p:nvSpPr>
        <p:spPr>
          <a:xfrm>
            <a:off x="361173" y="667644"/>
            <a:ext cx="11397613" cy="3123908"/>
          </a:xfrm>
          <a:prstGeom prst="rect">
            <a:avLst/>
          </a:prstGeom>
        </p:spPr>
        <p:txBody>
          <a:bodyPr wrap="square" lIns="121898" tIns="60948" rIns="121898" bIns="60948">
            <a:spAutoFit/>
          </a:bodyPr>
          <a:lstStyle/>
          <a:p>
            <a:pPr lvl="0" algn="just" defTabSz="0">
              <a:lnSpc>
                <a:spcPct val="150000"/>
              </a:lnSpc>
              <a:tabLst>
                <a:tab pos="2610485" algn="l"/>
              </a:tabLst>
            </a:pPr>
            <a:r>
              <a:rPr lang="en-US" altLang="zh-CN" sz="2600" kern="100" dirty="0">
                <a:solidFill>
                  <a:prstClr val="black"/>
                </a:solidFill>
                <a:latin typeface="Times New Roman" panose="02020603050405020304"/>
                <a:ea typeface="微软雅黑" panose="020B0503020204020204" charset="-122"/>
                <a:cs typeface="Courier New" panose="02070309020205020404"/>
              </a:rPr>
              <a:t>(2)CaCO</a:t>
            </a:r>
            <a:r>
              <a:rPr lang="en-US" altLang="zh-CN" sz="2600" kern="100" baseline="-25000" dirty="0">
                <a:solidFill>
                  <a:prstClr val="black"/>
                </a:solidFill>
                <a:latin typeface="Times New Roman" panose="02020603050405020304"/>
                <a:ea typeface="微软雅黑" panose="020B0503020204020204" charset="-122"/>
                <a:cs typeface="Courier New" panose="02070309020205020404"/>
              </a:rPr>
              <a:t>3</a:t>
            </a:r>
            <a:r>
              <a:rPr lang="zh-CN" altLang="zh-CN" sz="2600" kern="100" dirty="0">
                <a:solidFill>
                  <a:prstClr val="black"/>
                </a:solidFill>
                <a:latin typeface="Times New Roman" panose="02020603050405020304"/>
                <a:ea typeface="微软雅黑" panose="020B0503020204020204" charset="-122"/>
                <a:cs typeface="Times New Roman" panose="02020603050405020304"/>
              </a:rPr>
              <a:t>难溶于稀硫酸，却能溶于醋酸中，原因是什么？</a:t>
            </a:r>
            <a:endParaRPr lang="zh-CN" altLang="zh-CN" sz="1050" kern="100" dirty="0">
              <a:solidFill>
                <a:prstClr val="black"/>
              </a:solidFill>
              <a:latin typeface="宋体" panose="02010600030101010101" pitchFamily="2" charset="-122"/>
              <a:cs typeface="Courier New" panose="02070309020205020404"/>
            </a:endParaRPr>
          </a:p>
          <a:p>
            <a:pPr lvl="0" algn="just" defTabSz="0">
              <a:lnSpc>
                <a:spcPct val="150000"/>
              </a:lnSpc>
              <a:tabLst>
                <a:tab pos="2610485" algn="l"/>
              </a:tabLst>
            </a:pPr>
            <a:r>
              <a:rPr lang="en-US" altLang="zh-CN" sz="2600" kern="100" dirty="0">
                <a:solidFill>
                  <a:prstClr val="black"/>
                </a:solidFill>
                <a:latin typeface="Times New Roman" panose="02020603050405020304"/>
                <a:ea typeface="微软雅黑" panose="020B0503020204020204" charset="-122"/>
                <a:cs typeface="Courier New" panose="02070309020205020404"/>
              </a:rPr>
              <a:t>____________________________________________________________________________________________________________________________________________________________________________________________________________________________________________________________________________</a:t>
            </a:r>
            <a:r>
              <a:rPr lang="zh-CN" altLang="zh-CN" sz="2600" kern="100" dirty="0">
                <a:solidFill>
                  <a:prstClr val="black"/>
                </a:solidFill>
                <a:latin typeface="Times New Roman" panose="02020603050405020304"/>
                <a:ea typeface="微软雅黑" panose="020B0503020204020204" charset="-122"/>
                <a:cs typeface="Times New Roman" panose="02020603050405020304"/>
              </a:rPr>
              <a:t>。</a:t>
            </a:r>
            <a:endParaRPr lang="zh-CN" altLang="en-US" sz="2600" kern="100" dirty="0">
              <a:solidFill>
                <a:prstClr val="black"/>
              </a:solidFill>
              <a:latin typeface="微软雅黑" panose="020B0503020204020204" charset="-122"/>
              <a:ea typeface="微软雅黑" panose="020B0503020204020204" charset="-122"/>
              <a:cs typeface="Courier New" panose="020703090202050204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矩形 6"/>
          <p:cNvSpPr/>
          <p:nvPr/>
        </p:nvSpPr>
        <p:spPr>
          <a:xfrm>
            <a:off x="361173" y="809148"/>
            <a:ext cx="11397613" cy="3123908"/>
          </a:xfrm>
          <a:prstGeom prst="rect">
            <a:avLst/>
          </a:prstGeom>
        </p:spPr>
        <p:txBody>
          <a:bodyPr wrap="square" lIns="121898" tIns="60948" rIns="121898" bIns="60948">
            <a:spAutoFit/>
          </a:bodyPr>
          <a:lstStyle/>
          <a:p>
            <a:pPr lvl="0" algn="just" defTabSz="0">
              <a:lnSpc>
                <a:spcPct val="150000"/>
              </a:lnSpc>
              <a:tabLst>
                <a:tab pos="2610485" algn="l"/>
              </a:tabLst>
            </a:pPr>
            <a:r>
              <a:rPr lang="en-US" altLang="zh-CN" sz="2600" kern="100" dirty="0">
                <a:solidFill>
                  <a:prstClr val="black"/>
                </a:solidFill>
                <a:latin typeface="Times New Roman" panose="02020603050405020304"/>
                <a:ea typeface="微软雅黑" panose="020B0503020204020204" charset="-122"/>
                <a:cs typeface="Courier New" panose="02070309020205020404"/>
              </a:rPr>
              <a:t>(3)</a:t>
            </a:r>
            <a:r>
              <a:rPr lang="zh-CN" altLang="zh-CN" sz="2600" kern="100" dirty="0">
                <a:solidFill>
                  <a:prstClr val="black"/>
                </a:solidFill>
                <a:latin typeface="Times New Roman" panose="02020603050405020304"/>
                <a:ea typeface="微软雅黑" panose="020B0503020204020204" charset="-122"/>
                <a:cs typeface="Times New Roman" panose="02020603050405020304"/>
              </a:rPr>
              <a:t>分别用等体积的蒸馏水和</a:t>
            </a:r>
            <a:r>
              <a:rPr lang="en-US" altLang="zh-CN" sz="2600" kern="100" dirty="0">
                <a:solidFill>
                  <a:prstClr val="black"/>
                </a:solidFill>
                <a:latin typeface="Times New Roman" panose="02020603050405020304"/>
                <a:ea typeface="微软雅黑" panose="020B0503020204020204" charset="-122"/>
                <a:cs typeface="Courier New" panose="02070309020205020404"/>
              </a:rPr>
              <a:t>0.01 </a:t>
            </a:r>
            <a:r>
              <a:rPr lang="en-US" altLang="zh-CN" sz="2600" kern="100" dirty="0" err="1">
                <a:solidFill>
                  <a:prstClr val="black"/>
                </a:solidFill>
                <a:latin typeface="Times New Roman" panose="02020603050405020304"/>
                <a:ea typeface="微软雅黑" panose="020B0503020204020204" charset="-122"/>
                <a:cs typeface="Courier New" panose="02070309020205020404"/>
              </a:rPr>
              <a:t>mol·L</a:t>
            </a:r>
            <a:r>
              <a:rPr lang="zh-CN" altLang="zh-CN" sz="2600" kern="100" baseline="30000" dirty="0">
                <a:solidFill>
                  <a:prstClr val="black"/>
                </a:solidFill>
                <a:latin typeface="Times New Roman" panose="02020603050405020304"/>
                <a:ea typeface="微软雅黑" panose="020B0503020204020204" charset="-122"/>
                <a:cs typeface="Times New Roman" panose="02020603050405020304"/>
              </a:rPr>
              <a:t>－</a:t>
            </a:r>
            <a:r>
              <a:rPr lang="en-US" altLang="zh-CN" sz="2600" kern="100" baseline="30000" dirty="0">
                <a:solidFill>
                  <a:prstClr val="black"/>
                </a:solidFill>
                <a:latin typeface="Times New Roman" panose="02020603050405020304"/>
                <a:ea typeface="微软雅黑" panose="020B0503020204020204" charset="-122"/>
                <a:cs typeface="Courier New" panose="02070309020205020404"/>
              </a:rPr>
              <a:t>1</a:t>
            </a:r>
            <a:r>
              <a:rPr lang="zh-CN" altLang="zh-CN" sz="2600" kern="100" dirty="0">
                <a:solidFill>
                  <a:prstClr val="black"/>
                </a:solidFill>
                <a:latin typeface="Times New Roman" panose="02020603050405020304"/>
                <a:ea typeface="微软雅黑" panose="020B0503020204020204" charset="-122"/>
                <a:cs typeface="Times New Roman" panose="02020603050405020304"/>
              </a:rPr>
              <a:t>的盐酸洗涤</a:t>
            </a:r>
            <a:r>
              <a:rPr lang="en-US" altLang="zh-CN" sz="2600" kern="100" dirty="0" err="1">
                <a:solidFill>
                  <a:prstClr val="black"/>
                </a:solidFill>
                <a:latin typeface="Times New Roman" panose="02020603050405020304"/>
                <a:ea typeface="微软雅黑" panose="020B0503020204020204" charset="-122"/>
                <a:cs typeface="Courier New" panose="02070309020205020404"/>
              </a:rPr>
              <a:t>AgCl</a:t>
            </a:r>
            <a:r>
              <a:rPr lang="zh-CN" altLang="zh-CN" sz="2600" kern="100" dirty="0">
                <a:solidFill>
                  <a:prstClr val="black"/>
                </a:solidFill>
                <a:latin typeface="Times New Roman" panose="02020603050405020304"/>
                <a:ea typeface="微软雅黑" panose="020B0503020204020204" charset="-122"/>
                <a:cs typeface="Times New Roman" panose="02020603050405020304"/>
              </a:rPr>
              <a:t>沉淀，用水洗涤造成</a:t>
            </a:r>
            <a:r>
              <a:rPr lang="en-US" altLang="zh-CN" sz="2600" kern="100" dirty="0" err="1">
                <a:solidFill>
                  <a:prstClr val="black"/>
                </a:solidFill>
                <a:latin typeface="Times New Roman" panose="02020603050405020304"/>
                <a:ea typeface="微软雅黑" panose="020B0503020204020204" charset="-122"/>
                <a:cs typeface="Courier New" panose="02070309020205020404"/>
              </a:rPr>
              <a:t>AgCl</a:t>
            </a:r>
            <a:r>
              <a:rPr lang="zh-CN" altLang="zh-CN" sz="2600" kern="100" dirty="0">
                <a:solidFill>
                  <a:prstClr val="black"/>
                </a:solidFill>
                <a:latin typeface="Times New Roman" panose="02020603050405020304"/>
                <a:ea typeface="微软雅黑" panose="020B0503020204020204" charset="-122"/>
                <a:cs typeface="Times New Roman" panose="02020603050405020304"/>
              </a:rPr>
              <a:t>的损失大于用稀盐酸洗涤的损失量，原因是什么？</a:t>
            </a:r>
            <a:endParaRPr lang="zh-CN" altLang="zh-CN" sz="1050" kern="100" dirty="0">
              <a:solidFill>
                <a:prstClr val="black"/>
              </a:solidFill>
              <a:latin typeface="宋体" panose="02010600030101010101" pitchFamily="2" charset="-122"/>
              <a:cs typeface="Courier New" panose="02070309020205020404"/>
            </a:endParaRPr>
          </a:p>
          <a:p>
            <a:pPr lvl="0" algn="just" defTabSz="0">
              <a:lnSpc>
                <a:spcPct val="150000"/>
              </a:lnSpc>
              <a:tabLst>
                <a:tab pos="2610485" algn="l"/>
              </a:tabLst>
            </a:pPr>
            <a:r>
              <a:rPr lang="en-US" altLang="zh-CN" sz="2600" kern="100" dirty="0">
                <a:solidFill>
                  <a:prstClr val="black"/>
                </a:solidFill>
                <a:latin typeface="Times New Roman" panose="02020603050405020304"/>
                <a:ea typeface="微软雅黑" panose="020B0503020204020204" charset="-122"/>
                <a:cs typeface="Courier New" panose="02070309020205020404"/>
              </a:rPr>
              <a:t>_________________________________________________________________________________________________________________________________________________________________________________________________________</a:t>
            </a:r>
            <a:r>
              <a:rPr lang="zh-CN" altLang="zh-CN" sz="2600" kern="100" dirty="0">
                <a:solidFill>
                  <a:prstClr val="black"/>
                </a:solidFill>
                <a:latin typeface="Times New Roman" panose="02020603050405020304"/>
                <a:ea typeface="微软雅黑" panose="020B0503020204020204" charset="-122"/>
                <a:cs typeface="Times New Roman" panose="02020603050405020304"/>
              </a:rPr>
              <a:t>。</a:t>
            </a:r>
            <a:endParaRPr lang="zh-CN" altLang="en-US" sz="2600" kern="100" dirty="0">
              <a:solidFill>
                <a:prstClr val="black"/>
              </a:solidFill>
              <a:latin typeface="微软雅黑" panose="020B0503020204020204" charset="-122"/>
              <a:ea typeface="微软雅黑" panose="020B0503020204020204" charset="-122"/>
              <a:cs typeface="Courier New" panose="02070309020205020404"/>
            </a:endParaRPr>
          </a:p>
        </p:txBody>
      </p:sp>
      <mc:AlternateContent xmlns:mc="http://schemas.openxmlformats.org/markup-compatibility/2006" xmlns:p14="http://schemas.microsoft.com/office/powerpoint/2010/main">
        <mc:Choice Requires="p14">
          <p:contentPart r:id="rId1" p14:bwMode="auto">
            <p14:nvContentPartPr>
              <p14:cNvPr id="2" name="墨迹 1"/>
              <p14:cNvContentPartPr/>
              <p14:nvPr/>
            </p14:nvContentPartPr>
            <p14:xfrm>
              <a:off x="654653" y="1139240"/>
              <a:ext cx="581287" cy="699335"/>
            </p14:xfrm>
          </p:contentPart>
        </mc:Choice>
        <mc:Fallback xmlns="">
          <p:pic>
            <p:nvPicPr>
              <p:cNvPr id="2" name="墨迹 1"/>
            </p:nvPicPr>
            <p:blipFill>
              <a:blip r:embed="rId2"/>
            </p:blipFill>
            <p:spPr>
              <a:xfrm>
                <a:off x="654653" y="1139240"/>
                <a:ext cx="581287" cy="699335"/>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7201185" y="1844215"/>
              <a:ext cx="42327" cy="28199"/>
            </p14:xfrm>
          </p:contentPart>
        </mc:Choice>
        <mc:Fallback xmlns="">
          <p:pic>
            <p:nvPicPr>
              <p:cNvPr id="4" name="墨迹 3"/>
            </p:nvPicPr>
            <p:blipFill>
              <a:blip r:embed="rId4"/>
            </p:blipFill>
            <p:spPr>
              <a:xfrm>
                <a:off x="7201185" y="1844215"/>
                <a:ext cx="42327" cy="28199"/>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13" name="墨迹 12"/>
              <p14:cNvContentPartPr/>
              <p14:nvPr/>
            </p14:nvContentPartPr>
            <p14:xfrm>
              <a:off x="7404354" y="2721204"/>
              <a:ext cx="28218" cy="42299"/>
            </p14:xfrm>
          </p:contentPart>
        </mc:Choice>
        <mc:Fallback xmlns="">
          <p:pic>
            <p:nvPicPr>
              <p:cNvPr id="13" name="墨迹 12"/>
            </p:nvPicPr>
            <p:blipFill>
              <a:blip r:embed="rId6"/>
            </p:blipFill>
            <p:spPr>
              <a:xfrm>
                <a:off x="7404354" y="2721204"/>
                <a:ext cx="28218" cy="42299"/>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4" name="墨迹 13"/>
              <p14:cNvContentPartPr/>
              <p14:nvPr/>
            </p14:nvContentPartPr>
            <p14:xfrm>
              <a:off x="2466236" y="2086727"/>
              <a:ext cx="79010" cy="186113"/>
            </p14:xfrm>
          </p:contentPart>
        </mc:Choice>
        <mc:Fallback xmlns="">
          <p:pic>
            <p:nvPicPr>
              <p:cNvPr id="14" name="墨迹 13"/>
            </p:nvPicPr>
            <p:blipFill>
              <a:blip r:embed="rId8"/>
            </p:blipFill>
            <p:spPr>
              <a:xfrm>
                <a:off x="2466236" y="2086727"/>
                <a:ext cx="79010" cy="186113"/>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5" name="墨迹 14"/>
              <p14:cNvContentPartPr/>
              <p14:nvPr/>
            </p14:nvContentPartPr>
            <p14:xfrm>
              <a:off x="2545246" y="2086727"/>
              <a:ext cx="56436" cy="73317"/>
            </p14:xfrm>
          </p:contentPart>
        </mc:Choice>
        <mc:Fallback xmlns="">
          <p:pic>
            <p:nvPicPr>
              <p:cNvPr id="15" name="墨迹 14"/>
            </p:nvPicPr>
            <p:blipFill>
              <a:blip r:embed="rId10"/>
            </p:blipFill>
            <p:spPr>
              <a:xfrm>
                <a:off x="2545246" y="2086727"/>
                <a:ext cx="56436" cy="73317"/>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6" name="墨迹 15"/>
              <p14:cNvContentPartPr/>
              <p14:nvPr/>
            </p14:nvContentPartPr>
            <p14:xfrm>
              <a:off x="2522672" y="2171324"/>
              <a:ext cx="70544" cy="39478"/>
            </p14:xfrm>
          </p:contentPart>
        </mc:Choice>
        <mc:Fallback xmlns="">
          <p:pic>
            <p:nvPicPr>
              <p:cNvPr id="16" name="墨迹 15"/>
            </p:nvPicPr>
            <p:blipFill>
              <a:blip r:embed="rId12"/>
            </p:blipFill>
            <p:spPr>
              <a:xfrm>
                <a:off x="2522672" y="2171324"/>
                <a:ext cx="70544" cy="39478"/>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7" name="墨迹 16"/>
              <p14:cNvContentPartPr/>
              <p14:nvPr/>
            </p14:nvContentPartPr>
            <p14:xfrm>
              <a:off x="2570642" y="2030328"/>
              <a:ext cx="93119" cy="225593"/>
            </p14:xfrm>
          </p:contentPart>
        </mc:Choice>
        <mc:Fallback xmlns="">
          <p:pic>
            <p:nvPicPr>
              <p:cNvPr id="17" name="墨迹 16"/>
            </p:nvPicPr>
            <p:blipFill>
              <a:blip r:embed="rId14"/>
            </p:blipFill>
            <p:spPr>
              <a:xfrm>
                <a:off x="2570642" y="2030328"/>
                <a:ext cx="93119" cy="225593"/>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8" name="墨迹 17"/>
              <p14:cNvContentPartPr/>
              <p14:nvPr/>
            </p14:nvContentPartPr>
            <p14:xfrm>
              <a:off x="2663761" y="2069807"/>
              <a:ext cx="67723" cy="64858"/>
            </p14:xfrm>
          </p:contentPart>
        </mc:Choice>
        <mc:Fallback xmlns="">
          <p:pic>
            <p:nvPicPr>
              <p:cNvPr id="18" name="墨迹 17"/>
            </p:nvPicPr>
            <p:blipFill>
              <a:blip r:embed="rId16"/>
            </p:blipFill>
            <p:spPr>
              <a:xfrm>
                <a:off x="2663761" y="2069807"/>
                <a:ext cx="67723" cy="64858"/>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9" name="墨迹 18"/>
              <p14:cNvContentPartPr/>
              <p14:nvPr/>
            </p14:nvContentPartPr>
            <p14:xfrm>
              <a:off x="2680692" y="2143125"/>
              <a:ext cx="56435" cy="42298"/>
            </p14:xfrm>
          </p:contentPart>
        </mc:Choice>
        <mc:Fallback xmlns="">
          <p:pic>
            <p:nvPicPr>
              <p:cNvPr id="19" name="墨迹 18"/>
            </p:nvPicPr>
            <p:blipFill>
              <a:blip r:embed="rId18"/>
            </p:blipFill>
            <p:spPr>
              <a:xfrm>
                <a:off x="2680692" y="2143125"/>
                <a:ext cx="56435" cy="42298"/>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0" name="墨迹 19"/>
              <p14:cNvContentPartPr/>
              <p14:nvPr/>
            </p14:nvContentPartPr>
            <p14:xfrm>
              <a:off x="2373118" y="2193883"/>
              <a:ext cx="256782" cy="315829"/>
            </p14:xfrm>
          </p:contentPart>
        </mc:Choice>
        <mc:Fallback xmlns="">
          <p:pic>
            <p:nvPicPr>
              <p:cNvPr id="20" name="墨迹 19"/>
            </p:nvPicPr>
            <p:blipFill>
              <a:blip r:embed="rId20"/>
            </p:blipFill>
            <p:spPr>
              <a:xfrm>
                <a:off x="2373118" y="2193883"/>
                <a:ext cx="256782" cy="315829"/>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1" name="墨迹 20"/>
              <p14:cNvContentPartPr/>
              <p14:nvPr/>
            </p14:nvContentPartPr>
            <p14:xfrm>
              <a:off x="2596038" y="2154404"/>
              <a:ext cx="423267" cy="200213"/>
            </p14:xfrm>
          </p:contentPart>
        </mc:Choice>
        <mc:Fallback xmlns="">
          <p:pic>
            <p:nvPicPr>
              <p:cNvPr id="21" name="墨迹 20"/>
            </p:nvPicPr>
            <p:blipFill>
              <a:blip r:embed="rId22"/>
            </p:blipFill>
            <p:spPr>
              <a:xfrm>
                <a:off x="2596038" y="2154404"/>
                <a:ext cx="423267" cy="200213"/>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2" name="墨迹 21"/>
              <p14:cNvContentPartPr/>
              <p14:nvPr/>
            </p14:nvContentPartPr>
            <p14:xfrm>
              <a:off x="2573464" y="2334878"/>
              <a:ext cx="135446" cy="16919"/>
            </p14:xfrm>
          </p:contentPart>
        </mc:Choice>
        <mc:Fallback xmlns="">
          <p:pic>
            <p:nvPicPr>
              <p:cNvPr id="22" name="墨迹 21"/>
            </p:nvPicPr>
            <p:blipFill>
              <a:blip r:embed="rId24"/>
            </p:blipFill>
            <p:spPr>
              <a:xfrm>
                <a:off x="2573464" y="2334878"/>
                <a:ext cx="135446" cy="16919"/>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3" name="墨迹 22"/>
              <p14:cNvContentPartPr/>
              <p14:nvPr/>
            </p14:nvContentPartPr>
            <p14:xfrm>
              <a:off x="2539603" y="2413835"/>
              <a:ext cx="16930" cy="146635"/>
            </p14:xfrm>
          </p:contentPart>
        </mc:Choice>
        <mc:Fallback xmlns="">
          <p:pic>
            <p:nvPicPr>
              <p:cNvPr id="23" name="墨迹 22"/>
            </p:nvPicPr>
            <p:blipFill>
              <a:blip r:embed="rId26"/>
            </p:blipFill>
            <p:spPr>
              <a:xfrm>
                <a:off x="2539603" y="2413835"/>
                <a:ext cx="16930" cy="146635"/>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24" name="墨迹 23"/>
              <p14:cNvContentPartPr/>
              <p14:nvPr/>
            </p14:nvContentPartPr>
            <p14:xfrm>
              <a:off x="2573464" y="2413835"/>
              <a:ext cx="183416" cy="191753"/>
            </p14:xfrm>
          </p:contentPart>
        </mc:Choice>
        <mc:Fallback xmlns="">
          <p:pic>
            <p:nvPicPr>
              <p:cNvPr id="24" name="墨迹 23"/>
            </p:nvPicPr>
            <p:blipFill>
              <a:blip r:embed="rId28"/>
            </p:blipFill>
            <p:spPr>
              <a:xfrm>
                <a:off x="2573464" y="2413835"/>
                <a:ext cx="183416" cy="191753"/>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25" name="墨迹 24"/>
              <p14:cNvContentPartPr/>
              <p14:nvPr/>
            </p14:nvContentPartPr>
            <p14:xfrm>
              <a:off x="2923365" y="2137485"/>
              <a:ext cx="369653" cy="485023"/>
            </p14:xfrm>
          </p:contentPart>
        </mc:Choice>
        <mc:Fallback xmlns="">
          <p:pic>
            <p:nvPicPr>
              <p:cNvPr id="25" name="墨迹 24"/>
            </p:nvPicPr>
            <p:blipFill>
              <a:blip r:embed="rId30"/>
            </p:blipFill>
            <p:spPr>
              <a:xfrm>
                <a:off x="2923365" y="2137485"/>
                <a:ext cx="369653" cy="485023"/>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26" name="墨迹 25"/>
              <p14:cNvContentPartPr/>
              <p14:nvPr/>
            </p14:nvContentPartPr>
            <p14:xfrm>
              <a:off x="3267622" y="2109286"/>
              <a:ext cx="361188" cy="338388"/>
            </p14:xfrm>
          </p:contentPart>
        </mc:Choice>
        <mc:Fallback xmlns="">
          <p:pic>
            <p:nvPicPr>
              <p:cNvPr id="26" name="墨迹 25"/>
            </p:nvPicPr>
            <p:blipFill>
              <a:blip r:embed="rId32"/>
            </p:blipFill>
            <p:spPr>
              <a:xfrm>
                <a:off x="3267622" y="2109286"/>
                <a:ext cx="361188" cy="338388"/>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27" name="墨迹 26"/>
              <p14:cNvContentPartPr/>
              <p14:nvPr/>
            </p14:nvContentPartPr>
            <p14:xfrm>
              <a:off x="3436929" y="1973930"/>
              <a:ext cx="59257" cy="1173079"/>
            </p14:xfrm>
          </p:contentPart>
        </mc:Choice>
        <mc:Fallback xmlns="">
          <p:pic>
            <p:nvPicPr>
              <p:cNvPr id="27" name="墨迹 26"/>
            </p:nvPicPr>
            <p:blipFill>
              <a:blip r:embed="rId34"/>
            </p:blipFill>
            <p:spPr>
              <a:xfrm>
                <a:off x="3436929" y="1973930"/>
                <a:ext cx="59257" cy="1173079"/>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8" name="墨迹 27"/>
              <p14:cNvContentPartPr/>
              <p14:nvPr/>
            </p14:nvContentPartPr>
            <p14:xfrm>
              <a:off x="3405890" y="2334878"/>
              <a:ext cx="160841" cy="211492"/>
            </p14:xfrm>
          </p:contentPart>
        </mc:Choice>
        <mc:Fallback xmlns="">
          <p:pic>
            <p:nvPicPr>
              <p:cNvPr id="28" name="墨迹 27"/>
            </p:nvPicPr>
            <p:blipFill>
              <a:blip r:embed="rId36"/>
            </p:blipFill>
            <p:spPr>
              <a:xfrm>
                <a:off x="3405890" y="2334878"/>
                <a:ext cx="160841" cy="211492"/>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9" name="墨迹 28"/>
              <p14:cNvContentPartPr/>
              <p14:nvPr/>
            </p14:nvContentPartPr>
            <p14:xfrm>
              <a:off x="3549800" y="2419475"/>
              <a:ext cx="121337" cy="95876"/>
            </p14:xfrm>
          </p:contentPart>
        </mc:Choice>
        <mc:Fallback xmlns="">
          <p:pic>
            <p:nvPicPr>
              <p:cNvPr id="29" name="墨迹 28"/>
            </p:nvPicPr>
            <p:blipFill>
              <a:blip r:embed="rId38"/>
            </p:blipFill>
            <p:spPr>
              <a:xfrm>
                <a:off x="3549800" y="2419475"/>
                <a:ext cx="121337" cy="95876"/>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30" name="墨迹 29"/>
              <p14:cNvContentPartPr/>
              <p14:nvPr/>
            </p14:nvContentPartPr>
            <p14:xfrm>
              <a:off x="3798117" y="2160044"/>
              <a:ext cx="5644" cy="191753"/>
            </p14:xfrm>
          </p:contentPart>
        </mc:Choice>
        <mc:Fallback xmlns="">
          <p:pic>
            <p:nvPicPr>
              <p:cNvPr id="30" name="墨迹 29"/>
            </p:nvPicPr>
            <p:blipFill>
              <a:blip r:embed="rId40"/>
            </p:blipFill>
            <p:spPr>
              <a:xfrm>
                <a:off x="3798117" y="2160044"/>
                <a:ext cx="5644" cy="191753"/>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31" name="墨迹 30"/>
              <p14:cNvContentPartPr/>
              <p14:nvPr/>
            </p14:nvContentPartPr>
            <p14:xfrm>
              <a:off x="3772721" y="2098006"/>
              <a:ext cx="98762" cy="335568"/>
            </p14:xfrm>
          </p:contentPart>
        </mc:Choice>
        <mc:Fallback xmlns="">
          <p:pic>
            <p:nvPicPr>
              <p:cNvPr id="31" name="墨迹 30"/>
            </p:nvPicPr>
            <p:blipFill>
              <a:blip r:embed="rId42"/>
            </p:blipFill>
            <p:spPr>
              <a:xfrm>
                <a:off x="3772721" y="2098006"/>
                <a:ext cx="98762" cy="335568"/>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32" name="墨迹 31"/>
              <p14:cNvContentPartPr/>
              <p14:nvPr/>
            </p14:nvContentPartPr>
            <p14:xfrm>
              <a:off x="3817869" y="2464593"/>
              <a:ext cx="110050" cy="152275"/>
            </p14:xfrm>
          </p:contentPart>
        </mc:Choice>
        <mc:Fallback xmlns="">
          <p:pic>
            <p:nvPicPr>
              <p:cNvPr id="32" name="墨迹 31"/>
            </p:nvPicPr>
            <p:blipFill>
              <a:blip r:embed="rId44"/>
            </p:blipFill>
            <p:spPr>
              <a:xfrm>
                <a:off x="3817869" y="2464593"/>
                <a:ext cx="110050" cy="152275"/>
              </a:xfrm>
              <a:prstGeom prst="rect"/>
            </p:spPr>
          </p:pic>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260418" y="1307397"/>
            <a:ext cx="11654075" cy="1848559"/>
          </a:xfrm>
          <a:prstGeom prst="rect">
            <a:avLst/>
          </a:prstGeom>
        </p:spPr>
        <p:txBody>
          <a:bodyPr wrap="square" lIns="121898" tIns="60948" rIns="121898" bIns="60948">
            <a:spAutoFit/>
          </a:bodyPr>
          <a:lstStyle/>
          <a:p>
            <a:pPr algn="just" defTabSz="0">
              <a:lnSpc>
                <a:spcPct val="150000"/>
              </a:lnSpc>
              <a:spcAft>
                <a:spcPts val="0"/>
              </a:spcAft>
              <a:tabLst>
                <a:tab pos="2610485" algn="l"/>
              </a:tabLst>
            </a:pPr>
            <a:r>
              <a:rPr lang="zh-CN" altLang="zh-CN" sz="2600" b="1" kern="100" dirty="0">
                <a:latin typeface="Times New Roman" panose="02020603050405020304"/>
                <a:cs typeface="Times New Roman" panose="02020603050405020304"/>
              </a:rPr>
              <a:t>室温下，向</a:t>
            </a:r>
            <a:r>
              <a:rPr lang="en-US" altLang="zh-CN" sz="2600" b="1" kern="100" dirty="0">
                <a:latin typeface="Times New Roman" panose="02020603050405020304"/>
                <a:cs typeface="Courier New" panose="02070309020205020404"/>
              </a:rPr>
              <a:t>2 </a:t>
            </a:r>
            <a:r>
              <a:rPr lang="en-US" altLang="zh-CN" sz="2600" b="1" kern="100" dirty="0" err="1">
                <a:latin typeface="Times New Roman" panose="02020603050405020304"/>
                <a:cs typeface="Courier New" panose="02070309020205020404"/>
              </a:rPr>
              <a:t>mol·L</a:t>
            </a:r>
            <a:r>
              <a:rPr lang="zh-CN" altLang="zh-CN" sz="2600" b="1" kern="100" baseline="30000" dirty="0">
                <a:latin typeface="Times New Roman" panose="02020603050405020304"/>
                <a:cs typeface="Times New Roman" panose="02020603050405020304"/>
              </a:rPr>
              <a:t>－</a:t>
            </a:r>
            <a:r>
              <a:rPr lang="en-US" altLang="zh-CN" sz="2600" b="1" kern="100" baseline="30000" dirty="0">
                <a:latin typeface="Times New Roman" panose="02020603050405020304"/>
                <a:cs typeface="Courier New" panose="02070309020205020404"/>
              </a:rPr>
              <a:t>1</a:t>
            </a:r>
            <a:r>
              <a:rPr lang="en-US" altLang="zh-CN" sz="2600" b="1" kern="100" dirty="0">
                <a:latin typeface="Times New Roman" panose="02020603050405020304"/>
                <a:cs typeface="Courier New" panose="02070309020205020404"/>
              </a:rPr>
              <a:t> CuSO</a:t>
            </a:r>
            <a:r>
              <a:rPr lang="en-US" altLang="zh-CN" sz="2600" b="1" kern="100" baseline="-25000" dirty="0">
                <a:latin typeface="Times New Roman" panose="02020603050405020304"/>
                <a:cs typeface="Courier New" panose="02070309020205020404"/>
              </a:rPr>
              <a:t>4</a:t>
            </a:r>
            <a:r>
              <a:rPr lang="zh-CN" altLang="zh-CN" sz="2600" b="1" kern="100" dirty="0">
                <a:latin typeface="Times New Roman" panose="02020603050405020304"/>
                <a:cs typeface="Times New Roman" panose="02020603050405020304"/>
              </a:rPr>
              <a:t>溶液中加入</a:t>
            </a:r>
            <a:r>
              <a:rPr lang="en-US" altLang="zh-CN" sz="2600" b="1" kern="100" dirty="0" err="1">
                <a:latin typeface="Times New Roman" panose="02020603050405020304"/>
                <a:cs typeface="Courier New" panose="02070309020205020404"/>
              </a:rPr>
              <a:t>NaOH</a:t>
            </a:r>
            <a:r>
              <a:rPr lang="zh-CN" altLang="zh-CN" sz="2600" b="1" kern="100" dirty="0">
                <a:latin typeface="Times New Roman" panose="02020603050405020304"/>
                <a:cs typeface="Times New Roman" panose="02020603050405020304"/>
              </a:rPr>
              <a:t>固体调节溶液的</a:t>
            </a:r>
            <a:r>
              <a:rPr lang="en-US" altLang="zh-CN" sz="2600" b="1" kern="100" dirty="0">
                <a:latin typeface="Times New Roman" panose="02020603050405020304"/>
                <a:cs typeface="Courier New" panose="02070309020205020404"/>
              </a:rPr>
              <a:t>pH</a:t>
            </a:r>
            <a:r>
              <a:rPr lang="zh-CN" altLang="zh-CN" sz="2600" b="1" kern="100" dirty="0">
                <a:latin typeface="Times New Roman" panose="02020603050405020304"/>
                <a:cs typeface="Times New Roman" panose="02020603050405020304"/>
              </a:rPr>
              <a:t>至多少时开始沉淀？</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600" b="1" kern="100" dirty="0">
                <a:latin typeface="Times New Roman" panose="02020603050405020304"/>
                <a:cs typeface="Courier New" panose="02070309020205020404"/>
              </a:rPr>
              <a:t>(</a:t>
            </a:r>
            <a:r>
              <a:rPr lang="en-US" altLang="zh-CN" sz="2600" b="1" i="1" kern="100" dirty="0" err="1">
                <a:latin typeface="Times New Roman" panose="02020603050405020304"/>
                <a:cs typeface="Courier New" panose="02070309020205020404"/>
              </a:rPr>
              <a:t>K</a:t>
            </a:r>
            <a:r>
              <a:rPr lang="en-US" altLang="zh-CN" sz="2600" b="1" kern="100" baseline="-25000" dirty="0" err="1">
                <a:latin typeface="Times New Roman" panose="02020603050405020304"/>
                <a:cs typeface="Courier New" panose="02070309020205020404"/>
              </a:rPr>
              <a:t>sp</a:t>
            </a:r>
            <a:r>
              <a:rPr lang="en-US" altLang="zh-CN" sz="2600" b="1" kern="100" dirty="0">
                <a:latin typeface="Times New Roman" panose="02020603050405020304"/>
                <a:cs typeface="Courier New" panose="02070309020205020404"/>
              </a:rPr>
              <a:t>[Cu(OH)</a:t>
            </a:r>
            <a:r>
              <a:rPr lang="en-US" altLang="zh-CN" sz="2600" b="1" kern="100" baseline="-25000" dirty="0">
                <a:latin typeface="Times New Roman" panose="02020603050405020304"/>
                <a:cs typeface="Courier New" panose="02070309020205020404"/>
              </a:rPr>
              <a:t>2</a:t>
            </a:r>
            <a:r>
              <a:rPr lang="en-US" altLang="zh-CN" sz="2600" b="1" kern="100" dirty="0">
                <a:latin typeface="Times New Roman" panose="02020603050405020304"/>
                <a:cs typeface="Courier New" panose="02070309020205020404"/>
              </a:rPr>
              <a:t>]</a:t>
            </a:r>
            <a:r>
              <a:rPr lang="zh-CN" altLang="zh-CN" sz="2600" b="1" kern="100" dirty="0">
                <a:latin typeface="Times New Roman" panose="02020603050405020304"/>
                <a:cs typeface="Times New Roman" panose="02020603050405020304"/>
              </a:rPr>
              <a:t>＝</a:t>
            </a:r>
            <a:r>
              <a:rPr lang="en-US" altLang="zh-CN" sz="2600" b="1" kern="100" dirty="0">
                <a:latin typeface="Times New Roman" panose="02020603050405020304"/>
                <a:cs typeface="Courier New" panose="02070309020205020404"/>
              </a:rPr>
              <a:t>2.0</a:t>
            </a:r>
            <a:r>
              <a:rPr lang="en-US" altLang="zh-CN" sz="2600" kern="100" dirty="0">
                <a:latin typeface="宋体" panose="02010600030101010101" pitchFamily="2" charset="-122"/>
                <a:ea typeface="微软雅黑" panose="020B0503020204020204" charset="-122"/>
                <a:cs typeface="Times New Roman" panose="02020603050405020304"/>
              </a:rPr>
              <a:t>×</a:t>
            </a:r>
            <a:r>
              <a:rPr lang="en-US" altLang="zh-CN" sz="2600" b="1" kern="100" dirty="0">
                <a:latin typeface="Times New Roman" panose="02020603050405020304"/>
                <a:cs typeface="Courier New" panose="02070309020205020404"/>
              </a:rPr>
              <a:t>10</a:t>
            </a:r>
            <a:r>
              <a:rPr lang="zh-CN" altLang="zh-CN" sz="2600" b="1" kern="100" baseline="30000" dirty="0">
                <a:latin typeface="Times New Roman" panose="02020603050405020304"/>
                <a:cs typeface="Times New Roman" panose="02020603050405020304"/>
              </a:rPr>
              <a:t>－</a:t>
            </a:r>
            <a:r>
              <a:rPr lang="en-US" altLang="zh-CN" sz="2600" b="1" kern="100" baseline="30000" dirty="0">
                <a:latin typeface="Times New Roman" panose="02020603050405020304"/>
                <a:cs typeface="Courier New" panose="02070309020205020404"/>
              </a:rPr>
              <a:t>20</a:t>
            </a:r>
            <a:r>
              <a:rPr lang="zh-CN" altLang="zh-CN" sz="2600" b="1" kern="100" dirty="0">
                <a:latin typeface="Times New Roman" panose="02020603050405020304"/>
                <a:cs typeface="Times New Roman" panose="02020603050405020304"/>
              </a:rPr>
              <a:t>，写出解题步骤</a:t>
            </a:r>
            <a:r>
              <a:rPr lang="en-US" altLang="zh-CN" sz="2600" b="1" kern="100" dirty="0">
                <a:latin typeface="Times New Roman" panose="02020603050405020304"/>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pic>
        <p:nvPicPr>
          <p:cNvPr id="9218" name="Picture 2" descr="微思考"/>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1701" y="908720"/>
            <a:ext cx="1395033" cy="43481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10440590" y="1889333"/>
              <a:ext cx="1241584" cy="95877"/>
            </p14:xfrm>
          </p:contentPart>
        </mc:Choice>
        <mc:Fallback xmlns="">
          <p:pic>
            <p:nvPicPr>
              <p:cNvPr id="2" name="墨迹 1"/>
            </p:nvPicPr>
            <p:blipFill>
              <a:blip r:embed="rId3"/>
            </p:blipFill>
            <p:spPr>
              <a:xfrm>
                <a:off x="10440590" y="1889333"/>
                <a:ext cx="1241584" cy="95877"/>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3" name="墨迹 2"/>
              <p14:cNvContentPartPr/>
              <p14:nvPr/>
            </p14:nvContentPartPr>
            <p14:xfrm>
              <a:off x="1171039" y="3304924"/>
              <a:ext cx="31039" cy="507582"/>
            </p14:xfrm>
          </p:contentPart>
        </mc:Choice>
        <mc:Fallback xmlns="">
          <p:pic>
            <p:nvPicPr>
              <p:cNvPr id="3" name="墨迹 2"/>
            </p:nvPicPr>
            <p:blipFill>
              <a:blip r:embed="rId5"/>
            </p:blipFill>
            <p:spPr>
              <a:xfrm>
                <a:off x="1171039" y="3304924"/>
                <a:ext cx="31039" cy="507582"/>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5" name="墨迹 4"/>
              <p14:cNvContentPartPr/>
              <p14:nvPr/>
            </p14:nvContentPartPr>
            <p14:xfrm>
              <a:off x="1100494" y="3632032"/>
              <a:ext cx="189060" cy="298910"/>
            </p14:xfrm>
          </p:contentPart>
        </mc:Choice>
        <mc:Fallback xmlns="">
          <p:pic>
            <p:nvPicPr>
              <p:cNvPr id="5" name="墨迹 4"/>
            </p:nvPicPr>
            <p:blipFill>
              <a:blip r:embed="rId7"/>
            </p:blipFill>
            <p:spPr>
              <a:xfrm>
                <a:off x="1100494" y="3632032"/>
                <a:ext cx="189060" cy="298910"/>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6" name="墨迹 5"/>
              <p14:cNvContentPartPr/>
              <p14:nvPr/>
            </p14:nvContentPartPr>
            <p14:xfrm>
              <a:off x="1489900" y="3462838"/>
              <a:ext cx="5644" cy="5640"/>
            </p14:xfrm>
          </p:contentPart>
        </mc:Choice>
        <mc:Fallback xmlns="">
          <p:pic>
            <p:nvPicPr>
              <p:cNvPr id="6" name="墨迹 5"/>
            </p:nvPicPr>
            <p:blipFill>
              <a:blip r:embed="rId9"/>
            </p:blipFill>
            <p:spPr>
              <a:xfrm>
                <a:off x="1489900" y="3462838"/>
                <a:ext cx="5644" cy="564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7" name="墨迹 6"/>
              <p14:cNvContentPartPr/>
              <p14:nvPr/>
            </p14:nvContentPartPr>
            <p14:xfrm>
              <a:off x="3764256" y="3344402"/>
              <a:ext cx="287821" cy="293270"/>
            </p14:xfrm>
          </p:contentPart>
        </mc:Choice>
        <mc:Fallback xmlns="">
          <p:pic>
            <p:nvPicPr>
              <p:cNvPr id="7" name="墨迹 6"/>
            </p:nvPicPr>
            <p:blipFill>
              <a:blip r:embed="rId11"/>
            </p:blipFill>
            <p:spPr>
              <a:xfrm>
                <a:off x="3764256" y="3344402"/>
                <a:ext cx="287821" cy="293270"/>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8" name="墨迹 7"/>
              <p14:cNvContentPartPr/>
              <p14:nvPr/>
            </p14:nvContentPartPr>
            <p14:xfrm>
              <a:off x="3352276" y="3186488"/>
              <a:ext cx="293465" cy="485023"/>
            </p14:xfrm>
          </p:contentPart>
        </mc:Choice>
        <mc:Fallback xmlns="">
          <p:pic>
            <p:nvPicPr>
              <p:cNvPr id="8" name="墨迹 7"/>
            </p:nvPicPr>
            <p:blipFill>
              <a:blip r:embed="rId13"/>
            </p:blipFill>
            <p:spPr>
              <a:xfrm>
                <a:off x="3352276" y="3186488"/>
                <a:ext cx="293465" cy="485023"/>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9" name="墨迹 8"/>
              <p14:cNvContentPartPr/>
              <p14:nvPr/>
            </p14:nvContentPartPr>
            <p14:xfrm>
              <a:off x="3628810" y="3412080"/>
              <a:ext cx="90297" cy="231232"/>
            </p14:xfrm>
          </p:contentPart>
        </mc:Choice>
        <mc:Fallback xmlns="">
          <p:pic>
            <p:nvPicPr>
              <p:cNvPr id="9" name="墨迹 8"/>
            </p:nvPicPr>
            <p:blipFill>
              <a:blip r:embed="rId15"/>
            </p:blipFill>
            <p:spPr>
              <a:xfrm>
                <a:off x="3628810" y="3412080"/>
                <a:ext cx="90297" cy="231232"/>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0" name="墨迹 9"/>
              <p14:cNvContentPartPr/>
              <p14:nvPr/>
            </p14:nvContentPartPr>
            <p14:xfrm>
              <a:off x="4054899" y="3395161"/>
              <a:ext cx="14109" cy="28199"/>
            </p14:xfrm>
          </p:contentPart>
        </mc:Choice>
        <mc:Fallback xmlns="">
          <p:pic>
            <p:nvPicPr>
              <p:cNvPr id="10" name="墨迹 9"/>
            </p:nvPicPr>
            <p:blipFill>
              <a:blip r:embed="rId17"/>
            </p:blipFill>
            <p:spPr>
              <a:xfrm>
                <a:off x="4054899" y="3395161"/>
                <a:ext cx="14109" cy="28199"/>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1" name="墨迹 10"/>
              <p14:cNvContentPartPr/>
              <p14:nvPr/>
            </p14:nvContentPartPr>
            <p14:xfrm>
              <a:off x="4006929" y="3288004"/>
              <a:ext cx="126980" cy="163555"/>
            </p14:xfrm>
          </p:contentPart>
        </mc:Choice>
        <mc:Fallback xmlns="">
          <p:pic>
            <p:nvPicPr>
              <p:cNvPr id="11" name="墨迹 10"/>
            </p:nvPicPr>
            <p:blipFill>
              <a:blip r:embed="rId19"/>
            </p:blipFill>
            <p:spPr>
              <a:xfrm>
                <a:off x="4006929" y="3288004"/>
                <a:ext cx="126980" cy="163555"/>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2" name="墨迹 11"/>
              <p14:cNvContentPartPr/>
              <p14:nvPr/>
            </p14:nvContentPartPr>
            <p14:xfrm>
              <a:off x="4108513" y="3333123"/>
              <a:ext cx="138267" cy="22559"/>
            </p14:xfrm>
          </p:contentPart>
        </mc:Choice>
        <mc:Fallback xmlns="">
          <p:pic>
            <p:nvPicPr>
              <p:cNvPr id="12" name="墨迹 11"/>
            </p:nvPicPr>
            <p:blipFill>
              <a:blip r:embed="rId21"/>
            </p:blipFill>
            <p:spPr>
              <a:xfrm>
                <a:off x="4108513" y="3333123"/>
                <a:ext cx="138267" cy="22559"/>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3" name="墨迹 12"/>
              <p14:cNvContentPartPr/>
              <p14:nvPr/>
            </p14:nvContentPartPr>
            <p14:xfrm>
              <a:off x="4176236" y="3282365"/>
              <a:ext cx="11287" cy="360"/>
            </p14:xfrm>
          </p:contentPart>
        </mc:Choice>
        <mc:Fallback xmlns="">
          <p:pic>
            <p:nvPicPr>
              <p:cNvPr id="13" name="墨迹 12"/>
            </p:nvPicPr>
            <p:blipFill>
              <a:blip r:embed="rId23"/>
            </p:blipFill>
            <p:spPr>
              <a:xfrm>
                <a:off x="4176236" y="3282365"/>
                <a:ext cx="11287" cy="360"/>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4" name="墨迹 13"/>
              <p14:cNvContentPartPr/>
              <p14:nvPr/>
            </p14:nvContentPartPr>
            <p14:xfrm>
              <a:off x="4170592" y="3293644"/>
              <a:ext cx="2822" cy="109977"/>
            </p14:xfrm>
          </p:contentPart>
        </mc:Choice>
        <mc:Fallback xmlns="">
          <p:pic>
            <p:nvPicPr>
              <p:cNvPr id="14" name="墨迹 13"/>
            </p:nvPicPr>
            <p:blipFill>
              <a:blip r:embed="rId25"/>
            </p:blipFill>
            <p:spPr>
              <a:xfrm>
                <a:off x="4170592" y="3293644"/>
                <a:ext cx="2822" cy="109977"/>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5" name="墨迹 14"/>
              <p14:cNvContentPartPr/>
              <p14:nvPr/>
            </p14:nvContentPartPr>
            <p14:xfrm>
              <a:off x="4243958" y="3265445"/>
              <a:ext cx="112872" cy="349668"/>
            </p14:xfrm>
          </p:contentPart>
        </mc:Choice>
        <mc:Fallback xmlns="">
          <p:pic>
            <p:nvPicPr>
              <p:cNvPr id="15" name="墨迹 14"/>
            </p:nvPicPr>
            <p:blipFill>
              <a:blip r:embed="rId27"/>
            </p:blipFill>
            <p:spPr>
              <a:xfrm>
                <a:off x="4243958" y="3265445"/>
                <a:ext cx="112872" cy="349668"/>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6" name="墨迹 15"/>
              <p14:cNvContentPartPr/>
              <p14:nvPr/>
            </p14:nvContentPartPr>
            <p14:xfrm>
              <a:off x="4452770" y="3406440"/>
              <a:ext cx="28218" cy="42299"/>
            </p14:xfrm>
          </p:contentPart>
        </mc:Choice>
        <mc:Fallback xmlns="">
          <p:pic>
            <p:nvPicPr>
              <p:cNvPr id="16" name="墨迹 15"/>
            </p:nvPicPr>
            <p:blipFill>
              <a:blip r:embed="rId29"/>
            </p:blipFill>
            <p:spPr>
              <a:xfrm>
                <a:off x="4452770" y="3406440"/>
                <a:ext cx="28218" cy="42299"/>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7" name="墨迹 16"/>
              <p14:cNvContentPartPr/>
              <p14:nvPr/>
            </p14:nvContentPartPr>
            <p14:xfrm>
              <a:off x="4616434" y="3186488"/>
              <a:ext cx="197524" cy="360947"/>
            </p14:xfrm>
          </p:contentPart>
        </mc:Choice>
        <mc:Fallback xmlns="">
          <p:pic>
            <p:nvPicPr>
              <p:cNvPr id="17" name="墨迹 16"/>
            </p:nvPicPr>
            <p:blipFill>
              <a:blip r:embed="rId31"/>
            </p:blipFill>
            <p:spPr>
              <a:xfrm>
                <a:off x="4616434" y="3186488"/>
                <a:ext cx="197524" cy="360947"/>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18" name="墨迹 17"/>
              <p14:cNvContentPartPr/>
              <p14:nvPr/>
            </p14:nvContentPartPr>
            <p14:xfrm>
              <a:off x="4881681" y="3316204"/>
              <a:ext cx="53614" cy="197393"/>
            </p14:xfrm>
          </p:contentPart>
        </mc:Choice>
        <mc:Fallback xmlns="">
          <p:pic>
            <p:nvPicPr>
              <p:cNvPr id="18" name="墨迹 17"/>
            </p:nvPicPr>
            <p:blipFill>
              <a:blip r:embed="rId33"/>
            </p:blipFill>
            <p:spPr>
              <a:xfrm>
                <a:off x="4881681" y="3316204"/>
                <a:ext cx="53614" cy="197393"/>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19" name="墨迹 18"/>
              <p14:cNvContentPartPr/>
              <p14:nvPr/>
            </p14:nvContentPartPr>
            <p14:xfrm>
              <a:off x="4983265" y="3344402"/>
              <a:ext cx="208812" cy="157915"/>
            </p14:xfrm>
          </p:contentPart>
        </mc:Choice>
        <mc:Fallback xmlns="">
          <p:pic>
            <p:nvPicPr>
              <p:cNvPr id="19" name="墨迹 18"/>
            </p:nvPicPr>
            <p:blipFill>
              <a:blip r:embed="rId35"/>
            </p:blipFill>
            <p:spPr>
              <a:xfrm>
                <a:off x="4983265" y="3344402"/>
                <a:ext cx="208812" cy="157915"/>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0" name="墨迹 19"/>
              <p14:cNvContentPartPr/>
              <p14:nvPr/>
            </p14:nvContentPartPr>
            <p14:xfrm>
              <a:off x="5175146" y="3310564"/>
              <a:ext cx="11287" cy="400426"/>
            </p14:xfrm>
          </p:contentPart>
        </mc:Choice>
        <mc:Fallback xmlns="">
          <p:pic>
            <p:nvPicPr>
              <p:cNvPr id="20" name="墨迹 19"/>
            </p:nvPicPr>
            <p:blipFill>
              <a:blip r:embed="rId37"/>
            </p:blipFill>
            <p:spPr>
              <a:xfrm>
                <a:off x="5175146" y="3310564"/>
                <a:ext cx="11287" cy="400426"/>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1" name="墨迹 20"/>
              <p14:cNvContentPartPr/>
              <p14:nvPr/>
            </p14:nvContentPartPr>
            <p14:xfrm>
              <a:off x="5231582" y="3361322"/>
              <a:ext cx="76188" cy="5639"/>
            </p14:xfrm>
          </p:contentPart>
        </mc:Choice>
        <mc:Fallback xmlns="">
          <p:pic>
            <p:nvPicPr>
              <p:cNvPr id="21" name="墨迹 20"/>
            </p:nvPicPr>
            <p:blipFill>
              <a:blip r:embed="rId39"/>
            </p:blipFill>
            <p:spPr>
              <a:xfrm>
                <a:off x="5231582" y="3361322"/>
                <a:ext cx="76188" cy="5639"/>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2" name="墨迹 21"/>
              <p14:cNvContentPartPr/>
              <p14:nvPr/>
            </p14:nvContentPartPr>
            <p14:xfrm>
              <a:off x="5321879" y="3265445"/>
              <a:ext cx="129801" cy="332749"/>
            </p14:xfrm>
          </p:contentPart>
        </mc:Choice>
        <mc:Fallback xmlns="">
          <p:pic>
            <p:nvPicPr>
              <p:cNvPr id="22" name="墨迹 21"/>
            </p:nvPicPr>
            <p:blipFill>
              <a:blip r:embed="rId41"/>
            </p:blipFill>
            <p:spPr>
              <a:xfrm>
                <a:off x="5321879" y="3265445"/>
                <a:ext cx="129801" cy="332749"/>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3" name="墨迹 22"/>
              <p14:cNvContentPartPr/>
              <p14:nvPr/>
            </p14:nvContentPartPr>
            <p14:xfrm>
              <a:off x="4887325" y="3056773"/>
              <a:ext cx="174950" cy="140995"/>
            </p14:xfrm>
          </p:contentPart>
        </mc:Choice>
        <mc:Fallback xmlns="">
          <p:pic>
            <p:nvPicPr>
              <p:cNvPr id="23" name="墨迹 22"/>
            </p:nvPicPr>
            <p:blipFill>
              <a:blip r:embed="rId43"/>
            </p:blipFill>
            <p:spPr>
              <a:xfrm>
                <a:off x="4887325" y="3056773"/>
                <a:ext cx="174950" cy="140995"/>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4" name="墨迹 23"/>
              <p14:cNvContentPartPr/>
              <p14:nvPr/>
            </p14:nvContentPartPr>
            <p14:xfrm>
              <a:off x="5598414" y="3254166"/>
              <a:ext cx="174950" cy="14099"/>
            </p14:xfrm>
          </p:contentPart>
        </mc:Choice>
        <mc:Fallback xmlns="">
          <p:pic>
            <p:nvPicPr>
              <p:cNvPr id="24" name="墨迹 23"/>
            </p:nvPicPr>
            <p:blipFill>
              <a:blip r:embed="rId45"/>
            </p:blipFill>
            <p:spPr>
              <a:xfrm>
                <a:off x="5598414" y="3254166"/>
                <a:ext cx="174950" cy="14099"/>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5" name="墨迹 24"/>
              <p14:cNvContentPartPr/>
              <p14:nvPr/>
            </p14:nvContentPartPr>
            <p14:xfrm>
              <a:off x="5581483" y="3350042"/>
              <a:ext cx="276534" cy="22559"/>
            </p14:xfrm>
          </p:contentPart>
        </mc:Choice>
        <mc:Fallback xmlns="">
          <p:pic>
            <p:nvPicPr>
              <p:cNvPr id="25" name="墨迹 24"/>
            </p:nvPicPr>
            <p:blipFill>
              <a:blip r:embed="rId47"/>
            </p:blipFill>
            <p:spPr>
              <a:xfrm>
                <a:off x="5581483" y="3350042"/>
                <a:ext cx="276534" cy="22559"/>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6" name="墨迹 25"/>
              <p14:cNvContentPartPr/>
              <p14:nvPr/>
            </p14:nvContentPartPr>
            <p14:xfrm>
              <a:off x="5999106" y="3079332"/>
              <a:ext cx="19753" cy="513222"/>
            </p14:xfrm>
          </p:contentPart>
        </mc:Choice>
        <mc:Fallback xmlns="">
          <p:pic>
            <p:nvPicPr>
              <p:cNvPr id="26" name="墨迹 25"/>
            </p:nvPicPr>
            <p:blipFill>
              <a:blip r:embed="rId49"/>
            </p:blipFill>
            <p:spPr>
              <a:xfrm>
                <a:off x="5999106" y="3079332"/>
                <a:ext cx="19753" cy="513222"/>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27" name="墨迹 26"/>
              <p14:cNvContentPartPr/>
              <p14:nvPr/>
            </p14:nvContentPartPr>
            <p14:xfrm>
              <a:off x="6016037" y="3231606"/>
              <a:ext cx="186238" cy="239692"/>
            </p14:xfrm>
          </p:contentPart>
        </mc:Choice>
        <mc:Fallback xmlns="">
          <p:pic>
            <p:nvPicPr>
              <p:cNvPr id="27" name="墨迹 26"/>
            </p:nvPicPr>
            <p:blipFill>
              <a:blip r:embed="rId51"/>
            </p:blipFill>
            <p:spPr>
              <a:xfrm>
                <a:off x="6016037" y="3231606"/>
                <a:ext cx="186238" cy="239692"/>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28" name="墨迹 27"/>
              <p14:cNvContentPartPr/>
              <p14:nvPr/>
            </p14:nvContentPartPr>
            <p14:xfrm>
              <a:off x="6213562" y="3299284"/>
              <a:ext cx="163663" cy="575260"/>
            </p14:xfrm>
          </p:contentPart>
        </mc:Choice>
        <mc:Fallback xmlns="">
          <p:pic>
            <p:nvPicPr>
              <p:cNvPr id="28" name="墨迹 27"/>
            </p:nvPicPr>
            <p:blipFill>
              <a:blip r:embed="rId53"/>
            </p:blipFill>
            <p:spPr>
              <a:xfrm>
                <a:off x="6213562" y="3299284"/>
                <a:ext cx="163663" cy="575260"/>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29" name="墨迹 28"/>
              <p14:cNvContentPartPr/>
              <p14:nvPr/>
            </p14:nvContentPartPr>
            <p14:xfrm>
              <a:off x="6334898" y="3389521"/>
              <a:ext cx="115693" cy="205853"/>
            </p14:xfrm>
          </p:contentPart>
        </mc:Choice>
        <mc:Fallback xmlns="">
          <p:pic>
            <p:nvPicPr>
              <p:cNvPr id="29" name="墨迹 28"/>
            </p:nvPicPr>
            <p:blipFill>
              <a:blip r:embed="rId55"/>
            </p:blipFill>
            <p:spPr>
              <a:xfrm>
                <a:off x="6334898" y="3389521"/>
                <a:ext cx="115693" cy="205853"/>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0" name="墨迹 29"/>
              <p14:cNvContentPartPr/>
              <p14:nvPr/>
            </p14:nvContentPartPr>
            <p14:xfrm>
              <a:off x="1597128" y="4117055"/>
              <a:ext cx="16930" cy="259431"/>
            </p14:xfrm>
          </p:contentPart>
        </mc:Choice>
        <mc:Fallback xmlns="">
          <p:pic>
            <p:nvPicPr>
              <p:cNvPr id="30" name="墨迹 29"/>
            </p:nvPicPr>
            <p:blipFill>
              <a:blip r:embed="rId57"/>
            </p:blipFill>
            <p:spPr>
              <a:xfrm>
                <a:off x="1597128" y="4117055"/>
                <a:ext cx="16930" cy="259431"/>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1" name="墨迹 30"/>
              <p14:cNvContentPartPr/>
              <p14:nvPr/>
            </p14:nvContentPartPr>
            <p14:xfrm>
              <a:off x="1681781" y="4043738"/>
              <a:ext cx="146733" cy="389147"/>
            </p14:xfrm>
          </p:contentPart>
        </mc:Choice>
        <mc:Fallback xmlns="">
          <p:pic>
            <p:nvPicPr>
              <p:cNvPr id="31" name="墨迹 30"/>
            </p:nvPicPr>
            <p:blipFill>
              <a:blip r:embed="rId59"/>
            </p:blipFill>
            <p:spPr>
              <a:xfrm>
                <a:off x="1681781" y="4043738"/>
                <a:ext cx="146733" cy="389147"/>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2" name="墨迹 31"/>
              <p14:cNvContentPartPr/>
              <p14:nvPr/>
            </p14:nvContentPartPr>
            <p14:xfrm>
              <a:off x="1656385" y="4162174"/>
              <a:ext cx="93119" cy="180474"/>
            </p14:xfrm>
          </p:contentPart>
        </mc:Choice>
        <mc:Fallback xmlns="">
          <p:pic>
            <p:nvPicPr>
              <p:cNvPr id="32" name="墨迹 31"/>
            </p:nvPicPr>
            <p:blipFill>
              <a:blip r:embed="rId61"/>
            </p:blipFill>
            <p:spPr>
              <a:xfrm>
                <a:off x="1656385" y="4162174"/>
                <a:ext cx="93119" cy="180474"/>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3" name="墨迹 32"/>
              <p14:cNvContentPartPr/>
              <p14:nvPr/>
            </p14:nvContentPartPr>
            <p14:xfrm>
              <a:off x="1647920" y="4212932"/>
              <a:ext cx="138267" cy="81777"/>
            </p14:xfrm>
          </p:contentPart>
        </mc:Choice>
        <mc:Fallback xmlns="">
          <p:pic>
            <p:nvPicPr>
              <p:cNvPr id="33" name="墨迹 32"/>
            </p:nvPicPr>
            <p:blipFill>
              <a:blip r:embed="rId63"/>
            </p:blipFill>
            <p:spPr>
              <a:xfrm>
                <a:off x="1647920" y="4212932"/>
                <a:ext cx="138267" cy="81777"/>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4" name="墨迹 33"/>
              <p14:cNvContentPartPr/>
              <p14:nvPr/>
            </p14:nvContentPartPr>
            <p14:xfrm>
              <a:off x="1896236" y="4167814"/>
              <a:ext cx="2822" cy="84597"/>
            </p14:xfrm>
          </p:contentPart>
        </mc:Choice>
        <mc:Fallback xmlns="">
          <p:pic>
            <p:nvPicPr>
              <p:cNvPr id="34" name="墨迹 33"/>
            </p:nvPicPr>
            <p:blipFill>
              <a:blip r:embed="rId65"/>
            </p:blipFill>
            <p:spPr>
              <a:xfrm>
                <a:off x="1896236" y="4167814"/>
                <a:ext cx="2822" cy="84597"/>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5" name="墨迹 34"/>
              <p14:cNvContentPartPr/>
              <p14:nvPr/>
            </p14:nvContentPartPr>
            <p14:xfrm>
              <a:off x="1839801" y="3976060"/>
              <a:ext cx="158020" cy="434265"/>
            </p14:xfrm>
          </p:contentPart>
        </mc:Choice>
        <mc:Fallback xmlns="">
          <p:pic>
            <p:nvPicPr>
              <p:cNvPr id="35" name="墨迹 34"/>
            </p:nvPicPr>
            <p:blipFill>
              <a:blip r:embed="rId67"/>
            </p:blipFill>
            <p:spPr>
              <a:xfrm>
                <a:off x="1839801" y="3976060"/>
                <a:ext cx="158020" cy="434265"/>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6" name="墨迹 35"/>
              <p14:cNvContentPartPr/>
              <p14:nvPr/>
            </p14:nvContentPartPr>
            <p14:xfrm>
              <a:off x="2144553" y="3970420"/>
              <a:ext cx="112872" cy="140996"/>
            </p14:xfrm>
          </p:contentPart>
        </mc:Choice>
        <mc:Fallback xmlns="">
          <p:pic>
            <p:nvPicPr>
              <p:cNvPr id="36" name="墨迹 35"/>
            </p:nvPicPr>
            <p:blipFill>
              <a:blip r:embed="rId69"/>
            </p:blipFill>
            <p:spPr>
              <a:xfrm>
                <a:off x="2144553" y="3970420"/>
                <a:ext cx="112872" cy="140996"/>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37" name="墨迹 36"/>
              <p14:cNvContentPartPr/>
              <p14:nvPr/>
            </p14:nvContentPartPr>
            <p14:xfrm>
              <a:off x="2037326" y="4190373"/>
              <a:ext cx="276534" cy="73317"/>
            </p14:xfrm>
          </p:contentPart>
        </mc:Choice>
        <mc:Fallback xmlns="">
          <p:pic>
            <p:nvPicPr>
              <p:cNvPr id="37" name="墨迹 36"/>
            </p:nvPicPr>
            <p:blipFill>
              <a:blip r:embed="rId71"/>
            </p:blipFill>
            <p:spPr>
              <a:xfrm>
                <a:off x="2037326" y="4190373"/>
                <a:ext cx="276534" cy="73317"/>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38" name="墨迹 37"/>
              <p14:cNvContentPartPr/>
              <p14:nvPr/>
            </p14:nvContentPartPr>
            <p14:xfrm>
              <a:off x="2133266" y="4173454"/>
              <a:ext cx="33862" cy="112796"/>
            </p14:xfrm>
          </p:contentPart>
        </mc:Choice>
        <mc:Fallback xmlns="">
          <p:pic>
            <p:nvPicPr>
              <p:cNvPr id="38" name="墨迹 37"/>
            </p:nvPicPr>
            <p:blipFill>
              <a:blip r:embed="rId73"/>
            </p:blipFill>
            <p:spPr>
              <a:xfrm>
                <a:off x="2133266" y="4173454"/>
                <a:ext cx="33862" cy="112796"/>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39" name="墨迹 38"/>
              <p14:cNvContentPartPr/>
              <p14:nvPr/>
            </p14:nvContentPartPr>
            <p14:xfrm>
              <a:off x="2223563" y="4117055"/>
              <a:ext cx="31040" cy="688056"/>
            </p14:xfrm>
          </p:contentPart>
        </mc:Choice>
        <mc:Fallback xmlns="">
          <p:pic>
            <p:nvPicPr>
              <p:cNvPr id="39" name="墨迹 38"/>
            </p:nvPicPr>
            <p:blipFill>
              <a:blip r:embed="rId75"/>
            </p:blipFill>
            <p:spPr>
              <a:xfrm>
                <a:off x="2223563" y="4117055"/>
                <a:ext cx="31040" cy="688056"/>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0" name="墨迹 39"/>
              <p14:cNvContentPartPr/>
              <p14:nvPr/>
            </p14:nvContentPartPr>
            <p14:xfrm>
              <a:off x="2454949" y="4043738"/>
              <a:ext cx="79010" cy="236872"/>
            </p14:xfrm>
          </p:contentPart>
        </mc:Choice>
        <mc:Fallback xmlns="">
          <p:pic>
            <p:nvPicPr>
              <p:cNvPr id="40" name="墨迹 39"/>
            </p:nvPicPr>
            <p:blipFill>
              <a:blip r:embed="rId77"/>
            </p:blipFill>
            <p:spPr>
              <a:xfrm>
                <a:off x="2454949" y="4043738"/>
                <a:ext cx="79010" cy="236872"/>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1" name="墨迹 40"/>
              <p14:cNvContentPartPr/>
              <p14:nvPr/>
            </p14:nvContentPartPr>
            <p14:xfrm>
              <a:off x="2398514" y="4026819"/>
              <a:ext cx="222920" cy="259431"/>
            </p14:xfrm>
          </p:contentPart>
        </mc:Choice>
        <mc:Fallback xmlns="">
          <p:pic>
            <p:nvPicPr>
              <p:cNvPr id="41" name="墨迹 40"/>
            </p:nvPicPr>
            <p:blipFill>
              <a:blip r:embed="rId79"/>
            </p:blipFill>
            <p:spPr>
              <a:xfrm>
                <a:off x="2398514" y="4026819"/>
                <a:ext cx="222920" cy="259431"/>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2" name="墨迹 41"/>
              <p14:cNvContentPartPr/>
              <p14:nvPr/>
            </p14:nvContentPartPr>
            <p14:xfrm>
              <a:off x="2658118" y="3936582"/>
              <a:ext cx="141089" cy="414525"/>
            </p14:xfrm>
          </p:contentPart>
        </mc:Choice>
        <mc:Fallback xmlns="">
          <p:pic>
            <p:nvPicPr>
              <p:cNvPr id="42" name="墨迹 41"/>
            </p:nvPicPr>
            <p:blipFill>
              <a:blip r:embed="rId81"/>
            </p:blipFill>
            <p:spPr>
              <a:xfrm>
                <a:off x="2658118" y="3936582"/>
                <a:ext cx="141089" cy="414525"/>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3" name="墨迹 42"/>
              <p14:cNvContentPartPr/>
              <p14:nvPr/>
            </p14:nvContentPartPr>
            <p14:xfrm>
              <a:off x="2691979" y="4201652"/>
              <a:ext cx="121336" cy="124076"/>
            </p14:xfrm>
          </p:contentPart>
        </mc:Choice>
        <mc:Fallback xmlns="">
          <p:pic>
            <p:nvPicPr>
              <p:cNvPr id="43" name="墨迹 42"/>
            </p:nvPicPr>
            <p:blipFill>
              <a:blip r:embed="rId83"/>
            </p:blipFill>
            <p:spPr>
              <a:xfrm>
                <a:off x="2691979" y="4201652"/>
                <a:ext cx="121336" cy="124076"/>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4" name="墨迹 43"/>
              <p14:cNvContentPartPr/>
              <p14:nvPr/>
            </p14:nvContentPartPr>
            <p14:xfrm>
              <a:off x="2985444" y="3880184"/>
              <a:ext cx="50792" cy="408885"/>
            </p14:xfrm>
          </p:contentPart>
        </mc:Choice>
        <mc:Fallback xmlns="">
          <p:pic>
            <p:nvPicPr>
              <p:cNvPr id="44" name="墨迹 43"/>
            </p:nvPicPr>
            <p:blipFill>
              <a:blip r:embed="rId85"/>
            </p:blipFill>
            <p:spPr>
              <a:xfrm>
                <a:off x="2985444" y="3880184"/>
                <a:ext cx="50792" cy="408885"/>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5" name="墨迹 44"/>
              <p14:cNvContentPartPr/>
              <p14:nvPr/>
            </p14:nvContentPartPr>
            <p14:xfrm>
              <a:off x="2951583" y="4148074"/>
              <a:ext cx="186237" cy="183294"/>
            </p14:xfrm>
          </p:contentPart>
        </mc:Choice>
        <mc:Fallback xmlns="">
          <p:pic>
            <p:nvPicPr>
              <p:cNvPr id="45" name="墨迹 44"/>
            </p:nvPicPr>
            <p:blipFill>
              <a:blip r:embed="rId87"/>
            </p:blipFill>
            <p:spPr>
              <a:xfrm>
                <a:off x="2951583" y="4148074"/>
                <a:ext cx="186237" cy="183294"/>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46" name="墨迹 45"/>
              <p14:cNvContentPartPr/>
              <p14:nvPr/>
            </p14:nvContentPartPr>
            <p14:xfrm>
              <a:off x="3295840" y="4009899"/>
              <a:ext cx="11287" cy="8460"/>
            </p14:xfrm>
          </p:contentPart>
        </mc:Choice>
        <mc:Fallback xmlns="">
          <p:pic>
            <p:nvPicPr>
              <p:cNvPr id="46" name="墨迹 45"/>
            </p:nvPicPr>
            <p:blipFill>
              <a:blip r:embed="rId89"/>
            </p:blipFill>
            <p:spPr>
              <a:xfrm>
                <a:off x="3295840" y="4009899"/>
                <a:ext cx="11287" cy="8460"/>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47" name="墨迹 46"/>
              <p14:cNvContentPartPr/>
              <p14:nvPr/>
            </p14:nvContentPartPr>
            <p14:xfrm>
              <a:off x="1873662" y="4912268"/>
              <a:ext cx="28218" cy="524501"/>
            </p14:xfrm>
          </p:contentPart>
        </mc:Choice>
        <mc:Fallback xmlns="">
          <p:pic>
            <p:nvPicPr>
              <p:cNvPr id="47" name="墨迹 46"/>
            </p:nvPicPr>
            <p:blipFill>
              <a:blip r:embed="rId91"/>
            </p:blipFill>
            <p:spPr>
              <a:xfrm>
                <a:off x="1873662" y="4912268"/>
                <a:ext cx="28218" cy="524501"/>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48" name="墨迹 47"/>
              <p14:cNvContentPartPr/>
              <p14:nvPr/>
            </p14:nvContentPartPr>
            <p14:xfrm>
              <a:off x="1811583" y="5329613"/>
              <a:ext cx="208812" cy="186113"/>
            </p14:xfrm>
          </p:contentPart>
        </mc:Choice>
        <mc:Fallback xmlns="">
          <p:pic>
            <p:nvPicPr>
              <p:cNvPr id="48" name="墨迹 47"/>
            </p:nvPicPr>
            <p:blipFill>
              <a:blip r:embed="rId93"/>
            </p:blipFill>
            <p:spPr>
              <a:xfrm>
                <a:off x="1811583" y="5329613"/>
                <a:ext cx="208812" cy="186113"/>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49" name="墨迹 48"/>
              <p14:cNvContentPartPr/>
              <p14:nvPr/>
            </p14:nvContentPartPr>
            <p14:xfrm>
              <a:off x="2206632" y="4929187"/>
              <a:ext cx="112872" cy="90237"/>
            </p14:xfrm>
          </p:contentPart>
        </mc:Choice>
        <mc:Fallback xmlns="">
          <p:pic>
            <p:nvPicPr>
              <p:cNvPr id="49" name="墨迹 48"/>
            </p:nvPicPr>
            <p:blipFill>
              <a:blip r:embed="rId95"/>
            </p:blipFill>
            <p:spPr>
              <a:xfrm>
                <a:off x="2206632" y="4929187"/>
                <a:ext cx="112872" cy="90237"/>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50" name="墨迹 49"/>
              <p14:cNvContentPartPr/>
              <p14:nvPr/>
            </p14:nvContentPartPr>
            <p14:xfrm>
              <a:off x="2155840" y="5070182"/>
              <a:ext cx="28218" cy="214312"/>
            </p14:xfrm>
          </p:contentPart>
        </mc:Choice>
        <mc:Fallback xmlns="">
          <p:pic>
            <p:nvPicPr>
              <p:cNvPr id="50" name="墨迹 49"/>
            </p:nvPicPr>
            <p:blipFill>
              <a:blip r:embed="rId97"/>
            </p:blipFill>
            <p:spPr>
              <a:xfrm>
                <a:off x="2155840" y="5070182"/>
                <a:ext cx="28218" cy="214312"/>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51" name="墨迹 50"/>
              <p14:cNvContentPartPr/>
              <p14:nvPr/>
            </p14:nvContentPartPr>
            <p14:xfrm>
              <a:off x="2178415" y="5070182"/>
              <a:ext cx="146732" cy="315829"/>
            </p14:xfrm>
          </p:contentPart>
        </mc:Choice>
        <mc:Fallback xmlns="">
          <p:pic>
            <p:nvPicPr>
              <p:cNvPr id="51" name="墨迹 50"/>
            </p:nvPicPr>
            <p:blipFill>
              <a:blip r:embed="rId99"/>
            </p:blipFill>
            <p:spPr>
              <a:xfrm>
                <a:off x="2178415" y="5070182"/>
                <a:ext cx="146732" cy="315829"/>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52" name="墨迹 51"/>
              <p14:cNvContentPartPr/>
              <p14:nvPr/>
            </p14:nvContentPartPr>
            <p14:xfrm>
              <a:off x="2251781" y="5323973"/>
              <a:ext cx="239851" cy="90237"/>
            </p14:xfrm>
          </p:contentPart>
        </mc:Choice>
        <mc:Fallback xmlns="">
          <p:pic>
            <p:nvPicPr>
              <p:cNvPr id="52" name="墨迹 51"/>
            </p:nvPicPr>
            <p:blipFill>
              <a:blip r:embed="rId101"/>
            </p:blipFill>
            <p:spPr>
              <a:xfrm>
                <a:off x="2251781" y="5323973"/>
                <a:ext cx="239851" cy="90237"/>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53" name="墨迹 52"/>
              <p14:cNvContentPartPr/>
              <p14:nvPr/>
            </p14:nvContentPartPr>
            <p14:xfrm>
              <a:off x="2502919" y="4985585"/>
              <a:ext cx="93119" cy="174834"/>
            </p14:xfrm>
          </p:contentPart>
        </mc:Choice>
        <mc:Fallback xmlns="">
          <p:pic>
            <p:nvPicPr>
              <p:cNvPr id="53" name="墨迹 52"/>
            </p:nvPicPr>
            <p:blipFill>
              <a:blip r:embed="rId103"/>
            </p:blipFill>
            <p:spPr>
              <a:xfrm>
                <a:off x="2502919" y="4985585"/>
                <a:ext cx="93119" cy="174834"/>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54" name="墨迹 53"/>
              <p14:cNvContentPartPr/>
              <p14:nvPr/>
            </p14:nvContentPartPr>
            <p14:xfrm>
              <a:off x="2545246" y="4974305"/>
              <a:ext cx="208812" cy="163555"/>
            </p14:xfrm>
          </p:contentPart>
        </mc:Choice>
        <mc:Fallback xmlns="">
          <p:pic>
            <p:nvPicPr>
              <p:cNvPr id="54" name="墨迹 53"/>
            </p:nvPicPr>
            <p:blipFill>
              <a:blip r:embed="rId105"/>
            </p:blipFill>
            <p:spPr>
              <a:xfrm>
                <a:off x="2545246" y="4974305"/>
                <a:ext cx="208812" cy="163555"/>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55" name="墨迹 54"/>
              <p14:cNvContentPartPr/>
              <p14:nvPr/>
            </p14:nvContentPartPr>
            <p14:xfrm>
              <a:off x="2528316" y="5120940"/>
              <a:ext cx="332970" cy="242512"/>
            </p14:xfrm>
          </p:contentPart>
        </mc:Choice>
        <mc:Fallback xmlns="">
          <p:pic>
            <p:nvPicPr>
              <p:cNvPr id="55" name="墨迹 54"/>
            </p:nvPicPr>
            <p:blipFill>
              <a:blip r:embed="rId107"/>
            </p:blipFill>
            <p:spPr>
              <a:xfrm>
                <a:off x="2528316" y="5120940"/>
                <a:ext cx="332970" cy="242512"/>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56" name="墨迹 55"/>
              <p14:cNvContentPartPr/>
              <p14:nvPr/>
            </p14:nvContentPartPr>
            <p14:xfrm>
              <a:off x="1066633" y="4218572"/>
              <a:ext cx="237029" cy="270710"/>
            </p14:xfrm>
          </p:contentPart>
        </mc:Choice>
        <mc:Fallback xmlns="">
          <p:pic>
            <p:nvPicPr>
              <p:cNvPr id="56" name="墨迹 55"/>
            </p:nvPicPr>
            <p:blipFill>
              <a:blip r:embed="rId109"/>
            </p:blipFill>
            <p:spPr>
              <a:xfrm>
                <a:off x="1066633" y="4218572"/>
                <a:ext cx="237029" cy="270710"/>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57" name="墨迹 56"/>
              <p14:cNvContentPartPr/>
              <p14:nvPr/>
            </p14:nvContentPartPr>
            <p14:xfrm>
              <a:off x="1196435" y="4280610"/>
              <a:ext cx="16930" cy="208673"/>
            </p14:xfrm>
          </p:contentPart>
        </mc:Choice>
        <mc:Fallback xmlns="">
          <p:pic>
            <p:nvPicPr>
              <p:cNvPr id="57" name="墨迹 56"/>
            </p:nvPicPr>
            <p:blipFill>
              <a:blip r:embed="rId111"/>
            </p:blipFill>
            <p:spPr>
              <a:xfrm>
                <a:off x="1196435" y="4280610"/>
                <a:ext cx="16930" cy="208673"/>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58" name="墨迹 57"/>
              <p14:cNvContentPartPr/>
              <p14:nvPr/>
            </p14:nvContentPartPr>
            <p14:xfrm>
              <a:off x="1173860" y="5284494"/>
              <a:ext cx="191882" cy="169194"/>
            </p14:xfrm>
          </p:contentPart>
        </mc:Choice>
        <mc:Fallback xmlns="">
          <p:pic>
            <p:nvPicPr>
              <p:cNvPr id="58" name="墨迹 57"/>
            </p:nvPicPr>
            <p:blipFill>
              <a:blip r:embed="rId113"/>
            </p:blipFill>
            <p:spPr>
              <a:xfrm>
                <a:off x="1173860" y="5284494"/>
                <a:ext cx="191882" cy="169194"/>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59" name="墨迹 58"/>
              <p14:cNvContentPartPr/>
              <p14:nvPr/>
            </p14:nvContentPartPr>
            <p14:xfrm>
              <a:off x="925544" y="5098381"/>
              <a:ext cx="507920" cy="547061"/>
            </p14:xfrm>
          </p:contentPart>
        </mc:Choice>
        <mc:Fallback xmlns="">
          <p:pic>
            <p:nvPicPr>
              <p:cNvPr id="59" name="墨迹 58"/>
            </p:nvPicPr>
            <p:blipFill>
              <a:blip r:embed="rId115"/>
            </p:blipFill>
            <p:spPr>
              <a:xfrm>
                <a:off x="925544" y="5098381"/>
                <a:ext cx="507920" cy="547061"/>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60" name="墨迹 59"/>
              <p14:cNvContentPartPr/>
              <p14:nvPr/>
            </p14:nvContentPartPr>
            <p14:xfrm>
              <a:off x="880395" y="2131845"/>
              <a:ext cx="28218" cy="62038"/>
            </p14:xfrm>
          </p:contentPart>
        </mc:Choice>
        <mc:Fallback xmlns="">
          <p:pic>
            <p:nvPicPr>
              <p:cNvPr id="60" name="墨迹 59"/>
            </p:nvPicPr>
            <p:blipFill>
              <a:blip r:embed="rId117"/>
            </p:blipFill>
            <p:spPr>
              <a:xfrm>
                <a:off x="880395" y="2131845"/>
                <a:ext cx="28218" cy="62038"/>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61" name="墨迹 60"/>
              <p14:cNvContentPartPr/>
              <p14:nvPr/>
            </p14:nvContentPartPr>
            <p14:xfrm>
              <a:off x="936831" y="1753978"/>
              <a:ext cx="649010" cy="738814"/>
            </p14:xfrm>
          </p:contentPart>
        </mc:Choice>
        <mc:Fallback xmlns="">
          <p:pic>
            <p:nvPicPr>
              <p:cNvPr id="61" name="墨迹 60"/>
            </p:nvPicPr>
            <p:blipFill>
              <a:blip r:embed="rId119"/>
            </p:blipFill>
            <p:spPr>
              <a:xfrm>
                <a:off x="936831" y="1753978"/>
                <a:ext cx="649010" cy="738814"/>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62" name="墨迹 61"/>
              <p14:cNvContentPartPr/>
              <p14:nvPr/>
            </p14:nvContentPartPr>
            <p14:xfrm>
              <a:off x="4729305" y="4094496"/>
              <a:ext cx="189059" cy="186114"/>
            </p14:xfrm>
          </p:contentPart>
        </mc:Choice>
        <mc:Fallback xmlns="">
          <p:pic>
            <p:nvPicPr>
              <p:cNvPr id="62" name="墨迹 61"/>
            </p:nvPicPr>
            <p:blipFill>
              <a:blip r:embed="rId121"/>
            </p:blipFill>
            <p:spPr>
              <a:xfrm>
                <a:off x="4729305" y="4094496"/>
                <a:ext cx="189059" cy="186114"/>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63" name="墨迹 62"/>
              <p14:cNvContentPartPr/>
              <p14:nvPr/>
            </p14:nvContentPartPr>
            <p14:xfrm>
              <a:off x="4997374" y="4088856"/>
              <a:ext cx="155198" cy="174834"/>
            </p14:xfrm>
          </p:contentPart>
        </mc:Choice>
        <mc:Fallback xmlns="">
          <p:pic>
            <p:nvPicPr>
              <p:cNvPr id="63" name="墨迹 62"/>
            </p:nvPicPr>
            <p:blipFill>
              <a:blip r:embed="rId123"/>
            </p:blipFill>
            <p:spPr>
              <a:xfrm>
                <a:off x="4997374" y="4088856"/>
                <a:ext cx="155198" cy="174834"/>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64" name="墨迹 63"/>
              <p14:cNvContentPartPr/>
              <p14:nvPr/>
            </p14:nvContentPartPr>
            <p14:xfrm>
              <a:off x="5005839" y="4083217"/>
              <a:ext cx="121337" cy="231231"/>
            </p14:xfrm>
          </p:contentPart>
        </mc:Choice>
        <mc:Fallback xmlns="">
          <p:pic>
            <p:nvPicPr>
              <p:cNvPr id="64" name="墨迹 63"/>
            </p:nvPicPr>
            <p:blipFill>
              <a:blip r:embed="rId125"/>
            </p:blipFill>
            <p:spPr>
              <a:xfrm>
                <a:off x="5005839" y="4083217"/>
                <a:ext cx="121337" cy="231231"/>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65" name="墨迹 64"/>
              <p14:cNvContentPartPr/>
              <p14:nvPr/>
            </p14:nvContentPartPr>
            <p14:xfrm>
              <a:off x="5338810" y="4021179"/>
              <a:ext cx="174950" cy="265071"/>
            </p14:xfrm>
          </p:contentPart>
        </mc:Choice>
        <mc:Fallback xmlns="">
          <p:pic>
            <p:nvPicPr>
              <p:cNvPr id="65" name="墨迹 64"/>
            </p:nvPicPr>
            <p:blipFill>
              <a:blip r:embed="rId127"/>
            </p:blipFill>
            <p:spPr>
              <a:xfrm>
                <a:off x="5338810" y="4021179"/>
                <a:ext cx="174950" cy="265071"/>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66" name="墨迹 65"/>
              <p14:cNvContentPartPr/>
              <p14:nvPr/>
            </p14:nvContentPartPr>
            <p14:xfrm>
              <a:off x="5587126" y="3880184"/>
              <a:ext cx="124159" cy="143815"/>
            </p14:xfrm>
          </p:contentPart>
        </mc:Choice>
        <mc:Fallback xmlns="">
          <p:pic>
            <p:nvPicPr>
              <p:cNvPr id="66" name="墨迹 65"/>
            </p:nvPicPr>
            <p:blipFill>
              <a:blip r:embed="rId129"/>
            </p:blipFill>
            <p:spPr>
              <a:xfrm>
                <a:off x="5587126" y="3880184"/>
                <a:ext cx="124159" cy="143815"/>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67" name="墨迹 66"/>
              <p14:cNvContentPartPr/>
              <p14:nvPr/>
            </p14:nvContentPartPr>
            <p14:xfrm>
              <a:off x="5728215" y="3970420"/>
              <a:ext cx="107228" cy="248152"/>
            </p14:xfrm>
          </p:contentPart>
        </mc:Choice>
        <mc:Fallback xmlns="">
          <p:pic>
            <p:nvPicPr>
              <p:cNvPr id="67" name="墨迹 66"/>
            </p:nvPicPr>
            <p:blipFill>
              <a:blip r:embed="rId131"/>
            </p:blipFill>
            <p:spPr>
              <a:xfrm>
                <a:off x="5728215" y="3970420"/>
                <a:ext cx="107228" cy="248152"/>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68" name="墨迹 67"/>
              <p14:cNvContentPartPr/>
              <p14:nvPr/>
            </p14:nvContentPartPr>
            <p14:xfrm>
              <a:off x="5903166" y="4100136"/>
              <a:ext cx="84653" cy="112796"/>
            </p14:xfrm>
          </p:contentPart>
        </mc:Choice>
        <mc:Fallback xmlns="">
          <p:pic>
            <p:nvPicPr>
              <p:cNvPr id="68" name="墨迹 67"/>
            </p:nvPicPr>
            <p:blipFill>
              <a:blip r:embed="rId133"/>
            </p:blipFill>
            <p:spPr>
              <a:xfrm>
                <a:off x="5903166" y="4100136"/>
                <a:ext cx="84653" cy="112796"/>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69" name="墨迹 68"/>
              <p14:cNvContentPartPr/>
              <p14:nvPr/>
            </p14:nvContentPartPr>
            <p14:xfrm>
              <a:off x="6004750" y="4111416"/>
              <a:ext cx="186237" cy="135355"/>
            </p14:xfrm>
          </p:contentPart>
        </mc:Choice>
        <mc:Fallback xmlns="">
          <p:pic>
            <p:nvPicPr>
              <p:cNvPr id="69" name="墨迹 68"/>
            </p:nvPicPr>
            <p:blipFill>
              <a:blip r:embed="rId135"/>
            </p:blipFill>
            <p:spPr>
              <a:xfrm>
                <a:off x="6004750" y="4111416"/>
                <a:ext cx="186237" cy="135355"/>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70" name="墨迹 69"/>
              <p14:cNvContentPartPr/>
              <p14:nvPr/>
            </p14:nvContentPartPr>
            <p14:xfrm>
              <a:off x="6185344" y="4088856"/>
              <a:ext cx="16931" cy="355308"/>
            </p14:xfrm>
          </p:contentPart>
        </mc:Choice>
        <mc:Fallback xmlns="">
          <p:pic>
            <p:nvPicPr>
              <p:cNvPr id="70" name="墨迹 69"/>
            </p:nvPicPr>
            <p:blipFill>
              <a:blip r:embed="rId137"/>
            </p:blipFill>
            <p:spPr>
              <a:xfrm>
                <a:off x="6185344" y="4088856"/>
                <a:ext cx="16931" cy="355308"/>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71" name="墨迹 70"/>
              <p14:cNvContentPartPr/>
              <p14:nvPr/>
            </p14:nvContentPartPr>
            <p14:xfrm>
              <a:off x="6292572" y="4128335"/>
              <a:ext cx="70544" cy="22559"/>
            </p14:xfrm>
          </p:contentPart>
        </mc:Choice>
        <mc:Fallback xmlns="">
          <p:pic>
            <p:nvPicPr>
              <p:cNvPr id="71" name="墨迹 70"/>
            </p:nvPicPr>
            <p:blipFill>
              <a:blip r:embed="rId139"/>
            </p:blipFill>
            <p:spPr>
              <a:xfrm>
                <a:off x="6292572" y="4128335"/>
                <a:ext cx="70544" cy="22559"/>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72" name="墨迹 71"/>
              <p14:cNvContentPartPr/>
              <p14:nvPr/>
            </p14:nvContentPartPr>
            <p14:xfrm>
              <a:off x="6346186" y="4015539"/>
              <a:ext cx="132624" cy="335568"/>
            </p14:xfrm>
          </p:contentPart>
        </mc:Choice>
        <mc:Fallback xmlns="">
          <p:pic>
            <p:nvPicPr>
              <p:cNvPr id="72" name="墨迹 71"/>
            </p:nvPicPr>
            <p:blipFill>
              <a:blip r:embed="rId141"/>
            </p:blipFill>
            <p:spPr>
              <a:xfrm>
                <a:off x="6346186" y="4015539"/>
                <a:ext cx="132624" cy="335568"/>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73" name="墨迹 72"/>
              <p14:cNvContentPartPr/>
              <p14:nvPr/>
            </p14:nvContentPartPr>
            <p14:xfrm>
              <a:off x="6597324" y="4094496"/>
              <a:ext cx="135445" cy="31019"/>
            </p14:xfrm>
          </p:contentPart>
        </mc:Choice>
        <mc:Fallback xmlns="">
          <p:pic>
            <p:nvPicPr>
              <p:cNvPr id="73" name="墨迹 72"/>
            </p:nvPicPr>
            <p:blipFill>
              <a:blip r:embed="rId143"/>
            </p:blipFill>
            <p:spPr>
              <a:xfrm>
                <a:off x="6597324" y="4094496"/>
                <a:ext cx="135445" cy="31019"/>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74" name="墨迹 73"/>
              <p14:cNvContentPartPr/>
              <p14:nvPr/>
            </p14:nvContentPartPr>
            <p14:xfrm>
              <a:off x="6569106" y="4196013"/>
              <a:ext cx="183416" cy="5639"/>
            </p14:xfrm>
          </p:contentPart>
        </mc:Choice>
        <mc:Fallback xmlns="">
          <p:pic>
            <p:nvPicPr>
              <p:cNvPr id="74" name="墨迹 73"/>
            </p:nvPicPr>
            <p:blipFill>
              <a:blip r:embed="rId145"/>
            </p:blipFill>
            <p:spPr>
              <a:xfrm>
                <a:off x="6569106" y="4196013"/>
                <a:ext cx="183416" cy="5639"/>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75" name="墨迹 74"/>
              <p14:cNvContentPartPr/>
              <p14:nvPr/>
            </p14:nvContentPartPr>
            <p14:xfrm>
              <a:off x="6964156" y="4026819"/>
              <a:ext cx="149554" cy="186113"/>
            </p14:xfrm>
          </p:contentPart>
        </mc:Choice>
        <mc:Fallback xmlns="">
          <p:pic>
            <p:nvPicPr>
              <p:cNvPr id="75" name="墨迹 74"/>
            </p:nvPicPr>
            <p:blipFill>
              <a:blip r:embed="rId147"/>
            </p:blipFill>
            <p:spPr>
              <a:xfrm>
                <a:off x="6964156" y="4026819"/>
                <a:ext cx="149554" cy="186113"/>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76" name="墨迹 75"/>
              <p14:cNvContentPartPr/>
              <p14:nvPr/>
            </p14:nvContentPartPr>
            <p14:xfrm>
              <a:off x="7167324" y="4156534"/>
              <a:ext cx="47970" cy="78957"/>
            </p14:xfrm>
          </p:contentPart>
        </mc:Choice>
        <mc:Fallback xmlns="">
          <p:pic>
            <p:nvPicPr>
              <p:cNvPr id="76" name="墨迹 75"/>
            </p:nvPicPr>
            <p:blipFill>
              <a:blip r:embed="rId149"/>
            </p:blipFill>
            <p:spPr>
              <a:xfrm>
                <a:off x="7167324" y="4156534"/>
                <a:ext cx="47970" cy="78957"/>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77" name="墨迹 76"/>
              <p14:cNvContentPartPr/>
              <p14:nvPr/>
            </p14:nvContentPartPr>
            <p14:xfrm>
              <a:off x="7280195" y="4083217"/>
              <a:ext cx="107228" cy="140995"/>
            </p14:xfrm>
          </p:contentPart>
        </mc:Choice>
        <mc:Fallback xmlns="">
          <p:pic>
            <p:nvPicPr>
              <p:cNvPr id="77" name="墨迹 76"/>
            </p:nvPicPr>
            <p:blipFill>
              <a:blip r:embed="rId151"/>
            </p:blipFill>
            <p:spPr>
              <a:xfrm>
                <a:off x="7280195" y="4083217"/>
                <a:ext cx="107228" cy="140995"/>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78" name="墨迹 77"/>
              <p14:cNvContentPartPr/>
              <p14:nvPr/>
            </p14:nvContentPartPr>
            <p14:xfrm>
              <a:off x="7483363" y="4009899"/>
              <a:ext cx="186238" cy="225592"/>
            </p14:xfrm>
          </p:contentPart>
        </mc:Choice>
        <mc:Fallback xmlns="">
          <p:pic>
            <p:nvPicPr>
              <p:cNvPr id="78" name="墨迹 77"/>
            </p:nvPicPr>
            <p:blipFill>
              <a:blip r:embed="rId153"/>
            </p:blipFill>
            <p:spPr>
              <a:xfrm>
                <a:off x="7483363" y="4009899"/>
                <a:ext cx="186238" cy="225592"/>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79" name="墨迹 78"/>
              <p14:cNvContentPartPr/>
              <p14:nvPr/>
            </p14:nvContentPartPr>
            <p14:xfrm>
              <a:off x="7505938" y="3964781"/>
              <a:ext cx="98762" cy="284810"/>
            </p14:xfrm>
          </p:contentPart>
        </mc:Choice>
        <mc:Fallback xmlns="">
          <p:pic>
            <p:nvPicPr>
              <p:cNvPr id="79" name="墨迹 78"/>
            </p:nvPicPr>
            <p:blipFill>
              <a:blip r:embed="rId155"/>
            </p:blipFill>
            <p:spPr>
              <a:xfrm>
                <a:off x="7505938" y="3964781"/>
                <a:ext cx="98762" cy="284810"/>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80" name="墨迹 79"/>
              <p14:cNvContentPartPr/>
              <p14:nvPr/>
            </p14:nvContentPartPr>
            <p14:xfrm>
              <a:off x="7709106" y="3976060"/>
              <a:ext cx="67723" cy="250972"/>
            </p14:xfrm>
          </p:contentPart>
        </mc:Choice>
        <mc:Fallback xmlns="">
          <p:pic>
            <p:nvPicPr>
              <p:cNvPr id="80" name="墨迹 79"/>
            </p:nvPicPr>
            <p:blipFill>
              <a:blip r:embed="rId157"/>
            </p:blipFill>
            <p:spPr>
              <a:xfrm>
                <a:off x="7709106" y="3976060"/>
                <a:ext cx="67723" cy="250972"/>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81" name="墨迹 80"/>
              <p14:cNvContentPartPr/>
              <p14:nvPr/>
            </p14:nvContentPartPr>
            <p14:xfrm>
              <a:off x="7889700" y="4004259"/>
              <a:ext cx="112871" cy="174834"/>
            </p14:xfrm>
          </p:contentPart>
        </mc:Choice>
        <mc:Fallback xmlns="">
          <p:pic>
            <p:nvPicPr>
              <p:cNvPr id="81" name="墨迹 80"/>
            </p:nvPicPr>
            <p:blipFill>
              <a:blip r:embed="rId159"/>
            </p:blipFill>
            <p:spPr>
              <a:xfrm>
                <a:off x="7889700" y="4004259"/>
                <a:ext cx="112871" cy="174834"/>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82" name="墨迹 81"/>
              <p14:cNvContentPartPr/>
              <p14:nvPr/>
            </p14:nvContentPartPr>
            <p14:xfrm>
              <a:off x="8121086" y="3919662"/>
              <a:ext cx="126980" cy="22560"/>
            </p14:xfrm>
          </p:contentPart>
        </mc:Choice>
        <mc:Fallback xmlns="">
          <p:pic>
            <p:nvPicPr>
              <p:cNvPr id="82" name="墨迹 81"/>
            </p:nvPicPr>
            <p:blipFill>
              <a:blip r:embed="rId161"/>
            </p:blipFill>
            <p:spPr>
              <a:xfrm>
                <a:off x="8121086" y="3919662"/>
                <a:ext cx="126980" cy="22560"/>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83" name="墨迹 82"/>
              <p14:cNvContentPartPr/>
              <p14:nvPr/>
            </p14:nvContentPartPr>
            <p14:xfrm>
              <a:off x="8211383" y="3874544"/>
              <a:ext cx="67723" cy="194573"/>
            </p14:xfrm>
          </p:contentPart>
        </mc:Choice>
        <mc:Fallback xmlns="">
          <p:pic>
            <p:nvPicPr>
              <p:cNvPr id="83" name="墨迹 82"/>
            </p:nvPicPr>
            <p:blipFill>
              <a:blip r:embed="rId163"/>
            </p:blipFill>
            <p:spPr>
              <a:xfrm>
                <a:off x="8211383" y="3874544"/>
                <a:ext cx="67723" cy="194573"/>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84" name="墨迹 83"/>
              <p14:cNvContentPartPr/>
              <p14:nvPr/>
            </p14:nvContentPartPr>
            <p14:xfrm>
              <a:off x="8341185" y="3914023"/>
              <a:ext cx="90297" cy="124075"/>
            </p14:xfrm>
          </p:contentPart>
        </mc:Choice>
        <mc:Fallback xmlns="">
          <p:pic>
            <p:nvPicPr>
              <p:cNvPr id="84" name="墨迹 83"/>
            </p:nvPicPr>
            <p:blipFill>
              <a:blip r:embed="rId165"/>
            </p:blipFill>
            <p:spPr>
              <a:xfrm>
                <a:off x="8341185" y="3914023"/>
                <a:ext cx="90297" cy="124075"/>
              </a:xfrm>
              <a:prstGeom prst="rect"/>
            </p:spPr>
          </p:pic>
        </mc:Fallback>
      </mc:AlternateContent>
      <mc:AlternateContent xmlns:mc="http://schemas.openxmlformats.org/markup-compatibility/2006" xmlns:p14="http://schemas.microsoft.com/office/powerpoint/2010/main">
        <mc:Choice Requires="p14">
          <p:contentPart r:id="rId166" p14:bwMode="auto">
            <p14:nvContentPartPr>
              <p14:cNvPr id="85" name="墨迹 84"/>
              <p14:cNvContentPartPr/>
              <p14:nvPr/>
            </p14:nvContentPartPr>
            <p14:xfrm>
              <a:off x="9142571" y="3914023"/>
              <a:ext cx="203168" cy="321468"/>
            </p14:xfrm>
          </p:contentPart>
        </mc:Choice>
        <mc:Fallback xmlns="">
          <p:pic>
            <p:nvPicPr>
              <p:cNvPr id="85" name="墨迹 84"/>
            </p:nvPicPr>
            <p:blipFill>
              <a:blip r:embed="rId167"/>
            </p:blipFill>
            <p:spPr>
              <a:xfrm>
                <a:off x="9142571" y="3914023"/>
                <a:ext cx="203168" cy="321468"/>
              </a:xfrm>
              <a:prstGeom prst="rect"/>
            </p:spPr>
          </p:pic>
        </mc:Fallback>
      </mc:AlternateContent>
      <mc:AlternateContent xmlns:mc="http://schemas.openxmlformats.org/markup-compatibility/2006" xmlns:p14="http://schemas.microsoft.com/office/powerpoint/2010/main">
        <mc:Choice Requires="p14">
          <p:contentPart r:id="rId168" p14:bwMode="auto">
            <p14:nvContentPartPr>
              <p14:cNvPr id="86" name="墨迹 85"/>
              <p14:cNvContentPartPr/>
              <p14:nvPr/>
            </p14:nvContentPartPr>
            <p14:xfrm>
              <a:off x="9430393" y="3930942"/>
              <a:ext cx="107227" cy="265071"/>
            </p14:xfrm>
          </p:contentPart>
        </mc:Choice>
        <mc:Fallback xmlns="">
          <p:pic>
            <p:nvPicPr>
              <p:cNvPr id="86" name="墨迹 85"/>
            </p:nvPicPr>
            <p:blipFill>
              <a:blip r:embed="rId169"/>
            </p:blipFill>
            <p:spPr>
              <a:xfrm>
                <a:off x="9430393" y="3930942"/>
                <a:ext cx="107227" cy="265071"/>
              </a:xfrm>
              <a:prstGeom prst="rect"/>
            </p:spPr>
          </p:pic>
        </mc:Fallback>
      </mc:AlternateContent>
      <mc:AlternateContent xmlns:mc="http://schemas.openxmlformats.org/markup-compatibility/2006" xmlns:p14="http://schemas.microsoft.com/office/powerpoint/2010/main">
        <mc:Choice Requires="p14">
          <p:contentPart r:id="rId170" p14:bwMode="auto">
            <p14:nvContentPartPr>
              <p14:cNvPr id="87" name="墨迹 86"/>
              <p14:cNvContentPartPr/>
              <p14:nvPr/>
            </p14:nvContentPartPr>
            <p14:xfrm>
              <a:off x="9582768" y="3914023"/>
              <a:ext cx="265248" cy="468103"/>
            </p14:xfrm>
          </p:contentPart>
        </mc:Choice>
        <mc:Fallback xmlns="">
          <p:pic>
            <p:nvPicPr>
              <p:cNvPr id="87" name="墨迹 86"/>
            </p:nvPicPr>
            <p:blipFill>
              <a:blip r:embed="rId171"/>
            </p:blipFill>
            <p:spPr>
              <a:xfrm>
                <a:off x="9582768" y="3914023"/>
                <a:ext cx="265248" cy="468103"/>
              </a:xfrm>
              <a:prstGeom prst="rect"/>
            </p:spPr>
          </p:pic>
        </mc:Fallback>
      </mc:AlternateContent>
      <mc:AlternateContent xmlns:mc="http://schemas.openxmlformats.org/markup-compatibility/2006" xmlns:p14="http://schemas.microsoft.com/office/powerpoint/2010/main">
        <mc:Choice Requires="p14">
          <p:contentPart r:id="rId172" p14:bwMode="auto">
            <p14:nvContentPartPr>
              <p14:cNvPr id="88" name="墨迹 87"/>
              <p14:cNvContentPartPr/>
              <p14:nvPr/>
            </p14:nvContentPartPr>
            <p14:xfrm>
              <a:off x="9893164" y="3976060"/>
              <a:ext cx="93119" cy="28199"/>
            </p14:xfrm>
          </p:contentPart>
        </mc:Choice>
        <mc:Fallback xmlns="">
          <p:pic>
            <p:nvPicPr>
              <p:cNvPr id="88" name="墨迹 87"/>
            </p:nvPicPr>
            <p:blipFill>
              <a:blip r:embed="rId173"/>
            </p:blipFill>
            <p:spPr>
              <a:xfrm>
                <a:off x="9893164" y="3976060"/>
                <a:ext cx="93119" cy="28199"/>
              </a:xfrm>
              <a:prstGeom prst="rect"/>
            </p:spPr>
          </p:pic>
        </mc:Fallback>
      </mc:AlternateContent>
      <mc:AlternateContent xmlns:mc="http://schemas.openxmlformats.org/markup-compatibility/2006" xmlns:p14="http://schemas.microsoft.com/office/powerpoint/2010/main">
        <mc:Choice Requires="p14">
          <p:contentPart r:id="rId174" p14:bwMode="auto">
            <p14:nvContentPartPr>
              <p14:cNvPr id="89" name="墨迹 88"/>
              <p14:cNvContentPartPr/>
              <p14:nvPr/>
            </p14:nvContentPartPr>
            <p14:xfrm>
              <a:off x="9955244" y="3891463"/>
              <a:ext cx="169307" cy="360948"/>
            </p14:xfrm>
          </p:contentPart>
        </mc:Choice>
        <mc:Fallback xmlns="">
          <p:pic>
            <p:nvPicPr>
              <p:cNvPr id="89" name="墨迹 88"/>
            </p:nvPicPr>
            <p:blipFill>
              <a:blip r:embed="rId175"/>
            </p:blipFill>
            <p:spPr>
              <a:xfrm>
                <a:off x="9955244" y="3891463"/>
                <a:ext cx="169307" cy="360948"/>
              </a:xfrm>
              <a:prstGeom prst="rect"/>
            </p:spPr>
          </p:pic>
        </mc:Fallback>
      </mc:AlternateContent>
      <mc:AlternateContent xmlns:mc="http://schemas.openxmlformats.org/markup-compatibility/2006" xmlns:p14="http://schemas.microsoft.com/office/powerpoint/2010/main">
        <mc:Choice Requires="p14">
          <p:contentPart r:id="rId176" p14:bwMode="auto">
            <p14:nvContentPartPr>
              <p14:cNvPr id="90" name="墨迹 89"/>
              <p14:cNvContentPartPr/>
              <p14:nvPr/>
            </p14:nvContentPartPr>
            <p14:xfrm>
              <a:off x="10175342" y="3987340"/>
              <a:ext cx="180595" cy="25379"/>
            </p14:xfrm>
          </p:contentPart>
        </mc:Choice>
        <mc:Fallback xmlns="">
          <p:pic>
            <p:nvPicPr>
              <p:cNvPr id="90" name="墨迹 89"/>
            </p:nvPicPr>
            <p:blipFill>
              <a:blip r:embed="rId177"/>
            </p:blipFill>
            <p:spPr>
              <a:xfrm>
                <a:off x="10175342" y="3987340"/>
                <a:ext cx="180595" cy="25379"/>
              </a:xfrm>
              <a:prstGeom prst="rect"/>
            </p:spPr>
          </p:pic>
        </mc:Fallback>
      </mc:AlternateContent>
      <mc:AlternateContent xmlns:mc="http://schemas.openxmlformats.org/markup-compatibility/2006" xmlns:p14="http://schemas.microsoft.com/office/powerpoint/2010/main">
        <mc:Choice Requires="p14">
          <p:contentPart r:id="rId178" p14:bwMode="auto">
            <p14:nvContentPartPr>
              <p14:cNvPr id="91" name="墨迹 90"/>
              <p14:cNvContentPartPr/>
              <p14:nvPr/>
            </p14:nvContentPartPr>
            <p14:xfrm>
              <a:off x="10147125" y="4122695"/>
              <a:ext cx="183415" cy="16919"/>
            </p14:xfrm>
          </p:contentPart>
        </mc:Choice>
        <mc:Fallback xmlns="">
          <p:pic>
            <p:nvPicPr>
              <p:cNvPr id="91" name="墨迹 90"/>
            </p:nvPicPr>
            <p:blipFill>
              <a:blip r:embed="rId179"/>
            </p:blipFill>
            <p:spPr>
              <a:xfrm>
                <a:off x="10147125" y="4122695"/>
                <a:ext cx="183415" cy="16919"/>
              </a:xfrm>
              <a:prstGeom prst="rect"/>
            </p:spPr>
          </p:pic>
        </mc:Fallback>
      </mc:AlternateContent>
      <mc:AlternateContent xmlns:mc="http://schemas.openxmlformats.org/markup-compatibility/2006" xmlns:p14="http://schemas.microsoft.com/office/powerpoint/2010/main">
        <mc:Choice Requires="p14">
          <p:contentPart r:id="rId180" p14:bwMode="auto">
            <p14:nvContentPartPr>
              <p14:cNvPr id="92" name="墨迹 91"/>
              <p14:cNvContentPartPr/>
              <p14:nvPr/>
            </p14:nvContentPartPr>
            <p14:xfrm>
              <a:off x="10480095" y="3609473"/>
              <a:ext cx="1032772" cy="688056"/>
            </p14:xfrm>
          </p:contentPart>
        </mc:Choice>
        <mc:Fallback xmlns="">
          <p:pic>
            <p:nvPicPr>
              <p:cNvPr id="92" name="墨迹 91"/>
            </p:nvPicPr>
            <p:blipFill>
              <a:blip r:embed="rId181"/>
            </p:blipFill>
            <p:spPr>
              <a:xfrm>
                <a:off x="10480095" y="3609473"/>
                <a:ext cx="1032772" cy="688056"/>
              </a:xfrm>
              <a:prstGeom prst="rect"/>
            </p:spPr>
          </p:pic>
        </mc:Fallback>
      </mc:AlternateContent>
      <mc:AlternateContent xmlns:mc="http://schemas.openxmlformats.org/markup-compatibility/2006" xmlns:p14="http://schemas.microsoft.com/office/powerpoint/2010/main">
        <mc:Choice Requires="p14">
          <p:contentPart r:id="rId182" p14:bwMode="auto">
            <p14:nvContentPartPr>
              <p14:cNvPr id="93" name="墨迹 92"/>
              <p14:cNvContentPartPr/>
              <p14:nvPr/>
            </p14:nvContentPartPr>
            <p14:xfrm>
              <a:off x="10790491" y="3964781"/>
              <a:ext cx="95941" cy="234052"/>
            </p14:xfrm>
          </p:contentPart>
        </mc:Choice>
        <mc:Fallback xmlns="">
          <p:pic>
            <p:nvPicPr>
              <p:cNvPr id="93" name="墨迹 92"/>
            </p:nvPicPr>
            <p:blipFill>
              <a:blip r:embed="rId183"/>
            </p:blipFill>
            <p:spPr>
              <a:xfrm>
                <a:off x="10790491" y="3964781"/>
                <a:ext cx="95941" cy="234052"/>
              </a:xfrm>
              <a:prstGeom prst="rect"/>
            </p:spPr>
          </p:pic>
        </mc:Fallback>
      </mc:AlternateContent>
      <mc:AlternateContent xmlns:mc="http://schemas.openxmlformats.org/markup-compatibility/2006" xmlns:p14="http://schemas.microsoft.com/office/powerpoint/2010/main">
        <mc:Choice Requires="p14">
          <p:contentPart r:id="rId184" p14:bwMode="auto">
            <p14:nvContentPartPr>
              <p14:cNvPr id="94" name="墨迹 93"/>
              <p14:cNvContentPartPr/>
              <p14:nvPr/>
            </p14:nvContentPartPr>
            <p14:xfrm>
              <a:off x="10911827" y="4021179"/>
              <a:ext cx="166485" cy="152275"/>
            </p14:xfrm>
          </p:contentPart>
        </mc:Choice>
        <mc:Fallback xmlns="">
          <p:pic>
            <p:nvPicPr>
              <p:cNvPr id="94" name="墨迹 93"/>
            </p:nvPicPr>
            <p:blipFill>
              <a:blip r:embed="rId185"/>
            </p:blipFill>
            <p:spPr>
              <a:xfrm>
                <a:off x="10911827" y="4021179"/>
                <a:ext cx="166485" cy="152275"/>
              </a:xfrm>
              <a:prstGeom prst="rect"/>
            </p:spPr>
          </p:pic>
        </mc:Fallback>
      </mc:AlternateContent>
      <mc:AlternateContent xmlns:mc="http://schemas.openxmlformats.org/markup-compatibility/2006" xmlns:p14="http://schemas.microsoft.com/office/powerpoint/2010/main">
        <mc:Choice Requires="p14">
          <p:contentPart r:id="rId186" p14:bwMode="auto">
            <p14:nvContentPartPr>
              <p14:cNvPr id="95" name="墨迹 94"/>
              <p14:cNvContentPartPr/>
              <p14:nvPr/>
            </p14:nvContentPartPr>
            <p14:xfrm>
              <a:off x="10976729" y="3998620"/>
              <a:ext cx="42326" cy="236871"/>
            </p14:xfrm>
          </p:contentPart>
        </mc:Choice>
        <mc:Fallback xmlns="">
          <p:pic>
            <p:nvPicPr>
              <p:cNvPr id="95" name="墨迹 94"/>
            </p:nvPicPr>
            <p:blipFill>
              <a:blip r:embed="rId187"/>
            </p:blipFill>
            <p:spPr>
              <a:xfrm>
                <a:off x="10976729" y="3998620"/>
                <a:ext cx="42326" cy="236871"/>
              </a:xfrm>
              <a:prstGeom prst="rect"/>
            </p:spPr>
          </p:pic>
        </mc:Fallback>
      </mc:AlternateContent>
      <mc:AlternateContent xmlns:mc="http://schemas.openxmlformats.org/markup-compatibility/2006" xmlns:p14="http://schemas.microsoft.com/office/powerpoint/2010/main">
        <mc:Choice Requires="p14">
          <p:contentPart r:id="rId188" p14:bwMode="auto">
            <p14:nvContentPartPr>
              <p14:cNvPr id="96" name="墨迹 95"/>
              <p14:cNvContentPartPr/>
              <p14:nvPr/>
            </p14:nvContentPartPr>
            <p14:xfrm>
              <a:off x="11100887" y="3987340"/>
              <a:ext cx="101584" cy="214312"/>
            </p14:xfrm>
          </p:contentPart>
        </mc:Choice>
        <mc:Fallback xmlns="">
          <p:pic>
            <p:nvPicPr>
              <p:cNvPr id="96" name="墨迹 95"/>
            </p:nvPicPr>
            <p:blipFill>
              <a:blip r:embed="rId189"/>
            </p:blipFill>
            <p:spPr>
              <a:xfrm>
                <a:off x="11100887" y="3987340"/>
                <a:ext cx="101584" cy="214312"/>
              </a:xfrm>
              <a:prstGeom prst="rect"/>
            </p:spPr>
          </p:pic>
        </mc:Fallback>
      </mc:AlternateContent>
      <mc:AlternateContent xmlns:mc="http://schemas.openxmlformats.org/markup-compatibility/2006" xmlns:p14="http://schemas.microsoft.com/office/powerpoint/2010/main">
        <mc:Choice Requires="p14">
          <p:contentPart r:id="rId190" p14:bwMode="auto">
            <p14:nvContentPartPr>
              <p14:cNvPr id="97" name="墨迹 96"/>
              <p14:cNvContentPartPr/>
              <p14:nvPr/>
            </p14:nvContentPartPr>
            <p14:xfrm>
              <a:off x="11241976" y="4055018"/>
              <a:ext cx="101584" cy="152274"/>
            </p14:xfrm>
          </p:contentPart>
        </mc:Choice>
        <mc:Fallback xmlns="">
          <p:pic>
            <p:nvPicPr>
              <p:cNvPr id="97" name="墨迹 96"/>
            </p:nvPicPr>
            <p:blipFill>
              <a:blip r:embed="rId191"/>
            </p:blipFill>
            <p:spPr>
              <a:xfrm>
                <a:off x="11241976" y="4055018"/>
                <a:ext cx="101584" cy="152274"/>
              </a:xfrm>
              <a:prstGeom prst="rect"/>
            </p:spPr>
          </p:pic>
        </mc:Fallback>
      </mc:AlternateContent>
      <mc:AlternateContent xmlns:mc="http://schemas.openxmlformats.org/markup-compatibility/2006" xmlns:p14="http://schemas.microsoft.com/office/powerpoint/2010/main">
        <mc:Choice Requires="p14">
          <p:contentPart r:id="rId192" p14:bwMode="auto">
            <p14:nvContentPartPr>
              <p14:cNvPr id="98" name="墨迹 97"/>
              <p14:cNvContentPartPr/>
              <p14:nvPr/>
            </p14:nvContentPartPr>
            <p14:xfrm>
              <a:off x="11422570" y="3919662"/>
              <a:ext cx="132624" cy="25379"/>
            </p14:xfrm>
          </p:contentPart>
        </mc:Choice>
        <mc:Fallback xmlns="">
          <p:pic>
            <p:nvPicPr>
              <p:cNvPr id="98" name="墨迹 97"/>
            </p:nvPicPr>
            <p:blipFill>
              <a:blip r:embed="rId193"/>
            </p:blipFill>
            <p:spPr>
              <a:xfrm>
                <a:off x="11422570" y="3919662"/>
                <a:ext cx="132624" cy="25379"/>
              </a:xfrm>
              <a:prstGeom prst="rect"/>
            </p:spPr>
          </p:pic>
        </mc:Fallback>
      </mc:AlternateContent>
      <mc:AlternateContent xmlns:mc="http://schemas.openxmlformats.org/markup-compatibility/2006" xmlns:p14="http://schemas.microsoft.com/office/powerpoint/2010/main">
        <mc:Choice Requires="p14">
          <p:contentPart r:id="rId194" p14:bwMode="auto">
            <p14:nvContentPartPr>
              <p14:cNvPr id="99" name="墨迹 98"/>
              <p14:cNvContentPartPr/>
              <p14:nvPr/>
            </p14:nvContentPartPr>
            <p14:xfrm>
              <a:off x="11495937" y="3885823"/>
              <a:ext cx="169306" cy="169194"/>
            </p14:xfrm>
          </p:contentPart>
        </mc:Choice>
        <mc:Fallback xmlns="">
          <p:pic>
            <p:nvPicPr>
              <p:cNvPr id="99" name="墨迹 98"/>
            </p:nvPicPr>
            <p:blipFill>
              <a:blip r:embed="rId195"/>
            </p:blipFill>
            <p:spPr>
              <a:xfrm>
                <a:off x="11495937" y="3885823"/>
                <a:ext cx="169306" cy="169194"/>
              </a:xfrm>
              <a:prstGeom prst="rect"/>
            </p:spPr>
          </p:pic>
        </mc:Fallback>
      </mc:AlternateContent>
      <mc:AlternateContent xmlns:mc="http://schemas.openxmlformats.org/markup-compatibility/2006" xmlns:p14="http://schemas.microsoft.com/office/powerpoint/2010/main">
        <mc:Choice Requires="p14">
          <p:contentPart r:id="rId196" p14:bwMode="auto">
            <p14:nvContentPartPr>
              <p14:cNvPr id="100" name="墨迹 99"/>
              <p14:cNvContentPartPr/>
              <p14:nvPr/>
            </p14:nvContentPartPr>
            <p14:xfrm>
              <a:off x="11665243" y="3956321"/>
              <a:ext cx="90297" cy="109976"/>
            </p14:xfrm>
          </p:contentPart>
        </mc:Choice>
        <mc:Fallback xmlns="">
          <p:pic>
            <p:nvPicPr>
              <p:cNvPr id="100" name="墨迹 99"/>
            </p:nvPicPr>
            <p:blipFill>
              <a:blip r:embed="rId197"/>
            </p:blipFill>
            <p:spPr>
              <a:xfrm>
                <a:off x="11665243" y="3956321"/>
                <a:ext cx="90297" cy="109976"/>
              </a:xfrm>
              <a:prstGeom prst="rect"/>
            </p:spPr>
          </p:pic>
        </mc:Fallback>
      </mc:AlternateContent>
      <mc:AlternateContent xmlns:mc="http://schemas.openxmlformats.org/markup-compatibility/2006" xmlns:p14="http://schemas.microsoft.com/office/powerpoint/2010/main">
        <mc:Choice Requires="p14">
          <p:contentPart r:id="rId198" p14:bwMode="auto">
            <p14:nvContentPartPr>
              <p14:cNvPr id="101" name="墨迹 100"/>
              <p14:cNvContentPartPr/>
              <p14:nvPr/>
            </p14:nvContentPartPr>
            <p14:xfrm>
              <a:off x="11405639" y="3637672"/>
              <a:ext cx="237030" cy="31019"/>
            </p14:xfrm>
          </p:contentPart>
        </mc:Choice>
        <mc:Fallback xmlns="">
          <p:pic>
            <p:nvPicPr>
              <p:cNvPr id="101" name="墨迹 100"/>
            </p:nvPicPr>
            <p:blipFill>
              <a:blip r:embed="rId199"/>
            </p:blipFill>
            <p:spPr>
              <a:xfrm>
                <a:off x="11405639" y="3637672"/>
                <a:ext cx="237030" cy="31019"/>
              </a:xfrm>
              <a:prstGeom prst="rect"/>
            </p:spPr>
          </p:pic>
        </mc:Fallback>
      </mc:AlternateContent>
      <mc:AlternateContent xmlns:mc="http://schemas.openxmlformats.org/markup-compatibility/2006" xmlns:p14="http://schemas.microsoft.com/office/powerpoint/2010/main">
        <mc:Choice Requires="p14">
          <p:contentPart r:id="rId200" p14:bwMode="auto">
            <p14:nvContentPartPr>
              <p14:cNvPr id="102" name="墨迹 101"/>
              <p14:cNvContentPartPr/>
              <p14:nvPr/>
            </p14:nvContentPartPr>
            <p14:xfrm>
              <a:off x="9458610" y="3124450"/>
              <a:ext cx="169307" cy="67678"/>
            </p14:xfrm>
          </p:contentPart>
        </mc:Choice>
        <mc:Fallback xmlns="">
          <p:pic>
            <p:nvPicPr>
              <p:cNvPr id="102" name="墨迹 101"/>
            </p:nvPicPr>
            <p:blipFill>
              <a:blip r:embed="rId201"/>
            </p:blipFill>
            <p:spPr>
              <a:xfrm>
                <a:off x="9458610" y="3124450"/>
                <a:ext cx="169307" cy="67678"/>
              </a:xfrm>
              <a:prstGeom prst="rect"/>
            </p:spPr>
          </p:pic>
        </mc:Fallback>
      </mc:AlternateContent>
      <mc:AlternateContent xmlns:mc="http://schemas.openxmlformats.org/markup-compatibility/2006" xmlns:p14="http://schemas.microsoft.com/office/powerpoint/2010/main">
        <mc:Choice Requires="p14">
          <p:contentPart r:id="rId202" p14:bwMode="auto">
            <p14:nvContentPartPr>
              <p14:cNvPr id="103" name="墨迹 102"/>
              <p14:cNvContentPartPr/>
              <p14:nvPr/>
            </p14:nvContentPartPr>
            <p14:xfrm>
              <a:off x="9362670" y="3271085"/>
              <a:ext cx="220098" cy="28199"/>
            </p14:xfrm>
          </p:contentPart>
        </mc:Choice>
        <mc:Fallback xmlns="">
          <p:pic>
            <p:nvPicPr>
              <p:cNvPr id="103" name="墨迹 102"/>
            </p:nvPicPr>
            <p:blipFill>
              <a:blip r:embed="rId203"/>
            </p:blipFill>
            <p:spPr>
              <a:xfrm>
                <a:off x="9362670" y="3271085"/>
                <a:ext cx="220098" cy="28199"/>
              </a:xfrm>
              <a:prstGeom prst="rect"/>
            </p:spPr>
          </p:pic>
        </mc:Fallback>
      </mc:AlternateContent>
      <mc:AlternateContent xmlns:mc="http://schemas.openxmlformats.org/markup-compatibility/2006" xmlns:p14="http://schemas.microsoft.com/office/powerpoint/2010/main">
        <mc:Choice Requires="p14">
          <p:contentPart r:id="rId204" p14:bwMode="auto">
            <p14:nvContentPartPr>
              <p14:cNvPr id="104" name="墨迹 103"/>
              <p14:cNvContentPartPr/>
              <p14:nvPr/>
            </p14:nvContentPartPr>
            <p14:xfrm>
              <a:off x="9819798" y="3130090"/>
              <a:ext cx="79010" cy="313009"/>
            </p14:xfrm>
          </p:contentPart>
        </mc:Choice>
        <mc:Fallback xmlns="">
          <p:pic>
            <p:nvPicPr>
              <p:cNvPr id="104" name="墨迹 103"/>
            </p:nvPicPr>
            <p:blipFill>
              <a:blip r:embed="rId205"/>
            </p:blipFill>
            <p:spPr>
              <a:xfrm>
                <a:off x="9819798" y="3130090"/>
                <a:ext cx="79010" cy="313009"/>
              </a:xfrm>
              <a:prstGeom prst="rect"/>
            </p:spPr>
          </p:pic>
        </mc:Fallback>
      </mc:AlternateContent>
      <mc:AlternateContent xmlns:mc="http://schemas.openxmlformats.org/markup-compatibility/2006" xmlns:p14="http://schemas.microsoft.com/office/powerpoint/2010/main">
        <mc:Choice Requires="p14">
          <p:contentPart r:id="rId206" p14:bwMode="auto">
            <p14:nvContentPartPr>
              <p14:cNvPr id="105" name="墨迹 104"/>
              <p14:cNvContentPartPr/>
              <p14:nvPr/>
            </p14:nvContentPartPr>
            <p14:xfrm>
              <a:off x="9969353" y="3203407"/>
              <a:ext cx="172128" cy="146635"/>
            </p14:xfrm>
          </p:contentPart>
        </mc:Choice>
        <mc:Fallback xmlns="">
          <p:pic>
            <p:nvPicPr>
              <p:cNvPr id="105" name="墨迹 104"/>
            </p:nvPicPr>
            <p:blipFill>
              <a:blip r:embed="rId207"/>
            </p:blipFill>
            <p:spPr>
              <a:xfrm>
                <a:off x="9969353" y="3203407"/>
                <a:ext cx="172128" cy="146635"/>
              </a:xfrm>
              <a:prstGeom prst="rect"/>
            </p:spPr>
          </p:pic>
        </mc:Fallback>
      </mc:AlternateContent>
      <mc:AlternateContent xmlns:mc="http://schemas.openxmlformats.org/markup-compatibility/2006" xmlns:p14="http://schemas.microsoft.com/office/powerpoint/2010/main">
        <mc:Choice Requires="p14">
          <p:contentPart r:id="rId208" p14:bwMode="auto">
            <p14:nvContentPartPr>
              <p14:cNvPr id="106" name="墨迹 105"/>
              <p14:cNvContentPartPr/>
              <p14:nvPr/>
            </p14:nvContentPartPr>
            <p14:xfrm>
              <a:off x="10000392" y="3197768"/>
              <a:ext cx="70545" cy="222772"/>
            </p14:xfrm>
          </p:contentPart>
        </mc:Choice>
        <mc:Fallback xmlns="">
          <p:pic>
            <p:nvPicPr>
              <p:cNvPr id="106" name="墨迹 105"/>
            </p:nvPicPr>
            <p:blipFill>
              <a:blip r:embed="rId209"/>
            </p:blipFill>
            <p:spPr>
              <a:xfrm>
                <a:off x="10000392" y="3197768"/>
                <a:ext cx="70545" cy="222772"/>
              </a:xfrm>
              <a:prstGeom prst="rect"/>
            </p:spPr>
          </p:pic>
        </mc:Fallback>
      </mc:AlternateContent>
      <mc:AlternateContent xmlns:mc="http://schemas.openxmlformats.org/markup-compatibility/2006" xmlns:p14="http://schemas.microsoft.com/office/powerpoint/2010/main">
        <mc:Choice Requires="p14">
          <p:contentPart r:id="rId210" p14:bwMode="auto">
            <p14:nvContentPartPr>
              <p14:cNvPr id="107" name="墨迹 106"/>
              <p14:cNvContentPartPr/>
              <p14:nvPr/>
            </p14:nvContentPartPr>
            <p14:xfrm>
              <a:off x="10180986" y="3147009"/>
              <a:ext cx="79010" cy="225592"/>
            </p14:xfrm>
          </p:contentPart>
        </mc:Choice>
        <mc:Fallback xmlns="">
          <p:pic>
            <p:nvPicPr>
              <p:cNvPr id="107" name="墨迹 106"/>
            </p:nvPicPr>
            <p:blipFill>
              <a:blip r:embed="rId211"/>
            </p:blipFill>
            <p:spPr>
              <a:xfrm>
                <a:off x="10180986" y="3147009"/>
                <a:ext cx="79010" cy="225592"/>
              </a:xfrm>
              <a:prstGeom prst="rect"/>
            </p:spPr>
          </p:pic>
        </mc:Fallback>
      </mc:AlternateContent>
      <mc:AlternateContent xmlns:mc="http://schemas.openxmlformats.org/markup-compatibility/2006" xmlns:p14="http://schemas.microsoft.com/office/powerpoint/2010/main">
        <mc:Choice Requires="p14">
          <p:contentPart r:id="rId212" p14:bwMode="auto">
            <p14:nvContentPartPr>
              <p14:cNvPr id="108" name="墨迹 107"/>
              <p14:cNvContentPartPr/>
              <p14:nvPr/>
            </p14:nvContentPartPr>
            <p14:xfrm>
              <a:off x="10333363" y="3214687"/>
              <a:ext cx="90297" cy="124076"/>
            </p14:xfrm>
          </p:contentPart>
        </mc:Choice>
        <mc:Fallback xmlns="">
          <p:pic>
            <p:nvPicPr>
              <p:cNvPr id="108" name="墨迹 107"/>
            </p:nvPicPr>
            <p:blipFill>
              <a:blip r:embed="rId213"/>
            </p:blipFill>
            <p:spPr>
              <a:xfrm>
                <a:off x="10333363" y="3214687"/>
                <a:ext cx="90297" cy="124076"/>
              </a:xfrm>
              <a:prstGeom prst="rect"/>
            </p:spPr>
          </p:pic>
        </mc:Fallback>
      </mc:AlternateContent>
      <mc:AlternateContent xmlns:mc="http://schemas.openxmlformats.org/markup-compatibility/2006" xmlns:p14="http://schemas.microsoft.com/office/powerpoint/2010/main">
        <mc:Choice Requires="p14">
          <p:contentPart r:id="rId214" p14:bwMode="auto">
            <p14:nvContentPartPr>
              <p14:cNvPr id="109" name="墨迹 108"/>
              <p14:cNvContentPartPr/>
              <p14:nvPr/>
            </p14:nvContentPartPr>
            <p14:xfrm>
              <a:off x="10446233" y="3079332"/>
              <a:ext cx="166486" cy="22559"/>
            </p14:xfrm>
          </p:contentPart>
        </mc:Choice>
        <mc:Fallback xmlns="">
          <p:pic>
            <p:nvPicPr>
              <p:cNvPr id="109" name="墨迹 108"/>
            </p:nvPicPr>
            <p:blipFill>
              <a:blip r:embed="rId215"/>
            </p:blipFill>
            <p:spPr>
              <a:xfrm>
                <a:off x="10446233" y="3079332"/>
                <a:ext cx="166486" cy="22559"/>
              </a:xfrm>
              <a:prstGeom prst="rect"/>
            </p:spPr>
          </p:pic>
        </mc:Fallback>
      </mc:AlternateContent>
      <mc:AlternateContent xmlns:mc="http://schemas.openxmlformats.org/markup-compatibility/2006" xmlns:p14="http://schemas.microsoft.com/office/powerpoint/2010/main">
        <mc:Choice Requires="p14">
          <p:contentPart r:id="rId216" p14:bwMode="auto">
            <p14:nvContentPartPr>
              <p14:cNvPr id="110" name="墨迹 109"/>
              <p14:cNvContentPartPr/>
              <p14:nvPr/>
            </p14:nvContentPartPr>
            <p14:xfrm>
              <a:off x="10604254" y="3022934"/>
              <a:ext cx="50792" cy="177653"/>
            </p14:xfrm>
          </p:contentPart>
        </mc:Choice>
        <mc:Fallback xmlns="">
          <p:pic>
            <p:nvPicPr>
              <p:cNvPr id="110" name="墨迹 109"/>
            </p:nvPicPr>
            <p:blipFill>
              <a:blip r:embed="rId217"/>
            </p:blipFill>
            <p:spPr>
              <a:xfrm>
                <a:off x="10604254" y="3022934"/>
                <a:ext cx="50792" cy="177653"/>
              </a:xfrm>
              <a:prstGeom prst="rect"/>
            </p:spPr>
          </p:pic>
        </mc:Fallback>
      </mc:AlternateContent>
      <mc:AlternateContent xmlns:mc="http://schemas.openxmlformats.org/markup-compatibility/2006" xmlns:p14="http://schemas.microsoft.com/office/powerpoint/2010/main">
        <mc:Choice Requires="p14">
          <p:contentPart r:id="rId218" p14:bwMode="auto">
            <p14:nvContentPartPr>
              <p14:cNvPr id="111" name="墨迹 110"/>
              <p14:cNvContentPartPr/>
              <p14:nvPr/>
            </p14:nvContentPartPr>
            <p14:xfrm>
              <a:off x="10708659" y="3096251"/>
              <a:ext cx="98763" cy="90237"/>
            </p14:xfrm>
          </p:contentPart>
        </mc:Choice>
        <mc:Fallback xmlns="">
          <p:pic>
            <p:nvPicPr>
              <p:cNvPr id="111" name="墨迹 110"/>
            </p:nvPicPr>
            <p:blipFill>
              <a:blip r:embed="rId219"/>
            </p:blipFill>
            <p:spPr>
              <a:xfrm>
                <a:off x="10708659" y="3096251"/>
                <a:ext cx="98763" cy="90237"/>
              </a:xfrm>
              <a:prstGeom prst="rect"/>
            </p:spPr>
          </p:pic>
        </mc:Fallback>
      </mc:AlternateContent>
      <mc:AlternateContent xmlns:mc="http://schemas.openxmlformats.org/markup-compatibility/2006" xmlns:p14="http://schemas.microsoft.com/office/powerpoint/2010/main">
        <mc:Choice Requires="p14">
          <p:contentPart r:id="rId220" p14:bwMode="auto">
            <p14:nvContentPartPr>
              <p14:cNvPr id="112" name="墨迹 111"/>
              <p14:cNvContentPartPr/>
              <p14:nvPr/>
            </p14:nvContentPartPr>
            <p14:xfrm>
              <a:off x="8194452" y="2876299"/>
              <a:ext cx="107228" cy="287630"/>
            </p14:xfrm>
          </p:contentPart>
        </mc:Choice>
        <mc:Fallback xmlns="">
          <p:pic>
            <p:nvPicPr>
              <p:cNvPr id="112" name="墨迹 111"/>
            </p:nvPicPr>
            <p:blipFill>
              <a:blip r:embed="rId221"/>
            </p:blipFill>
            <p:spPr>
              <a:xfrm>
                <a:off x="8194452" y="2876299"/>
                <a:ext cx="107228" cy="287630"/>
              </a:xfrm>
              <a:prstGeom prst="rect"/>
            </p:spPr>
          </p:pic>
        </mc:Fallback>
      </mc:AlternateContent>
      <mc:AlternateContent xmlns:mc="http://schemas.openxmlformats.org/markup-compatibility/2006" xmlns:p14="http://schemas.microsoft.com/office/powerpoint/2010/main">
        <mc:Choice Requires="p14">
          <p:contentPart r:id="rId222" p14:bwMode="auto">
            <p14:nvContentPartPr>
              <p14:cNvPr id="113" name="墨迹 112"/>
              <p14:cNvContentPartPr/>
              <p14:nvPr/>
            </p14:nvContentPartPr>
            <p14:xfrm>
              <a:off x="8380690" y="2881939"/>
              <a:ext cx="121336" cy="135355"/>
            </p14:xfrm>
          </p:contentPart>
        </mc:Choice>
        <mc:Fallback xmlns="">
          <p:pic>
            <p:nvPicPr>
              <p:cNvPr id="113" name="墨迹 112"/>
            </p:nvPicPr>
            <p:blipFill>
              <a:blip r:embed="rId223"/>
            </p:blipFill>
            <p:spPr>
              <a:xfrm>
                <a:off x="8380690" y="2881939"/>
                <a:ext cx="121336" cy="135355"/>
              </a:xfrm>
              <a:prstGeom prst="rect"/>
            </p:spPr>
          </p:pic>
        </mc:Fallback>
      </mc:AlternateContent>
      <mc:AlternateContent xmlns:mc="http://schemas.openxmlformats.org/markup-compatibility/2006" xmlns:p14="http://schemas.microsoft.com/office/powerpoint/2010/main">
        <mc:Choice Requires="p14">
          <p:contentPart r:id="rId224" p14:bwMode="auto">
            <p14:nvContentPartPr>
              <p14:cNvPr id="114" name="墨迹 113"/>
              <p14:cNvContentPartPr/>
              <p14:nvPr/>
            </p14:nvContentPartPr>
            <p14:xfrm>
              <a:off x="8487917" y="2786062"/>
              <a:ext cx="56436" cy="408886"/>
            </p14:xfrm>
          </p:contentPart>
        </mc:Choice>
        <mc:Fallback xmlns="">
          <p:pic>
            <p:nvPicPr>
              <p:cNvPr id="114" name="墨迹 113"/>
            </p:nvPicPr>
            <p:blipFill>
              <a:blip r:embed="rId225"/>
            </p:blipFill>
            <p:spPr>
              <a:xfrm>
                <a:off x="8487917" y="2786062"/>
                <a:ext cx="56436" cy="408886"/>
              </a:xfrm>
              <a:prstGeom prst="rect"/>
            </p:spPr>
          </p:pic>
        </mc:Fallback>
      </mc:AlternateContent>
      <mc:AlternateContent xmlns:mc="http://schemas.openxmlformats.org/markup-compatibility/2006" xmlns:p14="http://schemas.microsoft.com/office/powerpoint/2010/main">
        <mc:Choice Requires="p14">
          <p:contentPart r:id="rId226" p14:bwMode="auto">
            <p14:nvContentPartPr>
              <p14:cNvPr id="115" name="墨迹 114"/>
              <p14:cNvContentPartPr/>
              <p14:nvPr/>
            </p14:nvContentPartPr>
            <p14:xfrm>
              <a:off x="8629006" y="2881939"/>
              <a:ext cx="129802" cy="62037"/>
            </p14:xfrm>
          </p:contentPart>
        </mc:Choice>
        <mc:Fallback xmlns="">
          <p:pic>
            <p:nvPicPr>
              <p:cNvPr id="115" name="墨迹 114"/>
            </p:nvPicPr>
            <p:blipFill>
              <a:blip r:embed="rId227"/>
            </p:blipFill>
            <p:spPr>
              <a:xfrm>
                <a:off x="8629006" y="2881939"/>
                <a:ext cx="129802" cy="62037"/>
              </a:xfrm>
              <a:prstGeom prst="rect"/>
            </p:spPr>
          </p:pic>
        </mc:Fallback>
      </mc:AlternateContent>
      <mc:AlternateContent xmlns:mc="http://schemas.openxmlformats.org/markup-compatibility/2006" xmlns:p14="http://schemas.microsoft.com/office/powerpoint/2010/main">
        <mc:Choice Requires="p14">
          <p:contentPart r:id="rId228" p14:bwMode="auto">
            <p14:nvContentPartPr>
              <p14:cNvPr id="116" name="墨迹 115"/>
              <p14:cNvContentPartPr/>
              <p14:nvPr/>
            </p14:nvContentPartPr>
            <p14:xfrm>
              <a:off x="8572571" y="3006014"/>
              <a:ext cx="194703" cy="11280"/>
            </p14:xfrm>
          </p:contentPart>
        </mc:Choice>
        <mc:Fallback xmlns="">
          <p:pic>
            <p:nvPicPr>
              <p:cNvPr id="116" name="墨迹 115"/>
            </p:nvPicPr>
            <p:blipFill>
              <a:blip r:embed="rId229"/>
            </p:blipFill>
            <p:spPr>
              <a:xfrm>
                <a:off x="8572571" y="3006014"/>
                <a:ext cx="194703" cy="11280"/>
              </a:xfrm>
              <a:prstGeom prst="rect"/>
            </p:spPr>
          </p:pic>
        </mc:Fallback>
      </mc:AlternateContent>
      <mc:AlternateContent xmlns:mc="http://schemas.openxmlformats.org/markup-compatibility/2006" xmlns:p14="http://schemas.microsoft.com/office/powerpoint/2010/main">
        <mc:Choice Requires="p14">
          <p:contentPart r:id="rId230" p14:bwMode="auto">
            <p14:nvContentPartPr>
              <p14:cNvPr id="117" name="墨迹 116"/>
              <p14:cNvContentPartPr/>
              <p14:nvPr/>
            </p14:nvContentPartPr>
            <p14:xfrm>
              <a:off x="8849105" y="2707105"/>
              <a:ext cx="160842" cy="219952"/>
            </p14:xfrm>
          </p:contentPart>
        </mc:Choice>
        <mc:Fallback xmlns="">
          <p:pic>
            <p:nvPicPr>
              <p:cNvPr id="117" name="墨迹 116"/>
            </p:nvPicPr>
            <p:blipFill>
              <a:blip r:embed="rId231"/>
            </p:blipFill>
            <p:spPr>
              <a:xfrm>
                <a:off x="8849105" y="2707105"/>
                <a:ext cx="160842" cy="219952"/>
              </a:xfrm>
              <a:prstGeom prst="rect"/>
            </p:spPr>
          </p:pic>
        </mc:Fallback>
      </mc:AlternateContent>
      <mc:AlternateContent xmlns:mc="http://schemas.openxmlformats.org/markup-compatibility/2006" xmlns:p14="http://schemas.microsoft.com/office/powerpoint/2010/main">
        <mc:Choice Requires="p14">
          <p:contentPart r:id="rId232" p14:bwMode="auto">
            <p14:nvContentPartPr>
              <p14:cNvPr id="118" name="墨迹 117"/>
              <p14:cNvContentPartPr/>
              <p14:nvPr/>
            </p14:nvContentPartPr>
            <p14:xfrm>
              <a:off x="8891432" y="2718384"/>
              <a:ext cx="149554" cy="352488"/>
            </p14:xfrm>
          </p:contentPart>
        </mc:Choice>
        <mc:Fallback xmlns="">
          <p:pic>
            <p:nvPicPr>
              <p:cNvPr id="118" name="墨迹 117"/>
            </p:nvPicPr>
            <p:blipFill>
              <a:blip r:embed="rId233"/>
            </p:blipFill>
            <p:spPr>
              <a:xfrm>
                <a:off x="8891432" y="2718384"/>
                <a:ext cx="149554" cy="352488"/>
              </a:xfrm>
              <a:prstGeom prst="rect"/>
            </p:spPr>
          </p:pic>
        </mc:Fallback>
      </mc:AlternateContent>
      <mc:AlternateContent xmlns:mc="http://schemas.openxmlformats.org/markup-compatibility/2006" xmlns:p14="http://schemas.microsoft.com/office/powerpoint/2010/main">
        <mc:Choice Requires="p14">
          <p:contentPart r:id="rId234" p14:bwMode="auto">
            <p14:nvContentPartPr>
              <p14:cNvPr id="119" name="墨迹 118"/>
              <p14:cNvContentPartPr/>
              <p14:nvPr/>
            </p14:nvContentPartPr>
            <p14:xfrm>
              <a:off x="4385048" y="5177338"/>
              <a:ext cx="39504" cy="318649"/>
            </p14:xfrm>
          </p:contentPart>
        </mc:Choice>
        <mc:Fallback xmlns="">
          <p:pic>
            <p:nvPicPr>
              <p:cNvPr id="119" name="墨迹 118"/>
            </p:nvPicPr>
            <p:blipFill>
              <a:blip r:embed="rId235"/>
            </p:blipFill>
            <p:spPr>
              <a:xfrm>
                <a:off x="4385048" y="5177338"/>
                <a:ext cx="39504" cy="318649"/>
              </a:xfrm>
              <a:prstGeom prst="rect"/>
            </p:spPr>
          </p:pic>
        </mc:Fallback>
      </mc:AlternateContent>
      <mc:AlternateContent xmlns:mc="http://schemas.openxmlformats.org/markup-compatibility/2006" xmlns:p14="http://schemas.microsoft.com/office/powerpoint/2010/main">
        <mc:Choice Requires="p14">
          <p:contentPart r:id="rId236" p14:bwMode="auto">
            <p14:nvContentPartPr>
              <p14:cNvPr id="120" name="墨迹 119"/>
              <p14:cNvContentPartPr/>
              <p14:nvPr/>
            </p14:nvContentPartPr>
            <p14:xfrm>
              <a:off x="4523315" y="5211177"/>
              <a:ext cx="132624" cy="208673"/>
            </p14:xfrm>
          </p:contentPart>
        </mc:Choice>
        <mc:Fallback xmlns="">
          <p:pic>
            <p:nvPicPr>
              <p:cNvPr id="120" name="墨迹 119"/>
            </p:nvPicPr>
            <p:blipFill>
              <a:blip r:embed="rId237"/>
            </p:blipFill>
            <p:spPr>
              <a:xfrm>
                <a:off x="4523315" y="5211177"/>
                <a:ext cx="132624" cy="208673"/>
              </a:xfrm>
              <a:prstGeom prst="rect"/>
            </p:spPr>
          </p:pic>
        </mc:Fallback>
      </mc:AlternateContent>
      <mc:AlternateContent xmlns:mc="http://schemas.openxmlformats.org/markup-compatibility/2006" xmlns:p14="http://schemas.microsoft.com/office/powerpoint/2010/main">
        <mc:Choice Requires="p14">
          <p:contentPart r:id="rId238" p14:bwMode="auto">
            <p14:nvContentPartPr>
              <p14:cNvPr id="121" name="墨迹 120"/>
              <p14:cNvContentPartPr/>
              <p14:nvPr/>
            </p14:nvContentPartPr>
            <p14:xfrm>
              <a:off x="4520493" y="5211177"/>
              <a:ext cx="121337" cy="265071"/>
            </p14:xfrm>
          </p:contentPart>
        </mc:Choice>
        <mc:Fallback xmlns="">
          <p:pic>
            <p:nvPicPr>
              <p:cNvPr id="121" name="墨迹 120"/>
            </p:nvPicPr>
            <p:blipFill>
              <a:blip r:embed="rId239"/>
            </p:blipFill>
            <p:spPr>
              <a:xfrm>
                <a:off x="4520493" y="5211177"/>
                <a:ext cx="121337" cy="265071"/>
              </a:xfrm>
              <a:prstGeom prst="rect"/>
            </p:spPr>
          </p:pic>
        </mc:Fallback>
      </mc:AlternateContent>
      <mc:AlternateContent xmlns:mc="http://schemas.openxmlformats.org/markup-compatibility/2006" xmlns:p14="http://schemas.microsoft.com/office/powerpoint/2010/main">
        <mc:Choice Requires="p14">
          <p:contentPart r:id="rId240" p14:bwMode="auto">
            <p14:nvContentPartPr>
              <p14:cNvPr id="122" name="墨迹 121"/>
              <p14:cNvContentPartPr/>
              <p14:nvPr/>
            </p14:nvContentPartPr>
            <p14:xfrm>
              <a:off x="4774453" y="5171698"/>
              <a:ext cx="56436" cy="265071"/>
            </p14:xfrm>
          </p:contentPart>
        </mc:Choice>
        <mc:Fallback xmlns="">
          <p:pic>
            <p:nvPicPr>
              <p:cNvPr id="122" name="墨迹 121"/>
            </p:nvPicPr>
            <p:blipFill>
              <a:blip r:embed="rId241"/>
            </p:blipFill>
            <p:spPr>
              <a:xfrm>
                <a:off x="4774453" y="5171698"/>
                <a:ext cx="56436" cy="265071"/>
              </a:xfrm>
              <a:prstGeom prst="rect"/>
            </p:spPr>
          </p:pic>
        </mc:Fallback>
      </mc:AlternateContent>
      <mc:AlternateContent xmlns:mc="http://schemas.openxmlformats.org/markup-compatibility/2006" xmlns:p14="http://schemas.microsoft.com/office/powerpoint/2010/main">
        <mc:Choice Requires="p14">
          <p:contentPart r:id="rId242" p14:bwMode="auto">
            <p14:nvContentPartPr>
              <p14:cNvPr id="123" name="墨迹 122"/>
              <p14:cNvContentPartPr/>
              <p14:nvPr/>
            </p14:nvContentPartPr>
            <p14:xfrm>
              <a:off x="4898612" y="5199898"/>
              <a:ext cx="101584" cy="186113"/>
            </p14:xfrm>
          </p:contentPart>
        </mc:Choice>
        <mc:Fallback xmlns="">
          <p:pic>
            <p:nvPicPr>
              <p:cNvPr id="123" name="墨迹 122"/>
            </p:nvPicPr>
            <p:blipFill>
              <a:blip r:embed="rId243"/>
            </p:blipFill>
            <p:spPr>
              <a:xfrm>
                <a:off x="4898612" y="5199898"/>
                <a:ext cx="101584" cy="186113"/>
              </a:xfrm>
              <a:prstGeom prst="rect"/>
            </p:spPr>
          </p:pic>
        </mc:Fallback>
      </mc:AlternateContent>
      <mc:AlternateContent xmlns:mc="http://schemas.openxmlformats.org/markup-compatibility/2006" xmlns:p14="http://schemas.microsoft.com/office/powerpoint/2010/main">
        <mc:Choice Requires="p14">
          <p:contentPart r:id="rId244" p14:bwMode="auto">
            <p14:nvContentPartPr>
              <p14:cNvPr id="124" name="墨迹 123"/>
              <p14:cNvContentPartPr/>
              <p14:nvPr/>
            </p14:nvContentPartPr>
            <p14:xfrm>
              <a:off x="5067919" y="5135040"/>
              <a:ext cx="132624" cy="8460"/>
            </p14:xfrm>
          </p:contentPart>
        </mc:Choice>
        <mc:Fallback xmlns="">
          <p:pic>
            <p:nvPicPr>
              <p:cNvPr id="124" name="墨迹 123"/>
            </p:nvPicPr>
            <p:blipFill>
              <a:blip r:embed="rId245"/>
            </p:blipFill>
            <p:spPr>
              <a:xfrm>
                <a:off x="5067919" y="5135040"/>
                <a:ext cx="132624" cy="8460"/>
              </a:xfrm>
              <a:prstGeom prst="rect"/>
            </p:spPr>
          </p:pic>
        </mc:Fallback>
      </mc:AlternateContent>
      <mc:AlternateContent xmlns:mc="http://schemas.openxmlformats.org/markup-compatibility/2006" xmlns:p14="http://schemas.microsoft.com/office/powerpoint/2010/main">
        <mc:Choice Requires="p14">
          <p:contentPart r:id="rId246" p14:bwMode="auto">
            <p14:nvContentPartPr>
              <p14:cNvPr id="125" name="墨迹 124"/>
              <p14:cNvContentPartPr/>
              <p14:nvPr/>
            </p14:nvContentPartPr>
            <p14:xfrm>
              <a:off x="5197721" y="5053263"/>
              <a:ext cx="84653" cy="228412"/>
            </p14:xfrm>
          </p:contentPart>
        </mc:Choice>
        <mc:Fallback xmlns="">
          <p:pic>
            <p:nvPicPr>
              <p:cNvPr id="125" name="墨迹 124"/>
            </p:nvPicPr>
            <p:blipFill>
              <a:blip r:embed="rId247"/>
            </p:blipFill>
            <p:spPr>
              <a:xfrm>
                <a:off x="5197721" y="5053263"/>
                <a:ext cx="84653" cy="228412"/>
              </a:xfrm>
              <a:prstGeom prst="rect"/>
            </p:spPr>
          </p:pic>
        </mc:Fallback>
      </mc:AlternateContent>
      <mc:AlternateContent xmlns:mc="http://schemas.openxmlformats.org/markup-compatibility/2006" xmlns:p14="http://schemas.microsoft.com/office/powerpoint/2010/main">
        <mc:Choice Requires="p14">
          <p:contentPart r:id="rId248" p14:bwMode="auto">
            <p14:nvContentPartPr>
              <p14:cNvPr id="126" name="墨迹 125"/>
              <p14:cNvContentPartPr/>
              <p14:nvPr/>
            </p14:nvContentPartPr>
            <p14:xfrm>
              <a:off x="5242869" y="5075822"/>
              <a:ext cx="129802" cy="16919"/>
            </p14:xfrm>
          </p:contentPart>
        </mc:Choice>
        <mc:Fallback xmlns="">
          <p:pic>
            <p:nvPicPr>
              <p:cNvPr id="126" name="墨迹 125"/>
            </p:nvPicPr>
            <p:blipFill>
              <a:blip r:embed="rId249"/>
            </p:blipFill>
            <p:spPr>
              <a:xfrm>
                <a:off x="5242869" y="5075822"/>
                <a:ext cx="129802" cy="16919"/>
              </a:xfrm>
              <a:prstGeom prst="rect"/>
            </p:spPr>
          </p:pic>
        </mc:Fallback>
      </mc:AlternateContent>
      <mc:AlternateContent xmlns:mc="http://schemas.openxmlformats.org/markup-compatibility/2006" xmlns:p14="http://schemas.microsoft.com/office/powerpoint/2010/main">
        <mc:Choice Requires="p14">
          <p:contentPart r:id="rId250" p14:bwMode="auto">
            <p14:nvContentPartPr>
              <p14:cNvPr id="127" name="墨迹 126"/>
              <p14:cNvContentPartPr/>
              <p14:nvPr/>
            </p14:nvContentPartPr>
            <p14:xfrm>
              <a:off x="5406532" y="5402930"/>
              <a:ext cx="25396" cy="16920"/>
            </p14:xfrm>
          </p:contentPart>
        </mc:Choice>
        <mc:Fallback xmlns="">
          <p:pic>
            <p:nvPicPr>
              <p:cNvPr id="127" name="墨迹 126"/>
            </p:nvPicPr>
            <p:blipFill>
              <a:blip r:embed="rId251"/>
            </p:blipFill>
            <p:spPr>
              <a:xfrm>
                <a:off x="5406532" y="5402930"/>
                <a:ext cx="25396" cy="16920"/>
              </a:xfrm>
              <a:prstGeom prst="rect"/>
            </p:spPr>
          </p:pic>
        </mc:Fallback>
      </mc:AlternateContent>
      <mc:AlternateContent xmlns:mc="http://schemas.openxmlformats.org/markup-compatibility/2006" xmlns:p14="http://schemas.microsoft.com/office/powerpoint/2010/main">
        <mc:Choice Requires="p14">
          <p:contentPart r:id="rId252" p14:bwMode="auto">
            <p14:nvContentPartPr>
              <p14:cNvPr id="128" name="墨迹 127"/>
              <p14:cNvContentPartPr/>
              <p14:nvPr/>
            </p14:nvContentPartPr>
            <p14:xfrm>
              <a:off x="5739503" y="5154779"/>
              <a:ext cx="174950" cy="281990"/>
            </p14:xfrm>
          </p:contentPart>
        </mc:Choice>
        <mc:Fallback xmlns="">
          <p:pic>
            <p:nvPicPr>
              <p:cNvPr id="128" name="墨迹 127"/>
            </p:nvPicPr>
            <p:blipFill>
              <a:blip r:embed="rId253"/>
            </p:blipFill>
            <p:spPr>
              <a:xfrm>
                <a:off x="5739503" y="5154779"/>
                <a:ext cx="174950" cy="281990"/>
              </a:xfrm>
              <a:prstGeom prst="rect"/>
            </p:spPr>
          </p:pic>
        </mc:Fallback>
      </mc:AlternateContent>
      <mc:AlternateContent xmlns:mc="http://schemas.openxmlformats.org/markup-compatibility/2006" xmlns:p14="http://schemas.microsoft.com/office/powerpoint/2010/main">
        <mc:Choice Requires="p14">
          <p:contentPart r:id="rId254" p14:bwMode="auto">
            <p14:nvContentPartPr>
              <p14:cNvPr id="129" name="墨迹 128"/>
              <p14:cNvContentPartPr/>
              <p14:nvPr/>
            </p14:nvContentPartPr>
            <p14:xfrm>
              <a:off x="6010394" y="4929187"/>
              <a:ext cx="107227" cy="180474"/>
            </p14:xfrm>
          </p:contentPart>
        </mc:Choice>
        <mc:Fallback xmlns="">
          <p:pic>
            <p:nvPicPr>
              <p:cNvPr id="129" name="墨迹 128"/>
            </p:nvPicPr>
            <p:blipFill>
              <a:blip r:embed="rId255"/>
            </p:blipFill>
            <p:spPr>
              <a:xfrm>
                <a:off x="6010394" y="4929187"/>
                <a:ext cx="107227" cy="180474"/>
              </a:xfrm>
              <a:prstGeom prst="rect"/>
            </p:spPr>
          </p:pic>
        </mc:Fallback>
      </mc:AlternateContent>
      <mc:AlternateContent xmlns:mc="http://schemas.openxmlformats.org/markup-compatibility/2006" xmlns:p14="http://schemas.microsoft.com/office/powerpoint/2010/main">
        <mc:Choice Requires="p14">
          <p:contentPart r:id="rId256" p14:bwMode="auto">
            <p14:nvContentPartPr>
              <p14:cNvPr id="130" name="墨迹 129"/>
              <p14:cNvContentPartPr/>
              <p14:nvPr/>
            </p14:nvContentPartPr>
            <p14:xfrm>
              <a:off x="6095047" y="5104021"/>
              <a:ext cx="95941" cy="279170"/>
            </p14:xfrm>
          </p:contentPart>
        </mc:Choice>
        <mc:Fallback xmlns="">
          <p:pic>
            <p:nvPicPr>
              <p:cNvPr id="130" name="墨迹 129"/>
            </p:nvPicPr>
            <p:blipFill>
              <a:blip r:embed="rId257"/>
            </p:blipFill>
            <p:spPr>
              <a:xfrm>
                <a:off x="6095047" y="5104021"/>
                <a:ext cx="95941" cy="279170"/>
              </a:xfrm>
              <a:prstGeom prst="rect"/>
            </p:spPr>
          </p:pic>
        </mc:Fallback>
      </mc:AlternateContent>
      <mc:AlternateContent xmlns:mc="http://schemas.openxmlformats.org/markup-compatibility/2006" xmlns:p14="http://schemas.microsoft.com/office/powerpoint/2010/main">
        <mc:Choice Requires="p14">
          <p:contentPart r:id="rId258" p14:bwMode="auto">
            <p14:nvContentPartPr>
              <p14:cNvPr id="131" name="墨迹 130"/>
              <p14:cNvContentPartPr/>
              <p14:nvPr/>
            </p14:nvContentPartPr>
            <p14:xfrm>
              <a:off x="6247423" y="5177338"/>
              <a:ext cx="231387" cy="186114"/>
            </p14:xfrm>
          </p:contentPart>
        </mc:Choice>
        <mc:Fallback xmlns="">
          <p:pic>
            <p:nvPicPr>
              <p:cNvPr id="131" name="墨迹 130"/>
            </p:nvPicPr>
            <p:blipFill>
              <a:blip r:embed="rId259"/>
            </p:blipFill>
            <p:spPr>
              <a:xfrm>
                <a:off x="6247423" y="5177338"/>
                <a:ext cx="231387" cy="186114"/>
              </a:xfrm>
              <a:prstGeom prst="rect"/>
            </p:spPr>
          </p:pic>
        </mc:Fallback>
      </mc:AlternateContent>
      <mc:AlternateContent xmlns:mc="http://schemas.openxmlformats.org/markup-compatibility/2006" xmlns:p14="http://schemas.microsoft.com/office/powerpoint/2010/main">
        <mc:Choice Requires="p14">
          <p:contentPart r:id="rId260" p14:bwMode="auto">
            <p14:nvContentPartPr>
              <p14:cNvPr id="132" name="墨迹 131"/>
              <p14:cNvContentPartPr/>
              <p14:nvPr/>
            </p14:nvContentPartPr>
            <p14:xfrm>
              <a:off x="6419552" y="5154779"/>
              <a:ext cx="59257" cy="403246"/>
            </p14:xfrm>
          </p:contentPart>
        </mc:Choice>
        <mc:Fallback xmlns="">
          <p:pic>
            <p:nvPicPr>
              <p:cNvPr id="132" name="墨迹 131"/>
            </p:nvPicPr>
            <p:blipFill>
              <a:blip r:embed="rId261"/>
            </p:blipFill>
            <p:spPr>
              <a:xfrm>
                <a:off x="6419552" y="5154779"/>
                <a:ext cx="59257" cy="403246"/>
              </a:xfrm>
              <a:prstGeom prst="rect"/>
            </p:spPr>
          </p:pic>
        </mc:Fallback>
      </mc:AlternateContent>
      <mc:AlternateContent xmlns:mc="http://schemas.openxmlformats.org/markup-compatibility/2006" xmlns:p14="http://schemas.microsoft.com/office/powerpoint/2010/main">
        <mc:Choice Requires="p14">
          <p:contentPart r:id="rId262" p14:bwMode="auto">
            <p14:nvContentPartPr>
              <p14:cNvPr id="133" name="墨迹 132"/>
              <p14:cNvContentPartPr/>
              <p14:nvPr/>
            </p14:nvContentPartPr>
            <p14:xfrm>
              <a:off x="6540888" y="5205537"/>
              <a:ext cx="118515" cy="28199"/>
            </p14:xfrm>
          </p:contentPart>
        </mc:Choice>
        <mc:Fallback xmlns="">
          <p:pic>
            <p:nvPicPr>
              <p:cNvPr id="133" name="墨迹 132"/>
            </p:nvPicPr>
            <p:blipFill>
              <a:blip r:embed="rId263"/>
            </p:blipFill>
            <p:spPr>
              <a:xfrm>
                <a:off x="6540888" y="5205537"/>
                <a:ext cx="118515" cy="28199"/>
              </a:xfrm>
              <a:prstGeom prst="rect"/>
            </p:spPr>
          </p:pic>
        </mc:Fallback>
      </mc:AlternateContent>
      <mc:AlternateContent xmlns:mc="http://schemas.openxmlformats.org/markup-compatibility/2006" xmlns:p14="http://schemas.microsoft.com/office/powerpoint/2010/main">
        <mc:Choice Requires="p14">
          <p:contentPart r:id="rId264" p14:bwMode="auto">
            <p14:nvContentPartPr>
              <p14:cNvPr id="134" name="墨迹 133"/>
              <p14:cNvContentPartPr/>
              <p14:nvPr/>
            </p14:nvContentPartPr>
            <p14:xfrm>
              <a:off x="6653760" y="5109661"/>
              <a:ext cx="152376" cy="352488"/>
            </p14:xfrm>
          </p:contentPart>
        </mc:Choice>
        <mc:Fallback xmlns="">
          <p:pic>
            <p:nvPicPr>
              <p:cNvPr id="134" name="墨迹 133"/>
            </p:nvPicPr>
            <p:blipFill>
              <a:blip r:embed="rId265"/>
            </p:blipFill>
            <p:spPr>
              <a:xfrm>
                <a:off x="6653760" y="5109661"/>
                <a:ext cx="152376" cy="352488"/>
              </a:xfrm>
              <a:prstGeom prst="rect"/>
            </p:spPr>
          </p:pic>
        </mc:Fallback>
      </mc:AlternateContent>
      <mc:AlternateContent xmlns:mc="http://schemas.openxmlformats.org/markup-compatibility/2006" xmlns:p14="http://schemas.microsoft.com/office/powerpoint/2010/main">
        <mc:Choice Requires="p14">
          <p:contentPart r:id="rId266" p14:bwMode="auto">
            <p14:nvContentPartPr>
              <p14:cNvPr id="135" name="墨迹 134"/>
              <p14:cNvContentPartPr/>
              <p14:nvPr/>
            </p14:nvContentPartPr>
            <p14:xfrm>
              <a:off x="6947225" y="5171698"/>
              <a:ext cx="205990" cy="33839"/>
            </p14:xfrm>
          </p:contentPart>
        </mc:Choice>
        <mc:Fallback xmlns="">
          <p:pic>
            <p:nvPicPr>
              <p:cNvPr id="135" name="墨迹 134"/>
            </p:nvPicPr>
            <p:blipFill>
              <a:blip r:embed="rId267"/>
            </p:blipFill>
            <p:spPr>
              <a:xfrm>
                <a:off x="6947225" y="5171698"/>
                <a:ext cx="205990" cy="33839"/>
              </a:xfrm>
              <a:prstGeom prst="rect"/>
            </p:spPr>
          </p:pic>
        </mc:Fallback>
      </mc:AlternateContent>
      <mc:AlternateContent xmlns:mc="http://schemas.openxmlformats.org/markup-compatibility/2006" xmlns:p14="http://schemas.microsoft.com/office/powerpoint/2010/main">
        <mc:Choice Requires="p14">
          <p:contentPart r:id="rId268" p14:bwMode="auto">
            <p14:nvContentPartPr>
              <p14:cNvPr id="136" name="墨迹 135"/>
              <p14:cNvContentPartPr/>
              <p14:nvPr/>
            </p14:nvContentPartPr>
            <p14:xfrm>
              <a:off x="6935938" y="5307054"/>
              <a:ext cx="262425" cy="22559"/>
            </p14:xfrm>
          </p:contentPart>
        </mc:Choice>
        <mc:Fallback xmlns="">
          <p:pic>
            <p:nvPicPr>
              <p:cNvPr id="136" name="墨迹 135"/>
            </p:nvPicPr>
            <p:blipFill>
              <a:blip r:embed="rId269"/>
            </p:blipFill>
            <p:spPr>
              <a:xfrm>
                <a:off x="6935938" y="5307054"/>
                <a:ext cx="262425" cy="22559"/>
              </a:xfrm>
              <a:prstGeom prst="rect"/>
            </p:spPr>
          </p:pic>
        </mc:Fallback>
      </mc:AlternateContent>
      <mc:AlternateContent xmlns:mc="http://schemas.openxmlformats.org/markup-compatibility/2006" xmlns:p14="http://schemas.microsoft.com/office/powerpoint/2010/main">
        <mc:Choice Requires="p14">
          <p:contentPart r:id="rId270" p14:bwMode="auto">
            <p14:nvContentPartPr>
              <p14:cNvPr id="137" name="墨迹 136"/>
              <p14:cNvContentPartPr/>
              <p14:nvPr/>
            </p14:nvContentPartPr>
            <p14:xfrm>
              <a:off x="7280195" y="4974305"/>
              <a:ext cx="50792" cy="479384"/>
            </p14:xfrm>
          </p:contentPart>
        </mc:Choice>
        <mc:Fallback xmlns="">
          <p:pic>
            <p:nvPicPr>
              <p:cNvPr id="137" name="墨迹 136"/>
            </p:nvPicPr>
            <p:blipFill>
              <a:blip r:embed="rId271"/>
            </p:blipFill>
            <p:spPr>
              <a:xfrm>
                <a:off x="7280195" y="4974305"/>
                <a:ext cx="50792" cy="479384"/>
              </a:xfrm>
              <a:prstGeom prst="rect"/>
            </p:spPr>
          </p:pic>
        </mc:Fallback>
      </mc:AlternateContent>
      <mc:AlternateContent xmlns:mc="http://schemas.openxmlformats.org/markup-compatibility/2006" xmlns:p14="http://schemas.microsoft.com/office/powerpoint/2010/main">
        <mc:Choice Requires="p14">
          <p:contentPart r:id="rId272" p14:bwMode="auto">
            <p14:nvContentPartPr>
              <p14:cNvPr id="138" name="墨迹 137"/>
              <p14:cNvContentPartPr/>
              <p14:nvPr/>
            </p14:nvContentPartPr>
            <p14:xfrm>
              <a:off x="7325343" y="5120940"/>
              <a:ext cx="152377" cy="228412"/>
            </p14:xfrm>
          </p:contentPart>
        </mc:Choice>
        <mc:Fallback xmlns="">
          <p:pic>
            <p:nvPicPr>
              <p:cNvPr id="138" name="墨迹 137"/>
            </p:nvPicPr>
            <p:blipFill>
              <a:blip r:embed="rId273"/>
            </p:blipFill>
            <p:spPr>
              <a:xfrm>
                <a:off x="7325343" y="5120940"/>
                <a:ext cx="152377" cy="228412"/>
              </a:xfrm>
              <a:prstGeom prst="rect"/>
            </p:spPr>
          </p:pic>
        </mc:Fallback>
      </mc:AlternateContent>
      <mc:AlternateContent xmlns:mc="http://schemas.openxmlformats.org/markup-compatibility/2006" xmlns:p14="http://schemas.microsoft.com/office/powerpoint/2010/main">
        <mc:Choice Requires="p14">
          <p:contentPart r:id="rId274" p14:bwMode="auto">
            <p14:nvContentPartPr>
              <p14:cNvPr id="139" name="墨迹 138"/>
              <p14:cNvContentPartPr/>
              <p14:nvPr/>
            </p14:nvContentPartPr>
            <p14:xfrm>
              <a:off x="7517225" y="5137860"/>
              <a:ext cx="169307" cy="507582"/>
            </p14:xfrm>
          </p:contentPart>
        </mc:Choice>
        <mc:Fallback xmlns="">
          <p:pic>
            <p:nvPicPr>
              <p:cNvPr id="139" name="墨迹 138"/>
            </p:nvPicPr>
            <p:blipFill>
              <a:blip r:embed="rId275"/>
            </p:blipFill>
            <p:spPr>
              <a:xfrm>
                <a:off x="7517225" y="5137860"/>
                <a:ext cx="169307" cy="507582"/>
              </a:xfrm>
              <a:prstGeom prst="rect"/>
            </p:spPr>
          </p:pic>
        </mc:Fallback>
      </mc:AlternateContent>
      <mc:AlternateContent xmlns:mc="http://schemas.openxmlformats.org/markup-compatibility/2006" xmlns:p14="http://schemas.microsoft.com/office/powerpoint/2010/main">
        <mc:Choice Requires="p14">
          <p:contentPart r:id="rId276" p14:bwMode="auto">
            <p14:nvContentPartPr>
              <p14:cNvPr id="140" name="墨迹 139"/>
              <p14:cNvContentPartPr/>
              <p14:nvPr/>
            </p14:nvContentPartPr>
            <p14:xfrm>
              <a:off x="7683710" y="5211177"/>
              <a:ext cx="110049" cy="177654"/>
            </p14:xfrm>
          </p:contentPart>
        </mc:Choice>
        <mc:Fallback xmlns="">
          <p:pic>
            <p:nvPicPr>
              <p:cNvPr id="140" name="墨迹 139"/>
            </p:nvPicPr>
            <p:blipFill>
              <a:blip r:embed="rId277"/>
            </p:blipFill>
            <p:spPr>
              <a:xfrm>
                <a:off x="7683710" y="5211177"/>
                <a:ext cx="110049" cy="177654"/>
              </a:xfrm>
              <a:prstGeom prst="rect"/>
            </p:spPr>
          </p:pic>
        </mc:Fallback>
      </mc:AlternateContent>
      <mc:AlternateContent xmlns:mc="http://schemas.openxmlformats.org/markup-compatibility/2006" xmlns:p14="http://schemas.microsoft.com/office/powerpoint/2010/main">
        <mc:Choice Requires="p14">
          <p:contentPart r:id="rId278" p14:bwMode="auto">
            <p14:nvContentPartPr>
              <p14:cNvPr id="141" name="墨迹 140"/>
              <p14:cNvContentPartPr/>
              <p14:nvPr/>
            </p14:nvContentPartPr>
            <p14:xfrm>
              <a:off x="5163859" y="6062787"/>
              <a:ext cx="177772" cy="270711"/>
            </p14:xfrm>
          </p:contentPart>
        </mc:Choice>
        <mc:Fallback xmlns="">
          <p:pic>
            <p:nvPicPr>
              <p:cNvPr id="141" name="墨迹 140"/>
            </p:nvPicPr>
            <p:blipFill>
              <a:blip r:embed="rId279"/>
            </p:blipFill>
            <p:spPr>
              <a:xfrm>
                <a:off x="5163859" y="6062787"/>
                <a:ext cx="177772" cy="270711"/>
              </a:xfrm>
              <a:prstGeom prst="rect"/>
            </p:spPr>
          </p:pic>
        </mc:Fallback>
      </mc:AlternateContent>
      <mc:AlternateContent xmlns:mc="http://schemas.openxmlformats.org/markup-compatibility/2006" xmlns:p14="http://schemas.microsoft.com/office/powerpoint/2010/main">
        <mc:Choice Requires="p14">
          <p:contentPart r:id="rId280" p14:bwMode="auto">
            <p14:nvContentPartPr>
              <p14:cNvPr id="142" name="墨迹 141"/>
              <p14:cNvContentPartPr/>
              <p14:nvPr/>
            </p14:nvContentPartPr>
            <p14:xfrm>
              <a:off x="5446037" y="5842835"/>
              <a:ext cx="121337" cy="163554"/>
            </p14:xfrm>
          </p:contentPart>
        </mc:Choice>
        <mc:Fallback xmlns="">
          <p:pic>
            <p:nvPicPr>
              <p:cNvPr id="142" name="墨迹 141"/>
            </p:nvPicPr>
            <p:blipFill>
              <a:blip r:embed="rId281"/>
            </p:blipFill>
            <p:spPr>
              <a:xfrm>
                <a:off x="5446037" y="5842835"/>
                <a:ext cx="121337" cy="163554"/>
              </a:xfrm>
              <a:prstGeom prst="rect"/>
            </p:spPr>
          </p:pic>
        </mc:Fallback>
      </mc:AlternateContent>
      <mc:AlternateContent xmlns:mc="http://schemas.openxmlformats.org/markup-compatibility/2006" xmlns:p14="http://schemas.microsoft.com/office/powerpoint/2010/main">
        <mc:Choice Requires="p14">
          <p:contentPart r:id="rId282" p14:bwMode="auto">
            <p14:nvContentPartPr>
              <p14:cNvPr id="143" name="墨迹 142"/>
              <p14:cNvContentPartPr/>
              <p14:nvPr/>
            </p14:nvContentPartPr>
            <p14:xfrm>
              <a:off x="5598414" y="6102266"/>
              <a:ext cx="95941" cy="270710"/>
            </p14:xfrm>
          </p:contentPart>
        </mc:Choice>
        <mc:Fallback xmlns="">
          <p:pic>
            <p:nvPicPr>
              <p:cNvPr id="143" name="墨迹 142"/>
            </p:nvPicPr>
            <p:blipFill>
              <a:blip r:embed="rId283"/>
            </p:blipFill>
            <p:spPr>
              <a:xfrm>
                <a:off x="5598414" y="6102266"/>
                <a:ext cx="95941" cy="270710"/>
              </a:xfrm>
              <a:prstGeom prst="rect"/>
            </p:spPr>
          </p:pic>
        </mc:Fallback>
      </mc:AlternateContent>
      <mc:AlternateContent xmlns:mc="http://schemas.openxmlformats.org/markup-compatibility/2006" xmlns:p14="http://schemas.microsoft.com/office/powerpoint/2010/main">
        <mc:Choice Requires="p14">
          <p:contentPart r:id="rId284" p14:bwMode="auto">
            <p14:nvContentPartPr>
              <p14:cNvPr id="144" name="墨迹 143"/>
              <p14:cNvContentPartPr/>
              <p14:nvPr/>
            </p14:nvContentPartPr>
            <p14:xfrm>
              <a:off x="5762077" y="6136105"/>
              <a:ext cx="217277" cy="152275"/>
            </p14:xfrm>
          </p:contentPart>
        </mc:Choice>
        <mc:Fallback xmlns="">
          <p:pic>
            <p:nvPicPr>
              <p:cNvPr id="144" name="墨迹 143"/>
            </p:nvPicPr>
            <p:blipFill>
              <a:blip r:embed="rId285"/>
            </p:blipFill>
            <p:spPr>
              <a:xfrm>
                <a:off x="5762077" y="6136105"/>
                <a:ext cx="217277" cy="152275"/>
              </a:xfrm>
              <a:prstGeom prst="rect"/>
            </p:spPr>
          </p:pic>
        </mc:Fallback>
      </mc:AlternateContent>
      <mc:AlternateContent xmlns:mc="http://schemas.openxmlformats.org/markup-compatibility/2006" xmlns:p14="http://schemas.microsoft.com/office/powerpoint/2010/main">
        <mc:Choice Requires="p14">
          <p:contentPart r:id="rId286" p14:bwMode="auto">
            <p14:nvContentPartPr>
              <p14:cNvPr id="145" name="墨迹 144"/>
              <p14:cNvContentPartPr/>
              <p14:nvPr/>
            </p14:nvContentPartPr>
            <p14:xfrm>
              <a:off x="5973711" y="6096626"/>
              <a:ext cx="14108" cy="315829"/>
            </p14:xfrm>
          </p:contentPart>
        </mc:Choice>
        <mc:Fallback xmlns="">
          <p:pic>
            <p:nvPicPr>
              <p:cNvPr id="145" name="墨迹 144"/>
            </p:nvPicPr>
            <p:blipFill>
              <a:blip r:embed="rId287"/>
            </p:blipFill>
            <p:spPr>
              <a:xfrm>
                <a:off x="5973711" y="6096626"/>
                <a:ext cx="14108" cy="315829"/>
              </a:xfrm>
              <a:prstGeom prst="rect"/>
            </p:spPr>
          </p:pic>
        </mc:Fallback>
      </mc:AlternateContent>
      <mc:AlternateContent xmlns:mc="http://schemas.openxmlformats.org/markup-compatibility/2006" xmlns:p14="http://schemas.microsoft.com/office/powerpoint/2010/main">
        <mc:Choice Requires="p14">
          <p:contentPart r:id="rId288" p14:bwMode="auto">
            <p14:nvContentPartPr>
              <p14:cNvPr id="146" name="墨迹 145"/>
              <p14:cNvContentPartPr/>
              <p14:nvPr/>
            </p14:nvContentPartPr>
            <p14:xfrm>
              <a:off x="6055542" y="6119185"/>
              <a:ext cx="79010" cy="28199"/>
            </p14:xfrm>
          </p:contentPart>
        </mc:Choice>
        <mc:Fallback xmlns="">
          <p:pic>
            <p:nvPicPr>
              <p:cNvPr id="146" name="墨迹 145"/>
            </p:nvPicPr>
            <p:blipFill>
              <a:blip r:embed="rId289"/>
            </p:blipFill>
            <p:spPr>
              <a:xfrm>
                <a:off x="6055542" y="6119185"/>
                <a:ext cx="79010" cy="28199"/>
              </a:xfrm>
              <a:prstGeom prst="rect"/>
            </p:spPr>
          </p:pic>
        </mc:Fallback>
      </mc:AlternateContent>
      <mc:AlternateContent xmlns:mc="http://schemas.openxmlformats.org/markup-compatibility/2006" xmlns:p14="http://schemas.microsoft.com/office/powerpoint/2010/main">
        <mc:Choice Requires="p14">
          <p:contentPart r:id="rId290" p14:bwMode="auto">
            <p14:nvContentPartPr>
              <p14:cNvPr id="147" name="墨迹 146"/>
              <p14:cNvContentPartPr/>
              <p14:nvPr/>
            </p14:nvContentPartPr>
            <p14:xfrm>
              <a:off x="6145839" y="6023309"/>
              <a:ext cx="90297" cy="313009"/>
            </p14:xfrm>
          </p:contentPart>
        </mc:Choice>
        <mc:Fallback xmlns="">
          <p:pic>
            <p:nvPicPr>
              <p:cNvPr id="147" name="墨迹 146"/>
            </p:nvPicPr>
            <p:blipFill>
              <a:blip r:embed="rId291"/>
            </p:blipFill>
            <p:spPr>
              <a:xfrm>
                <a:off x="6145839" y="6023309"/>
                <a:ext cx="90297" cy="313009"/>
              </a:xfrm>
              <a:prstGeom prst="rect"/>
            </p:spPr>
          </p:pic>
        </mc:Fallback>
      </mc:AlternateContent>
      <mc:AlternateContent xmlns:mc="http://schemas.openxmlformats.org/markup-compatibility/2006" xmlns:p14="http://schemas.microsoft.com/office/powerpoint/2010/main">
        <mc:Choice Requires="p14">
          <p:contentPart r:id="rId292" p14:bwMode="auto">
            <p14:nvContentPartPr>
              <p14:cNvPr id="148" name="墨迹 147"/>
              <p14:cNvContentPartPr/>
              <p14:nvPr/>
            </p14:nvContentPartPr>
            <p14:xfrm>
              <a:off x="6303859" y="6085347"/>
              <a:ext cx="169307" cy="47938"/>
            </p14:xfrm>
          </p:contentPart>
        </mc:Choice>
        <mc:Fallback xmlns="">
          <p:pic>
            <p:nvPicPr>
              <p:cNvPr id="148" name="墨迹 147"/>
            </p:nvPicPr>
            <p:blipFill>
              <a:blip r:embed="rId293"/>
            </p:blipFill>
            <p:spPr>
              <a:xfrm>
                <a:off x="6303859" y="6085347"/>
                <a:ext cx="169307" cy="47938"/>
              </a:xfrm>
              <a:prstGeom prst="rect"/>
            </p:spPr>
          </p:pic>
        </mc:Fallback>
      </mc:AlternateContent>
      <mc:AlternateContent xmlns:mc="http://schemas.openxmlformats.org/markup-compatibility/2006" xmlns:p14="http://schemas.microsoft.com/office/powerpoint/2010/main">
        <mc:Choice Requires="p14">
          <p:contentPart r:id="rId294" p14:bwMode="auto">
            <p14:nvContentPartPr>
              <p14:cNvPr id="149" name="墨迹 148"/>
              <p14:cNvContentPartPr/>
              <p14:nvPr/>
            </p14:nvContentPartPr>
            <p14:xfrm>
              <a:off x="6309502" y="6192503"/>
              <a:ext cx="183416" cy="42299"/>
            </p14:xfrm>
          </p:contentPart>
        </mc:Choice>
        <mc:Fallback xmlns="">
          <p:pic>
            <p:nvPicPr>
              <p:cNvPr id="149" name="墨迹 148"/>
            </p:nvPicPr>
            <p:blipFill>
              <a:blip r:embed="rId295"/>
            </p:blipFill>
            <p:spPr>
              <a:xfrm>
                <a:off x="6309502" y="6192503"/>
                <a:ext cx="183416" cy="42299"/>
              </a:xfrm>
              <a:prstGeom prst="rect"/>
            </p:spPr>
          </p:pic>
        </mc:Fallback>
      </mc:AlternateContent>
      <mc:AlternateContent xmlns:mc="http://schemas.openxmlformats.org/markup-compatibility/2006" xmlns:p14="http://schemas.microsoft.com/office/powerpoint/2010/main">
        <mc:Choice Requires="p14">
          <p:contentPart r:id="rId296" p14:bwMode="auto">
            <p14:nvContentPartPr>
              <p14:cNvPr id="150" name="墨迹 149"/>
              <p14:cNvContentPartPr/>
              <p14:nvPr/>
            </p14:nvContentPartPr>
            <p14:xfrm>
              <a:off x="6772275" y="6096626"/>
              <a:ext cx="169306" cy="186114"/>
            </p14:xfrm>
          </p:contentPart>
        </mc:Choice>
        <mc:Fallback xmlns="">
          <p:pic>
            <p:nvPicPr>
              <p:cNvPr id="150" name="墨迹 149"/>
            </p:nvPicPr>
            <p:blipFill>
              <a:blip r:embed="rId297"/>
            </p:blipFill>
            <p:spPr>
              <a:xfrm>
                <a:off x="6772275" y="6096626"/>
                <a:ext cx="169306" cy="186114"/>
              </a:xfrm>
              <a:prstGeom prst="rect"/>
            </p:spPr>
          </p:pic>
        </mc:Fallback>
      </mc:AlternateContent>
      <mc:AlternateContent xmlns:mc="http://schemas.openxmlformats.org/markup-compatibility/2006" xmlns:p14="http://schemas.microsoft.com/office/powerpoint/2010/main">
        <mc:Choice Requires="p14">
          <p:contentPart r:id="rId298" p14:bwMode="auto">
            <p14:nvContentPartPr>
              <p14:cNvPr id="151" name="墨迹 150"/>
              <p14:cNvContentPartPr/>
              <p14:nvPr/>
            </p14:nvContentPartPr>
            <p14:xfrm>
              <a:off x="6998017" y="6198143"/>
              <a:ext cx="42327" cy="62037"/>
            </p14:xfrm>
          </p:contentPart>
        </mc:Choice>
        <mc:Fallback xmlns="">
          <p:pic>
            <p:nvPicPr>
              <p:cNvPr id="151" name="墨迹 150"/>
            </p:nvPicPr>
            <p:blipFill>
              <a:blip r:embed="rId299"/>
            </p:blipFill>
            <p:spPr>
              <a:xfrm>
                <a:off x="6998017" y="6198143"/>
                <a:ext cx="42327" cy="62037"/>
              </a:xfrm>
              <a:prstGeom prst="rect"/>
            </p:spPr>
          </p:pic>
        </mc:Fallback>
      </mc:AlternateContent>
      <mc:AlternateContent xmlns:mc="http://schemas.openxmlformats.org/markup-compatibility/2006" xmlns:p14="http://schemas.microsoft.com/office/powerpoint/2010/main">
        <mc:Choice Requires="p14">
          <p:contentPart r:id="rId300" p14:bwMode="auto">
            <p14:nvContentPartPr>
              <p14:cNvPr id="152" name="墨迹 151"/>
              <p14:cNvContentPartPr/>
              <p14:nvPr/>
            </p14:nvContentPartPr>
            <p14:xfrm>
              <a:off x="7116532" y="6090986"/>
              <a:ext cx="62079" cy="101517"/>
            </p14:xfrm>
          </p:contentPart>
        </mc:Choice>
        <mc:Fallback xmlns="">
          <p:pic>
            <p:nvPicPr>
              <p:cNvPr id="152" name="墨迹 151"/>
            </p:nvPicPr>
            <p:blipFill>
              <a:blip r:embed="rId301"/>
            </p:blipFill>
            <p:spPr>
              <a:xfrm>
                <a:off x="7116532" y="6090986"/>
                <a:ext cx="62079" cy="101517"/>
              </a:xfrm>
              <a:prstGeom prst="rect"/>
            </p:spPr>
          </p:pic>
        </mc:Fallback>
      </mc:AlternateContent>
      <mc:AlternateContent xmlns:mc="http://schemas.openxmlformats.org/markup-compatibility/2006" xmlns:p14="http://schemas.microsoft.com/office/powerpoint/2010/main">
        <mc:Choice Requires="p14">
          <p:contentPart r:id="rId302" p14:bwMode="auto">
            <p14:nvContentPartPr>
              <p14:cNvPr id="153" name="墨迹 152"/>
              <p14:cNvContentPartPr/>
              <p14:nvPr/>
            </p14:nvContentPartPr>
            <p14:xfrm>
              <a:off x="7105245" y="6122005"/>
              <a:ext cx="52577" cy="52544"/>
            </p14:xfrm>
          </p:contentPart>
        </mc:Choice>
        <mc:Fallback xmlns="">
          <p:pic>
            <p:nvPicPr>
              <p:cNvPr id="153" name="墨迹 152"/>
            </p:nvPicPr>
            <p:blipFill>
              <a:blip r:embed="rId303"/>
            </p:blipFill>
            <p:spPr>
              <a:xfrm>
                <a:off x="7105245" y="6122005"/>
                <a:ext cx="52577" cy="52544"/>
              </a:xfrm>
              <a:prstGeom prst="rect"/>
            </p:spPr>
          </p:pic>
        </mc:Fallback>
      </mc:AlternateContent>
      <mc:AlternateContent xmlns:mc="http://schemas.openxmlformats.org/markup-compatibility/2006" xmlns:p14="http://schemas.microsoft.com/office/powerpoint/2010/main">
        <mc:Choice Requires="p14">
          <p:contentPart r:id="rId304" p14:bwMode="auto">
            <p14:nvContentPartPr>
              <p14:cNvPr id="154" name="墨迹 153"/>
              <p14:cNvContentPartPr/>
              <p14:nvPr/>
            </p14:nvContentPartPr>
            <p14:xfrm>
              <a:off x="7356383" y="6057147"/>
              <a:ext cx="160842" cy="174834"/>
            </p14:xfrm>
          </p:contentPart>
        </mc:Choice>
        <mc:Fallback xmlns="">
          <p:pic>
            <p:nvPicPr>
              <p:cNvPr id="154" name="墨迹 153"/>
            </p:nvPicPr>
            <p:blipFill>
              <a:blip r:embed="rId305"/>
            </p:blipFill>
            <p:spPr>
              <a:xfrm>
                <a:off x="7356383" y="6057147"/>
                <a:ext cx="160842" cy="174834"/>
              </a:xfrm>
              <a:prstGeom prst="rect"/>
            </p:spPr>
          </p:pic>
        </mc:Fallback>
      </mc:AlternateContent>
      <mc:AlternateContent xmlns:mc="http://schemas.openxmlformats.org/markup-compatibility/2006" xmlns:p14="http://schemas.microsoft.com/office/powerpoint/2010/main">
        <mc:Choice Requires="p14">
          <p:contentPart r:id="rId306" p14:bwMode="auto">
            <p14:nvContentPartPr>
              <p14:cNvPr id="155" name="墨迹 154"/>
              <p14:cNvContentPartPr/>
              <p14:nvPr/>
            </p14:nvContentPartPr>
            <p14:xfrm>
              <a:off x="7359205" y="6057147"/>
              <a:ext cx="98762" cy="194573"/>
            </p14:xfrm>
          </p:contentPart>
        </mc:Choice>
        <mc:Fallback xmlns="">
          <p:pic>
            <p:nvPicPr>
              <p:cNvPr id="155" name="墨迹 154"/>
            </p:nvPicPr>
            <p:blipFill>
              <a:blip r:embed="rId307"/>
            </p:blipFill>
            <p:spPr>
              <a:xfrm>
                <a:off x="7359205" y="6057147"/>
                <a:ext cx="98762" cy="194573"/>
              </a:xfrm>
              <a:prstGeom prst="rect"/>
            </p:spPr>
          </p:pic>
        </mc:Fallback>
      </mc:AlternateContent>
      <mc:AlternateContent xmlns:mc="http://schemas.openxmlformats.org/markup-compatibility/2006" xmlns:p14="http://schemas.microsoft.com/office/powerpoint/2010/main">
        <mc:Choice Requires="p14">
          <p:contentPart r:id="rId308" p14:bwMode="auto">
            <p14:nvContentPartPr>
              <p14:cNvPr id="156" name="墨迹 155"/>
              <p14:cNvContentPartPr/>
              <p14:nvPr/>
            </p14:nvContentPartPr>
            <p14:xfrm>
              <a:off x="7539799" y="6057147"/>
              <a:ext cx="39505" cy="163554"/>
            </p14:xfrm>
          </p:contentPart>
        </mc:Choice>
        <mc:Fallback xmlns="">
          <p:pic>
            <p:nvPicPr>
              <p:cNvPr id="156" name="墨迹 155"/>
            </p:nvPicPr>
            <p:blipFill>
              <a:blip r:embed="rId309"/>
            </p:blipFill>
            <p:spPr>
              <a:xfrm>
                <a:off x="7539799" y="6057147"/>
                <a:ext cx="39505" cy="163554"/>
              </a:xfrm>
              <a:prstGeom prst="rect"/>
            </p:spPr>
          </p:pic>
        </mc:Fallback>
      </mc:AlternateContent>
      <mc:AlternateContent xmlns:mc="http://schemas.openxmlformats.org/markup-compatibility/2006" xmlns:p14="http://schemas.microsoft.com/office/powerpoint/2010/main">
        <mc:Choice Requires="p14">
          <p:contentPart r:id="rId310" p14:bwMode="auto">
            <p14:nvContentPartPr>
              <p14:cNvPr id="157" name="墨迹 156"/>
              <p14:cNvContentPartPr/>
              <p14:nvPr/>
            </p14:nvContentPartPr>
            <p14:xfrm>
              <a:off x="7663957" y="6085347"/>
              <a:ext cx="95941" cy="112796"/>
            </p14:xfrm>
          </p:contentPart>
        </mc:Choice>
        <mc:Fallback xmlns="">
          <p:pic>
            <p:nvPicPr>
              <p:cNvPr id="157" name="墨迹 156"/>
            </p:nvPicPr>
            <p:blipFill>
              <a:blip r:embed="rId311"/>
            </p:blipFill>
            <p:spPr>
              <a:xfrm>
                <a:off x="7663957" y="6085347"/>
                <a:ext cx="95941" cy="112796"/>
              </a:xfrm>
              <a:prstGeom prst="rect"/>
            </p:spPr>
          </p:pic>
        </mc:Fallback>
      </mc:AlternateContent>
      <mc:AlternateContent xmlns:mc="http://schemas.openxmlformats.org/markup-compatibility/2006" xmlns:p14="http://schemas.microsoft.com/office/powerpoint/2010/main">
        <mc:Choice Requires="p14">
          <p:contentPart r:id="rId312" p14:bwMode="auto">
            <p14:nvContentPartPr>
              <p14:cNvPr id="158" name="墨迹 157"/>
              <p14:cNvContentPartPr/>
              <p14:nvPr/>
            </p14:nvContentPartPr>
            <p14:xfrm>
              <a:off x="7838908" y="5978190"/>
              <a:ext cx="115692" cy="22560"/>
            </p14:xfrm>
          </p:contentPart>
        </mc:Choice>
        <mc:Fallback xmlns="">
          <p:pic>
            <p:nvPicPr>
              <p:cNvPr id="158" name="墨迹 157"/>
            </p:nvPicPr>
            <p:blipFill>
              <a:blip r:embed="rId313"/>
            </p:blipFill>
            <p:spPr>
              <a:xfrm>
                <a:off x="7838908" y="5978190"/>
                <a:ext cx="115692" cy="22560"/>
              </a:xfrm>
              <a:prstGeom prst="rect"/>
            </p:spPr>
          </p:pic>
        </mc:Fallback>
      </mc:AlternateContent>
      <mc:AlternateContent xmlns:mc="http://schemas.openxmlformats.org/markup-compatibility/2006" xmlns:p14="http://schemas.microsoft.com/office/powerpoint/2010/main">
        <mc:Choice Requires="p14">
          <p:contentPart r:id="rId314" p14:bwMode="auto">
            <p14:nvContentPartPr>
              <p14:cNvPr id="159" name="墨迹 158"/>
              <p14:cNvContentPartPr/>
              <p14:nvPr/>
            </p14:nvContentPartPr>
            <p14:xfrm>
              <a:off x="7951779" y="5949991"/>
              <a:ext cx="129802" cy="129716"/>
            </p14:xfrm>
          </p:contentPart>
        </mc:Choice>
        <mc:Fallback xmlns="">
          <p:pic>
            <p:nvPicPr>
              <p:cNvPr id="159" name="墨迹 158"/>
            </p:nvPicPr>
            <p:blipFill>
              <a:blip r:embed="rId315"/>
            </p:blipFill>
            <p:spPr>
              <a:xfrm>
                <a:off x="7951779" y="5949991"/>
                <a:ext cx="129802" cy="129716"/>
              </a:xfrm>
              <a:prstGeom prst="rect"/>
            </p:spPr>
          </p:pic>
        </mc:Fallback>
      </mc:AlternateContent>
      <mc:AlternateContent xmlns:mc="http://schemas.openxmlformats.org/markup-compatibility/2006" xmlns:p14="http://schemas.microsoft.com/office/powerpoint/2010/main">
        <mc:Choice Requires="p14">
          <p:contentPart r:id="rId316" p14:bwMode="auto">
            <p14:nvContentPartPr>
              <p14:cNvPr id="160" name="墨迹 159"/>
              <p14:cNvContentPartPr/>
              <p14:nvPr/>
            </p14:nvContentPartPr>
            <p14:xfrm>
              <a:off x="8132373" y="6000750"/>
              <a:ext cx="84654" cy="67677"/>
            </p14:xfrm>
          </p:contentPart>
        </mc:Choice>
        <mc:Fallback xmlns="">
          <p:pic>
            <p:nvPicPr>
              <p:cNvPr id="160" name="墨迹 159"/>
            </p:nvPicPr>
            <p:blipFill>
              <a:blip r:embed="rId317"/>
            </p:blipFill>
            <p:spPr>
              <a:xfrm>
                <a:off x="8132373" y="6000750"/>
                <a:ext cx="84654" cy="67677"/>
              </a:xfrm>
              <a:prstGeom prst="rect"/>
            </p:spPr>
          </p:pic>
        </mc:Fallback>
      </mc:AlternateContent>
      <mc:AlternateContent xmlns:mc="http://schemas.openxmlformats.org/markup-compatibility/2006" xmlns:p14="http://schemas.microsoft.com/office/powerpoint/2010/main">
        <mc:Choice Requires="p14">
          <p:contentPart r:id="rId318" p14:bwMode="auto">
            <p14:nvContentPartPr>
              <p14:cNvPr id="161" name="墨迹 160"/>
              <p14:cNvContentPartPr/>
              <p14:nvPr/>
            </p14:nvContentPartPr>
            <p14:xfrm>
              <a:off x="6518314" y="6333498"/>
              <a:ext cx="1580198" cy="67677"/>
            </p14:xfrm>
          </p:contentPart>
        </mc:Choice>
        <mc:Fallback xmlns="">
          <p:pic>
            <p:nvPicPr>
              <p:cNvPr id="161" name="墨迹 160"/>
            </p:nvPicPr>
            <p:blipFill>
              <a:blip r:embed="rId319"/>
            </p:blipFill>
            <p:spPr>
              <a:xfrm>
                <a:off x="6518314" y="6333498"/>
                <a:ext cx="1580198" cy="67677"/>
              </a:xfrm>
              <a:prstGeom prst="rect"/>
            </p:spPr>
          </p:pic>
        </mc:Fallback>
      </mc:AlternateContent>
      <mc:AlternateContent xmlns:mc="http://schemas.openxmlformats.org/markup-compatibility/2006" xmlns:p14="http://schemas.microsoft.com/office/powerpoint/2010/main">
        <mc:Choice Requires="p14">
          <p:contentPart r:id="rId320" p14:bwMode="auto">
            <p14:nvContentPartPr>
              <p14:cNvPr id="162" name="墨迹 161"/>
              <p14:cNvContentPartPr/>
              <p14:nvPr/>
            </p14:nvContentPartPr>
            <p14:xfrm>
              <a:off x="7240690" y="6435014"/>
              <a:ext cx="50792" cy="163555"/>
            </p14:xfrm>
          </p:contentPart>
        </mc:Choice>
        <mc:Fallback xmlns="">
          <p:pic>
            <p:nvPicPr>
              <p:cNvPr id="162" name="墨迹 161"/>
            </p:nvPicPr>
            <p:blipFill>
              <a:blip r:embed="rId321"/>
            </p:blipFill>
            <p:spPr>
              <a:xfrm>
                <a:off x="7240690" y="6435014"/>
                <a:ext cx="50792" cy="163555"/>
              </a:xfrm>
              <a:prstGeom prst="rect"/>
            </p:spPr>
          </p:pic>
        </mc:Fallback>
      </mc:AlternateContent>
      <mc:AlternateContent xmlns:mc="http://schemas.openxmlformats.org/markup-compatibility/2006" xmlns:p14="http://schemas.microsoft.com/office/powerpoint/2010/main">
        <mc:Choice Requires="p14">
          <p:contentPart r:id="rId322" p14:bwMode="auto">
            <p14:nvContentPartPr>
              <p14:cNvPr id="163" name="墨迹 162"/>
              <p14:cNvContentPartPr/>
              <p14:nvPr/>
            </p14:nvContentPartPr>
            <p14:xfrm>
              <a:off x="7407175" y="6440654"/>
              <a:ext cx="126980" cy="135355"/>
            </p14:xfrm>
          </p:contentPart>
        </mc:Choice>
        <mc:Fallback xmlns="">
          <p:pic>
            <p:nvPicPr>
              <p:cNvPr id="163" name="墨迹 162"/>
            </p:nvPicPr>
            <p:blipFill>
              <a:blip r:embed="rId323"/>
            </p:blipFill>
            <p:spPr>
              <a:xfrm>
                <a:off x="7407175" y="6440654"/>
                <a:ext cx="126980" cy="135355"/>
              </a:xfrm>
              <a:prstGeom prst="rect"/>
            </p:spPr>
          </p:pic>
        </mc:Fallback>
      </mc:AlternateContent>
      <mc:AlternateContent xmlns:mc="http://schemas.openxmlformats.org/markup-compatibility/2006" xmlns:p14="http://schemas.microsoft.com/office/powerpoint/2010/main">
        <mc:Choice Requires="p14">
          <p:contentPart r:id="rId324" p14:bwMode="auto">
            <p14:nvContentPartPr>
              <p14:cNvPr id="164" name="墨迹 163"/>
              <p14:cNvContentPartPr/>
              <p14:nvPr/>
            </p14:nvContentPartPr>
            <p14:xfrm>
              <a:off x="7409997" y="6463213"/>
              <a:ext cx="112871" cy="115616"/>
            </p14:xfrm>
          </p:contentPart>
        </mc:Choice>
        <mc:Fallback xmlns="">
          <p:pic>
            <p:nvPicPr>
              <p:cNvPr id="164" name="墨迹 163"/>
            </p:nvPicPr>
            <p:blipFill>
              <a:blip r:embed="rId325"/>
            </p:blipFill>
            <p:spPr>
              <a:xfrm>
                <a:off x="7409997" y="6463213"/>
                <a:ext cx="112871" cy="115616"/>
              </a:xfrm>
              <a:prstGeom prst="rect"/>
            </p:spPr>
          </p:pic>
        </mc:Fallback>
      </mc:AlternateContent>
      <mc:AlternateContent xmlns:mc="http://schemas.openxmlformats.org/markup-compatibility/2006" xmlns:p14="http://schemas.microsoft.com/office/powerpoint/2010/main">
        <mc:Choice Requires="p14">
          <p:contentPart r:id="rId326" p14:bwMode="auto">
            <p14:nvContentPartPr>
              <p14:cNvPr id="165" name="墨迹 164"/>
              <p14:cNvContentPartPr/>
              <p14:nvPr/>
            </p14:nvContentPartPr>
            <p14:xfrm>
              <a:off x="7576482" y="6429375"/>
              <a:ext cx="36683" cy="155094"/>
            </p14:xfrm>
          </p:contentPart>
        </mc:Choice>
        <mc:Fallback xmlns="">
          <p:pic>
            <p:nvPicPr>
              <p:cNvPr id="165" name="墨迹 164"/>
            </p:nvPicPr>
            <p:blipFill>
              <a:blip r:embed="rId327"/>
            </p:blipFill>
            <p:spPr>
              <a:xfrm>
                <a:off x="7576482" y="6429375"/>
                <a:ext cx="36683" cy="155094"/>
              </a:xfrm>
              <a:prstGeom prst="rect"/>
            </p:spPr>
          </p:pic>
        </mc:Fallback>
      </mc:AlternateContent>
      <mc:AlternateContent xmlns:mc="http://schemas.openxmlformats.org/markup-compatibility/2006" xmlns:p14="http://schemas.microsoft.com/office/powerpoint/2010/main">
        <mc:Choice Requires="p14">
          <p:contentPart r:id="rId328" p14:bwMode="auto">
            <p14:nvContentPartPr>
              <p14:cNvPr id="166" name="墨迹 165"/>
              <p14:cNvContentPartPr/>
              <p14:nvPr/>
            </p14:nvContentPartPr>
            <p14:xfrm>
              <a:off x="7663957" y="6463213"/>
              <a:ext cx="73366" cy="124076"/>
            </p14:xfrm>
          </p:contentPart>
        </mc:Choice>
        <mc:Fallback xmlns="">
          <p:pic>
            <p:nvPicPr>
              <p:cNvPr id="166" name="墨迹 165"/>
            </p:nvPicPr>
            <p:blipFill>
              <a:blip r:embed="rId329"/>
            </p:blipFill>
            <p:spPr>
              <a:xfrm>
                <a:off x="7663957" y="6463213"/>
                <a:ext cx="73366" cy="124076"/>
              </a:xfrm>
              <a:prstGeom prst="rect"/>
            </p:spPr>
          </p:pic>
        </mc:Fallback>
      </mc:AlternateContent>
      <mc:AlternateContent xmlns:mc="http://schemas.openxmlformats.org/markup-compatibility/2006" xmlns:p14="http://schemas.microsoft.com/office/powerpoint/2010/main">
        <mc:Choice Requires="p14">
          <p:contentPart r:id="rId330" p14:bwMode="auto">
            <p14:nvContentPartPr>
              <p14:cNvPr id="167" name="墨迹 166"/>
              <p14:cNvContentPartPr/>
              <p14:nvPr/>
            </p14:nvContentPartPr>
            <p14:xfrm>
              <a:off x="7816334" y="6435014"/>
              <a:ext cx="98762" cy="5640"/>
            </p14:xfrm>
          </p:contentPart>
        </mc:Choice>
        <mc:Fallback xmlns="">
          <p:pic>
            <p:nvPicPr>
              <p:cNvPr id="167" name="墨迹 166"/>
            </p:nvPicPr>
            <p:blipFill>
              <a:blip r:embed="rId331"/>
            </p:blipFill>
            <p:spPr>
              <a:xfrm>
                <a:off x="7816334" y="6435014"/>
                <a:ext cx="98762" cy="5640"/>
              </a:xfrm>
              <a:prstGeom prst="rect"/>
            </p:spPr>
          </p:pic>
        </mc:Fallback>
      </mc:AlternateContent>
      <mc:AlternateContent xmlns:mc="http://schemas.openxmlformats.org/markup-compatibility/2006" xmlns:p14="http://schemas.microsoft.com/office/powerpoint/2010/main">
        <mc:Choice Requires="p14">
          <p:contentPart r:id="rId332" p14:bwMode="auto">
            <p14:nvContentPartPr>
              <p14:cNvPr id="168" name="墨迹 167"/>
              <p14:cNvContentPartPr/>
              <p14:nvPr/>
            </p14:nvContentPartPr>
            <p14:xfrm>
              <a:off x="7884057" y="6389896"/>
              <a:ext cx="90297" cy="180474"/>
            </p14:xfrm>
          </p:contentPart>
        </mc:Choice>
        <mc:Fallback xmlns="">
          <p:pic>
            <p:nvPicPr>
              <p:cNvPr id="168" name="墨迹 167"/>
            </p:nvPicPr>
            <p:blipFill>
              <a:blip r:embed="rId333"/>
            </p:blipFill>
            <p:spPr>
              <a:xfrm>
                <a:off x="7884057" y="6389896"/>
                <a:ext cx="90297" cy="180474"/>
              </a:xfrm>
              <a:prstGeom prst="rect"/>
            </p:spPr>
          </p:pic>
        </mc:Fallback>
      </mc:AlternateContent>
      <mc:AlternateContent xmlns:mc="http://schemas.openxmlformats.org/markup-compatibility/2006" xmlns:p14="http://schemas.microsoft.com/office/powerpoint/2010/main">
        <mc:Choice Requires="p14">
          <p:contentPart r:id="rId334" p14:bwMode="auto">
            <p14:nvContentPartPr>
              <p14:cNvPr id="169" name="墨迹 168"/>
              <p14:cNvContentPartPr/>
              <p14:nvPr/>
            </p14:nvContentPartPr>
            <p14:xfrm>
              <a:off x="7974353" y="6412455"/>
              <a:ext cx="67723" cy="8460"/>
            </p14:xfrm>
          </p:contentPart>
        </mc:Choice>
        <mc:Fallback xmlns="">
          <p:pic>
            <p:nvPicPr>
              <p:cNvPr id="169" name="墨迹 168"/>
            </p:nvPicPr>
            <p:blipFill>
              <a:blip r:embed="rId335"/>
            </p:blipFill>
            <p:spPr>
              <a:xfrm>
                <a:off x="7974353" y="6412455"/>
                <a:ext cx="67723" cy="8460"/>
              </a:xfrm>
              <a:prstGeom prst="rect"/>
            </p:spPr>
          </p:pic>
        </mc:Fallback>
      </mc:AlternateContent>
      <mc:AlternateContent xmlns:mc="http://schemas.openxmlformats.org/markup-compatibility/2006" xmlns:p14="http://schemas.microsoft.com/office/powerpoint/2010/main">
        <mc:Choice Requires="p14">
          <p:contentPart r:id="rId336" p14:bwMode="auto">
            <p14:nvContentPartPr>
              <p14:cNvPr id="170" name="墨迹 169"/>
              <p14:cNvContentPartPr/>
              <p14:nvPr/>
            </p14:nvContentPartPr>
            <p14:xfrm>
              <a:off x="8583858" y="6209422"/>
              <a:ext cx="183416" cy="47938"/>
            </p14:xfrm>
          </p:contentPart>
        </mc:Choice>
        <mc:Fallback xmlns="">
          <p:pic>
            <p:nvPicPr>
              <p:cNvPr id="170" name="墨迹 169"/>
            </p:nvPicPr>
            <p:blipFill>
              <a:blip r:embed="rId337"/>
            </p:blipFill>
            <p:spPr>
              <a:xfrm>
                <a:off x="8583858" y="6209422"/>
                <a:ext cx="183416" cy="47938"/>
              </a:xfrm>
              <a:prstGeom prst="rect"/>
            </p:spPr>
          </p:pic>
        </mc:Fallback>
      </mc:AlternateContent>
      <mc:AlternateContent xmlns:mc="http://schemas.openxmlformats.org/markup-compatibility/2006" xmlns:p14="http://schemas.microsoft.com/office/powerpoint/2010/main">
        <mc:Choice Requires="p14">
          <p:contentPart r:id="rId338" p14:bwMode="auto">
            <p14:nvContentPartPr>
              <p14:cNvPr id="171" name="墨迹 170"/>
              <p14:cNvContentPartPr/>
              <p14:nvPr/>
            </p14:nvContentPartPr>
            <p14:xfrm>
              <a:off x="8617720" y="6327858"/>
              <a:ext cx="189059" cy="25379"/>
            </p14:xfrm>
          </p:contentPart>
        </mc:Choice>
        <mc:Fallback xmlns="">
          <p:pic>
            <p:nvPicPr>
              <p:cNvPr id="171" name="墨迹 170"/>
            </p:nvPicPr>
            <p:blipFill>
              <a:blip r:embed="rId339"/>
            </p:blipFill>
            <p:spPr>
              <a:xfrm>
                <a:off x="8617720" y="6327858"/>
                <a:ext cx="189059" cy="25379"/>
              </a:xfrm>
              <a:prstGeom prst="rect"/>
            </p:spPr>
          </p:pic>
        </mc:Fallback>
      </mc:AlternateContent>
      <mc:AlternateContent xmlns:mc="http://schemas.openxmlformats.org/markup-compatibility/2006" xmlns:p14="http://schemas.microsoft.com/office/powerpoint/2010/main">
        <mc:Choice Requires="p14">
          <p:contentPart r:id="rId340" p14:bwMode="auto">
            <p14:nvContentPartPr>
              <p14:cNvPr id="172" name="墨迹 171"/>
              <p14:cNvContentPartPr/>
              <p14:nvPr/>
            </p14:nvContentPartPr>
            <p14:xfrm>
              <a:off x="9007125" y="6107906"/>
              <a:ext cx="172129" cy="180474"/>
            </p14:xfrm>
          </p:contentPart>
        </mc:Choice>
        <mc:Fallback xmlns="">
          <p:pic>
            <p:nvPicPr>
              <p:cNvPr id="172" name="墨迹 171"/>
            </p:nvPicPr>
            <p:blipFill>
              <a:blip r:embed="rId341"/>
            </p:blipFill>
            <p:spPr>
              <a:xfrm>
                <a:off x="9007125" y="6107906"/>
                <a:ext cx="172129" cy="180474"/>
              </a:xfrm>
              <a:prstGeom prst="rect"/>
            </p:spPr>
          </p:pic>
        </mc:Fallback>
      </mc:AlternateContent>
      <mc:AlternateContent xmlns:mc="http://schemas.openxmlformats.org/markup-compatibility/2006" xmlns:p14="http://schemas.microsoft.com/office/powerpoint/2010/main">
        <mc:Choice Requires="p14">
          <p:contentPart r:id="rId342" p14:bwMode="auto">
            <p14:nvContentPartPr>
              <p14:cNvPr id="173" name="墨迹 172"/>
              <p14:cNvContentPartPr/>
              <p14:nvPr/>
            </p14:nvContentPartPr>
            <p14:xfrm>
              <a:off x="9227224" y="6237621"/>
              <a:ext cx="31040" cy="70498"/>
            </p14:xfrm>
          </p:contentPart>
        </mc:Choice>
        <mc:Fallback xmlns="">
          <p:pic>
            <p:nvPicPr>
              <p:cNvPr id="173" name="墨迹 172"/>
            </p:nvPicPr>
            <p:blipFill>
              <a:blip r:embed="rId343"/>
            </p:blipFill>
            <p:spPr>
              <a:xfrm>
                <a:off x="9227224" y="6237621"/>
                <a:ext cx="31040" cy="70498"/>
              </a:xfrm>
              <a:prstGeom prst="rect"/>
            </p:spPr>
          </p:pic>
        </mc:Fallback>
      </mc:AlternateContent>
      <mc:AlternateContent xmlns:mc="http://schemas.openxmlformats.org/markup-compatibility/2006" xmlns:p14="http://schemas.microsoft.com/office/powerpoint/2010/main">
        <mc:Choice Requires="p14">
          <p:contentPart r:id="rId344" p14:bwMode="auto">
            <p14:nvContentPartPr>
              <p14:cNvPr id="174" name="墨迹 173"/>
              <p14:cNvContentPartPr/>
              <p14:nvPr/>
            </p14:nvContentPartPr>
            <p14:xfrm>
              <a:off x="9351383" y="6161484"/>
              <a:ext cx="95941" cy="121256"/>
            </p14:xfrm>
          </p:contentPart>
        </mc:Choice>
        <mc:Fallback xmlns="">
          <p:pic>
            <p:nvPicPr>
              <p:cNvPr id="174" name="墨迹 173"/>
            </p:nvPicPr>
            <p:blipFill>
              <a:blip r:embed="rId345"/>
            </p:blipFill>
            <p:spPr>
              <a:xfrm>
                <a:off x="9351383" y="6161484"/>
                <a:ext cx="95941" cy="121256"/>
              </a:xfrm>
              <a:prstGeom prst="rect"/>
            </p:spPr>
          </p:pic>
        </mc:Fallback>
      </mc:AlternateContent>
      <mc:AlternateContent xmlns:mc="http://schemas.openxmlformats.org/markup-compatibility/2006" xmlns:p14="http://schemas.microsoft.com/office/powerpoint/2010/main">
        <mc:Choice Requires="p14">
          <p:contentPart r:id="rId346" p14:bwMode="auto">
            <p14:nvContentPartPr>
              <p14:cNvPr id="175" name="墨迹 174"/>
              <p14:cNvContentPartPr/>
              <p14:nvPr/>
            </p14:nvContentPartPr>
            <p14:xfrm>
              <a:off x="9546085" y="6085347"/>
              <a:ext cx="189060" cy="234052"/>
            </p14:xfrm>
          </p:contentPart>
        </mc:Choice>
        <mc:Fallback xmlns="">
          <p:pic>
            <p:nvPicPr>
              <p:cNvPr id="175" name="墨迹 174"/>
            </p:nvPicPr>
            <p:blipFill>
              <a:blip r:embed="rId347"/>
            </p:blipFill>
            <p:spPr>
              <a:xfrm>
                <a:off x="9546085" y="6085347"/>
                <a:ext cx="189060" cy="234052"/>
              </a:xfrm>
              <a:prstGeom prst="rect"/>
            </p:spPr>
          </p:pic>
        </mc:Fallback>
      </mc:AlternateContent>
      <mc:AlternateContent xmlns:mc="http://schemas.openxmlformats.org/markup-compatibility/2006" xmlns:p14="http://schemas.microsoft.com/office/powerpoint/2010/main">
        <mc:Choice Requires="p14">
          <p:contentPart r:id="rId348" p14:bwMode="auto">
            <p14:nvContentPartPr>
              <p14:cNvPr id="176" name="墨迹 175"/>
              <p14:cNvContentPartPr/>
              <p14:nvPr/>
            </p14:nvContentPartPr>
            <p14:xfrm>
              <a:off x="9588412" y="6062787"/>
              <a:ext cx="93119" cy="279170"/>
            </p14:xfrm>
          </p:contentPart>
        </mc:Choice>
        <mc:Fallback xmlns="">
          <p:pic>
            <p:nvPicPr>
              <p:cNvPr id="176" name="墨迹 175"/>
            </p:nvPicPr>
            <p:blipFill>
              <a:blip r:embed="rId349"/>
            </p:blipFill>
            <p:spPr>
              <a:xfrm>
                <a:off x="9588412" y="6062787"/>
                <a:ext cx="93119" cy="279170"/>
              </a:xfrm>
              <a:prstGeom prst="rect"/>
            </p:spPr>
          </p:pic>
        </mc:Fallback>
      </mc:AlternateContent>
      <mc:AlternateContent xmlns:mc="http://schemas.openxmlformats.org/markup-compatibility/2006" xmlns:p14="http://schemas.microsoft.com/office/powerpoint/2010/main">
        <mc:Choice Requires="p14">
          <p:contentPart r:id="rId350" p14:bwMode="auto">
            <p14:nvContentPartPr>
              <p14:cNvPr id="177" name="墨迹 176"/>
              <p14:cNvContentPartPr/>
              <p14:nvPr/>
            </p14:nvContentPartPr>
            <p14:xfrm>
              <a:off x="9791580" y="6057147"/>
              <a:ext cx="33862" cy="228412"/>
            </p14:xfrm>
          </p:contentPart>
        </mc:Choice>
        <mc:Fallback xmlns="">
          <p:pic>
            <p:nvPicPr>
              <p:cNvPr id="177" name="墨迹 176"/>
            </p:nvPicPr>
            <p:blipFill>
              <a:blip r:embed="rId351"/>
            </p:blipFill>
            <p:spPr>
              <a:xfrm>
                <a:off x="9791580" y="6057147"/>
                <a:ext cx="33862" cy="228412"/>
              </a:xfrm>
              <a:prstGeom prst="rect"/>
            </p:spPr>
          </p:pic>
        </mc:Fallback>
      </mc:AlternateContent>
      <mc:AlternateContent xmlns:mc="http://schemas.openxmlformats.org/markup-compatibility/2006" xmlns:p14="http://schemas.microsoft.com/office/powerpoint/2010/main">
        <mc:Choice Requires="p14">
          <p:contentPart r:id="rId352" p14:bwMode="auto">
            <p14:nvContentPartPr>
              <p14:cNvPr id="178" name="墨迹 177"/>
              <p14:cNvContentPartPr/>
              <p14:nvPr/>
            </p14:nvContentPartPr>
            <p14:xfrm>
              <a:off x="9904452" y="6079707"/>
              <a:ext cx="107227" cy="180473"/>
            </p14:xfrm>
          </p:contentPart>
        </mc:Choice>
        <mc:Fallback xmlns="">
          <p:pic>
            <p:nvPicPr>
              <p:cNvPr id="178" name="墨迹 177"/>
            </p:nvPicPr>
            <p:blipFill>
              <a:blip r:embed="rId353"/>
            </p:blipFill>
            <p:spPr>
              <a:xfrm>
                <a:off x="9904452" y="6079707"/>
                <a:ext cx="107227" cy="180473"/>
              </a:xfrm>
              <a:prstGeom prst="rect"/>
            </p:spPr>
          </p:pic>
        </mc:Fallback>
      </mc:AlternateContent>
      <mc:AlternateContent xmlns:mc="http://schemas.openxmlformats.org/markup-compatibility/2006" xmlns:p14="http://schemas.microsoft.com/office/powerpoint/2010/main">
        <mc:Choice Requires="p14">
          <p:contentPart r:id="rId354" p14:bwMode="auto">
            <p14:nvContentPartPr>
              <p14:cNvPr id="179" name="墨迹 178"/>
              <p14:cNvContentPartPr/>
              <p14:nvPr/>
            </p14:nvContentPartPr>
            <p14:xfrm>
              <a:off x="10022967" y="6040228"/>
              <a:ext cx="141089" cy="11279"/>
            </p14:xfrm>
          </p:contentPart>
        </mc:Choice>
        <mc:Fallback xmlns="">
          <p:pic>
            <p:nvPicPr>
              <p:cNvPr id="179" name="墨迹 178"/>
            </p:nvPicPr>
            <p:blipFill>
              <a:blip r:embed="rId355"/>
            </p:blipFill>
            <p:spPr>
              <a:xfrm>
                <a:off x="10022967" y="6040228"/>
                <a:ext cx="141089" cy="11279"/>
              </a:xfrm>
              <a:prstGeom prst="rect"/>
            </p:spPr>
          </p:pic>
        </mc:Fallback>
      </mc:AlternateContent>
      <mc:AlternateContent xmlns:mc="http://schemas.openxmlformats.org/markup-compatibility/2006" xmlns:p14="http://schemas.microsoft.com/office/powerpoint/2010/main">
        <mc:Choice Requires="p14">
          <p:contentPart r:id="rId356" p14:bwMode="auto">
            <p14:nvContentPartPr>
              <p14:cNvPr id="180" name="墨迹 179"/>
              <p14:cNvContentPartPr/>
              <p14:nvPr/>
            </p14:nvContentPartPr>
            <p14:xfrm>
              <a:off x="10214848" y="5966911"/>
              <a:ext cx="16930" cy="118436"/>
            </p14:xfrm>
          </p:contentPart>
        </mc:Choice>
        <mc:Fallback xmlns="">
          <p:pic>
            <p:nvPicPr>
              <p:cNvPr id="180" name="墨迹 179"/>
            </p:nvPicPr>
            <p:blipFill>
              <a:blip r:embed="rId357"/>
            </p:blipFill>
            <p:spPr>
              <a:xfrm>
                <a:off x="10214848" y="5966911"/>
                <a:ext cx="16930" cy="118436"/>
              </a:xfrm>
              <a:prstGeom prst="rect"/>
            </p:spPr>
          </p:pic>
        </mc:Fallback>
      </mc:AlternateContent>
      <mc:AlternateContent xmlns:mc="http://schemas.openxmlformats.org/markup-compatibility/2006" xmlns:p14="http://schemas.microsoft.com/office/powerpoint/2010/main">
        <mc:Choice Requires="p14">
          <p:contentPart r:id="rId358" p14:bwMode="auto">
            <p14:nvContentPartPr>
              <p14:cNvPr id="181" name="墨迹 180"/>
              <p14:cNvContentPartPr/>
              <p14:nvPr/>
            </p14:nvContentPartPr>
            <p14:xfrm>
              <a:off x="10282571" y="5983830"/>
              <a:ext cx="101584" cy="191753"/>
            </p14:xfrm>
          </p:contentPart>
        </mc:Choice>
        <mc:Fallback xmlns="">
          <p:pic>
            <p:nvPicPr>
              <p:cNvPr id="181" name="墨迹 180"/>
            </p:nvPicPr>
            <p:blipFill>
              <a:blip r:embed="rId359"/>
            </p:blipFill>
            <p:spPr>
              <a:xfrm>
                <a:off x="10282571" y="5983830"/>
                <a:ext cx="101584" cy="191753"/>
              </a:xfrm>
              <a:prstGeom prst="rect"/>
            </p:spPr>
          </p:pic>
        </mc:Fallback>
      </mc:AlternateContent>
      <mc:AlternateContent xmlns:mc="http://schemas.openxmlformats.org/markup-compatibility/2006" xmlns:p14="http://schemas.microsoft.com/office/powerpoint/2010/main">
        <mc:Choice Requires="p14">
          <p:contentPart r:id="rId360" p14:bwMode="auto">
            <p14:nvContentPartPr>
              <p14:cNvPr id="182" name="墨迹 181"/>
              <p14:cNvContentPartPr/>
              <p14:nvPr/>
            </p14:nvContentPartPr>
            <p14:xfrm>
              <a:off x="10418015" y="5949991"/>
              <a:ext cx="115693" cy="22559"/>
            </p14:xfrm>
          </p:contentPart>
        </mc:Choice>
        <mc:Fallback xmlns="">
          <p:pic>
            <p:nvPicPr>
              <p:cNvPr id="182" name="墨迹 181"/>
            </p:nvPicPr>
            <p:blipFill>
              <a:blip r:embed="rId361"/>
            </p:blipFill>
            <p:spPr>
              <a:xfrm>
                <a:off x="10418015" y="5949991"/>
                <a:ext cx="115693" cy="22559"/>
              </a:xfrm>
              <a:prstGeom prst="rect"/>
            </p:spPr>
          </p:pic>
        </mc:Fallback>
      </mc:AlternateContent>
      <mc:AlternateContent xmlns:mc="http://schemas.openxmlformats.org/markup-compatibility/2006" xmlns:p14="http://schemas.microsoft.com/office/powerpoint/2010/main">
        <mc:Choice Requires="p14">
          <p:contentPart r:id="rId362" p14:bwMode="auto">
            <p14:nvContentPartPr>
              <p14:cNvPr id="183" name="墨迹 182"/>
              <p14:cNvContentPartPr/>
              <p14:nvPr/>
            </p14:nvContentPartPr>
            <p14:xfrm>
              <a:off x="10638115" y="5955631"/>
              <a:ext cx="8466" cy="22559"/>
            </p14:xfrm>
          </p:contentPart>
        </mc:Choice>
        <mc:Fallback xmlns="">
          <p:pic>
            <p:nvPicPr>
              <p:cNvPr id="183" name="墨迹 182"/>
            </p:nvPicPr>
            <p:blipFill>
              <a:blip r:embed="rId363"/>
            </p:blipFill>
            <p:spPr>
              <a:xfrm>
                <a:off x="10638115" y="5955631"/>
                <a:ext cx="8466" cy="22559"/>
              </a:xfrm>
              <a:prstGeom prst="rect"/>
            </p:spPr>
          </p:pic>
        </mc:Fallback>
      </mc:AlternateContent>
      <mc:AlternateContent xmlns:mc="http://schemas.openxmlformats.org/markup-compatibility/2006" xmlns:p14="http://schemas.microsoft.com/office/powerpoint/2010/main">
        <mc:Choice Requires="p14">
          <p:contentPart r:id="rId364" p14:bwMode="auto">
            <p14:nvContentPartPr>
              <p14:cNvPr id="184" name="墨迹 183"/>
              <p14:cNvContentPartPr/>
              <p14:nvPr/>
            </p14:nvContentPartPr>
            <p14:xfrm>
              <a:off x="9515046" y="5374731"/>
              <a:ext cx="141089" cy="310190"/>
            </p14:xfrm>
          </p:contentPart>
        </mc:Choice>
        <mc:Fallback xmlns="">
          <p:pic>
            <p:nvPicPr>
              <p:cNvPr id="184" name="墨迹 183"/>
            </p:nvPicPr>
            <p:blipFill>
              <a:blip r:embed="rId365"/>
            </p:blipFill>
            <p:spPr>
              <a:xfrm>
                <a:off x="9515046" y="5374731"/>
                <a:ext cx="141089" cy="310190"/>
              </a:xfrm>
              <a:prstGeom prst="rect"/>
            </p:spPr>
          </p:pic>
        </mc:Fallback>
      </mc:AlternateContent>
      <mc:AlternateContent xmlns:mc="http://schemas.openxmlformats.org/markup-compatibility/2006" xmlns:p14="http://schemas.microsoft.com/office/powerpoint/2010/main">
        <mc:Choice Requires="p14">
          <p:contentPart r:id="rId366" p14:bwMode="auto">
            <p14:nvContentPartPr>
              <p14:cNvPr id="185" name="墨迹 184"/>
              <p14:cNvContentPartPr/>
              <p14:nvPr/>
            </p14:nvContentPartPr>
            <p14:xfrm>
              <a:off x="9718214" y="5402930"/>
              <a:ext cx="242673" cy="403247"/>
            </p14:xfrm>
          </p:contentPart>
        </mc:Choice>
        <mc:Fallback xmlns="">
          <p:pic>
            <p:nvPicPr>
              <p:cNvPr id="185" name="墨迹 184"/>
            </p:nvPicPr>
            <p:blipFill>
              <a:blip r:embed="rId367"/>
            </p:blipFill>
            <p:spPr>
              <a:xfrm>
                <a:off x="9718214" y="5402930"/>
                <a:ext cx="242673" cy="403247"/>
              </a:xfrm>
              <a:prstGeom prst="rect"/>
            </p:spPr>
          </p:pic>
        </mc:Fallback>
      </mc:AlternateContent>
      <mc:AlternateContent xmlns:mc="http://schemas.openxmlformats.org/markup-compatibility/2006" xmlns:p14="http://schemas.microsoft.com/office/powerpoint/2010/main">
        <mc:Choice Requires="p14">
          <p:contentPart r:id="rId368" p14:bwMode="auto">
            <p14:nvContentPartPr>
              <p14:cNvPr id="186" name="墨迹 185"/>
              <p14:cNvContentPartPr/>
              <p14:nvPr/>
            </p14:nvContentPartPr>
            <p14:xfrm>
              <a:off x="10039897" y="5453689"/>
              <a:ext cx="98762" cy="28199"/>
            </p14:xfrm>
          </p:contentPart>
        </mc:Choice>
        <mc:Fallback xmlns="">
          <p:pic>
            <p:nvPicPr>
              <p:cNvPr id="186" name="墨迹 185"/>
            </p:nvPicPr>
            <p:blipFill>
              <a:blip r:embed="rId369"/>
            </p:blipFill>
            <p:spPr>
              <a:xfrm>
                <a:off x="10039897" y="5453689"/>
                <a:ext cx="98762" cy="28199"/>
              </a:xfrm>
              <a:prstGeom prst="rect"/>
            </p:spPr>
          </p:pic>
        </mc:Fallback>
      </mc:AlternateContent>
      <mc:AlternateContent xmlns:mc="http://schemas.openxmlformats.org/markup-compatibility/2006" xmlns:p14="http://schemas.microsoft.com/office/powerpoint/2010/main">
        <mc:Choice Requires="p14">
          <p:contentPart r:id="rId370" p14:bwMode="auto">
            <p14:nvContentPartPr>
              <p14:cNvPr id="187" name="墨迹 186"/>
              <p14:cNvContentPartPr/>
              <p14:nvPr/>
            </p14:nvContentPartPr>
            <p14:xfrm>
              <a:off x="10085046" y="5335253"/>
              <a:ext cx="146733" cy="329928"/>
            </p14:xfrm>
          </p:contentPart>
        </mc:Choice>
        <mc:Fallback xmlns="">
          <p:pic>
            <p:nvPicPr>
              <p:cNvPr id="187" name="墨迹 186"/>
            </p:nvPicPr>
            <p:blipFill>
              <a:blip r:embed="rId371"/>
            </p:blipFill>
            <p:spPr>
              <a:xfrm>
                <a:off x="10085046" y="5335253"/>
                <a:ext cx="146733" cy="329928"/>
              </a:xfrm>
              <a:prstGeom prst="rect"/>
            </p:spPr>
          </p:pic>
        </mc:Fallback>
      </mc:AlternateContent>
      <mc:AlternateContent xmlns:mc="http://schemas.openxmlformats.org/markup-compatibility/2006" xmlns:p14="http://schemas.microsoft.com/office/powerpoint/2010/main">
        <mc:Choice Requires="p14">
          <p:contentPart r:id="rId372" p14:bwMode="auto">
            <p14:nvContentPartPr>
              <p14:cNvPr id="188" name="墨迹 187"/>
              <p14:cNvContentPartPr/>
              <p14:nvPr/>
            </p14:nvContentPartPr>
            <p14:xfrm>
              <a:off x="10299501" y="5397291"/>
              <a:ext cx="146732" cy="28199"/>
            </p14:xfrm>
          </p:contentPart>
        </mc:Choice>
        <mc:Fallback xmlns="">
          <p:pic>
            <p:nvPicPr>
              <p:cNvPr id="188" name="墨迹 187"/>
            </p:nvPicPr>
            <p:blipFill>
              <a:blip r:embed="rId373"/>
            </p:blipFill>
            <p:spPr>
              <a:xfrm>
                <a:off x="10299501" y="5397291"/>
                <a:ext cx="146732" cy="28199"/>
              </a:xfrm>
              <a:prstGeom prst="rect"/>
            </p:spPr>
          </p:pic>
        </mc:Fallback>
      </mc:AlternateContent>
      <mc:AlternateContent xmlns:mc="http://schemas.openxmlformats.org/markup-compatibility/2006" xmlns:p14="http://schemas.microsoft.com/office/powerpoint/2010/main">
        <mc:Choice Requires="p14">
          <p:contentPart r:id="rId374" p14:bwMode="auto">
            <p14:nvContentPartPr>
              <p14:cNvPr id="189" name="墨迹 188"/>
              <p14:cNvContentPartPr/>
              <p14:nvPr/>
            </p14:nvContentPartPr>
            <p14:xfrm>
              <a:off x="10271283" y="5504447"/>
              <a:ext cx="194703" cy="33838"/>
            </p14:xfrm>
          </p:contentPart>
        </mc:Choice>
        <mc:Fallback xmlns="">
          <p:pic>
            <p:nvPicPr>
              <p:cNvPr id="189" name="墨迹 188"/>
            </p:nvPicPr>
            <p:blipFill>
              <a:blip r:embed="rId375"/>
            </p:blipFill>
            <p:spPr>
              <a:xfrm>
                <a:off x="10271283" y="5504447"/>
                <a:ext cx="194703" cy="33838"/>
              </a:xfrm>
              <a:prstGeom prst="rect"/>
            </p:spPr>
          </p:pic>
        </mc:Fallback>
      </mc:AlternateContent>
      <mc:AlternateContent xmlns:mc="http://schemas.openxmlformats.org/markup-compatibility/2006" xmlns:p14="http://schemas.microsoft.com/office/powerpoint/2010/main">
        <mc:Choice Requires="p14">
          <p:contentPart r:id="rId376" p14:bwMode="auto">
            <p14:nvContentPartPr>
              <p14:cNvPr id="190" name="墨迹 189"/>
              <p14:cNvContentPartPr/>
              <p14:nvPr/>
            </p14:nvContentPartPr>
            <p14:xfrm>
              <a:off x="10480095" y="5132220"/>
              <a:ext cx="897327" cy="456824"/>
            </p14:xfrm>
          </p:contentPart>
        </mc:Choice>
        <mc:Fallback xmlns="">
          <p:pic>
            <p:nvPicPr>
              <p:cNvPr id="190" name="墨迹 189"/>
            </p:nvPicPr>
            <p:blipFill>
              <a:blip r:embed="rId377"/>
            </p:blipFill>
            <p:spPr>
              <a:xfrm>
                <a:off x="10480095" y="5132220"/>
                <a:ext cx="897327" cy="456824"/>
              </a:xfrm>
              <a:prstGeom prst="rect"/>
            </p:spPr>
          </p:pic>
        </mc:Fallback>
      </mc:AlternateContent>
      <mc:AlternateContent xmlns:mc="http://schemas.openxmlformats.org/markup-compatibility/2006" xmlns:p14="http://schemas.microsoft.com/office/powerpoint/2010/main">
        <mc:Choice Requires="p14">
          <p:contentPart r:id="rId378" p14:bwMode="auto">
            <p14:nvContentPartPr>
              <p14:cNvPr id="191" name="墨迹 190"/>
              <p14:cNvContentPartPr/>
              <p14:nvPr/>
            </p14:nvContentPartPr>
            <p14:xfrm>
              <a:off x="10790491" y="5386011"/>
              <a:ext cx="141089" cy="186114"/>
            </p14:xfrm>
          </p:contentPart>
        </mc:Choice>
        <mc:Fallback xmlns="">
          <p:pic>
            <p:nvPicPr>
              <p:cNvPr id="191" name="墨迹 190"/>
            </p:nvPicPr>
            <p:blipFill>
              <a:blip r:embed="rId379"/>
            </p:blipFill>
            <p:spPr>
              <a:xfrm>
                <a:off x="10790491" y="5386011"/>
                <a:ext cx="141089" cy="186114"/>
              </a:xfrm>
              <a:prstGeom prst="rect"/>
            </p:spPr>
          </p:pic>
        </mc:Fallback>
      </mc:AlternateContent>
      <mc:AlternateContent xmlns:mc="http://schemas.openxmlformats.org/markup-compatibility/2006" xmlns:p14="http://schemas.microsoft.com/office/powerpoint/2010/main">
        <mc:Choice Requires="p14">
          <p:contentPart r:id="rId380" p14:bwMode="auto">
            <p14:nvContentPartPr>
              <p14:cNvPr id="192" name="墨迹 191"/>
              <p14:cNvContentPartPr/>
              <p14:nvPr/>
            </p14:nvContentPartPr>
            <p14:xfrm>
              <a:off x="10976729" y="5476248"/>
              <a:ext cx="31039" cy="93056"/>
            </p14:xfrm>
          </p:contentPart>
        </mc:Choice>
        <mc:Fallback xmlns="">
          <p:pic>
            <p:nvPicPr>
              <p:cNvPr id="192" name="墨迹 191"/>
            </p:nvPicPr>
            <p:blipFill>
              <a:blip r:embed="rId381"/>
            </p:blipFill>
            <p:spPr>
              <a:xfrm>
                <a:off x="10976729" y="5476248"/>
                <a:ext cx="31039" cy="93056"/>
              </a:xfrm>
              <a:prstGeom prst="rect"/>
            </p:spPr>
          </p:pic>
        </mc:Fallback>
      </mc:AlternateContent>
      <mc:AlternateContent xmlns:mc="http://schemas.openxmlformats.org/markup-compatibility/2006" xmlns:p14="http://schemas.microsoft.com/office/powerpoint/2010/main">
        <mc:Choice Requires="p14">
          <p:contentPart r:id="rId382" p14:bwMode="auto">
            <p14:nvContentPartPr>
              <p14:cNvPr id="193" name="墨迹 192"/>
              <p14:cNvContentPartPr/>
              <p14:nvPr/>
            </p14:nvContentPartPr>
            <p14:xfrm>
              <a:off x="11083957" y="5439589"/>
              <a:ext cx="67723" cy="104337"/>
            </p14:xfrm>
          </p:contentPart>
        </mc:Choice>
        <mc:Fallback xmlns="">
          <p:pic>
            <p:nvPicPr>
              <p:cNvPr id="193" name="墨迹 192"/>
            </p:nvPicPr>
            <p:blipFill>
              <a:blip r:embed="rId383"/>
            </p:blipFill>
            <p:spPr>
              <a:xfrm>
                <a:off x="11083957" y="5439589"/>
                <a:ext cx="67723" cy="104337"/>
              </a:xfrm>
              <a:prstGeom prst="rect"/>
            </p:spPr>
          </p:pic>
        </mc:Fallback>
      </mc:AlternateContent>
      <mc:AlternateContent xmlns:mc="http://schemas.openxmlformats.org/markup-compatibility/2006" xmlns:p14="http://schemas.microsoft.com/office/powerpoint/2010/main">
        <mc:Choice Requires="p14">
          <p:contentPart r:id="rId384" p14:bwMode="auto">
            <p14:nvContentPartPr>
              <p14:cNvPr id="194" name="墨迹 193"/>
              <p14:cNvContentPartPr/>
              <p14:nvPr/>
            </p14:nvContentPartPr>
            <p14:xfrm>
              <a:off x="11174253" y="5425490"/>
              <a:ext cx="169307" cy="188933"/>
            </p14:xfrm>
          </p:contentPart>
        </mc:Choice>
        <mc:Fallback xmlns="">
          <p:pic>
            <p:nvPicPr>
              <p:cNvPr id="194" name="墨迹 193"/>
            </p:nvPicPr>
            <p:blipFill>
              <a:blip r:embed="rId385"/>
            </p:blipFill>
            <p:spPr>
              <a:xfrm>
                <a:off x="11174253" y="5425490"/>
                <a:ext cx="169307" cy="188933"/>
              </a:xfrm>
              <a:prstGeom prst="rect"/>
            </p:spPr>
          </p:pic>
        </mc:Fallback>
      </mc:AlternateContent>
      <mc:AlternateContent xmlns:mc="http://schemas.openxmlformats.org/markup-compatibility/2006" xmlns:p14="http://schemas.microsoft.com/office/powerpoint/2010/main">
        <mc:Choice Requires="p14">
          <p:contentPart r:id="rId386" p14:bwMode="auto">
            <p14:nvContentPartPr>
              <p14:cNvPr id="195" name="墨迹 194"/>
              <p14:cNvContentPartPr/>
              <p14:nvPr/>
            </p14:nvContentPartPr>
            <p14:xfrm>
              <a:off x="11208114" y="5431130"/>
              <a:ext cx="64902" cy="217132"/>
            </p14:xfrm>
          </p:contentPart>
        </mc:Choice>
        <mc:Fallback xmlns="">
          <p:pic>
            <p:nvPicPr>
              <p:cNvPr id="195" name="墨迹 194"/>
            </p:nvPicPr>
            <p:blipFill>
              <a:blip r:embed="rId387"/>
            </p:blipFill>
            <p:spPr>
              <a:xfrm>
                <a:off x="11208114" y="5431130"/>
                <a:ext cx="64902" cy="217132"/>
              </a:xfrm>
              <a:prstGeom prst="rect"/>
            </p:spPr>
          </p:pic>
        </mc:Fallback>
      </mc:AlternateContent>
      <mc:AlternateContent xmlns:mc="http://schemas.openxmlformats.org/markup-compatibility/2006" xmlns:p14="http://schemas.microsoft.com/office/powerpoint/2010/main">
        <mc:Choice Requires="p14">
          <p:contentPart r:id="rId388" p14:bwMode="auto">
            <p14:nvContentPartPr>
              <p14:cNvPr id="196" name="墨迹 195"/>
              <p14:cNvContentPartPr/>
              <p14:nvPr/>
            </p14:nvContentPartPr>
            <p14:xfrm>
              <a:off x="11343560" y="5402930"/>
              <a:ext cx="101584" cy="256612"/>
            </p14:xfrm>
          </p:contentPart>
        </mc:Choice>
        <mc:Fallback xmlns="">
          <p:pic>
            <p:nvPicPr>
              <p:cNvPr id="196" name="墨迹 195"/>
            </p:nvPicPr>
            <p:blipFill>
              <a:blip r:embed="rId389"/>
            </p:blipFill>
            <p:spPr>
              <a:xfrm>
                <a:off x="11343560" y="5402930"/>
                <a:ext cx="101584" cy="256612"/>
              </a:xfrm>
              <a:prstGeom prst="rect"/>
            </p:spPr>
          </p:pic>
        </mc:Fallback>
      </mc:AlternateContent>
      <mc:AlternateContent xmlns:mc="http://schemas.openxmlformats.org/markup-compatibility/2006" xmlns:p14="http://schemas.microsoft.com/office/powerpoint/2010/main">
        <mc:Choice Requires="p14">
          <p:contentPart r:id="rId390" p14:bwMode="auto">
            <p14:nvContentPartPr>
              <p14:cNvPr id="197" name="墨迹 196"/>
              <p14:cNvContentPartPr/>
              <p14:nvPr/>
            </p14:nvContentPartPr>
            <p14:xfrm>
              <a:off x="11462074" y="5450869"/>
              <a:ext cx="84654" cy="166374"/>
            </p14:xfrm>
          </p:contentPart>
        </mc:Choice>
        <mc:Fallback xmlns="">
          <p:pic>
            <p:nvPicPr>
              <p:cNvPr id="197" name="墨迹 196"/>
            </p:nvPicPr>
            <p:blipFill>
              <a:blip r:embed="rId391"/>
            </p:blipFill>
            <p:spPr>
              <a:xfrm>
                <a:off x="11462074" y="5450869"/>
                <a:ext cx="84654" cy="166374"/>
              </a:xfrm>
              <a:prstGeom prst="rect"/>
            </p:spPr>
          </p:pic>
        </mc:Fallback>
      </mc:AlternateContent>
      <mc:AlternateContent xmlns:mc="http://schemas.openxmlformats.org/markup-compatibility/2006" xmlns:p14="http://schemas.microsoft.com/office/powerpoint/2010/main">
        <mc:Choice Requires="p14">
          <p:contentPart r:id="rId392" p14:bwMode="auto">
            <p14:nvContentPartPr>
              <p14:cNvPr id="198" name="墨迹 197"/>
              <p14:cNvContentPartPr/>
              <p14:nvPr/>
            </p14:nvContentPartPr>
            <p14:xfrm>
              <a:off x="11580590" y="5369091"/>
              <a:ext cx="101584" cy="28200"/>
            </p14:xfrm>
          </p:contentPart>
        </mc:Choice>
        <mc:Fallback xmlns="">
          <p:pic>
            <p:nvPicPr>
              <p:cNvPr id="198" name="墨迹 197"/>
            </p:nvPicPr>
            <p:blipFill>
              <a:blip r:embed="rId393"/>
            </p:blipFill>
            <p:spPr>
              <a:xfrm>
                <a:off x="11580590" y="5369091"/>
                <a:ext cx="101584" cy="28200"/>
              </a:xfrm>
              <a:prstGeom prst="rect"/>
            </p:spPr>
          </p:pic>
        </mc:Fallback>
      </mc:AlternateContent>
      <mc:AlternateContent xmlns:mc="http://schemas.openxmlformats.org/markup-compatibility/2006" xmlns:p14="http://schemas.microsoft.com/office/powerpoint/2010/main">
        <mc:Choice Requires="p14">
          <p:contentPart r:id="rId394" p14:bwMode="auto">
            <p14:nvContentPartPr>
              <p14:cNvPr id="199" name="墨迹 198"/>
              <p14:cNvContentPartPr/>
              <p14:nvPr/>
            </p14:nvContentPartPr>
            <p14:xfrm>
              <a:off x="11696283" y="5329613"/>
              <a:ext cx="70544" cy="155094"/>
            </p14:xfrm>
          </p:contentPart>
        </mc:Choice>
        <mc:Fallback xmlns="">
          <p:pic>
            <p:nvPicPr>
              <p:cNvPr id="199" name="墨迹 198"/>
            </p:nvPicPr>
            <p:blipFill>
              <a:blip r:embed="rId395"/>
            </p:blipFill>
            <p:spPr>
              <a:xfrm>
                <a:off x="11696283" y="5329613"/>
                <a:ext cx="70544" cy="155094"/>
              </a:xfrm>
              <a:prstGeom prst="rect"/>
            </p:spPr>
          </p:pic>
        </mc:Fallback>
      </mc:AlternateContent>
      <mc:AlternateContent xmlns:mc="http://schemas.openxmlformats.org/markup-compatibility/2006" xmlns:p14="http://schemas.microsoft.com/office/powerpoint/2010/main">
        <mc:Choice Requires="p14">
          <p:contentPart r:id="rId396" p14:bwMode="auto">
            <p14:nvContentPartPr>
              <p14:cNvPr id="200" name="墨迹 199"/>
              <p14:cNvContentPartPr/>
              <p14:nvPr/>
            </p14:nvContentPartPr>
            <p14:xfrm>
              <a:off x="11758361" y="5369091"/>
              <a:ext cx="93120" cy="140995"/>
            </p14:xfrm>
          </p:contentPart>
        </mc:Choice>
        <mc:Fallback xmlns="">
          <p:pic>
            <p:nvPicPr>
              <p:cNvPr id="200" name="墨迹 199"/>
            </p:nvPicPr>
            <p:blipFill>
              <a:blip r:embed="rId397"/>
            </p:blipFill>
            <p:spPr>
              <a:xfrm>
                <a:off x="11758361" y="5369091"/>
                <a:ext cx="93120" cy="140995"/>
              </a:xfrm>
              <a:prstGeom prst="rect"/>
            </p:spPr>
          </p:pic>
        </mc:Fallback>
      </mc:AlternateContent>
      <mc:AlternateContent xmlns:mc="http://schemas.openxmlformats.org/markup-compatibility/2006" xmlns:p14="http://schemas.microsoft.com/office/powerpoint/2010/main">
        <mc:Choice Requires="p14">
          <p:contentPart r:id="rId398" p14:bwMode="auto">
            <p14:nvContentPartPr>
              <p14:cNvPr id="201" name="墨迹 200"/>
              <p14:cNvContentPartPr/>
              <p14:nvPr/>
            </p14:nvContentPartPr>
            <p14:xfrm>
              <a:off x="11879699" y="5386011"/>
              <a:ext cx="95940" cy="19740"/>
            </p14:xfrm>
          </p:contentPart>
        </mc:Choice>
        <mc:Fallback xmlns="">
          <p:pic>
            <p:nvPicPr>
              <p:cNvPr id="201" name="墨迹 200"/>
            </p:nvPicPr>
            <p:blipFill>
              <a:blip r:embed="rId399"/>
            </p:blipFill>
            <p:spPr>
              <a:xfrm>
                <a:off x="11879699" y="5386011"/>
                <a:ext cx="95940" cy="19740"/>
              </a:xfrm>
              <a:prstGeom prst="rect"/>
            </p:spPr>
          </p:pic>
        </mc:Fallback>
      </mc:AlternateContent>
      <mc:AlternateContent xmlns:mc="http://schemas.openxmlformats.org/markup-compatibility/2006" xmlns:p14="http://schemas.microsoft.com/office/powerpoint/2010/main">
        <mc:Choice Requires="p14">
          <p:contentPart r:id="rId400" p14:bwMode="auto">
            <p14:nvContentPartPr>
              <p14:cNvPr id="202" name="墨迹 201"/>
              <p14:cNvContentPartPr/>
              <p14:nvPr/>
            </p14:nvContentPartPr>
            <p14:xfrm>
              <a:off x="11292768" y="5143500"/>
              <a:ext cx="880395" cy="87416"/>
            </p14:xfrm>
          </p:contentPart>
        </mc:Choice>
        <mc:Fallback xmlns="">
          <p:pic>
            <p:nvPicPr>
              <p:cNvPr id="202" name="墨迹 201"/>
            </p:nvPicPr>
            <p:blipFill>
              <a:blip r:embed="rId401"/>
            </p:blipFill>
            <p:spPr>
              <a:xfrm>
                <a:off x="11292768" y="5143500"/>
                <a:ext cx="880395" cy="87416"/>
              </a:xfrm>
              <a:prstGeom prst="rect"/>
            </p:spPr>
          </p:pic>
        </mc:Fallback>
      </mc:AlternateContent>
      <mc:AlternateContent xmlns:mc="http://schemas.openxmlformats.org/markup-compatibility/2006" xmlns:p14="http://schemas.microsoft.com/office/powerpoint/2010/main">
        <mc:Choice Requires="p14">
          <p:contentPart r:id="rId402" p14:bwMode="auto">
            <p14:nvContentPartPr>
              <p14:cNvPr id="203" name="墨迹 202"/>
              <p14:cNvContentPartPr/>
              <p14:nvPr/>
            </p14:nvContentPartPr>
            <p14:xfrm>
              <a:off x="9605343" y="5735679"/>
              <a:ext cx="2533960" cy="73317"/>
            </p14:xfrm>
          </p:contentPart>
        </mc:Choice>
        <mc:Fallback xmlns="">
          <p:pic>
            <p:nvPicPr>
              <p:cNvPr id="203" name="墨迹 202"/>
            </p:nvPicPr>
            <p:blipFill>
              <a:blip r:embed="rId403"/>
            </p:blipFill>
            <p:spPr>
              <a:xfrm>
                <a:off x="9605343" y="5735679"/>
                <a:ext cx="2533960" cy="73317"/>
              </a:xfrm>
              <a:prstGeom prst="rect"/>
            </p:spPr>
          </p:pic>
        </mc:Fallback>
      </mc:AlternateContent>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260418" y="764704"/>
            <a:ext cx="11654075" cy="647332"/>
          </a:xfrm>
          <a:prstGeom prst="rect">
            <a:avLst/>
          </a:prstGeom>
        </p:spPr>
        <p:txBody>
          <a:bodyPr wrap="square" lIns="121898" tIns="60948" rIns="121898" bIns="60948">
            <a:spAutoFit/>
          </a:bodyPr>
          <a:lstStyle/>
          <a:p>
            <a:pPr algn="just" defTabSz="0">
              <a:lnSpc>
                <a:spcPct val="150000"/>
              </a:lnSpc>
              <a:spcAft>
                <a:spcPts val="0"/>
              </a:spcAft>
              <a:tabLst>
                <a:tab pos="2790825" algn="l"/>
              </a:tabLst>
            </a:pPr>
            <a:r>
              <a:rPr lang="en-US" altLang="zh-CN" sz="2600" b="1" kern="100">
                <a:latin typeface="Arial" panose="020B0604020202020204" pitchFamily="34" charset="0"/>
                <a:cs typeface="Courier New" panose="02070309020205020404"/>
              </a:rPr>
              <a:t>2</a:t>
            </a:r>
            <a:r>
              <a:rPr lang="en-US" altLang="zh-CN" sz="2600" kern="100">
                <a:latin typeface="Times New Roman" panose="02020603050405020304"/>
                <a:ea typeface="微软雅黑" panose="020B0503020204020204" charset="-122"/>
                <a:cs typeface="Courier New" panose="02070309020205020404"/>
              </a:rPr>
              <a:t>.</a:t>
            </a:r>
            <a:r>
              <a:rPr lang="en-US" altLang="zh-CN" sz="2600" b="1" i="1" kern="100">
                <a:latin typeface="Times New Roman" panose="02020603050405020304"/>
                <a:cs typeface="Courier New" panose="02070309020205020404"/>
              </a:rPr>
              <a:t>K</a:t>
            </a:r>
            <a:r>
              <a:rPr lang="en-US" altLang="zh-CN" sz="2600" b="1" kern="100" baseline="-25000">
                <a:latin typeface="Times New Roman" panose="02020603050405020304"/>
                <a:cs typeface="Courier New" panose="02070309020205020404"/>
              </a:rPr>
              <a:t>sp</a:t>
            </a:r>
            <a:r>
              <a:rPr lang="zh-CN" altLang="zh-CN" sz="2600" b="1" kern="100" dirty="0">
                <a:latin typeface="Times New Roman" panose="02020603050405020304"/>
                <a:cs typeface="Times New Roman" panose="02020603050405020304"/>
              </a:rPr>
              <a:t>的影响因素</a:t>
            </a:r>
            <a:endParaRPr lang="zh-CN" altLang="zh-CN" sz="1050" kern="100" dirty="0">
              <a:effectLst/>
              <a:latin typeface="宋体" panose="02010600030101010101" pitchFamily="2" charset="-122"/>
              <a:cs typeface="Courier New" panose="02070309020205020404"/>
            </a:endParaRPr>
          </a:p>
        </p:txBody>
      </p:sp>
      <p:sp>
        <p:nvSpPr>
          <p:cNvPr id="6" name="矩形 5"/>
          <p:cNvSpPr/>
          <p:nvPr/>
        </p:nvSpPr>
        <p:spPr>
          <a:xfrm>
            <a:off x="503232" y="1402674"/>
            <a:ext cx="11397613" cy="4324236"/>
          </a:xfrm>
          <a:prstGeom prst="rect">
            <a:avLst/>
          </a:prstGeom>
        </p:spPr>
        <p:txBody>
          <a:bodyPr wrap="square" lIns="121898" tIns="60948" rIns="121898" bIns="60948">
            <a:spAutoFit/>
          </a:bodyPr>
          <a:lstStyle/>
          <a:p>
            <a:pPr algn="just" defTabSz="0">
              <a:lnSpc>
                <a:spcPct val="150000"/>
              </a:lnSpc>
              <a:spcAft>
                <a:spcPts val="0"/>
              </a:spcAft>
              <a:tabLst>
                <a:tab pos="2790825" algn="l"/>
              </a:tabLst>
            </a:pPr>
            <a:r>
              <a:rPr lang="en-US" altLang="zh-CN" sz="2600" kern="100" dirty="0">
                <a:latin typeface="Times New Roman" panose="02020603050405020304"/>
                <a:ea typeface="微软雅黑" panose="020B0503020204020204" charset="-122"/>
                <a:cs typeface="Courier New" panose="02070309020205020404"/>
              </a:rPr>
              <a:t>(1)</a:t>
            </a:r>
            <a:r>
              <a:rPr lang="zh-CN" altLang="zh-CN" sz="2600" kern="100" dirty="0">
                <a:latin typeface="Times New Roman" panose="02020603050405020304"/>
                <a:ea typeface="微软雅黑" panose="020B0503020204020204" charset="-122"/>
                <a:cs typeface="Times New Roman" panose="02020603050405020304"/>
              </a:rPr>
              <a:t>内因：难溶物质本身的性质，这是主要决定因素。</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790825" algn="l"/>
              </a:tabLst>
            </a:pPr>
            <a:r>
              <a:rPr lang="en-US" altLang="zh-CN" sz="2600" kern="100" dirty="0">
                <a:latin typeface="Times New Roman" panose="02020603050405020304"/>
                <a:ea typeface="微软雅黑" panose="020B0503020204020204" charset="-122"/>
                <a:cs typeface="Courier New" panose="02070309020205020404"/>
              </a:rPr>
              <a:t>(2)</a:t>
            </a:r>
            <a:r>
              <a:rPr lang="zh-CN" altLang="zh-CN" sz="2600" kern="100" dirty="0">
                <a:latin typeface="Times New Roman" panose="02020603050405020304"/>
                <a:ea typeface="微软雅黑" panose="020B0503020204020204" charset="-122"/>
                <a:cs typeface="Times New Roman" panose="02020603050405020304"/>
              </a:rPr>
              <a:t>外因</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790825" algn="l"/>
              </a:tabLst>
            </a:pPr>
            <a:r>
              <a:rPr lang="en-US" altLang="zh-CN" sz="2600" kern="100" dirty="0">
                <a:latin typeface="宋体" panose="02010600030101010101" pitchFamily="2" charset="-122"/>
                <a:ea typeface="微软雅黑" panose="020B0503020204020204" charset="-122"/>
                <a:cs typeface="Times New Roman" panose="02020603050405020304"/>
              </a:rPr>
              <a:t>①</a:t>
            </a:r>
            <a:r>
              <a:rPr lang="zh-CN" altLang="zh-CN" sz="2600" kern="100" dirty="0">
                <a:latin typeface="Times New Roman" panose="02020603050405020304"/>
                <a:ea typeface="微软雅黑" panose="020B0503020204020204" charset="-122"/>
                <a:cs typeface="Times New Roman" panose="02020603050405020304"/>
              </a:rPr>
              <a:t>浓度：加水稀释，平衡向</a:t>
            </a:r>
            <a:r>
              <a:rPr lang="en-US" altLang="zh-CN" sz="2600" kern="100" dirty="0">
                <a:latin typeface="Times New Roman" panose="02020603050405020304"/>
                <a:ea typeface="微软雅黑" panose="020B0503020204020204" charset="-122"/>
                <a:cs typeface="Courier New" panose="02070309020205020404"/>
              </a:rPr>
              <a:t>________</a:t>
            </a:r>
            <a:r>
              <a:rPr lang="zh-CN" altLang="zh-CN" sz="2600" kern="100" dirty="0">
                <a:latin typeface="Times New Roman" panose="02020603050405020304"/>
                <a:ea typeface="微软雅黑" panose="020B0503020204020204" charset="-122"/>
                <a:cs typeface="Times New Roman" panose="02020603050405020304"/>
              </a:rPr>
              <a:t>方向移动，但</a:t>
            </a:r>
            <a:r>
              <a:rPr lang="en-US" altLang="zh-CN" sz="2600" i="1" kern="100" dirty="0" err="1">
                <a:latin typeface="Times New Roman" panose="02020603050405020304"/>
                <a:ea typeface="微软雅黑" panose="020B0503020204020204" charset="-122"/>
                <a:cs typeface="Courier New" panose="02070309020205020404"/>
              </a:rPr>
              <a:t>K</a:t>
            </a:r>
            <a:r>
              <a:rPr lang="en-US" altLang="zh-CN" sz="2600" kern="100" baseline="-25000" dirty="0" err="1">
                <a:latin typeface="Times New Roman" panose="02020603050405020304"/>
                <a:ea typeface="微软雅黑" panose="020B0503020204020204" charset="-122"/>
                <a:cs typeface="Courier New" panose="02070309020205020404"/>
              </a:rPr>
              <a:t>sp</a:t>
            </a:r>
            <a:r>
              <a:rPr lang="en-US" altLang="zh-CN" sz="2600" kern="100" dirty="0">
                <a:latin typeface="Times New Roman" panose="02020603050405020304"/>
                <a:ea typeface="微软雅黑" panose="020B0503020204020204" charset="-122"/>
                <a:cs typeface="Courier New" panose="02070309020205020404"/>
              </a:rPr>
              <a:t>________</a:t>
            </a:r>
            <a:r>
              <a:rPr lang="zh-CN" altLang="zh-CN" sz="2600" kern="100" dirty="0">
                <a:latin typeface="Times New Roman" panose="02020603050405020304"/>
                <a:ea typeface="微软雅黑" panose="020B050302020402020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790825" algn="l"/>
              </a:tabLst>
            </a:pPr>
            <a:r>
              <a:rPr lang="en-US" altLang="zh-CN" sz="2600" kern="100" dirty="0">
                <a:latin typeface="宋体" panose="02010600030101010101" pitchFamily="2" charset="-122"/>
                <a:ea typeface="微软雅黑" panose="020B0503020204020204" charset="-122"/>
                <a:cs typeface="Times New Roman" panose="02020603050405020304"/>
              </a:rPr>
              <a:t>②</a:t>
            </a:r>
            <a:r>
              <a:rPr lang="zh-CN" altLang="zh-CN" sz="2600" kern="100" dirty="0">
                <a:latin typeface="Times New Roman" panose="02020603050405020304"/>
                <a:ea typeface="微软雅黑" panose="020B0503020204020204" charset="-122"/>
                <a:cs typeface="Times New Roman" panose="02020603050405020304"/>
              </a:rPr>
              <a:t>温度：绝大多数难溶盐的溶解是</a:t>
            </a:r>
            <a:r>
              <a:rPr lang="en-US" altLang="zh-CN" sz="2600" kern="100" dirty="0">
                <a:latin typeface="Times New Roman" panose="02020603050405020304"/>
                <a:ea typeface="微软雅黑" panose="020B0503020204020204" charset="-122"/>
                <a:cs typeface="Courier New" panose="02070309020205020404"/>
              </a:rPr>
              <a:t>__________</a:t>
            </a:r>
            <a:r>
              <a:rPr lang="zh-CN" altLang="zh-CN" sz="2600" kern="100" dirty="0">
                <a:latin typeface="Times New Roman" panose="02020603050405020304"/>
                <a:ea typeface="微软雅黑" panose="020B0503020204020204" charset="-122"/>
                <a:cs typeface="Times New Roman" panose="02020603050405020304"/>
              </a:rPr>
              <a:t>过程，升高温度，平衡向</a:t>
            </a:r>
            <a:r>
              <a:rPr lang="en-US" altLang="zh-CN" sz="2600" kern="100" dirty="0">
                <a:latin typeface="Times New Roman" panose="02020603050405020304"/>
                <a:ea typeface="微软雅黑" panose="020B0503020204020204" charset="-122"/>
                <a:cs typeface="Courier New" panose="02070309020205020404"/>
              </a:rPr>
              <a:t>________</a:t>
            </a:r>
            <a:r>
              <a:rPr lang="zh-CN" altLang="zh-CN" sz="2600" kern="100" dirty="0">
                <a:latin typeface="Times New Roman" panose="02020603050405020304"/>
                <a:ea typeface="微软雅黑" panose="020B0503020204020204" charset="-122"/>
                <a:cs typeface="Times New Roman" panose="02020603050405020304"/>
              </a:rPr>
              <a:t>方向移动，</a:t>
            </a:r>
            <a:r>
              <a:rPr lang="en-US" altLang="zh-CN" sz="2600" i="1" kern="100" dirty="0" err="1">
                <a:latin typeface="Times New Roman" panose="02020603050405020304"/>
                <a:ea typeface="微软雅黑" panose="020B0503020204020204" charset="-122"/>
                <a:cs typeface="Courier New" panose="02070309020205020404"/>
              </a:rPr>
              <a:t>K</a:t>
            </a:r>
            <a:r>
              <a:rPr lang="en-US" altLang="zh-CN" sz="2600" kern="100" baseline="-25000" dirty="0" err="1">
                <a:latin typeface="Times New Roman" panose="02020603050405020304"/>
                <a:ea typeface="微软雅黑" panose="020B0503020204020204" charset="-122"/>
                <a:cs typeface="Courier New" panose="02070309020205020404"/>
              </a:rPr>
              <a:t>sp</a:t>
            </a:r>
            <a:r>
              <a:rPr lang="en-US" altLang="zh-CN" sz="2600" kern="100" dirty="0">
                <a:latin typeface="Times New Roman" panose="02020603050405020304"/>
                <a:ea typeface="微软雅黑" panose="020B0503020204020204" charset="-122"/>
                <a:cs typeface="Courier New" panose="02070309020205020404"/>
              </a:rPr>
              <a:t>________</a:t>
            </a:r>
            <a:r>
              <a:rPr lang="zh-CN" altLang="zh-CN" sz="2600" kern="100" dirty="0">
                <a:latin typeface="Times New Roman" panose="02020603050405020304"/>
                <a:ea typeface="微软雅黑" panose="020B050302020402020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790825" algn="l"/>
              </a:tabLst>
            </a:pPr>
            <a:r>
              <a:rPr lang="en-US" altLang="zh-CN" sz="2600" kern="100" dirty="0">
                <a:latin typeface="宋体" panose="02010600030101010101" pitchFamily="2" charset="-122"/>
                <a:ea typeface="微软雅黑" panose="020B0503020204020204" charset="-122"/>
                <a:cs typeface="Times New Roman" panose="02020603050405020304"/>
              </a:rPr>
              <a:t>③</a:t>
            </a:r>
            <a:r>
              <a:rPr lang="zh-CN" altLang="zh-CN" sz="2600" kern="100" dirty="0">
                <a:latin typeface="Times New Roman" panose="02020603050405020304"/>
                <a:ea typeface="微软雅黑" panose="020B0503020204020204" charset="-122"/>
                <a:cs typeface="Times New Roman" panose="02020603050405020304"/>
              </a:rPr>
              <a:t>其他：向平衡体系中加入可与体系中某些离子反应生成更难溶物质或更难电离物质或气体的离子时，平衡向溶解方向移动，但</a:t>
            </a:r>
            <a:r>
              <a:rPr lang="en-US" altLang="zh-CN" sz="2600" i="1" kern="100" dirty="0" err="1">
                <a:latin typeface="Times New Roman" panose="02020603050405020304"/>
                <a:ea typeface="微软雅黑" panose="020B0503020204020204" charset="-122"/>
                <a:cs typeface="Courier New" panose="02070309020205020404"/>
              </a:rPr>
              <a:t>K</a:t>
            </a:r>
            <a:r>
              <a:rPr lang="en-US" altLang="zh-CN" sz="2600" kern="100" baseline="-25000" dirty="0" err="1">
                <a:latin typeface="Times New Roman" panose="02020603050405020304"/>
                <a:ea typeface="微软雅黑" panose="020B0503020204020204" charset="-122"/>
                <a:cs typeface="Courier New" panose="02070309020205020404"/>
              </a:rPr>
              <a:t>sp</a:t>
            </a:r>
            <a:r>
              <a:rPr lang="en-US" altLang="zh-CN" sz="2600" kern="100" dirty="0">
                <a:latin typeface="Times New Roman" panose="02020603050405020304"/>
                <a:ea typeface="微软雅黑" panose="020B0503020204020204" charset="-122"/>
                <a:cs typeface="Courier New" panose="02070309020205020404"/>
              </a:rPr>
              <a:t>________</a:t>
            </a:r>
            <a:r>
              <a:rPr lang="zh-CN" altLang="zh-CN" sz="2600" kern="100" dirty="0">
                <a:latin typeface="Times New Roman" panose="02020603050405020304"/>
                <a:ea typeface="微软雅黑" panose="020B0503020204020204" charset="-122"/>
                <a:cs typeface="Times New Roman" panose="02020603050405020304"/>
              </a:rPr>
              <a:t>。</a:t>
            </a:r>
            <a:endParaRPr lang="zh-CN" altLang="en-US" sz="2600" kern="100" dirty="0">
              <a:latin typeface="微软雅黑" panose="020B0503020204020204" charset="-122"/>
              <a:ea typeface="微软雅黑" panose="020B0503020204020204" charset="-122"/>
              <a:cs typeface="Courier New" panose="02070309020205020404"/>
            </a:endParaRPr>
          </a:p>
        </p:txBody>
      </p:sp>
      <p:sp>
        <p:nvSpPr>
          <p:cNvPr id="5" name="矩形 4"/>
          <p:cNvSpPr/>
          <p:nvPr/>
        </p:nvSpPr>
        <p:spPr>
          <a:xfrm>
            <a:off x="4692624" y="2708920"/>
            <a:ext cx="851515"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溶解</a:t>
            </a:r>
            <a:endParaRPr lang="zh-CN" altLang="en-US" sz="2600" dirty="0"/>
          </a:p>
        </p:txBody>
      </p:sp>
      <p:sp>
        <p:nvSpPr>
          <p:cNvPr id="7" name="矩形 6"/>
          <p:cNvSpPr/>
          <p:nvPr/>
        </p:nvSpPr>
        <p:spPr>
          <a:xfrm>
            <a:off x="8365032" y="2708920"/>
            <a:ext cx="851515"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不变</a:t>
            </a:r>
            <a:endParaRPr lang="zh-CN" altLang="en-US" sz="2600" dirty="0"/>
          </a:p>
        </p:txBody>
      </p:sp>
      <p:sp>
        <p:nvSpPr>
          <p:cNvPr id="8" name="矩形 7"/>
          <p:cNvSpPr/>
          <p:nvPr/>
        </p:nvSpPr>
        <p:spPr>
          <a:xfrm>
            <a:off x="6370712" y="3284071"/>
            <a:ext cx="851515"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吸热</a:t>
            </a:r>
            <a:endParaRPr lang="zh-CN" altLang="en-US" sz="2600" dirty="0"/>
          </a:p>
        </p:txBody>
      </p:sp>
      <p:sp>
        <p:nvSpPr>
          <p:cNvPr id="9" name="矩形 8"/>
          <p:cNvSpPr/>
          <p:nvPr/>
        </p:nvSpPr>
        <p:spPr>
          <a:xfrm>
            <a:off x="888726" y="3885187"/>
            <a:ext cx="851515"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溶解</a:t>
            </a:r>
            <a:endParaRPr lang="zh-CN" altLang="en-US" sz="2600" dirty="0"/>
          </a:p>
        </p:txBody>
      </p:sp>
      <p:sp>
        <p:nvSpPr>
          <p:cNvPr id="10" name="矩形 9"/>
          <p:cNvSpPr/>
          <p:nvPr/>
        </p:nvSpPr>
        <p:spPr>
          <a:xfrm>
            <a:off x="4248105" y="3886100"/>
            <a:ext cx="851515"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增大</a:t>
            </a:r>
            <a:endParaRPr lang="zh-CN" altLang="en-US" sz="2600" dirty="0"/>
          </a:p>
        </p:txBody>
      </p:sp>
      <p:sp>
        <p:nvSpPr>
          <p:cNvPr id="11" name="矩形 10"/>
          <p:cNvSpPr/>
          <p:nvPr/>
        </p:nvSpPr>
        <p:spPr>
          <a:xfrm>
            <a:off x="8747031" y="5071745"/>
            <a:ext cx="851515" cy="492443"/>
          </a:xfrm>
          <a:prstGeom prst="rect">
            <a:avLst/>
          </a:prstGeom>
        </p:spPr>
        <p:txBody>
          <a:bodyPr wrap="none">
            <a:spAutoFit/>
          </a:bodyPr>
          <a:lstStyle/>
          <a:p>
            <a:r>
              <a:rPr lang="zh-CN" altLang="en-US" sz="2600" dirty="0">
                <a:solidFill>
                  <a:srgbClr val="C00000"/>
                </a:solidFill>
                <a:latin typeface="Times New Roman" panose="02020603050405020304"/>
                <a:ea typeface="微软雅黑" panose="020B0503020204020204" charset="-122"/>
                <a:cs typeface="Times New Roman" panose="02020603050405020304"/>
              </a:rPr>
              <a:t>不变</a:t>
            </a:r>
            <a:endParaRPr lang="zh-CN" altLang="en-US" sz="2600" dirty="0"/>
          </a:p>
        </p:txBody>
      </p:sp>
      <mc:AlternateContent xmlns:mc="http://schemas.openxmlformats.org/markup-compatibility/2006" xmlns:p14="http://schemas.microsoft.com/office/powerpoint/2010/main">
        <mc:Choice Requires="p14">
          <p:contentPart r:id="rId1" p14:bwMode="auto">
            <p14:nvContentPartPr>
              <p14:cNvPr id="2" name="墨迹 1"/>
              <p14:cNvContentPartPr/>
              <p14:nvPr/>
            </p14:nvContentPartPr>
            <p14:xfrm>
              <a:off x="3465147" y="4413145"/>
              <a:ext cx="1506831" cy="132535"/>
            </p14:xfrm>
          </p:contentPart>
        </mc:Choice>
        <mc:Fallback xmlns="">
          <p:pic>
            <p:nvPicPr>
              <p:cNvPr id="2" name="墨迹 1"/>
            </p:nvPicPr>
            <p:blipFill>
              <a:blip r:embed="rId2"/>
            </p:blipFill>
            <p:spPr>
              <a:xfrm>
                <a:off x="3465147" y="4413145"/>
                <a:ext cx="1506831" cy="132535"/>
              </a:xfrm>
              <a:prstGeom prst="rect"/>
            </p:spPr>
          </p:pic>
        </mc:Fallback>
      </mc:AlternateContent>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260418" y="983794"/>
            <a:ext cx="11654075" cy="1848559"/>
          </a:xfrm>
          <a:prstGeom prst="rect">
            <a:avLst/>
          </a:prstGeom>
        </p:spPr>
        <p:txBody>
          <a:bodyPr wrap="square" lIns="121898" tIns="60948" rIns="121898" bIns="60948">
            <a:spAutoFit/>
          </a:bodyPr>
          <a:lstStyle/>
          <a:p>
            <a:pPr marL="252095" indent="-252095" algn="just" defTabSz="0">
              <a:lnSpc>
                <a:spcPct val="150000"/>
              </a:lnSpc>
              <a:spcAft>
                <a:spcPts val="0"/>
              </a:spcAft>
              <a:tabLst>
                <a:tab pos="2610485" algn="l"/>
              </a:tabLst>
            </a:pPr>
            <a:r>
              <a:rPr lang="en-US" altLang="zh-CN" sz="2600" kern="100">
                <a:latin typeface="Times New Roman" panose="02020603050405020304"/>
                <a:ea typeface="微软雅黑" panose="020B0503020204020204" charset="-122"/>
                <a:cs typeface="Courier New" panose="02070309020205020404"/>
              </a:rPr>
              <a:t>1.</a:t>
            </a:r>
            <a:r>
              <a:rPr lang="en-US" altLang="zh-CN" sz="2600" b="1" kern="100">
                <a:latin typeface="Times New Roman" panose="02020603050405020304"/>
                <a:cs typeface="Courier New" panose="02070309020205020404"/>
              </a:rPr>
              <a:t>(2023·</a:t>
            </a:r>
            <a:r>
              <a:rPr lang="zh-CN" altLang="zh-CN" sz="2600" b="1" kern="100" dirty="0">
                <a:latin typeface="Times New Roman" panose="02020603050405020304"/>
                <a:cs typeface="Times New Roman" panose="02020603050405020304"/>
              </a:rPr>
              <a:t>潍坊一中期末</a:t>
            </a:r>
            <a:r>
              <a:rPr lang="en-US" altLang="zh-CN" sz="2600" b="1" kern="100" dirty="0">
                <a:latin typeface="Times New Roman" panose="02020603050405020304"/>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已知：</a:t>
            </a:r>
            <a:r>
              <a:rPr lang="en-US" altLang="zh-CN" sz="2600" i="1" kern="100" dirty="0" err="1">
                <a:latin typeface="Times New Roman" panose="02020603050405020304"/>
                <a:ea typeface="微软雅黑" panose="020B0503020204020204" charset="-122"/>
                <a:cs typeface="Courier New" panose="02070309020205020404"/>
              </a:rPr>
              <a:t>K</a:t>
            </a:r>
            <a:r>
              <a:rPr lang="en-US" altLang="zh-CN" sz="2600" kern="100" baseline="-25000" dirty="0" err="1">
                <a:latin typeface="Times New Roman" panose="02020603050405020304"/>
                <a:ea typeface="微软雅黑" panose="020B0503020204020204" charset="-122"/>
                <a:cs typeface="Courier New" panose="02070309020205020404"/>
              </a:rPr>
              <a:t>sp</a:t>
            </a:r>
            <a:r>
              <a:rPr lang="en-US" altLang="zh-CN" sz="2600" kern="100" dirty="0">
                <a:latin typeface="Times New Roman" panose="02020603050405020304"/>
                <a:ea typeface="微软雅黑" panose="020B0503020204020204" charset="-122"/>
                <a:cs typeface="Courier New" panose="02070309020205020404"/>
              </a:rPr>
              <a:t>(</a:t>
            </a:r>
            <a:r>
              <a:rPr lang="en-US" altLang="zh-CN" sz="2600" kern="100" dirty="0" err="1">
                <a:latin typeface="Times New Roman" panose="02020603050405020304"/>
                <a:ea typeface="微软雅黑" panose="020B0503020204020204" charset="-122"/>
                <a:cs typeface="Courier New" panose="02070309020205020404"/>
              </a:rPr>
              <a:t>AgCl</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1.8</a:t>
            </a:r>
            <a:r>
              <a:rPr lang="en-US" altLang="zh-CN" sz="2600" kern="100" dirty="0">
                <a:latin typeface="宋体" panose="02010600030101010101" pitchFamily="2" charset="-122"/>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10</a:t>
            </a:r>
            <a:r>
              <a:rPr lang="zh-CN" altLang="zh-CN" sz="2600" kern="100" baseline="30000" dirty="0">
                <a:latin typeface="Times New Roman" panose="02020603050405020304"/>
                <a:ea typeface="微软雅黑" panose="020B0503020204020204" charset="-122"/>
                <a:cs typeface="Times New Roman" panose="02020603050405020304"/>
              </a:rPr>
              <a:t>－</a:t>
            </a:r>
            <a:r>
              <a:rPr lang="en-US" altLang="zh-CN" sz="2600" kern="100" baseline="30000" dirty="0">
                <a:latin typeface="Times New Roman" panose="02020603050405020304"/>
                <a:ea typeface="微软雅黑" panose="020B0503020204020204" charset="-122"/>
                <a:cs typeface="Courier New" panose="02070309020205020404"/>
              </a:rPr>
              <a:t>10</a:t>
            </a:r>
            <a:r>
              <a:rPr lang="zh-CN" altLang="zh-CN" sz="2600" kern="100" dirty="0">
                <a:latin typeface="Times New Roman" panose="02020603050405020304"/>
                <a:ea typeface="微软雅黑" panose="020B0503020204020204" charset="-122"/>
                <a:cs typeface="Times New Roman" panose="02020603050405020304"/>
              </a:rPr>
              <a:t>，</a:t>
            </a:r>
            <a:r>
              <a:rPr lang="en-US" altLang="zh-CN" sz="2600" i="1" kern="100" dirty="0" err="1">
                <a:latin typeface="Times New Roman" panose="02020603050405020304"/>
                <a:ea typeface="微软雅黑" panose="020B0503020204020204" charset="-122"/>
                <a:cs typeface="Courier New" panose="02070309020205020404"/>
              </a:rPr>
              <a:t>K</a:t>
            </a:r>
            <a:r>
              <a:rPr lang="en-US" altLang="zh-CN" sz="2600" kern="100" baseline="-25000" dirty="0" err="1">
                <a:latin typeface="Times New Roman" panose="02020603050405020304"/>
                <a:ea typeface="微软雅黑" panose="020B0503020204020204" charset="-122"/>
                <a:cs typeface="Courier New" panose="02070309020205020404"/>
              </a:rPr>
              <a:t>sp</a:t>
            </a:r>
            <a:r>
              <a:rPr lang="en-US" altLang="zh-CN" sz="2600" kern="100" dirty="0">
                <a:latin typeface="Times New Roman" panose="02020603050405020304"/>
                <a:ea typeface="微软雅黑" panose="020B0503020204020204" charset="-122"/>
                <a:cs typeface="Courier New" panose="02070309020205020404"/>
              </a:rPr>
              <a:t>(</a:t>
            </a:r>
            <a:r>
              <a:rPr lang="en-US" altLang="zh-CN" sz="2600" kern="100" dirty="0" err="1">
                <a:latin typeface="Times New Roman" panose="02020603050405020304"/>
                <a:ea typeface="微软雅黑" panose="020B0503020204020204" charset="-122"/>
                <a:cs typeface="Courier New" panose="02070309020205020404"/>
              </a:rPr>
              <a:t>AgI</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1.5</a:t>
            </a:r>
            <a:r>
              <a:rPr lang="en-US" altLang="zh-CN" sz="2600" kern="100" dirty="0">
                <a:latin typeface="宋体" panose="02010600030101010101" pitchFamily="2" charset="-122"/>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10</a:t>
            </a:r>
            <a:r>
              <a:rPr lang="zh-CN" altLang="zh-CN" sz="2600" kern="100" baseline="30000" dirty="0">
                <a:latin typeface="Times New Roman" panose="02020603050405020304"/>
                <a:ea typeface="微软雅黑" panose="020B0503020204020204" charset="-122"/>
                <a:cs typeface="Times New Roman" panose="02020603050405020304"/>
              </a:rPr>
              <a:t>－</a:t>
            </a:r>
            <a:r>
              <a:rPr lang="en-US" altLang="zh-CN" sz="2600" kern="100" baseline="30000" dirty="0">
                <a:latin typeface="Times New Roman" panose="02020603050405020304"/>
                <a:ea typeface="微软雅黑" panose="020B0503020204020204" charset="-122"/>
                <a:cs typeface="Courier New" panose="02070309020205020404"/>
              </a:rPr>
              <a:t>16</a:t>
            </a:r>
            <a:r>
              <a:rPr lang="zh-CN" altLang="zh-CN" sz="2600" kern="100" dirty="0">
                <a:latin typeface="Times New Roman" panose="02020603050405020304"/>
                <a:ea typeface="微软雅黑" panose="020B0503020204020204" charset="-122"/>
                <a:cs typeface="Times New Roman" panose="02020603050405020304"/>
              </a:rPr>
              <a:t>，</a:t>
            </a:r>
            <a:r>
              <a:rPr lang="en-US" altLang="zh-CN" sz="2600" i="1" kern="100" dirty="0" err="1">
                <a:latin typeface="Times New Roman" panose="02020603050405020304"/>
                <a:ea typeface="微软雅黑" panose="020B0503020204020204" charset="-122"/>
                <a:cs typeface="Courier New" panose="02070309020205020404"/>
              </a:rPr>
              <a:t>K</a:t>
            </a:r>
            <a:r>
              <a:rPr lang="en-US" altLang="zh-CN" sz="2600" kern="100" baseline="-25000" dirty="0" err="1">
                <a:latin typeface="Times New Roman" panose="02020603050405020304"/>
                <a:ea typeface="微软雅黑" panose="020B0503020204020204" charset="-122"/>
                <a:cs typeface="Courier New" panose="02070309020205020404"/>
              </a:rPr>
              <a:t>sp</a:t>
            </a:r>
            <a:r>
              <a:rPr lang="en-US" altLang="zh-CN" sz="2600" kern="100" dirty="0">
                <a:latin typeface="Times New Roman" panose="02020603050405020304"/>
                <a:ea typeface="微软雅黑" panose="020B0503020204020204" charset="-122"/>
                <a:cs typeface="Courier New" panose="02070309020205020404"/>
              </a:rPr>
              <a:t>(Ag</a:t>
            </a:r>
            <a:r>
              <a:rPr lang="en-US" altLang="zh-CN" sz="2600" kern="100" baseline="-25000" dirty="0">
                <a:latin typeface="Times New Roman" panose="02020603050405020304"/>
                <a:ea typeface="微软雅黑" panose="020B0503020204020204" charset="-122"/>
                <a:cs typeface="Courier New" panose="02070309020205020404"/>
              </a:rPr>
              <a:t>2</a:t>
            </a:r>
            <a:r>
              <a:rPr lang="en-US" altLang="zh-CN" sz="2600" kern="100" dirty="0">
                <a:latin typeface="Times New Roman" panose="02020603050405020304"/>
                <a:ea typeface="微软雅黑" panose="020B0503020204020204" charset="-122"/>
                <a:cs typeface="Courier New" panose="02070309020205020404"/>
              </a:rPr>
              <a:t>CrO</a:t>
            </a:r>
            <a:r>
              <a:rPr lang="en-US" altLang="zh-CN" sz="2600" kern="100" baseline="-25000" dirty="0">
                <a:latin typeface="Times New Roman" panose="02020603050405020304"/>
                <a:ea typeface="微软雅黑" panose="020B0503020204020204" charset="-122"/>
                <a:cs typeface="Courier New" panose="02070309020205020404"/>
              </a:rPr>
              <a:t>4</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2.0</a:t>
            </a:r>
            <a:r>
              <a:rPr lang="en-US" altLang="zh-CN" sz="2600" kern="100" dirty="0">
                <a:latin typeface="宋体" panose="02010600030101010101" pitchFamily="2" charset="-122"/>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10</a:t>
            </a:r>
            <a:r>
              <a:rPr lang="zh-CN" altLang="zh-CN" sz="2600" kern="100" baseline="30000" dirty="0">
                <a:latin typeface="Times New Roman" panose="02020603050405020304"/>
                <a:ea typeface="微软雅黑" panose="020B0503020204020204" charset="-122"/>
                <a:cs typeface="Times New Roman" panose="02020603050405020304"/>
              </a:rPr>
              <a:t>－</a:t>
            </a:r>
            <a:r>
              <a:rPr lang="en-US" altLang="zh-CN" sz="2600" kern="100" baseline="30000" dirty="0">
                <a:latin typeface="Times New Roman" panose="02020603050405020304"/>
                <a:ea typeface="微软雅黑" panose="020B0503020204020204" charset="-122"/>
                <a:cs typeface="Courier New" panose="02070309020205020404"/>
              </a:rPr>
              <a:t>12</a:t>
            </a:r>
            <a:r>
              <a:rPr lang="zh-CN" altLang="zh-CN" sz="2600" kern="100" dirty="0">
                <a:latin typeface="Times New Roman" panose="02020603050405020304"/>
                <a:ea typeface="微软雅黑" panose="020B0503020204020204" charset="-122"/>
                <a:cs typeface="Times New Roman" panose="02020603050405020304"/>
              </a:rPr>
              <a:t>，则下列难溶盐的饱和溶液中，</a:t>
            </a:r>
            <a:r>
              <a:rPr lang="en-US" altLang="zh-CN" sz="2600" kern="100" dirty="0">
                <a:latin typeface="Times New Roman" panose="02020603050405020304"/>
                <a:ea typeface="微软雅黑" panose="020B0503020204020204" charset="-122"/>
                <a:cs typeface="Courier New" panose="02070309020205020404"/>
              </a:rPr>
              <a:t>Ag</a:t>
            </a:r>
            <a:r>
              <a:rPr lang="zh-CN" altLang="zh-CN" sz="2600" kern="100" baseline="30000" dirty="0">
                <a:latin typeface="Times New Roman" panose="02020603050405020304"/>
                <a:ea typeface="微软雅黑" panose="020B0503020204020204" charset="-122"/>
                <a:cs typeface="Times New Roman" panose="02020603050405020304"/>
              </a:rPr>
              <a:t>＋</a:t>
            </a:r>
            <a:r>
              <a:rPr lang="zh-CN" altLang="zh-CN" sz="2600" kern="100" dirty="0">
                <a:latin typeface="Times New Roman" panose="02020603050405020304"/>
                <a:ea typeface="微软雅黑" panose="020B0503020204020204" charset="-122"/>
                <a:cs typeface="Times New Roman" panose="02020603050405020304"/>
              </a:rPr>
              <a:t>浓度大小顺序正确的是</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　　</a:t>
            </a:r>
            <a:r>
              <a:rPr lang="en-US" altLang="zh-CN" sz="2600" kern="100" dirty="0">
                <a:latin typeface="Times New Roman" panose="02020603050405020304"/>
                <a:ea typeface="微软雅黑" panose="020B050302020402020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03232" y="2753657"/>
            <a:ext cx="11397613" cy="1323415"/>
          </a:xfrm>
          <a:prstGeom prst="rect">
            <a:avLst/>
          </a:prstGeom>
        </p:spPr>
        <p:txBody>
          <a:bodyPr wrap="square" lIns="121898" tIns="60948" rIns="121898" bIns="60948">
            <a:spAutoFit/>
          </a:bodyPr>
          <a:lstStyle/>
          <a:p>
            <a:pPr algn="just" defTabSz="0">
              <a:lnSpc>
                <a:spcPct val="150000"/>
              </a:lnSpc>
              <a:spcAft>
                <a:spcPts val="0"/>
              </a:spcAft>
              <a:tabLst>
                <a:tab pos="2610485" algn="l"/>
              </a:tabLst>
            </a:pPr>
            <a:r>
              <a:rPr lang="en-US" altLang="zh-CN" sz="2600" kern="100" dirty="0" err="1">
                <a:latin typeface="Times New Roman" panose="02020603050405020304"/>
                <a:ea typeface="微软雅黑" panose="020B0503020204020204" charset="-122"/>
                <a:cs typeface="Courier New" panose="02070309020205020404"/>
              </a:rPr>
              <a:t>A.AgCl</a:t>
            </a:r>
            <a:r>
              <a:rPr lang="en-US" altLang="zh-CN" sz="2600" kern="100" dirty="0">
                <a:latin typeface="Times New Roman" panose="02020603050405020304"/>
                <a:ea typeface="微软雅黑" panose="020B0503020204020204" charset="-122"/>
                <a:cs typeface="Courier New" panose="02070309020205020404"/>
              </a:rPr>
              <a:t>&gt;</a:t>
            </a:r>
            <a:r>
              <a:rPr lang="en-US" altLang="zh-CN" sz="2600" kern="100" dirty="0" err="1">
                <a:latin typeface="Times New Roman" panose="02020603050405020304"/>
                <a:ea typeface="微软雅黑" panose="020B0503020204020204" charset="-122"/>
                <a:cs typeface="Courier New" panose="02070309020205020404"/>
              </a:rPr>
              <a:t>AgI</a:t>
            </a:r>
            <a:r>
              <a:rPr lang="en-US" altLang="zh-CN" sz="2600" kern="100" dirty="0">
                <a:latin typeface="Times New Roman" panose="02020603050405020304"/>
                <a:ea typeface="微软雅黑" panose="020B0503020204020204" charset="-122"/>
                <a:cs typeface="Courier New" panose="02070309020205020404"/>
              </a:rPr>
              <a:t>&gt;Ag</a:t>
            </a:r>
            <a:r>
              <a:rPr lang="en-US" altLang="zh-CN" sz="2600" kern="100" baseline="-25000" dirty="0">
                <a:latin typeface="Times New Roman" panose="02020603050405020304"/>
                <a:ea typeface="微软雅黑" panose="020B0503020204020204" charset="-122"/>
                <a:cs typeface="Courier New" panose="02070309020205020404"/>
              </a:rPr>
              <a:t>2</a:t>
            </a:r>
            <a:r>
              <a:rPr lang="en-US" altLang="zh-CN" sz="2600" kern="100" dirty="0">
                <a:latin typeface="Times New Roman" panose="02020603050405020304"/>
                <a:ea typeface="微软雅黑" panose="020B0503020204020204" charset="-122"/>
                <a:cs typeface="Courier New" panose="02070309020205020404"/>
              </a:rPr>
              <a:t>CrO</a:t>
            </a:r>
            <a:r>
              <a:rPr lang="en-US" altLang="zh-CN" sz="2600" kern="100" baseline="-25000" dirty="0">
                <a:latin typeface="Times New Roman" panose="02020603050405020304"/>
                <a:ea typeface="微软雅黑" panose="020B0503020204020204" charset="-122"/>
                <a:cs typeface="Courier New" panose="02070309020205020404"/>
              </a:rPr>
              <a:t>4			</a:t>
            </a:r>
            <a:r>
              <a:rPr lang="en-US" altLang="zh-CN" sz="2600" kern="100" dirty="0" err="1">
                <a:latin typeface="Times New Roman" panose="02020603050405020304"/>
                <a:ea typeface="微软雅黑" panose="020B0503020204020204" charset="-122"/>
                <a:cs typeface="Courier New" panose="02070309020205020404"/>
              </a:rPr>
              <a:t>B.AgCl</a:t>
            </a:r>
            <a:r>
              <a:rPr lang="en-US" altLang="zh-CN" sz="2600" kern="100" dirty="0">
                <a:latin typeface="Times New Roman" panose="02020603050405020304"/>
                <a:ea typeface="微软雅黑" panose="020B0503020204020204" charset="-122"/>
                <a:cs typeface="Courier New" panose="02070309020205020404"/>
              </a:rPr>
              <a:t>&gt;Ag</a:t>
            </a:r>
            <a:r>
              <a:rPr lang="en-US" altLang="zh-CN" sz="2600" kern="100" baseline="-25000" dirty="0">
                <a:latin typeface="Times New Roman" panose="02020603050405020304"/>
                <a:ea typeface="微软雅黑" panose="020B0503020204020204" charset="-122"/>
                <a:cs typeface="Courier New" panose="02070309020205020404"/>
              </a:rPr>
              <a:t>2</a:t>
            </a:r>
            <a:r>
              <a:rPr lang="en-US" altLang="zh-CN" sz="2600" kern="100" dirty="0">
                <a:latin typeface="Times New Roman" panose="02020603050405020304"/>
                <a:ea typeface="微软雅黑" panose="020B0503020204020204" charset="-122"/>
                <a:cs typeface="Courier New" panose="02070309020205020404"/>
              </a:rPr>
              <a:t>CrO</a:t>
            </a:r>
            <a:r>
              <a:rPr lang="en-US" altLang="zh-CN" sz="2600" kern="100" baseline="-25000" dirty="0">
                <a:latin typeface="Times New Roman" panose="02020603050405020304"/>
                <a:ea typeface="微软雅黑" panose="020B0503020204020204" charset="-122"/>
                <a:cs typeface="Courier New" panose="02070309020205020404"/>
              </a:rPr>
              <a:t>4</a:t>
            </a:r>
            <a:r>
              <a:rPr lang="en-US" altLang="zh-CN" sz="2600" kern="100" dirty="0">
                <a:latin typeface="Times New Roman" panose="02020603050405020304"/>
                <a:ea typeface="微软雅黑" panose="020B0503020204020204" charset="-122"/>
                <a:cs typeface="Courier New" panose="02070309020205020404"/>
              </a:rPr>
              <a:t>&gt;</a:t>
            </a:r>
            <a:r>
              <a:rPr lang="en-US" altLang="zh-CN" sz="2600" kern="100" dirty="0" err="1">
                <a:latin typeface="Times New Roman" panose="02020603050405020304"/>
                <a:ea typeface="微软雅黑" panose="020B0503020204020204" charset="-122"/>
                <a:cs typeface="Courier New" panose="02070309020205020404"/>
              </a:rPr>
              <a:t>AgI</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600" kern="100" dirty="0">
                <a:latin typeface="Times New Roman" panose="02020603050405020304"/>
                <a:ea typeface="微软雅黑" panose="020B0503020204020204" charset="-122"/>
                <a:cs typeface="Courier New" panose="02070309020205020404"/>
              </a:rPr>
              <a:t>C.Ag</a:t>
            </a:r>
            <a:r>
              <a:rPr lang="en-US" altLang="zh-CN" sz="2600" kern="100" baseline="-25000" dirty="0">
                <a:latin typeface="Times New Roman" panose="02020603050405020304"/>
                <a:ea typeface="微软雅黑" panose="020B0503020204020204" charset="-122"/>
                <a:cs typeface="Courier New" panose="02070309020205020404"/>
              </a:rPr>
              <a:t>2</a:t>
            </a:r>
            <a:r>
              <a:rPr lang="en-US" altLang="zh-CN" sz="2600" kern="100" dirty="0">
                <a:latin typeface="Times New Roman" panose="02020603050405020304"/>
                <a:ea typeface="微软雅黑" panose="020B0503020204020204" charset="-122"/>
                <a:cs typeface="Courier New" panose="02070309020205020404"/>
              </a:rPr>
              <a:t>CrO</a:t>
            </a:r>
            <a:r>
              <a:rPr lang="en-US" altLang="zh-CN" sz="2600" kern="100" baseline="-25000" dirty="0">
                <a:latin typeface="Times New Roman" panose="02020603050405020304"/>
                <a:ea typeface="微软雅黑" panose="020B0503020204020204" charset="-122"/>
                <a:cs typeface="Courier New" panose="02070309020205020404"/>
              </a:rPr>
              <a:t>4</a:t>
            </a:r>
            <a:r>
              <a:rPr lang="en-US" altLang="zh-CN" sz="2600" kern="100" dirty="0">
                <a:latin typeface="Times New Roman" panose="02020603050405020304"/>
                <a:ea typeface="微软雅黑" panose="020B0503020204020204" charset="-122"/>
                <a:cs typeface="Courier New" panose="02070309020205020404"/>
              </a:rPr>
              <a:t>&gt;</a:t>
            </a:r>
            <a:r>
              <a:rPr lang="en-US" altLang="zh-CN" sz="2600" kern="100" dirty="0" err="1">
                <a:latin typeface="Times New Roman" panose="02020603050405020304"/>
                <a:ea typeface="微软雅黑" panose="020B0503020204020204" charset="-122"/>
                <a:cs typeface="Courier New" panose="02070309020205020404"/>
              </a:rPr>
              <a:t>AgCl</a:t>
            </a:r>
            <a:r>
              <a:rPr lang="en-US" altLang="zh-CN" sz="2600" kern="100" dirty="0">
                <a:latin typeface="Times New Roman" panose="02020603050405020304"/>
                <a:ea typeface="微软雅黑" panose="020B0503020204020204" charset="-122"/>
                <a:cs typeface="Courier New" panose="02070309020205020404"/>
              </a:rPr>
              <a:t>&gt;</a:t>
            </a:r>
            <a:r>
              <a:rPr lang="en-US" altLang="zh-CN" sz="2600" kern="100" dirty="0" err="1">
                <a:latin typeface="Times New Roman" panose="02020603050405020304"/>
                <a:ea typeface="微软雅黑" panose="020B0503020204020204" charset="-122"/>
                <a:cs typeface="Courier New" panose="02070309020205020404"/>
              </a:rPr>
              <a:t>AgI</a:t>
            </a:r>
            <a:r>
              <a:rPr lang="en-US" altLang="zh-CN" sz="2600" kern="100" dirty="0">
                <a:latin typeface="Times New Roman" panose="02020603050405020304"/>
                <a:ea typeface="微软雅黑" panose="020B0503020204020204" charset="-122"/>
                <a:cs typeface="Courier New" panose="02070309020205020404"/>
              </a:rPr>
              <a:t>			D.Ag</a:t>
            </a:r>
            <a:r>
              <a:rPr lang="en-US" altLang="zh-CN" sz="2600" kern="100" baseline="-25000" dirty="0">
                <a:latin typeface="Times New Roman" panose="02020603050405020304"/>
                <a:ea typeface="微软雅黑" panose="020B0503020204020204" charset="-122"/>
                <a:cs typeface="Courier New" panose="02070309020205020404"/>
              </a:rPr>
              <a:t>2</a:t>
            </a:r>
            <a:r>
              <a:rPr lang="en-US" altLang="zh-CN" sz="2600" kern="100" dirty="0">
                <a:latin typeface="Times New Roman" panose="02020603050405020304"/>
                <a:ea typeface="微软雅黑" panose="020B0503020204020204" charset="-122"/>
                <a:cs typeface="Courier New" panose="02070309020205020404"/>
              </a:rPr>
              <a:t>CrO</a:t>
            </a:r>
            <a:r>
              <a:rPr lang="en-US" altLang="zh-CN" sz="2600" kern="100" baseline="-25000" dirty="0">
                <a:latin typeface="Times New Roman" panose="02020603050405020304"/>
                <a:ea typeface="微软雅黑" panose="020B0503020204020204" charset="-122"/>
                <a:cs typeface="Courier New" panose="02070309020205020404"/>
              </a:rPr>
              <a:t>4</a:t>
            </a:r>
            <a:r>
              <a:rPr lang="en-US" altLang="zh-CN" sz="2600" kern="100" dirty="0">
                <a:latin typeface="Times New Roman" panose="02020603050405020304"/>
                <a:ea typeface="微软雅黑" panose="020B0503020204020204" charset="-122"/>
                <a:cs typeface="Courier New" panose="02070309020205020404"/>
              </a:rPr>
              <a:t>&gt;</a:t>
            </a:r>
            <a:r>
              <a:rPr lang="en-US" altLang="zh-CN" sz="2600" kern="100" dirty="0" err="1">
                <a:latin typeface="Times New Roman" panose="02020603050405020304"/>
                <a:ea typeface="微软雅黑" panose="020B0503020204020204" charset="-122"/>
                <a:cs typeface="Courier New" panose="02070309020205020404"/>
              </a:rPr>
              <a:t>AgI</a:t>
            </a:r>
            <a:r>
              <a:rPr lang="en-US" altLang="zh-CN" sz="2600" kern="100" dirty="0">
                <a:latin typeface="Times New Roman" panose="02020603050405020304"/>
                <a:ea typeface="微软雅黑" panose="020B0503020204020204" charset="-122"/>
                <a:cs typeface="Courier New" panose="02070309020205020404"/>
              </a:rPr>
              <a:t>&gt;</a:t>
            </a:r>
            <a:r>
              <a:rPr lang="en-US" altLang="zh-CN" sz="2600" kern="100" dirty="0" err="1">
                <a:latin typeface="Times New Roman" panose="02020603050405020304"/>
                <a:ea typeface="微软雅黑" panose="020B0503020204020204" charset="-122"/>
                <a:cs typeface="Courier New" panose="02070309020205020404"/>
              </a:rPr>
              <a:t>AgCl</a:t>
            </a:r>
            <a:endParaRPr lang="zh-CN" altLang="en-US" sz="2600" kern="100" dirty="0">
              <a:latin typeface="微软雅黑" panose="020B0503020204020204" charset="-122"/>
              <a:ea typeface="微软雅黑" panose="020B0503020204020204" charset="-122"/>
              <a:cs typeface="Courier New" panose="02070309020205020404"/>
            </a:endParaRPr>
          </a:p>
        </p:txBody>
      </p:sp>
      <p:sp>
        <p:nvSpPr>
          <p:cNvPr id="10" name="矩形 9"/>
          <p:cNvSpPr/>
          <p:nvPr/>
        </p:nvSpPr>
        <p:spPr>
          <a:xfrm>
            <a:off x="1822612" y="2295485"/>
            <a:ext cx="481222" cy="584775"/>
          </a:xfrm>
          <a:prstGeom prst="rect">
            <a:avLst/>
          </a:prstGeom>
        </p:spPr>
        <p:txBody>
          <a:bodyPr wrap="none">
            <a:spAutoFit/>
          </a:bodyPr>
          <a:lstStyle/>
          <a:p>
            <a:pPr lvl="0" defTabSz="1088390"/>
            <a:r>
              <a:rPr lang="en-US" altLang="zh-CN" sz="3200" b="1" dirty="0">
                <a:solidFill>
                  <a:srgbClr val="C00000"/>
                </a:solidFill>
                <a:latin typeface="Times New Roman" panose="02020603050405020304"/>
                <a:ea typeface="华文细黑" panose="02010600040101010101" pitchFamily="2" charset="-122"/>
                <a:cs typeface="Times New Roman" panose="02020603050405020304"/>
              </a:rPr>
              <a:t>C</a:t>
            </a:r>
            <a:endParaRPr lang="zh-CN" altLang="en-US" sz="3200" b="1" dirty="0">
              <a:solidFill>
                <a:srgbClr val="C00000"/>
              </a:solidFill>
              <a:latin typeface="Times New Roman" panose="02020603050405020304"/>
              <a:ea typeface="华文细黑" panose="02010600040101010101" pitchFamily="2" charset="-122"/>
              <a:cs typeface="Times New Roman" panose="02020603050405020304"/>
            </a:endParaRPr>
          </a:p>
        </p:txBody>
      </p:sp>
      <mc:AlternateContent xmlns:mc="http://schemas.openxmlformats.org/markup-compatibility/2006" xmlns:p14="http://schemas.microsoft.com/office/powerpoint/2010/main">
        <mc:Choice Requires="p14">
          <p:contentPart r:id="rId1" p14:bwMode="auto">
            <p14:nvContentPartPr>
              <p14:cNvPr id="2" name="墨迹 1"/>
              <p14:cNvContentPartPr/>
              <p14:nvPr/>
            </p14:nvContentPartPr>
            <p14:xfrm>
              <a:off x="4136731" y="4291889"/>
              <a:ext cx="101584" cy="276350"/>
            </p14:xfrm>
          </p:contentPart>
        </mc:Choice>
        <mc:Fallback xmlns="">
          <p:pic>
            <p:nvPicPr>
              <p:cNvPr id="2" name="墨迹 1"/>
            </p:nvPicPr>
            <p:blipFill>
              <a:blip r:embed="rId2"/>
            </p:blipFill>
            <p:spPr>
              <a:xfrm>
                <a:off x="4136731" y="4291889"/>
                <a:ext cx="101584" cy="276350"/>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3" name="墨迹 2"/>
              <p14:cNvContentPartPr/>
              <p14:nvPr/>
            </p14:nvContentPartPr>
            <p14:xfrm>
              <a:off x="4181879" y="4258051"/>
              <a:ext cx="276535" cy="558340"/>
            </p14:xfrm>
          </p:contentPart>
        </mc:Choice>
        <mc:Fallback xmlns="">
          <p:pic>
            <p:nvPicPr>
              <p:cNvPr id="3" name="墨迹 2"/>
            </p:nvPicPr>
            <p:blipFill>
              <a:blip r:embed="rId4"/>
            </p:blipFill>
            <p:spPr>
              <a:xfrm>
                <a:off x="4181879" y="4258051"/>
                <a:ext cx="276535" cy="55834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4" name="墨迹 3"/>
              <p14:cNvContentPartPr/>
              <p14:nvPr/>
            </p14:nvContentPartPr>
            <p14:xfrm>
              <a:off x="4464058" y="4303169"/>
              <a:ext cx="183415" cy="321469"/>
            </p14:xfrm>
          </p:contentPart>
        </mc:Choice>
        <mc:Fallback xmlns="">
          <p:pic>
            <p:nvPicPr>
              <p:cNvPr id="4" name="墨迹 3"/>
            </p:nvPicPr>
            <p:blipFill>
              <a:blip r:embed="rId6"/>
            </p:blipFill>
            <p:spPr>
              <a:xfrm>
                <a:off x="4464058" y="4303169"/>
                <a:ext cx="183415" cy="321469"/>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6" name="墨迹 5"/>
              <p14:cNvContentPartPr/>
              <p14:nvPr/>
            </p14:nvContentPartPr>
            <p14:xfrm>
              <a:off x="4943760" y="4348287"/>
              <a:ext cx="220099" cy="228412"/>
            </p14:xfrm>
          </p:contentPart>
        </mc:Choice>
        <mc:Fallback xmlns="">
          <p:pic>
            <p:nvPicPr>
              <p:cNvPr id="6" name="墨迹 5"/>
            </p:nvPicPr>
            <p:blipFill>
              <a:blip r:embed="rId8"/>
            </p:blipFill>
            <p:spPr>
              <a:xfrm>
                <a:off x="4943760" y="4348287"/>
                <a:ext cx="220099" cy="228412"/>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7" name="墨迹 6"/>
              <p14:cNvContentPartPr/>
              <p14:nvPr/>
            </p14:nvContentPartPr>
            <p14:xfrm>
              <a:off x="5254156" y="4229851"/>
              <a:ext cx="95941" cy="338388"/>
            </p14:xfrm>
          </p:contentPart>
        </mc:Choice>
        <mc:Fallback xmlns="">
          <p:pic>
            <p:nvPicPr>
              <p:cNvPr id="7" name="墨迹 6"/>
            </p:nvPicPr>
            <p:blipFill>
              <a:blip r:embed="rId10"/>
            </p:blipFill>
            <p:spPr>
              <a:xfrm>
                <a:off x="5254156" y="4229851"/>
                <a:ext cx="95941" cy="338388"/>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8" name="墨迹 7"/>
              <p14:cNvContentPartPr/>
              <p14:nvPr/>
            </p14:nvContentPartPr>
            <p14:xfrm>
              <a:off x="5271087" y="4252411"/>
              <a:ext cx="253960" cy="603459"/>
            </p14:xfrm>
          </p:contentPart>
        </mc:Choice>
        <mc:Fallback xmlns="">
          <p:pic>
            <p:nvPicPr>
              <p:cNvPr id="8" name="墨迹 7"/>
            </p:nvPicPr>
            <p:blipFill>
              <a:blip r:embed="rId12"/>
            </p:blipFill>
            <p:spPr>
              <a:xfrm>
                <a:off x="5271087" y="4252411"/>
                <a:ext cx="253960" cy="603459"/>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1" name="墨迹 10"/>
              <p14:cNvContentPartPr/>
              <p14:nvPr/>
            </p14:nvContentPartPr>
            <p14:xfrm>
              <a:off x="5556087" y="4252411"/>
              <a:ext cx="36683" cy="231231"/>
            </p14:xfrm>
          </p:contentPart>
        </mc:Choice>
        <mc:Fallback xmlns="">
          <p:pic>
            <p:nvPicPr>
              <p:cNvPr id="11" name="墨迹 10"/>
            </p:nvPicPr>
            <p:blipFill>
              <a:blip r:embed="rId14"/>
            </p:blipFill>
            <p:spPr>
              <a:xfrm>
                <a:off x="5556087" y="4252411"/>
                <a:ext cx="36683" cy="231231"/>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2" name="墨迹 11"/>
              <p14:cNvContentPartPr/>
              <p14:nvPr/>
            </p14:nvContentPartPr>
            <p14:xfrm>
              <a:off x="5578661" y="4269330"/>
              <a:ext cx="81832" cy="248152"/>
            </p14:xfrm>
          </p:contentPart>
        </mc:Choice>
        <mc:Fallback xmlns="">
          <p:pic>
            <p:nvPicPr>
              <p:cNvPr id="12" name="墨迹 11"/>
            </p:nvPicPr>
            <p:blipFill>
              <a:blip r:embed="rId16"/>
            </p:blipFill>
            <p:spPr>
              <a:xfrm>
                <a:off x="5578661" y="4269330"/>
                <a:ext cx="81832" cy="248152"/>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3" name="墨迹 12"/>
              <p14:cNvContentPartPr/>
              <p14:nvPr/>
            </p14:nvContentPartPr>
            <p14:xfrm>
              <a:off x="5660492" y="4320088"/>
              <a:ext cx="132624" cy="219953"/>
            </p14:xfrm>
          </p:contentPart>
        </mc:Choice>
        <mc:Fallback xmlns="">
          <p:pic>
            <p:nvPicPr>
              <p:cNvPr id="13" name="墨迹 12"/>
            </p:nvPicPr>
            <p:blipFill>
              <a:blip r:embed="rId18"/>
            </p:blipFill>
            <p:spPr>
              <a:xfrm>
                <a:off x="5660492" y="4320088"/>
                <a:ext cx="132624" cy="219953"/>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4" name="墨迹 13"/>
              <p14:cNvContentPartPr/>
              <p14:nvPr/>
            </p14:nvContentPartPr>
            <p14:xfrm>
              <a:off x="6072473" y="4263690"/>
              <a:ext cx="197525" cy="250972"/>
            </p14:xfrm>
          </p:contentPart>
        </mc:Choice>
        <mc:Fallback xmlns="">
          <p:pic>
            <p:nvPicPr>
              <p:cNvPr id="14" name="墨迹 13"/>
            </p:nvPicPr>
            <p:blipFill>
              <a:blip r:embed="rId20"/>
            </p:blipFill>
            <p:spPr>
              <a:xfrm>
                <a:off x="6072473" y="4263690"/>
                <a:ext cx="197525" cy="250972"/>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5" name="墨迹 14"/>
              <p14:cNvContentPartPr/>
              <p14:nvPr/>
            </p14:nvContentPartPr>
            <p14:xfrm>
              <a:off x="6360295" y="4201652"/>
              <a:ext cx="112871" cy="259431"/>
            </p14:xfrm>
          </p:contentPart>
        </mc:Choice>
        <mc:Fallback xmlns="">
          <p:pic>
            <p:nvPicPr>
              <p:cNvPr id="15" name="墨迹 14"/>
            </p:nvPicPr>
            <p:blipFill>
              <a:blip r:embed="rId22"/>
            </p:blipFill>
            <p:spPr>
              <a:xfrm>
                <a:off x="6360295" y="4201652"/>
                <a:ext cx="112871" cy="259431"/>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6" name="墨迹 15"/>
              <p14:cNvContentPartPr/>
              <p14:nvPr/>
            </p14:nvContentPartPr>
            <p14:xfrm>
              <a:off x="6388512" y="4167814"/>
              <a:ext cx="259604" cy="513222"/>
            </p14:xfrm>
          </p:contentPart>
        </mc:Choice>
        <mc:Fallback xmlns="">
          <p:pic>
            <p:nvPicPr>
              <p:cNvPr id="16" name="墨迹 15"/>
            </p:nvPicPr>
            <p:blipFill>
              <a:blip r:embed="rId24"/>
            </p:blipFill>
            <p:spPr>
              <a:xfrm>
                <a:off x="6388512" y="4167814"/>
                <a:ext cx="259604" cy="513222"/>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7" name="墨迹 16"/>
              <p14:cNvContentPartPr/>
              <p14:nvPr/>
            </p14:nvContentPartPr>
            <p14:xfrm>
              <a:off x="6704552" y="4167814"/>
              <a:ext cx="79009" cy="262251"/>
            </p14:xfrm>
          </p:contentPart>
        </mc:Choice>
        <mc:Fallback xmlns="">
          <p:pic>
            <p:nvPicPr>
              <p:cNvPr id="17" name="墨迹 16"/>
            </p:nvPicPr>
            <p:blipFill>
              <a:blip r:embed="rId26"/>
            </p:blipFill>
            <p:spPr>
              <a:xfrm>
                <a:off x="6704552" y="4167814"/>
                <a:ext cx="79009" cy="262251"/>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8" name="墨迹 17"/>
              <p14:cNvContentPartPr/>
              <p14:nvPr/>
            </p14:nvContentPartPr>
            <p14:xfrm>
              <a:off x="6642473" y="4432884"/>
              <a:ext cx="239851" cy="31019"/>
            </p14:xfrm>
          </p:contentPart>
        </mc:Choice>
        <mc:Fallback xmlns="">
          <p:pic>
            <p:nvPicPr>
              <p:cNvPr id="18" name="墨迹 17"/>
            </p:nvPicPr>
            <p:blipFill>
              <a:blip r:embed="rId28"/>
            </p:blipFill>
            <p:spPr>
              <a:xfrm>
                <a:off x="6642473" y="4432884"/>
                <a:ext cx="239851" cy="31019"/>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9" name="墨迹 18"/>
              <p14:cNvContentPartPr/>
              <p14:nvPr/>
            </p14:nvContentPartPr>
            <p14:xfrm>
              <a:off x="2308217" y="5143500"/>
              <a:ext cx="279356" cy="597819"/>
            </p14:xfrm>
          </p:contentPart>
        </mc:Choice>
        <mc:Fallback xmlns="">
          <p:pic>
            <p:nvPicPr>
              <p:cNvPr id="19" name="墨迹 18"/>
            </p:nvPicPr>
            <p:blipFill>
              <a:blip r:embed="rId30"/>
            </p:blipFill>
            <p:spPr>
              <a:xfrm>
                <a:off x="2308217" y="5143500"/>
                <a:ext cx="279356" cy="597819"/>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20" name="墨迹 19"/>
              <p14:cNvContentPartPr/>
              <p14:nvPr/>
            </p14:nvContentPartPr>
            <p14:xfrm>
              <a:off x="2646830" y="5182978"/>
              <a:ext cx="152376" cy="265071"/>
            </p14:xfrm>
          </p:contentPart>
        </mc:Choice>
        <mc:Fallback xmlns="">
          <p:pic>
            <p:nvPicPr>
              <p:cNvPr id="20" name="墨迹 19"/>
            </p:nvPicPr>
            <p:blipFill>
              <a:blip r:embed="rId32"/>
            </p:blipFill>
            <p:spPr>
              <a:xfrm>
                <a:off x="2646830" y="5182978"/>
                <a:ext cx="152376" cy="265071"/>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21" name="墨迹 20"/>
              <p14:cNvContentPartPr/>
              <p14:nvPr/>
            </p14:nvContentPartPr>
            <p14:xfrm>
              <a:off x="2917721" y="5273215"/>
              <a:ext cx="50792" cy="152275"/>
            </p14:xfrm>
          </p:contentPart>
        </mc:Choice>
        <mc:Fallback xmlns="">
          <p:pic>
            <p:nvPicPr>
              <p:cNvPr id="21" name="墨迹 20"/>
            </p:nvPicPr>
            <p:blipFill>
              <a:blip r:embed="rId34"/>
            </p:blipFill>
            <p:spPr>
              <a:xfrm>
                <a:off x="2917721" y="5273215"/>
                <a:ext cx="50792" cy="152275"/>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2" name="墨迹 21"/>
              <p14:cNvContentPartPr/>
              <p14:nvPr/>
            </p14:nvContentPartPr>
            <p14:xfrm>
              <a:off x="3030593" y="5245016"/>
              <a:ext cx="62079" cy="186113"/>
            </p14:xfrm>
          </p:contentPart>
        </mc:Choice>
        <mc:Fallback xmlns="">
          <p:pic>
            <p:nvPicPr>
              <p:cNvPr id="22" name="墨迹 21"/>
            </p:nvPicPr>
            <p:blipFill>
              <a:blip r:embed="rId36"/>
            </p:blipFill>
            <p:spPr>
              <a:xfrm>
                <a:off x="3030593" y="5245016"/>
                <a:ext cx="62079" cy="186113"/>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3" name="墨迹 22"/>
              <p14:cNvContentPartPr/>
              <p14:nvPr/>
            </p14:nvContentPartPr>
            <p14:xfrm>
              <a:off x="3087028" y="5222457"/>
              <a:ext cx="84654" cy="231231"/>
            </p14:xfrm>
          </p:contentPart>
        </mc:Choice>
        <mc:Fallback xmlns="">
          <p:pic>
            <p:nvPicPr>
              <p:cNvPr id="23" name="墨迹 22"/>
            </p:nvPicPr>
            <p:blipFill>
              <a:blip r:embed="rId38"/>
            </p:blipFill>
            <p:spPr>
              <a:xfrm>
                <a:off x="3087028" y="5222457"/>
                <a:ext cx="84654" cy="231231"/>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4" name="墨迹 23"/>
              <p14:cNvContentPartPr/>
              <p14:nvPr/>
            </p14:nvContentPartPr>
            <p14:xfrm>
              <a:off x="3290196" y="5270395"/>
              <a:ext cx="245496" cy="31019"/>
            </p14:xfrm>
          </p:contentPart>
        </mc:Choice>
        <mc:Fallback xmlns="">
          <p:pic>
            <p:nvPicPr>
              <p:cNvPr id="24" name="墨迹 23"/>
            </p:nvPicPr>
            <p:blipFill>
              <a:blip r:embed="rId40"/>
            </p:blipFill>
            <p:spPr>
              <a:xfrm>
                <a:off x="3290196" y="5270395"/>
                <a:ext cx="245496" cy="31019"/>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5" name="墨迹 24"/>
              <p14:cNvContentPartPr/>
              <p14:nvPr/>
            </p14:nvContentPartPr>
            <p14:xfrm>
              <a:off x="3493365" y="5194258"/>
              <a:ext cx="115693" cy="59217"/>
            </p14:xfrm>
          </p:contentPart>
        </mc:Choice>
        <mc:Fallback xmlns="">
          <p:pic>
            <p:nvPicPr>
              <p:cNvPr id="25" name="墨迹 24"/>
            </p:nvPicPr>
            <p:blipFill>
              <a:blip r:embed="rId42"/>
            </p:blipFill>
            <p:spPr>
              <a:xfrm>
                <a:off x="3493365" y="5194258"/>
                <a:ext cx="115693" cy="59217"/>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6" name="墨迹 25"/>
              <p14:cNvContentPartPr/>
              <p14:nvPr/>
            </p14:nvContentPartPr>
            <p14:xfrm>
              <a:off x="3295840" y="5369091"/>
              <a:ext cx="231386" cy="28200"/>
            </p14:xfrm>
          </p:contentPart>
        </mc:Choice>
        <mc:Fallback xmlns="">
          <p:pic>
            <p:nvPicPr>
              <p:cNvPr id="26" name="墨迹 25"/>
            </p:nvPicPr>
            <p:blipFill>
              <a:blip r:embed="rId44"/>
            </p:blipFill>
            <p:spPr>
              <a:xfrm>
                <a:off x="3295840" y="5369091"/>
                <a:ext cx="231386" cy="28200"/>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7" name="墨迹 26"/>
              <p14:cNvContentPartPr/>
              <p14:nvPr/>
            </p14:nvContentPartPr>
            <p14:xfrm>
              <a:off x="3295840" y="5408570"/>
              <a:ext cx="169307" cy="42299"/>
            </p14:xfrm>
          </p:contentPart>
        </mc:Choice>
        <mc:Fallback xmlns="">
          <p:pic>
            <p:nvPicPr>
              <p:cNvPr id="27" name="墨迹 26"/>
            </p:nvPicPr>
            <p:blipFill>
              <a:blip r:embed="rId46"/>
            </p:blipFill>
            <p:spPr>
              <a:xfrm>
                <a:off x="3295840" y="5408570"/>
                <a:ext cx="169307" cy="42299"/>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8" name="墨迹 27"/>
              <p14:cNvContentPartPr/>
              <p14:nvPr/>
            </p14:nvContentPartPr>
            <p14:xfrm>
              <a:off x="3747325" y="5115301"/>
              <a:ext cx="62079" cy="225592"/>
            </p14:xfrm>
          </p:contentPart>
        </mc:Choice>
        <mc:Fallback xmlns="">
          <p:pic>
            <p:nvPicPr>
              <p:cNvPr id="28" name="墨迹 27"/>
            </p:nvPicPr>
            <p:blipFill>
              <a:blip r:embed="rId48"/>
            </p:blipFill>
            <p:spPr>
              <a:xfrm>
                <a:off x="3747325" y="5115301"/>
                <a:ext cx="62079" cy="225592"/>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9" name="墨迹 28"/>
              <p14:cNvContentPartPr/>
              <p14:nvPr/>
            </p14:nvContentPartPr>
            <p14:xfrm>
              <a:off x="3803761" y="5098381"/>
              <a:ext cx="56435" cy="214313"/>
            </p14:xfrm>
          </p:contentPart>
        </mc:Choice>
        <mc:Fallback xmlns="">
          <p:pic>
            <p:nvPicPr>
              <p:cNvPr id="29" name="墨迹 28"/>
            </p:nvPicPr>
            <p:blipFill>
              <a:blip r:embed="rId50"/>
            </p:blipFill>
            <p:spPr>
              <a:xfrm>
                <a:off x="3803761" y="5098381"/>
                <a:ext cx="56435" cy="214313"/>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30" name="墨迹 29"/>
              <p14:cNvContentPartPr/>
              <p14:nvPr/>
            </p14:nvContentPartPr>
            <p14:xfrm>
              <a:off x="3769899" y="5166059"/>
              <a:ext cx="200347" cy="400426"/>
            </p14:xfrm>
          </p:contentPart>
        </mc:Choice>
        <mc:Fallback xmlns="">
          <p:pic>
            <p:nvPicPr>
              <p:cNvPr id="30" name="墨迹 29"/>
            </p:nvPicPr>
            <p:blipFill>
              <a:blip r:embed="rId52"/>
            </p:blipFill>
            <p:spPr>
              <a:xfrm>
                <a:off x="3769899" y="5166059"/>
                <a:ext cx="200347" cy="400426"/>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31" name="墨迹 30"/>
              <p14:cNvContentPartPr/>
              <p14:nvPr/>
            </p14:nvContentPartPr>
            <p14:xfrm>
              <a:off x="3973067" y="5115301"/>
              <a:ext cx="115693" cy="16919"/>
            </p14:xfrm>
          </p:contentPart>
        </mc:Choice>
        <mc:Fallback xmlns="">
          <p:pic>
            <p:nvPicPr>
              <p:cNvPr id="31" name="墨迹 30"/>
            </p:nvPicPr>
            <p:blipFill>
              <a:blip r:embed="rId54"/>
            </p:blipFill>
            <p:spPr>
              <a:xfrm>
                <a:off x="3973067" y="5115301"/>
                <a:ext cx="115693" cy="16919"/>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2" name="墨迹 31"/>
              <p14:cNvContentPartPr/>
              <p14:nvPr/>
            </p14:nvContentPartPr>
            <p14:xfrm>
              <a:off x="4037969" y="5041983"/>
              <a:ext cx="19752" cy="197393"/>
            </p14:xfrm>
          </p:contentPart>
        </mc:Choice>
        <mc:Fallback xmlns="">
          <p:pic>
            <p:nvPicPr>
              <p:cNvPr id="32" name="墨迹 31"/>
            </p:nvPicPr>
            <p:blipFill>
              <a:blip r:embed="rId56"/>
            </p:blipFill>
            <p:spPr>
              <a:xfrm>
                <a:off x="4037969" y="5041983"/>
                <a:ext cx="19752" cy="197393"/>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3" name="墨迹 32"/>
              <p14:cNvContentPartPr/>
              <p14:nvPr/>
            </p14:nvContentPartPr>
            <p14:xfrm>
              <a:off x="4114156" y="5219637"/>
              <a:ext cx="180594" cy="31019"/>
            </p14:xfrm>
          </p:contentPart>
        </mc:Choice>
        <mc:Fallback xmlns="">
          <p:pic>
            <p:nvPicPr>
              <p:cNvPr id="33" name="墨迹 32"/>
            </p:nvPicPr>
            <p:blipFill>
              <a:blip r:embed="rId58"/>
            </p:blipFill>
            <p:spPr>
              <a:xfrm>
                <a:off x="4114156" y="5219637"/>
                <a:ext cx="180594" cy="31019"/>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4" name="墨迹 33"/>
              <p14:cNvContentPartPr/>
              <p14:nvPr/>
            </p14:nvContentPartPr>
            <p14:xfrm>
              <a:off x="4204454" y="5160419"/>
              <a:ext cx="16930" cy="248151"/>
            </p14:xfrm>
          </p:contentPart>
        </mc:Choice>
        <mc:Fallback xmlns="">
          <p:pic>
            <p:nvPicPr>
              <p:cNvPr id="34" name="墨迹 33"/>
            </p:nvPicPr>
            <p:blipFill>
              <a:blip r:embed="rId60"/>
            </p:blipFill>
            <p:spPr>
              <a:xfrm>
                <a:off x="4204454" y="5160419"/>
                <a:ext cx="16930" cy="248151"/>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5" name="墨迹 34"/>
              <p14:cNvContentPartPr/>
              <p14:nvPr/>
            </p14:nvContentPartPr>
            <p14:xfrm>
              <a:off x="4452770" y="5126580"/>
              <a:ext cx="194703" cy="259431"/>
            </p14:xfrm>
          </p:contentPart>
        </mc:Choice>
        <mc:Fallback xmlns="">
          <p:pic>
            <p:nvPicPr>
              <p:cNvPr id="35" name="墨迹 34"/>
            </p:nvPicPr>
            <p:blipFill>
              <a:blip r:embed="rId62"/>
            </p:blipFill>
            <p:spPr>
              <a:xfrm>
                <a:off x="4452770" y="5126580"/>
                <a:ext cx="194703" cy="259431"/>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6" name="墨迹 35"/>
              <p14:cNvContentPartPr/>
              <p14:nvPr/>
            </p14:nvContentPartPr>
            <p14:xfrm>
              <a:off x="4740592" y="5092741"/>
              <a:ext cx="129802" cy="14100"/>
            </p14:xfrm>
          </p:contentPart>
        </mc:Choice>
        <mc:Fallback xmlns="">
          <p:pic>
            <p:nvPicPr>
              <p:cNvPr id="36" name="墨迹 35"/>
            </p:nvPicPr>
            <p:blipFill>
              <a:blip r:embed="rId64"/>
            </p:blipFill>
            <p:spPr>
              <a:xfrm>
                <a:off x="4740592" y="5092741"/>
                <a:ext cx="129802" cy="14100"/>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7" name="墨迹 36"/>
              <p14:cNvContentPartPr/>
              <p14:nvPr/>
            </p14:nvContentPartPr>
            <p14:xfrm>
              <a:off x="3843266" y="5758238"/>
              <a:ext cx="163663" cy="135355"/>
            </p14:xfrm>
          </p:contentPart>
        </mc:Choice>
        <mc:Fallback xmlns="">
          <p:pic>
            <p:nvPicPr>
              <p:cNvPr id="37" name="墨迹 36"/>
            </p:nvPicPr>
            <p:blipFill>
              <a:blip r:embed="rId66"/>
            </p:blipFill>
            <p:spPr>
              <a:xfrm>
                <a:off x="3843266" y="5758238"/>
                <a:ext cx="163663" cy="135355"/>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8" name="墨迹 37"/>
              <p14:cNvContentPartPr/>
              <p14:nvPr/>
            </p14:nvContentPartPr>
            <p14:xfrm>
              <a:off x="3860196" y="5679281"/>
              <a:ext cx="174951" cy="276350"/>
            </p14:xfrm>
          </p:contentPart>
        </mc:Choice>
        <mc:Fallback xmlns="">
          <p:pic>
            <p:nvPicPr>
              <p:cNvPr id="38" name="墨迹 37"/>
            </p:nvPicPr>
            <p:blipFill>
              <a:blip r:embed="rId68"/>
            </p:blipFill>
            <p:spPr>
              <a:xfrm>
                <a:off x="3860196" y="5679281"/>
                <a:ext cx="174951" cy="276350"/>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9" name="墨迹 38"/>
              <p14:cNvContentPartPr/>
              <p14:nvPr/>
            </p14:nvContentPartPr>
            <p14:xfrm>
              <a:off x="4407622" y="5684921"/>
              <a:ext cx="146733" cy="129715"/>
            </p14:xfrm>
          </p:contentPart>
        </mc:Choice>
        <mc:Fallback xmlns="">
          <p:pic>
            <p:nvPicPr>
              <p:cNvPr id="39" name="墨迹 38"/>
            </p:nvPicPr>
            <p:blipFill>
              <a:blip r:embed="rId70"/>
            </p:blipFill>
            <p:spPr>
              <a:xfrm>
                <a:off x="4407622" y="5684921"/>
                <a:ext cx="146733" cy="129715"/>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40" name="墨迹 39"/>
              <p14:cNvContentPartPr/>
              <p14:nvPr/>
            </p14:nvContentPartPr>
            <p14:xfrm>
              <a:off x="4407622" y="5577764"/>
              <a:ext cx="186238" cy="253791"/>
            </p14:xfrm>
          </p:contentPart>
        </mc:Choice>
        <mc:Fallback xmlns="">
          <p:pic>
            <p:nvPicPr>
              <p:cNvPr id="40" name="墨迹 39"/>
            </p:nvPicPr>
            <p:blipFill>
              <a:blip r:embed="rId72"/>
            </p:blipFill>
            <p:spPr>
              <a:xfrm>
                <a:off x="4407622" y="5577764"/>
                <a:ext cx="186238" cy="253791"/>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41" name="墨迹 40"/>
              <p14:cNvContentPartPr/>
              <p14:nvPr/>
            </p14:nvContentPartPr>
            <p14:xfrm>
              <a:off x="2985444" y="6322218"/>
              <a:ext cx="146733" cy="214313"/>
            </p14:xfrm>
          </p:contentPart>
        </mc:Choice>
        <mc:Fallback xmlns="">
          <p:pic>
            <p:nvPicPr>
              <p:cNvPr id="41" name="墨迹 40"/>
            </p:nvPicPr>
            <p:blipFill>
              <a:blip r:embed="rId74"/>
            </p:blipFill>
            <p:spPr>
              <a:xfrm>
                <a:off x="2985444" y="6322218"/>
                <a:ext cx="146733" cy="214313"/>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2" name="墨迹 41"/>
              <p14:cNvContentPartPr/>
              <p14:nvPr/>
            </p14:nvContentPartPr>
            <p14:xfrm>
              <a:off x="3016484" y="6288380"/>
              <a:ext cx="126980" cy="245331"/>
            </p14:xfrm>
          </p:contentPart>
        </mc:Choice>
        <mc:Fallback xmlns="">
          <p:pic>
            <p:nvPicPr>
              <p:cNvPr id="42" name="墨迹 41"/>
            </p:nvPicPr>
            <p:blipFill>
              <a:blip r:embed="rId76"/>
            </p:blipFill>
            <p:spPr>
              <a:xfrm>
                <a:off x="3016484" y="6288380"/>
                <a:ext cx="126980" cy="245331"/>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3" name="墨迹 42"/>
              <p14:cNvContentPartPr/>
              <p14:nvPr/>
            </p14:nvContentPartPr>
            <p14:xfrm>
              <a:off x="3199899" y="6124825"/>
              <a:ext cx="126981" cy="146635"/>
            </p14:xfrm>
          </p:contentPart>
        </mc:Choice>
        <mc:Fallback xmlns="">
          <p:pic>
            <p:nvPicPr>
              <p:cNvPr id="43" name="墨迹 42"/>
            </p:nvPicPr>
            <p:blipFill>
              <a:blip r:embed="rId78"/>
            </p:blipFill>
            <p:spPr>
              <a:xfrm>
                <a:off x="3199899" y="6124825"/>
                <a:ext cx="126981" cy="146635"/>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4" name="墨迹 43"/>
              <p14:cNvContentPartPr/>
              <p14:nvPr/>
            </p14:nvContentPartPr>
            <p14:xfrm>
              <a:off x="3295840" y="6333498"/>
              <a:ext cx="141089" cy="16919"/>
            </p14:xfrm>
          </p:contentPart>
        </mc:Choice>
        <mc:Fallback xmlns="">
          <p:pic>
            <p:nvPicPr>
              <p:cNvPr id="44" name="墨迹 43"/>
            </p:nvPicPr>
            <p:blipFill>
              <a:blip r:embed="rId80"/>
            </p:blipFill>
            <p:spPr>
              <a:xfrm>
                <a:off x="3295840" y="6333498"/>
                <a:ext cx="141089" cy="16919"/>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5" name="墨迹 44"/>
              <p14:cNvContentPartPr/>
              <p14:nvPr/>
            </p14:nvContentPartPr>
            <p14:xfrm>
              <a:off x="3284553" y="6440654"/>
              <a:ext cx="186237" cy="16919"/>
            </p14:xfrm>
          </p:contentPart>
        </mc:Choice>
        <mc:Fallback xmlns="">
          <p:pic>
            <p:nvPicPr>
              <p:cNvPr id="45" name="墨迹 44"/>
            </p:nvPicPr>
            <p:blipFill>
              <a:blip r:embed="rId82"/>
            </p:blipFill>
            <p:spPr>
              <a:xfrm>
                <a:off x="3284553" y="6440654"/>
                <a:ext cx="186237" cy="16919"/>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6" name="墨迹 45"/>
              <p14:cNvContentPartPr/>
              <p14:nvPr/>
            </p14:nvContentPartPr>
            <p14:xfrm>
              <a:off x="3606236" y="6107906"/>
              <a:ext cx="19752" cy="422985"/>
            </p14:xfrm>
          </p:contentPart>
        </mc:Choice>
        <mc:Fallback xmlns="">
          <p:pic>
            <p:nvPicPr>
              <p:cNvPr id="46" name="墨迹 45"/>
            </p:nvPicPr>
            <p:blipFill>
              <a:blip r:embed="rId84"/>
            </p:blipFill>
            <p:spPr>
              <a:xfrm>
                <a:off x="3606236" y="6107906"/>
                <a:ext cx="19752" cy="422985"/>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7" name="墨迹 46"/>
              <p14:cNvContentPartPr/>
              <p14:nvPr/>
            </p14:nvContentPartPr>
            <p14:xfrm>
              <a:off x="3634454" y="6220702"/>
              <a:ext cx="149554" cy="191753"/>
            </p14:xfrm>
          </p:contentPart>
        </mc:Choice>
        <mc:Fallback xmlns="">
          <p:pic>
            <p:nvPicPr>
              <p:cNvPr id="47" name="墨迹 46"/>
            </p:nvPicPr>
            <p:blipFill>
              <a:blip r:embed="rId86"/>
            </p:blipFill>
            <p:spPr>
              <a:xfrm>
                <a:off x="3634454" y="6220702"/>
                <a:ext cx="149554" cy="191753"/>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8" name="墨迹 47"/>
              <p14:cNvContentPartPr/>
              <p14:nvPr/>
            </p14:nvContentPartPr>
            <p14:xfrm>
              <a:off x="3854553" y="6265820"/>
              <a:ext cx="169307" cy="391967"/>
            </p14:xfrm>
          </p:contentPart>
        </mc:Choice>
        <mc:Fallback xmlns="">
          <p:pic>
            <p:nvPicPr>
              <p:cNvPr id="48" name="墨迹 47"/>
            </p:nvPicPr>
            <p:blipFill>
              <a:blip r:embed="rId88"/>
            </p:blipFill>
            <p:spPr>
              <a:xfrm>
                <a:off x="3854553" y="6265820"/>
                <a:ext cx="169307" cy="391967"/>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9" name="墨迹 48"/>
              <p14:cNvContentPartPr/>
              <p14:nvPr/>
            </p14:nvContentPartPr>
            <p14:xfrm>
              <a:off x="4018216" y="6316578"/>
              <a:ext cx="79010" cy="155095"/>
            </p14:xfrm>
          </p:contentPart>
        </mc:Choice>
        <mc:Fallback xmlns="">
          <p:pic>
            <p:nvPicPr>
              <p:cNvPr id="49" name="墨迹 48"/>
            </p:nvPicPr>
            <p:blipFill>
              <a:blip r:embed="rId90"/>
            </p:blipFill>
            <p:spPr>
              <a:xfrm>
                <a:off x="4018216" y="6316578"/>
                <a:ext cx="79010" cy="155095"/>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50" name="墨迹 49"/>
              <p14:cNvContentPartPr/>
              <p14:nvPr/>
            </p14:nvContentPartPr>
            <p14:xfrm>
              <a:off x="4622077" y="6412455"/>
              <a:ext cx="160842" cy="191753"/>
            </p14:xfrm>
          </p:contentPart>
        </mc:Choice>
        <mc:Fallback xmlns="">
          <p:pic>
            <p:nvPicPr>
              <p:cNvPr id="50" name="墨迹 49"/>
            </p:nvPicPr>
            <p:blipFill>
              <a:blip r:embed="rId92"/>
            </p:blipFill>
            <p:spPr>
              <a:xfrm>
                <a:off x="4622077" y="6412455"/>
                <a:ext cx="160842" cy="191753"/>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51" name="墨迹 50"/>
              <p14:cNvContentPartPr/>
              <p14:nvPr/>
            </p14:nvContentPartPr>
            <p14:xfrm>
              <a:off x="4639008" y="6350417"/>
              <a:ext cx="180594" cy="256612"/>
            </p14:xfrm>
          </p:contentPart>
        </mc:Choice>
        <mc:Fallback xmlns="">
          <p:pic>
            <p:nvPicPr>
              <p:cNvPr id="51" name="墨迹 50"/>
            </p:nvPicPr>
            <p:blipFill>
              <a:blip r:embed="rId94"/>
            </p:blipFill>
            <p:spPr>
              <a:xfrm>
                <a:off x="4639008" y="6350417"/>
                <a:ext cx="180594" cy="256612"/>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2" name="墨迹 51"/>
              <p14:cNvContentPartPr/>
              <p14:nvPr/>
            </p14:nvContentPartPr>
            <p14:xfrm>
              <a:off x="4836533" y="6392716"/>
              <a:ext cx="121336" cy="19739"/>
            </p14:xfrm>
          </p:contentPart>
        </mc:Choice>
        <mc:Fallback xmlns="">
          <p:pic>
            <p:nvPicPr>
              <p:cNvPr id="52" name="墨迹 51"/>
            </p:nvPicPr>
            <p:blipFill>
              <a:blip r:embed="rId96"/>
            </p:blipFill>
            <p:spPr>
              <a:xfrm>
                <a:off x="4836533" y="6392716"/>
                <a:ext cx="121336" cy="19739"/>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3" name="墨迹 52"/>
              <p14:cNvContentPartPr/>
              <p14:nvPr/>
            </p14:nvContentPartPr>
            <p14:xfrm>
              <a:off x="4830889" y="6480133"/>
              <a:ext cx="124158" cy="33839"/>
            </p14:xfrm>
          </p:contentPart>
        </mc:Choice>
        <mc:Fallback xmlns="">
          <p:pic>
            <p:nvPicPr>
              <p:cNvPr id="53" name="墨迹 52"/>
            </p:nvPicPr>
            <p:blipFill>
              <a:blip r:embed="rId98"/>
            </p:blipFill>
            <p:spPr>
              <a:xfrm>
                <a:off x="4830889" y="6480133"/>
                <a:ext cx="124158" cy="33839"/>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4" name="墨迹 53"/>
              <p14:cNvContentPartPr/>
              <p14:nvPr/>
            </p14:nvContentPartPr>
            <p14:xfrm>
              <a:off x="4887325" y="6277100"/>
              <a:ext cx="36683" cy="78957"/>
            </p14:xfrm>
          </p:contentPart>
        </mc:Choice>
        <mc:Fallback xmlns="">
          <p:pic>
            <p:nvPicPr>
              <p:cNvPr id="54" name="墨迹 53"/>
            </p:nvPicPr>
            <p:blipFill>
              <a:blip r:embed="rId100"/>
            </p:blipFill>
            <p:spPr>
              <a:xfrm>
                <a:off x="4887325" y="6277100"/>
                <a:ext cx="36683" cy="78957"/>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5" name="墨迹 54"/>
              <p14:cNvContentPartPr/>
              <p14:nvPr/>
            </p14:nvContentPartPr>
            <p14:xfrm>
              <a:off x="5073562" y="6333498"/>
              <a:ext cx="45149" cy="231231"/>
            </p14:xfrm>
          </p:contentPart>
        </mc:Choice>
        <mc:Fallback xmlns="">
          <p:pic>
            <p:nvPicPr>
              <p:cNvPr id="55" name="墨迹 54"/>
            </p:nvPicPr>
            <p:blipFill>
              <a:blip r:embed="rId102"/>
            </p:blipFill>
            <p:spPr>
              <a:xfrm>
                <a:off x="5073562" y="6333498"/>
                <a:ext cx="45149" cy="231231"/>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6" name="墨迹 55"/>
              <p14:cNvContentPartPr/>
              <p14:nvPr/>
            </p14:nvContentPartPr>
            <p14:xfrm>
              <a:off x="5180790" y="6339138"/>
              <a:ext cx="84653" cy="146634"/>
            </p14:xfrm>
          </p:contentPart>
        </mc:Choice>
        <mc:Fallback xmlns="">
          <p:pic>
            <p:nvPicPr>
              <p:cNvPr id="56" name="墨迹 55"/>
            </p:nvPicPr>
            <p:blipFill>
              <a:blip r:embed="rId104"/>
            </p:blipFill>
            <p:spPr>
              <a:xfrm>
                <a:off x="5180790" y="6339138"/>
                <a:ext cx="84653" cy="146634"/>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7" name="墨迹 56"/>
              <p14:cNvContentPartPr/>
              <p14:nvPr/>
            </p14:nvContentPartPr>
            <p14:xfrm>
              <a:off x="5271087" y="6282740"/>
              <a:ext cx="93118" cy="16919"/>
            </p14:xfrm>
          </p:contentPart>
        </mc:Choice>
        <mc:Fallback xmlns="">
          <p:pic>
            <p:nvPicPr>
              <p:cNvPr id="57" name="墨迹 56"/>
            </p:nvPicPr>
            <p:blipFill>
              <a:blip r:embed="rId106"/>
            </p:blipFill>
            <p:spPr>
              <a:xfrm>
                <a:off x="5271087" y="6282740"/>
                <a:ext cx="93118" cy="16919"/>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8" name="墨迹 57"/>
              <p14:cNvContentPartPr/>
              <p14:nvPr/>
            </p14:nvContentPartPr>
            <p14:xfrm>
              <a:off x="5364205" y="6175583"/>
              <a:ext cx="87475" cy="248152"/>
            </p14:xfrm>
          </p:contentPart>
        </mc:Choice>
        <mc:Fallback xmlns="">
          <p:pic>
            <p:nvPicPr>
              <p:cNvPr id="58" name="墨迹 57"/>
            </p:nvPicPr>
            <p:blipFill>
              <a:blip r:embed="rId108"/>
            </p:blipFill>
            <p:spPr>
              <a:xfrm>
                <a:off x="5364205" y="6175583"/>
                <a:ext cx="87475" cy="248152"/>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59" name="墨迹 58"/>
              <p14:cNvContentPartPr/>
              <p14:nvPr/>
            </p14:nvContentPartPr>
            <p14:xfrm>
              <a:off x="5412176" y="6164304"/>
              <a:ext cx="107227" cy="56397"/>
            </p14:xfrm>
          </p:contentPart>
        </mc:Choice>
        <mc:Fallback xmlns="">
          <p:pic>
            <p:nvPicPr>
              <p:cNvPr id="59" name="墨迹 58"/>
            </p:nvPicPr>
            <p:blipFill>
              <a:blip r:embed="rId110"/>
            </p:blipFill>
            <p:spPr>
              <a:xfrm>
                <a:off x="5412176" y="6164304"/>
                <a:ext cx="107227" cy="56397"/>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60" name="墨迹 59"/>
              <p14:cNvContentPartPr/>
              <p14:nvPr/>
            </p14:nvContentPartPr>
            <p14:xfrm>
              <a:off x="7912274" y="4449804"/>
              <a:ext cx="107228" cy="293270"/>
            </p14:xfrm>
          </p:contentPart>
        </mc:Choice>
        <mc:Fallback xmlns="">
          <p:pic>
            <p:nvPicPr>
              <p:cNvPr id="60" name="墨迹 59"/>
            </p:nvPicPr>
            <p:blipFill>
              <a:blip r:embed="rId112"/>
            </p:blipFill>
            <p:spPr>
              <a:xfrm>
                <a:off x="7912274" y="4449804"/>
                <a:ext cx="107228" cy="293270"/>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61" name="墨迹 60"/>
              <p14:cNvContentPartPr/>
              <p14:nvPr/>
            </p14:nvContentPartPr>
            <p14:xfrm>
              <a:off x="7996928" y="4432884"/>
              <a:ext cx="76188" cy="341208"/>
            </p14:xfrm>
          </p:contentPart>
        </mc:Choice>
        <mc:Fallback xmlns="">
          <p:pic>
            <p:nvPicPr>
              <p:cNvPr id="61" name="墨迹 60"/>
            </p:nvPicPr>
            <p:blipFill>
              <a:blip r:embed="rId114"/>
            </p:blipFill>
            <p:spPr>
              <a:xfrm>
                <a:off x="7996928" y="4432884"/>
                <a:ext cx="76188" cy="341208"/>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2" name="墨迹 61"/>
              <p14:cNvContentPartPr/>
              <p14:nvPr/>
            </p14:nvContentPartPr>
            <p14:xfrm>
              <a:off x="7906631" y="4627458"/>
              <a:ext cx="160841" cy="31018"/>
            </p14:xfrm>
          </p:contentPart>
        </mc:Choice>
        <mc:Fallback xmlns="">
          <p:pic>
            <p:nvPicPr>
              <p:cNvPr id="62" name="墨迹 61"/>
            </p:nvPicPr>
            <p:blipFill>
              <a:blip r:embed="rId116"/>
            </p:blipFill>
            <p:spPr>
              <a:xfrm>
                <a:off x="7906631" y="4627458"/>
                <a:ext cx="160841" cy="31018"/>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3" name="墨迹 62"/>
              <p14:cNvContentPartPr/>
              <p14:nvPr/>
            </p14:nvContentPartPr>
            <p14:xfrm>
              <a:off x="8030789" y="4534401"/>
              <a:ext cx="163663" cy="496303"/>
            </p14:xfrm>
          </p:contentPart>
        </mc:Choice>
        <mc:Fallback xmlns="">
          <p:pic>
            <p:nvPicPr>
              <p:cNvPr id="63" name="墨迹 62"/>
            </p:nvPicPr>
            <p:blipFill>
              <a:blip r:embed="rId118"/>
            </p:blipFill>
            <p:spPr>
              <a:xfrm>
                <a:off x="8030789" y="4534401"/>
                <a:ext cx="163663" cy="496303"/>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4" name="墨迹 63"/>
              <p14:cNvContentPartPr/>
              <p14:nvPr/>
            </p14:nvContentPartPr>
            <p14:xfrm>
              <a:off x="8250888" y="4635917"/>
              <a:ext cx="143911" cy="140995"/>
            </p14:xfrm>
          </p:contentPart>
        </mc:Choice>
        <mc:Fallback xmlns="">
          <p:pic>
            <p:nvPicPr>
              <p:cNvPr id="64" name="墨迹 63"/>
            </p:nvPicPr>
            <p:blipFill>
              <a:blip r:embed="rId120"/>
            </p:blipFill>
            <p:spPr>
              <a:xfrm>
                <a:off x="8250888" y="4635917"/>
                <a:ext cx="143911" cy="140995"/>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5" name="墨迹 64"/>
              <p14:cNvContentPartPr/>
              <p14:nvPr/>
            </p14:nvContentPartPr>
            <p14:xfrm>
              <a:off x="8420195" y="4517481"/>
              <a:ext cx="191881" cy="242512"/>
            </p14:xfrm>
          </p:contentPart>
        </mc:Choice>
        <mc:Fallback xmlns="">
          <p:pic>
            <p:nvPicPr>
              <p:cNvPr id="65" name="墨迹 64"/>
            </p:nvPicPr>
            <p:blipFill>
              <a:blip r:embed="rId122"/>
            </p:blipFill>
            <p:spPr>
              <a:xfrm>
                <a:off x="8420195" y="4517481"/>
                <a:ext cx="191881" cy="242512"/>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6" name="墨迹 65"/>
              <p14:cNvContentPartPr/>
              <p14:nvPr/>
            </p14:nvContentPartPr>
            <p14:xfrm>
              <a:off x="8617720" y="4466723"/>
              <a:ext cx="135445" cy="242512"/>
            </p14:xfrm>
          </p:contentPart>
        </mc:Choice>
        <mc:Fallback xmlns="">
          <p:pic>
            <p:nvPicPr>
              <p:cNvPr id="66" name="墨迹 65"/>
            </p:nvPicPr>
            <p:blipFill>
              <a:blip r:embed="rId124"/>
            </p:blipFill>
            <p:spPr>
              <a:xfrm>
                <a:off x="8617720" y="4466723"/>
                <a:ext cx="135445" cy="242512"/>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67" name="墨迹 66"/>
              <p14:cNvContentPartPr/>
              <p14:nvPr/>
            </p14:nvContentPartPr>
            <p14:xfrm>
              <a:off x="8730591" y="4528761"/>
              <a:ext cx="146733" cy="174834"/>
            </p14:xfrm>
          </p:contentPart>
        </mc:Choice>
        <mc:Fallback xmlns="">
          <p:pic>
            <p:nvPicPr>
              <p:cNvPr id="67" name="墨迹 66"/>
            </p:nvPicPr>
            <p:blipFill>
              <a:blip r:embed="rId126"/>
            </p:blipFill>
            <p:spPr>
              <a:xfrm>
                <a:off x="8730591" y="4528761"/>
                <a:ext cx="146733" cy="174834"/>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68" name="墨迹 67"/>
              <p14:cNvContentPartPr/>
              <p14:nvPr/>
            </p14:nvContentPartPr>
            <p14:xfrm>
              <a:off x="8806779" y="4551320"/>
              <a:ext cx="42326" cy="301730"/>
            </p14:xfrm>
          </p:contentPart>
        </mc:Choice>
        <mc:Fallback xmlns="">
          <p:pic>
            <p:nvPicPr>
              <p:cNvPr id="68" name="墨迹 67"/>
            </p:nvPicPr>
            <p:blipFill>
              <a:blip r:embed="rId128"/>
            </p:blipFill>
            <p:spPr>
              <a:xfrm>
                <a:off x="8806779" y="4551320"/>
                <a:ext cx="42326" cy="301730"/>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69" name="墨迹 68"/>
              <p14:cNvContentPartPr/>
              <p14:nvPr/>
            </p14:nvContentPartPr>
            <p14:xfrm>
              <a:off x="9046630" y="4551320"/>
              <a:ext cx="307574" cy="11280"/>
            </p14:xfrm>
          </p:contentPart>
        </mc:Choice>
        <mc:Fallback xmlns="">
          <p:pic>
            <p:nvPicPr>
              <p:cNvPr id="69" name="墨迹 68"/>
            </p:nvPicPr>
            <p:blipFill>
              <a:blip r:embed="rId130"/>
            </p:blipFill>
            <p:spPr>
              <a:xfrm>
                <a:off x="9046630" y="4551320"/>
                <a:ext cx="307574" cy="11280"/>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70" name="墨迹 69"/>
              <p14:cNvContentPartPr/>
              <p14:nvPr/>
            </p14:nvContentPartPr>
            <p14:xfrm>
              <a:off x="9272372" y="4455444"/>
              <a:ext cx="180595" cy="64857"/>
            </p14:xfrm>
          </p:contentPart>
        </mc:Choice>
        <mc:Fallback xmlns="">
          <p:pic>
            <p:nvPicPr>
              <p:cNvPr id="70" name="墨迹 69"/>
            </p:nvPicPr>
            <p:blipFill>
              <a:blip r:embed="rId132"/>
            </p:blipFill>
            <p:spPr>
              <a:xfrm>
                <a:off x="9272372" y="4455444"/>
                <a:ext cx="180595" cy="64857"/>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71" name="墨迹 70"/>
              <p14:cNvContentPartPr/>
              <p14:nvPr/>
            </p14:nvContentPartPr>
            <p14:xfrm>
              <a:off x="9086135" y="4647197"/>
              <a:ext cx="237030" cy="14099"/>
            </p14:xfrm>
          </p:contentPart>
        </mc:Choice>
        <mc:Fallback xmlns="">
          <p:pic>
            <p:nvPicPr>
              <p:cNvPr id="71" name="墨迹 70"/>
            </p:nvPicPr>
            <p:blipFill>
              <a:blip r:embed="rId134"/>
            </p:blipFill>
            <p:spPr>
              <a:xfrm>
                <a:off x="9086135" y="4647197"/>
                <a:ext cx="237030" cy="14099"/>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72" name="墨迹 71"/>
              <p14:cNvContentPartPr/>
              <p14:nvPr/>
            </p14:nvContentPartPr>
            <p14:xfrm>
              <a:off x="9052274" y="4675396"/>
              <a:ext cx="138267" cy="93057"/>
            </p14:xfrm>
          </p:contentPart>
        </mc:Choice>
        <mc:Fallback xmlns="">
          <p:pic>
            <p:nvPicPr>
              <p:cNvPr id="72" name="墨迹 71"/>
            </p:nvPicPr>
            <p:blipFill>
              <a:blip r:embed="rId136"/>
            </p:blipFill>
            <p:spPr>
              <a:xfrm>
                <a:off x="9052274" y="4675396"/>
                <a:ext cx="138267" cy="93057"/>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3" name="墨迹 72"/>
              <p14:cNvContentPartPr/>
              <p14:nvPr/>
            </p14:nvContentPartPr>
            <p14:xfrm>
              <a:off x="8860393" y="4776912"/>
              <a:ext cx="39505" cy="107157"/>
            </p14:xfrm>
          </p:contentPart>
        </mc:Choice>
        <mc:Fallback xmlns="">
          <p:pic>
            <p:nvPicPr>
              <p:cNvPr id="73" name="墨迹 72"/>
            </p:nvPicPr>
            <p:blipFill>
              <a:blip r:embed="rId138"/>
            </p:blipFill>
            <p:spPr>
              <a:xfrm>
                <a:off x="8860393" y="4776912"/>
                <a:ext cx="39505" cy="107157"/>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74" name="墨迹 73"/>
              <p14:cNvContentPartPr/>
              <p14:nvPr/>
            </p14:nvContentPartPr>
            <p14:xfrm>
              <a:off x="8928116" y="4771273"/>
              <a:ext cx="62079" cy="140995"/>
            </p14:xfrm>
          </p:contentPart>
        </mc:Choice>
        <mc:Fallback xmlns="">
          <p:pic>
            <p:nvPicPr>
              <p:cNvPr id="74" name="墨迹 73"/>
            </p:nvPicPr>
            <p:blipFill>
              <a:blip r:embed="rId140"/>
            </p:blipFill>
            <p:spPr>
              <a:xfrm>
                <a:off x="8928116" y="4771273"/>
                <a:ext cx="62079" cy="140995"/>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75" name="墨迹 74"/>
              <p14:cNvContentPartPr/>
              <p14:nvPr/>
            </p14:nvContentPartPr>
            <p14:xfrm>
              <a:off x="8990194" y="4743073"/>
              <a:ext cx="90297" cy="225593"/>
            </p14:xfrm>
          </p:contentPart>
        </mc:Choice>
        <mc:Fallback xmlns="">
          <p:pic>
            <p:nvPicPr>
              <p:cNvPr id="75" name="墨迹 74"/>
            </p:nvPicPr>
            <p:blipFill>
              <a:blip r:embed="rId142"/>
            </p:blipFill>
            <p:spPr>
              <a:xfrm>
                <a:off x="8990194" y="4743073"/>
                <a:ext cx="90297" cy="225593"/>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76" name="墨迹 75"/>
              <p14:cNvContentPartPr/>
              <p14:nvPr/>
            </p14:nvContentPartPr>
            <p14:xfrm>
              <a:off x="9746432" y="4331368"/>
              <a:ext cx="107228" cy="236872"/>
            </p14:xfrm>
          </p:contentPart>
        </mc:Choice>
        <mc:Fallback xmlns="">
          <p:pic>
            <p:nvPicPr>
              <p:cNvPr id="76" name="墨迹 75"/>
            </p:nvPicPr>
            <p:blipFill>
              <a:blip r:embed="rId144"/>
            </p:blipFill>
            <p:spPr>
              <a:xfrm>
                <a:off x="9746432" y="4331368"/>
                <a:ext cx="107228" cy="236872"/>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77" name="墨迹 76"/>
              <p14:cNvContentPartPr/>
              <p14:nvPr/>
            </p14:nvContentPartPr>
            <p14:xfrm>
              <a:off x="9797224" y="4303169"/>
              <a:ext cx="237030" cy="490663"/>
            </p14:xfrm>
          </p:contentPart>
        </mc:Choice>
        <mc:Fallback xmlns="">
          <p:pic>
            <p:nvPicPr>
              <p:cNvPr id="77" name="墨迹 76"/>
            </p:nvPicPr>
            <p:blipFill>
              <a:blip r:embed="rId146"/>
            </p:blipFill>
            <p:spPr>
              <a:xfrm>
                <a:off x="9797224" y="4303169"/>
                <a:ext cx="237030" cy="490663"/>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78" name="墨迹 77"/>
              <p14:cNvContentPartPr/>
              <p14:nvPr/>
            </p14:nvContentPartPr>
            <p14:xfrm>
              <a:off x="10056828" y="4283430"/>
              <a:ext cx="112871" cy="8459"/>
            </p14:xfrm>
          </p:contentPart>
        </mc:Choice>
        <mc:Fallback xmlns="">
          <p:pic>
            <p:nvPicPr>
              <p:cNvPr id="78" name="墨迹 77"/>
            </p:nvPicPr>
            <p:blipFill>
              <a:blip r:embed="rId148"/>
            </p:blipFill>
            <p:spPr>
              <a:xfrm>
                <a:off x="10056828" y="4283430"/>
                <a:ext cx="112871" cy="8459"/>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79" name="墨迹 78"/>
              <p14:cNvContentPartPr/>
              <p14:nvPr/>
            </p14:nvContentPartPr>
            <p14:xfrm>
              <a:off x="10124551" y="4218572"/>
              <a:ext cx="16930" cy="231232"/>
            </p14:xfrm>
          </p:contentPart>
        </mc:Choice>
        <mc:Fallback xmlns="">
          <p:pic>
            <p:nvPicPr>
              <p:cNvPr id="79" name="墨迹 78"/>
            </p:nvPicPr>
            <p:blipFill>
              <a:blip r:embed="rId150"/>
            </p:blipFill>
            <p:spPr>
              <a:xfrm>
                <a:off x="10124551" y="4218572"/>
                <a:ext cx="16930" cy="231232"/>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80" name="墨迹 79"/>
              <p14:cNvContentPartPr/>
              <p14:nvPr/>
            </p14:nvContentPartPr>
            <p14:xfrm>
              <a:off x="9554551" y="4370847"/>
              <a:ext cx="318861" cy="236871"/>
            </p14:xfrm>
          </p:contentPart>
        </mc:Choice>
        <mc:Fallback xmlns="">
          <p:pic>
            <p:nvPicPr>
              <p:cNvPr id="80" name="墨迹 79"/>
            </p:nvPicPr>
            <p:blipFill>
              <a:blip r:embed="rId152"/>
            </p:blipFill>
            <p:spPr>
              <a:xfrm>
                <a:off x="9554551" y="4370847"/>
                <a:ext cx="318861" cy="236871"/>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81" name="墨迹 80"/>
              <p14:cNvContentPartPr/>
              <p14:nvPr/>
            </p14:nvContentPartPr>
            <p14:xfrm>
              <a:off x="10192273" y="4444164"/>
              <a:ext cx="191882" cy="5640"/>
            </p14:xfrm>
          </p:contentPart>
        </mc:Choice>
        <mc:Fallback xmlns="">
          <p:pic>
            <p:nvPicPr>
              <p:cNvPr id="81" name="墨迹 80"/>
            </p:nvPicPr>
            <p:blipFill>
              <a:blip r:embed="rId154"/>
            </p:blipFill>
            <p:spPr>
              <a:xfrm>
                <a:off x="10192273" y="4444164"/>
                <a:ext cx="191882" cy="5640"/>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82" name="墨迹 81"/>
              <p14:cNvContentPartPr/>
              <p14:nvPr/>
            </p14:nvContentPartPr>
            <p14:xfrm>
              <a:off x="10240244" y="4325728"/>
              <a:ext cx="59257" cy="281990"/>
            </p14:xfrm>
          </p:contentPart>
        </mc:Choice>
        <mc:Fallback xmlns="">
          <p:pic>
            <p:nvPicPr>
              <p:cNvPr id="82" name="墨迹 81"/>
            </p:nvPicPr>
            <p:blipFill>
              <a:blip r:embed="rId156"/>
            </p:blipFill>
            <p:spPr>
              <a:xfrm>
                <a:off x="10240244" y="4325728"/>
                <a:ext cx="59257" cy="281990"/>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3" name="墨迹 82"/>
              <p14:cNvContentPartPr/>
              <p14:nvPr/>
            </p14:nvContentPartPr>
            <p14:xfrm>
              <a:off x="10598610" y="4269330"/>
              <a:ext cx="282178" cy="248152"/>
            </p14:xfrm>
          </p:contentPart>
        </mc:Choice>
        <mc:Fallback xmlns="">
          <p:pic>
            <p:nvPicPr>
              <p:cNvPr id="83" name="墨迹 82"/>
            </p:nvPicPr>
            <p:blipFill>
              <a:blip r:embed="rId158"/>
            </p:blipFill>
            <p:spPr>
              <a:xfrm>
                <a:off x="10598610" y="4269330"/>
                <a:ext cx="282178" cy="248152"/>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84" name="墨迹 83"/>
              <p14:cNvContentPartPr/>
              <p14:nvPr/>
            </p14:nvContentPartPr>
            <p14:xfrm>
              <a:off x="10880788" y="4274970"/>
              <a:ext cx="310396" cy="225592"/>
            </p14:xfrm>
          </p:contentPart>
        </mc:Choice>
        <mc:Fallback xmlns="">
          <p:pic>
            <p:nvPicPr>
              <p:cNvPr id="84" name="墨迹 83"/>
            </p:nvPicPr>
            <p:blipFill>
              <a:blip r:embed="rId160"/>
            </p:blipFill>
            <p:spPr>
              <a:xfrm>
                <a:off x="10880788" y="4274970"/>
                <a:ext cx="310396" cy="225592"/>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85" name="墨迹 84"/>
              <p14:cNvContentPartPr/>
              <p14:nvPr/>
            </p14:nvContentPartPr>
            <p14:xfrm>
              <a:off x="11072669" y="4376486"/>
              <a:ext cx="67723" cy="465284"/>
            </p14:xfrm>
          </p:contentPart>
        </mc:Choice>
        <mc:Fallback xmlns="">
          <p:pic>
            <p:nvPicPr>
              <p:cNvPr id="85" name="墨迹 84"/>
            </p:nvPicPr>
            <p:blipFill>
              <a:blip r:embed="rId162"/>
            </p:blipFill>
            <p:spPr>
              <a:xfrm>
                <a:off x="11072669" y="4376486"/>
                <a:ext cx="67723" cy="465284"/>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86" name="墨迹 85"/>
              <p14:cNvContentPartPr/>
              <p14:nvPr/>
            </p14:nvContentPartPr>
            <p14:xfrm>
              <a:off x="11191184" y="4117055"/>
              <a:ext cx="126980" cy="146635"/>
            </p14:xfrm>
          </p:contentPart>
        </mc:Choice>
        <mc:Fallback xmlns="">
          <p:pic>
            <p:nvPicPr>
              <p:cNvPr id="86" name="墨迹 85"/>
            </p:nvPicPr>
            <p:blipFill>
              <a:blip r:embed="rId164"/>
            </p:blipFill>
            <p:spPr>
              <a:xfrm>
                <a:off x="11191184" y="4117055"/>
                <a:ext cx="126980" cy="146635"/>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87" name="墨迹 86"/>
              <p14:cNvContentPartPr/>
              <p14:nvPr/>
            </p14:nvContentPartPr>
            <p14:xfrm>
              <a:off x="11326630" y="4150894"/>
              <a:ext cx="160841" cy="22560"/>
            </p14:xfrm>
          </p:contentPart>
        </mc:Choice>
        <mc:Fallback xmlns="">
          <p:pic>
            <p:nvPicPr>
              <p:cNvPr id="87" name="墨迹 86"/>
            </p:nvPicPr>
            <p:blipFill>
              <a:blip r:embed="rId166"/>
            </p:blipFill>
            <p:spPr>
              <a:xfrm>
                <a:off x="11326630" y="4150894"/>
                <a:ext cx="160841" cy="22560"/>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88" name="墨迹 87"/>
              <p14:cNvContentPartPr/>
              <p14:nvPr/>
            </p14:nvContentPartPr>
            <p14:xfrm>
              <a:off x="10801779" y="4850230"/>
              <a:ext cx="237029" cy="338388"/>
            </p14:xfrm>
          </p:contentPart>
        </mc:Choice>
        <mc:Fallback xmlns="">
          <p:pic>
            <p:nvPicPr>
              <p:cNvPr id="88" name="墨迹 87"/>
            </p:nvPicPr>
            <p:blipFill>
              <a:blip r:embed="rId168"/>
            </p:blipFill>
            <p:spPr>
              <a:xfrm>
                <a:off x="10801779" y="4850230"/>
                <a:ext cx="237029" cy="338388"/>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89" name="墨迹 88"/>
              <p14:cNvContentPartPr/>
              <p14:nvPr/>
            </p14:nvContentPartPr>
            <p14:xfrm>
              <a:off x="9701283" y="4979945"/>
              <a:ext cx="166486" cy="186114"/>
            </p14:xfrm>
          </p:contentPart>
        </mc:Choice>
        <mc:Fallback xmlns="">
          <p:pic>
            <p:nvPicPr>
              <p:cNvPr id="89" name="墨迹 88"/>
            </p:nvPicPr>
            <p:blipFill>
              <a:blip r:embed="rId170"/>
            </p:blipFill>
            <p:spPr>
              <a:xfrm>
                <a:off x="9701283" y="4979945"/>
                <a:ext cx="166486" cy="186114"/>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90" name="墨迹 89"/>
              <p14:cNvContentPartPr/>
              <p14:nvPr/>
            </p14:nvContentPartPr>
            <p14:xfrm>
              <a:off x="9927026" y="4895348"/>
              <a:ext cx="189059" cy="434265"/>
            </p14:xfrm>
          </p:contentPart>
        </mc:Choice>
        <mc:Fallback xmlns="">
          <p:pic>
            <p:nvPicPr>
              <p:cNvPr id="90" name="墨迹 89"/>
            </p:nvPicPr>
            <p:blipFill>
              <a:blip r:embed="rId172"/>
            </p:blipFill>
            <p:spPr>
              <a:xfrm>
                <a:off x="9927026" y="4895348"/>
                <a:ext cx="189059" cy="434265"/>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91" name="墨迹 90"/>
              <p14:cNvContentPartPr/>
              <p14:nvPr/>
            </p14:nvContentPartPr>
            <p14:xfrm>
              <a:off x="10327719" y="4974305"/>
              <a:ext cx="360" cy="11280"/>
            </p14:xfrm>
          </p:contentPart>
        </mc:Choice>
        <mc:Fallback xmlns="">
          <p:pic>
            <p:nvPicPr>
              <p:cNvPr id="91" name="墨迹 90"/>
            </p:nvPicPr>
            <p:blipFill>
              <a:blip r:embed="rId174"/>
            </p:blipFill>
            <p:spPr>
              <a:xfrm>
                <a:off x="10327719" y="4974305"/>
                <a:ext cx="360" cy="11280"/>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92" name="墨迹 91"/>
              <p14:cNvContentPartPr/>
              <p14:nvPr/>
            </p14:nvContentPartPr>
            <p14:xfrm>
              <a:off x="8499205" y="5470608"/>
              <a:ext cx="234207" cy="225592"/>
            </p14:xfrm>
          </p:contentPart>
        </mc:Choice>
        <mc:Fallback xmlns="">
          <p:pic>
            <p:nvPicPr>
              <p:cNvPr id="92" name="墨迹 91"/>
            </p:nvPicPr>
            <p:blipFill>
              <a:blip r:embed="rId176"/>
            </p:blipFill>
            <p:spPr>
              <a:xfrm>
                <a:off x="8499205" y="5470608"/>
                <a:ext cx="234207" cy="225592"/>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93" name="墨迹 92"/>
              <p14:cNvContentPartPr/>
              <p14:nvPr/>
            </p14:nvContentPartPr>
            <p14:xfrm>
              <a:off x="8614898" y="5521366"/>
              <a:ext cx="59257" cy="360947"/>
            </p14:xfrm>
          </p:contentPart>
        </mc:Choice>
        <mc:Fallback xmlns="">
          <p:pic>
            <p:nvPicPr>
              <p:cNvPr id="93" name="墨迹 92"/>
            </p:nvPicPr>
            <p:blipFill>
              <a:blip r:embed="rId178"/>
            </p:blipFill>
            <p:spPr>
              <a:xfrm>
                <a:off x="8614898" y="5521366"/>
                <a:ext cx="59257" cy="360947"/>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94" name="墨迹 93"/>
              <p14:cNvContentPartPr/>
              <p14:nvPr/>
            </p14:nvContentPartPr>
            <p14:xfrm>
              <a:off x="8787027" y="5493167"/>
              <a:ext cx="172128" cy="434265"/>
            </p14:xfrm>
          </p:contentPart>
        </mc:Choice>
        <mc:Fallback xmlns="">
          <p:pic>
            <p:nvPicPr>
              <p:cNvPr id="94" name="墨迹 93"/>
            </p:nvPicPr>
            <p:blipFill>
              <a:blip r:embed="rId180"/>
            </p:blipFill>
            <p:spPr>
              <a:xfrm>
                <a:off x="8787027" y="5493167"/>
                <a:ext cx="172128" cy="434265"/>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95" name="墨迹 94"/>
              <p14:cNvContentPartPr/>
              <p14:nvPr/>
            </p14:nvContentPartPr>
            <p14:xfrm>
              <a:off x="8995838" y="5363452"/>
              <a:ext cx="126980" cy="135355"/>
            </p14:xfrm>
          </p:contentPart>
        </mc:Choice>
        <mc:Fallback xmlns="">
          <p:pic>
            <p:nvPicPr>
              <p:cNvPr id="95" name="墨迹 94"/>
            </p:nvPicPr>
            <p:blipFill>
              <a:blip r:embed="rId182"/>
            </p:blipFill>
            <p:spPr>
              <a:xfrm>
                <a:off x="8995838" y="5363452"/>
                <a:ext cx="126980" cy="135355"/>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96" name="墨迹 95"/>
              <p14:cNvContentPartPr/>
              <p14:nvPr/>
            </p14:nvContentPartPr>
            <p14:xfrm>
              <a:off x="9097422" y="5684921"/>
              <a:ext cx="47971" cy="39478"/>
            </p14:xfrm>
          </p:contentPart>
        </mc:Choice>
        <mc:Fallback xmlns="">
          <p:pic>
            <p:nvPicPr>
              <p:cNvPr id="96" name="墨迹 95"/>
            </p:nvPicPr>
            <p:blipFill>
              <a:blip r:embed="rId184"/>
            </p:blipFill>
            <p:spPr>
              <a:xfrm>
                <a:off x="9097422" y="5684921"/>
                <a:ext cx="47971" cy="39478"/>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97" name="墨迹 96"/>
              <p14:cNvContentPartPr/>
              <p14:nvPr/>
            </p14:nvContentPartPr>
            <p14:xfrm>
              <a:off x="9294947" y="5464968"/>
              <a:ext cx="155198" cy="451184"/>
            </p14:xfrm>
          </p:contentPart>
        </mc:Choice>
        <mc:Fallback xmlns="">
          <p:pic>
            <p:nvPicPr>
              <p:cNvPr id="97" name="墨迹 96"/>
            </p:nvPicPr>
            <p:blipFill>
              <a:blip r:embed="rId186"/>
            </p:blipFill>
            <p:spPr>
              <a:xfrm>
                <a:off x="9294947" y="5464968"/>
                <a:ext cx="155198" cy="451184"/>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98" name="墨迹 97"/>
              <p14:cNvContentPartPr/>
              <p14:nvPr/>
            </p14:nvContentPartPr>
            <p14:xfrm>
              <a:off x="9644848" y="5600324"/>
              <a:ext cx="220099" cy="39478"/>
            </p14:xfrm>
          </p:contentPart>
        </mc:Choice>
        <mc:Fallback xmlns="">
          <p:pic>
            <p:nvPicPr>
              <p:cNvPr id="98" name="墨迹 97"/>
            </p:nvPicPr>
            <p:blipFill>
              <a:blip r:embed="rId188"/>
            </p:blipFill>
            <p:spPr>
              <a:xfrm>
                <a:off x="9644848" y="5600324"/>
                <a:ext cx="220099" cy="39478"/>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99" name="墨迹 98"/>
              <p14:cNvContentPartPr/>
              <p14:nvPr/>
            </p14:nvContentPartPr>
            <p14:xfrm>
              <a:off x="9599699" y="5699020"/>
              <a:ext cx="335793" cy="47938"/>
            </p14:xfrm>
          </p:contentPart>
        </mc:Choice>
        <mc:Fallback xmlns="">
          <p:pic>
            <p:nvPicPr>
              <p:cNvPr id="99" name="墨迹 98"/>
            </p:nvPicPr>
            <p:blipFill>
              <a:blip r:embed="rId190"/>
            </p:blipFill>
            <p:spPr>
              <a:xfrm>
                <a:off x="9599699" y="5699020"/>
                <a:ext cx="335793" cy="47938"/>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100" name="墨迹 99"/>
              <p14:cNvContentPartPr/>
              <p14:nvPr/>
            </p14:nvContentPartPr>
            <p14:xfrm>
              <a:off x="10022967" y="5431130"/>
              <a:ext cx="50792" cy="372227"/>
            </p14:xfrm>
          </p:contentPart>
        </mc:Choice>
        <mc:Fallback xmlns="">
          <p:pic>
            <p:nvPicPr>
              <p:cNvPr id="100" name="墨迹 99"/>
            </p:nvPicPr>
            <p:blipFill>
              <a:blip r:embed="rId192"/>
            </p:blipFill>
            <p:spPr>
              <a:xfrm>
                <a:off x="10022967" y="5431130"/>
                <a:ext cx="50792" cy="372227"/>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101" name="墨迹 100"/>
              <p14:cNvContentPartPr/>
              <p14:nvPr/>
            </p14:nvContentPartPr>
            <p14:xfrm>
              <a:off x="10022967" y="5498807"/>
              <a:ext cx="180594" cy="225592"/>
            </p14:xfrm>
          </p:contentPart>
        </mc:Choice>
        <mc:Fallback xmlns="">
          <p:pic>
            <p:nvPicPr>
              <p:cNvPr id="101" name="墨迹 100"/>
            </p:nvPicPr>
            <p:blipFill>
              <a:blip r:embed="rId194"/>
            </p:blipFill>
            <p:spPr>
              <a:xfrm>
                <a:off x="10022967" y="5498807"/>
                <a:ext cx="180594" cy="225592"/>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102" name="墨迹 101"/>
              <p14:cNvContentPartPr/>
              <p14:nvPr/>
            </p14:nvContentPartPr>
            <p14:xfrm>
              <a:off x="10209204" y="5566485"/>
              <a:ext cx="146733" cy="425805"/>
            </p14:xfrm>
          </p:contentPart>
        </mc:Choice>
        <mc:Fallback xmlns="">
          <p:pic>
            <p:nvPicPr>
              <p:cNvPr id="102" name="墨迹 101"/>
            </p:nvPicPr>
            <p:blipFill>
              <a:blip r:embed="rId196"/>
            </p:blipFill>
            <p:spPr>
              <a:xfrm>
                <a:off x="10209204" y="5566485"/>
                <a:ext cx="146733" cy="425805"/>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03" name="墨迹 102"/>
              <p14:cNvContentPartPr/>
              <p14:nvPr/>
            </p14:nvContentPartPr>
            <p14:xfrm>
              <a:off x="10339006" y="5617243"/>
              <a:ext cx="118515" cy="180474"/>
            </p14:xfrm>
          </p:contentPart>
        </mc:Choice>
        <mc:Fallback xmlns="">
          <p:pic>
            <p:nvPicPr>
              <p:cNvPr id="103" name="墨迹 102"/>
            </p:nvPicPr>
            <p:blipFill>
              <a:blip r:embed="rId198"/>
            </p:blipFill>
            <p:spPr>
              <a:xfrm>
                <a:off x="10339006" y="5617243"/>
                <a:ext cx="118515" cy="180474"/>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104" name="墨迹 103"/>
              <p14:cNvContentPartPr/>
              <p14:nvPr/>
            </p14:nvContentPartPr>
            <p14:xfrm>
              <a:off x="8516135" y="6175583"/>
              <a:ext cx="191881" cy="501943"/>
            </p14:xfrm>
          </p:contentPart>
        </mc:Choice>
        <mc:Fallback xmlns="">
          <p:pic>
            <p:nvPicPr>
              <p:cNvPr id="104" name="墨迹 103"/>
            </p:nvPicPr>
            <p:blipFill>
              <a:blip r:embed="rId200"/>
            </p:blipFill>
            <p:spPr>
              <a:xfrm>
                <a:off x="8516135" y="6175583"/>
                <a:ext cx="191881" cy="501943"/>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105" name="墨迹 104"/>
              <p14:cNvContentPartPr/>
              <p14:nvPr/>
            </p14:nvContentPartPr>
            <p14:xfrm>
              <a:off x="8744700" y="6090986"/>
              <a:ext cx="81832" cy="248152"/>
            </p14:xfrm>
          </p:contentPart>
        </mc:Choice>
        <mc:Fallback xmlns="">
          <p:pic>
            <p:nvPicPr>
              <p:cNvPr id="105" name="墨迹 104"/>
            </p:nvPicPr>
            <p:blipFill>
              <a:blip r:embed="rId202"/>
            </p:blipFill>
            <p:spPr>
              <a:xfrm>
                <a:off x="8744700" y="6090986"/>
                <a:ext cx="81832" cy="248152"/>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106" name="墨迹 105"/>
              <p14:cNvContentPartPr/>
              <p14:nvPr/>
            </p14:nvContentPartPr>
            <p14:xfrm>
              <a:off x="8866036" y="6322218"/>
              <a:ext cx="186238" cy="22559"/>
            </p14:xfrm>
          </p:contentPart>
        </mc:Choice>
        <mc:Fallback xmlns="">
          <p:pic>
            <p:nvPicPr>
              <p:cNvPr id="106" name="墨迹 105"/>
            </p:nvPicPr>
            <p:blipFill>
              <a:blip r:embed="rId204"/>
            </p:blipFill>
            <p:spPr>
              <a:xfrm>
                <a:off x="8866036" y="6322218"/>
                <a:ext cx="186238" cy="22559"/>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107" name="墨迹 106"/>
              <p14:cNvContentPartPr/>
              <p14:nvPr/>
            </p14:nvContentPartPr>
            <p14:xfrm>
              <a:off x="8837818" y="6401175"/>
              <a:ext cx="253961" cy="39479"/>
            </p14:xfrm>
          </p:contentPart>
        </mc:Choice>
        <mc:Fallback xmlns="">
          <p:pic>
            <p:nvPicPr>
              <p:cNvPr id="107" name="墨迹 106"/>
            </p:nvPicPr>
            <p:blipFill>
              <a:blip r:embed="rId206"/>
            </p:blipFill>
            <p:spPr>
              <a:xfrm>
                <a:off x="8837818" y="6401175"/>
                <a:ext cx="253961" cy="39479"/>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108" name="墨迹 107"/>
              <p14:cNvContentPartPr/>
              <p14:nvPr/>
            </p14:nvContentPartPr>
            <p14:xfrm>
              <a:off x="9278016" y="6350417"/>
              <a:ext cx="716733" cy="25379"/>
            </p14:xfrm>
          </p:contentPart>
        </mc:Choice>
        <mc:Fallback xmlns="">
          <p:pic>
            <p:nvPicPr>
              <p:cNvPr id="108" name="墨迹 107"/>
            </p:nvPicPr>
            <p:blipFill>
              <a:blip r:embed="rId208"/>
            </p:blipFill>
            <p:spPr>
              <a:xfrm>
                <a:off x="9278016" y="6350417"/>
                <a:ext cx="716733" cy="25379"/>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109" name="墨迹 108"/>
              <p14:cNvContentPartPr/>
              <p14:nvPr/>
            </p14:nvContentPartPr>
            <p14:xfrm>
              <a:off x="9548907" y="6451934"/>
              <a:ext cx="222921" cy="135355"/>
            </p14:xfrm>
          </p:contentPart>
        </mc:Choice>
        <mc:Fallback xmlns="">
          <p:pic>
            <p:nvPicPr>
              <p:cNvPr id="109" name="墨迹 108"/>
            </p:nvPicPr>
            <p:blipFill>
              <a:blip r:embed="rId210"/>
            </p:blipFill>
            <p:spPr>
              <a:xfrm>
                <a:off x="9548907" y="6451934"/>
                <a:ext cx="222921" cy="135355"/>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110" name="墨迹 109"/>
              <p14:cNvContentPartPr/>
              <p14:nvPr/>
            </p14:nvContentPartPr>
            <p14:xfrm>
              <a:off x="9687174" y="6429375"/>
              <a:ext cx="70545" cy="327108"/>
            </p14:xfrm>
          </p:contentPart>
        </mc:Choice>
        <mc:Fallback xmlns="">
          <p:pic>
            <p:nvPicPr>
              <p:cNvPr id="110" name="墨迹 109"/>
            </p:nvPicPr>
            <p:blipFill>
              <a:blip r:embed="rId212"/>
            </p:blipFill>
            <p:spPr>
              <a:xfrm>
                <a:off x="9687174" y="6429375"/>
                <a:ext cx="70545" cy="327108"/>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111" name="墨迹 110"/>
              <p14:cNvContentPartPr/>
              <p14:nvPr/>
            </p14:nvContentPartPr>
            <p14:xfrm>
              <a:off x="9452967" y="6062787"/>
              <a:ext cx="118515" cy="157915"/>
            </p14:xfrm>
          </p:contentPart>
        </mc:Choice>
        <mc:Fallback xmlns="">
          <p:pic>
            <p:nvPicPr>
              <p:cNvPr id="111" name="墨迹 110"/>
            </p:nvPicPr>
            <p:blipFill>
              <a:blip r:embed="rId214"/>
            </p:blipFill>
            <p:spPr>
              <a:xfrm>
                <a:off x="9452967" y="6062787"/>
                <a:ext cx="118515" cy="157915"/>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112" name="墨迹 111"/>
              <p14:cNvContentPartPr/>
              <p14:nvPr/>
            </p14:nvContentPartPr>
            <p14:xfrm>
              <a:off x="9633561" y="6107906"/>
              <a:ext cx="36683" cy="90237"/>
            </p14:xfrm>
          </p:contentPart>
        </mc:Choice>
        <mc:Fallback xmlns="">
          <p:pic>
            <p:nvPicPr>
              <p:cNvPr id="112" name="墨迹 111"/>
            </p:nvPicPr>
            <p:blipFill>
              <a:blip r:embed="rId216"/>
            </p:blipFill>
            <p:spPr>
              <a:xfrm>
                <a:off x="9633561" y="6107906"/>
                <a:ext cx="36683" cy="90237"/>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113" name="墨迹 112"/>
              <p14:cNvContentPartPr/>
              <p14:nvPr/>
            </p14:nvContentPartPr>
            <p14:xfrm>
              <a:off x="9712571" y="6079707"/>
              <a:ext cx="73366" cy="90237"/>
            </p14:xfrm>
          </p:contentPart>
        </mc:Choice>
        <mc:Fallback xmlns="">
          <p:pic>
            <p:nvPicPr>
              <p:cNvPr id="113" name="墨迹 112"/>
            </p:nvPicPr>
            <p:blipFill>
              <a:blip r:embed="rId218"/>
            </p:blipFill>
            <p:spPr>
              <a:xfrm>
                <a:off x="9712571" y="6079707"/>
                <a:ext cx="73366" cy="90237"/>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114" name="墨迹 113"/>
              <p14:cNvContentPartPr/>
              <p14:nvPr/>
            </p14:nvContentPartPr>
            <p14:xfrm>
              <a:off x="9794402" y="6051508"/>
              <a:ext cx="104406" cy="188934"/>
            </p14:xfrm>
          </p:contentPart>
        </mc:Choice>
        <mc:Fallback xmlns="">
          <p:pic>
            <p:nvPicPr>
              <p:cNvPr id="114" name="墨迹 113"/>
            </p:nvPicPr>
            <p:blipFill>
              <a:blip r:embed="rId220"/>
            </p:blipFill>
            <p:spPr>
              <a:xfrm>
                <a:off x="9794402" y="6051508"/>
                <a:ext cx="104406" cy="188934"/>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115" name="墨迹 114"/>
              <p14:cNvContentPartPr/>
              <p14:nvPr/>
            </p14:nvContentPartPr>
            <p14:xfrm>
              <a:off x="9797224" y="6051508"/>
              <a:ext cx="81832" cy="217132"/>
            </p14:xfrm>
          </p:contentPart>
        </mc:Choice>
        <mc:Fallback xmlns="">
          <p:pic>
            <p:nvPicPr>
              <p:cNvPr id="115" name="墨迹 114"/>
            </p:nvPicPr>
            <p:blipFill>
              <a:blip r:embed="rId222"/>
            </p:blipFill>
            <p:spPr>
              <a:xfrm>
                <a:off x="9797224" y="6051508"/>
                <a:ext cx="81832" cy="217132"/>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116" name="墨迹 115"/>
              <p14:cNvContentPartPr/>
              <p14:nvPr/>
            </p14:nvContentPartPr>
            <p14:xfrm>
              <a:off x="9915739" y="6068427"/>
              <a:ext cx="33862" cy="174834"/>
            </p14:xfrm>
          </p:contentPart>
        </mc:Choice>
        <mc:Fallback xmlns="">
          <p:pic>
            <p:nvPicPr>
              <p:cNvPr id="116" name="墨迹 115"/>
            </p:nvPicPr>
            <p:blipFill>
              <a:blip r:embed="rId224"/>
            </p:blipFill>
            <p:spPr>
              <a:xfrm>
                <a:off x="9915739" y="6068427"/>
                <a:ext cx="33862" cy="174834"/>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117" name="墨迹 116"/>
              <p14:cNvContentPartPr/>
              <p14:nvPr/>
            </p14:nvContentPartPr>
            <p14:xfrm>
              <a:off x="10011679" y="6085347"/>
              <a:ext cx="67723" cy="157914"/>
            </p14:xfrm>
          </p:contentPart>
        </mc:Choice>
        <mc:Fallback xmlns="">
          <p:pic>
            <p:nvPicPr>
              <p:cNvPr id="117" name="墨迹 116"/>
            </p:nvPicPr>
            <p:blipFill>
              <a:blip r:embed="rId226"/>
            </p:blipFill>
            <p:spPr>
              <a:xfrm>
                <a:off x="10011679" y="6085347"/>
                <a:ext cx="67723" cy="157914"/>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118" name="墨迹 117"/>
              <p14:cNvContentPartPr/>
              <p14:nvPr/>
            </p14:nvContentPartPr>
            <p14:xfrm>
              <a:off x="10090689" y="6057147"/>
              <a:ext cx="79010" cy="360"/>
            </p14:xfrm>
          </p:contentPart>
        </mc:Choice>
        <mc:Fallback xmlns="">
          <p:pic>
            <p:nvPicPr>
              <p:cNvPr id="118" name="墨迹 117"/>
            </p:nvPicPr>
            <p:blipFill>
              <a:blip r:embed="rId228"/>
            </p:blipFill>
            <p:spPr>
              <a:xfrm>
                <a:off x="10090689" y="6057147"/>
                <a:ext cx="79010" cy="360"/>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119" name="墨迹 118"/>
              <p14:cNvContentPartPr/>
              <p14:nvPr/>
            </p14:nvContentPartPr>
            <p14:xfrm>
              <a:off x="10178165" y="6012029"/>
              <a:ext cx="19752" cy="112796"/>
            </p14:xfrm>
          </p:contentPart>
        </mc:Choice>
        <mc:Fallback xmlns="">
          <p:pic>
            <p:nvPicPr>
              <p:cNvPr id="119" name="墨迹 118"/>
            </p:nvPicPr>
            <p:blipFill>
              <a:blip r:embed="rId230"/>
            </p:blipFill>
            <p:spPr>
              <a:xfrm>
                <a:off x="10178165" y="6012029"/>
                <a:ext cx="19752" cy="112796"/>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120" name="墨迹 119"/>
              <p14:cNvContentPartPr/>
              <p14:nvPr/>
            </p14:nvContentPartPr>
            <p14:xfrm>
              <a:off x="10248709" y="6023309"/>
              <a:ext cx="129802" cy="101516"/>
            </p14:xfrm>
          </p:contentPart>
        </mc:Choice>
        <mc:Fallback xmlns="">
          <p:pic>
            <p:nvPicPr>
              <p:cNvPr id="120" name="墨迹 119"/>
            </p:nvPicPr>
            <p:blipFill>
              <a:blip r:embed="rId232"/>
            </p:blipFill>
            <p:spPr>
              <a:xfrm>
                <a:off x="10248709" y="6023309"/>
                <a:ext cx="129802" cy="101516"/>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121" name="墨迹 120"/>
              <p14:cNvContentPartPr/>
              <p14:nvPr/>
            </p14:nvContentPartPr>
            <p14:xfrm>
              <a:off x="9977818" y="6344777"/>
              <a:ext cx="262425" cy="22560"/>
            </p14:xfrm>
          </p:contentPart>
        </mc:Choice>
        <mc:Fallback xmlns="">
          <p:pic>
            <p:nvPicPr>
              <p:cNvPr id="121" name="墨迹 120"/>
            </p:nvPicPr>
            <p:blipFill>
              <a:blip r:embed="rId234"/>
            </p:blipFill>
            <p:spPr>
              <a:xfrm>
                <a:off x="9977818" y="6344777"/>
                <a:ext cx="262425" cy="22560"/>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122" name="墨迹 121"/>
              <p14:cNvContentPartPr/>
              <p14:nvPr/>
            </p14:nvContentPartPr>
            <p14:xfrm>
              <a:off x="9215937" y="6028949"/>
              <a:ext cx="146733" cy="772653"/>
            </p14:xfrm>
          </p:contentPart>
        </mc:Choice>
        <mc:Fallback xmlns="">
          <p:pic>
            <p:nvPicPr>
              <p:cNvPr id="122" name="墨迹 121"/>
            </p:nvPicPr>
            <p:blipFill>
              <a:blip r:embed="rId236"/>
            </p:blipFill>
            <p:spPr>
              <a:xfrm>
                <a:off x="9215937" y="6028949"/>
                <a:ext cx="146733" cy="772653"/>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123" name="墨迹 122"/>
              <p14:cNvContentPartPr/>
              <p14:nvPr/>
            </p14:nvContentPartPr>
            <p14:xfrm>
              <a:off x="9249798" y="6074067"/>
              <a:ext cx="104406" cy="456824"/>
            </p14:xfrm>
          </p:contentPart>
        </mc:Choice>
        <mc:Fallback xmlns="">
          <p:pic>
            <p:nvPicPr>
              <p:cNvPr id="123" name="墨迹 122"/>
            </p:nvPicPr>
            <p:blipFill>
              <a:blip r:embed="rId238"/>
            </p:blipFill>
            <p:spPr>
              <a:xfrm>
                <a:off x="9249798" y="6074067"/>
                <a:ext cx="104406" cy="456824"/>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124" name="墨迹 123"/>
              <p14:cNvContentPartPr/>
              <p14:nvPr/>
            </p14:nvContentPartPr>
            <p14:xfrm>
              <a:off x="9317521" y="6198143"/>
              <a:ext cx="39505" cy="544241"/>
            </p14:xfrm>
          </p:contentPart>
        </mc:Choice>
        <mc:Fallback xmlns="">
          <p:pic>
            <p:nvPicPr>
              <p:cNvPr id="124" name="墨迹 123"/>
            </p:nvPicPr>
            <p:blipFill>
              <a:blip r:embed="rId240"/>
            </p:blipFill>
            <p:spPr>
              <a:xfrm>
                <a:off x="9317521" y="6198143"/>
                <a:ext cx="39505" cy="544241"/>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125" name="墨迹 124"/>
              <p14:cNvContentPartPr/>
              <p14:nvPr/>
            </p14:nvContentPartPr>
            <p14:xfrm>
              <a:off x="9373957" y="6671886"/>
              <a:ext cx="8465" cy="135356"/>
            </p14:xfrm>
          </p:contentPart>
        </mc:Choice>
        <mc:Fallback xmlns="">
          <p:pic>
            <p:nvPicPr>
              <p:cNvPr id="125" name="墨迹 124"/>
            </p:nvPicPr>
            <p:blipFill>
              <a:blip r:embed="rId242"/>
            </p:blipFill>
            <p:spPr>
              <a:xfrm>
                <a:off x="9373957" y="6671886"/>
                <a:ext cx="8465" cy="135356"/>
              </a:xfrm>
              <a:prstGeom prst="rect"/>
            </p:spPr>
          </p:pic>
        </mc:Fallback>
      </mc:AlternateContent>
      <mc:AlternateContent xmlns:mc="http://schemas.openxmlformats.org/markup-compatibility/2006" xmlns:p14="http://schemas.microsoft.com/office/powerpoint/2010/main">
        <mc:Choice Requires="p14">
          <p:contentPart r:id="rId243" p14:bwMode="auto">
            <p14:nvContentPartPr>
              <p14:cNvPr id="126" name="墨迹 125"/>
              <p14:cNvContentPartPr/>
              <p14:nvPr/>
            </p14:nvContentPartPr>
            <p14:xfrm>
              <a:off x="10801779" y="5758238"/>
              <a:ext cx="222921" cy="422985"/>
            </p14:xfrm>
          </p:contentPart>
        </mc:Choice>
        <mc:Fallback xmlns="">
          <p:pic>
            <p:nvPicPr>
              <p:cNvPr id="126" name="墨迹 125"/>
            </p:nvPicPr>
            <p:blipFill>
              <a:blip r:embed="rId244"/>
            </p:blipFill>
            <p:spPr>
              <a:xfrm>
                <a:off x="10801779" y="5758238"/>
                <a:ext cx="222921" cy="422985"/>
              </a:xfrm>
              <a:prstGeom prst="rect"/>
            </p:spPr>
          </p:pic>
        </mc:Fallback>
      </mc:AlternateContent>
      <mc:AlternateContent xmlns:mc="http://schemas.openxmlformats.org/markup-compatibility/2006" xmlns:p14="http://schemas.microsoft.com/office/powerpoint/2010/main">
        <mc:Choice Requires="p14">
          <p:contentPart r:id="rId245" p14:bwMode="auto">
            <p14:nvContentPartPr>
              <p14:cNvPr id="127" name="墨迹 126"/>
              <p14:cNvContentPartPr/>
              <p14:nvPr/>
            </p14:nvContentPartPr>
            <p14:xfrm>
              <a:off x="11016234" y="5876674"/>
              <a:ext cx="141089" cy="42299"/>
            </p14:xfrm>
          </p:contentPart>
        </mc:Choice>
        <mc:Fallback xmlns="">
          <p:pic>
            <p:nvPicPr>
              <p:cNvPr id="127" name="墨迹 126"/>
            </p:nvPicPr>
            <p:blipFill>
              <a:blip r:embed="rId246"/>
            </p:blipFill>
            <p:spPr>
              <a:xfrm>
                <a:off x="11016234" y="5876674"/>
                <a:ext cx="141089" cy="42299"/>
              </a:xfrm>
              <a:prstGeom prst="rect"/>
            </p:spPr>
          </p:pic>
        </mc:Fallback>
      </mc:AlternateContent>
      <mc:AlternateContent xmlns:mc="http://schemas.openxmlformats.org/markup-compatibility/2006" xmlns:p14="http://schemas.microsoft.com/office/powerpoint/2010/main">
        <mc:Choice Requires="p14">
          <p:contentPart r:id="rId247" p14:bwMode="auto">
            <p14:nvContentPartPr>
              <p14:cNvPr id="128" name="墨迹 127"/>
              <p14:cNvContentPartPr/>
              <p14:nvPr/>
            </p14:nvContentPartPr>
            <p14:xfrm>
              <a:off x="11010589" y="5978190"/>
              <a:ext cx="220100" cy="22560"/>
            </p14:xfrm>
          </p:contentPart>
        </mc:Choice>
        <mc:Fallback xmlns="">
          <p:pic>
            <p:nvPicPr>
              <p:cNvPr id="128" name="墨迹 127"/>
            </p:nvPicPr>
            <p:blipFill>
              <a:blip r:embed="rId248"/>
            </p:blipFill>
            <p:spPr>
              <a:xfrm>
                <a:off x="11010589" y="5978190"/>
                <a:ext cx="220100" cy="22560"/>
              </a:xfrm>
              <a:prstGeom prst="rect"/>
            </p:spPr>
          </p:pic>
        </mc:Fallback>
      </mc:AlternateContent>
      <mc:AlternateContent xmlns:mc="http://schemas.openxmlformats.org/markup-compatibility/2006" xmlns:p14="http://schemas.microsoft.com/office/powerpoint/2010/main">
        <mc:Choice Requires="p14">
          <p:contentPart r:id="rId249" p14:bwMode="auto">
            <p14:nvContentPartPr>
              <p14:cNvPr id="129" name="墨迹 128"/>
              <p14:cNvContentPartPr/>
              <p14:nvPr/>
            </p14:nvContentPartPr>
            <p14:xfrm>
              <a:off x="11241976" y="5464968"/>
              <a:ext cx="632079" cy="710615"/>
            </p14:xfrm>
          </p:contentPart>
        </mc:Choice>
        <mc:Fallback xmlns="">
          <p:pic>
            <p:nvPicPr>
              <p:cNvPr id="129" name="墨迹 128"/>
            </p:nvPicPr>
            <p:blipFill>
              <a:blip r:embed="rId250"/>
            </p:blipFill>
            <p:spPr>
              <a:xfrm>
                <a:off x="11241976" y="5464968"/>
                <a:ext cx="632079" cy="710615"/>
              </a:xfrm>
              <a:prstGeom prst="rect"/>
            </p:spPr>
          </p:pic>
        </mc:Fallback>
      </mc:AlternateContent>
      <mc:AlternateContent xmlns:mc="http://schemas.openxmlformats.org/markup-compatibility/2006" xmlns:p14="http://schemas.microsoft.com/office/powerpoint/2010/main">
        <mc:Choice Requires="p14">
          <p:contentPart r:id="rId251" p14:bwMode="auto">
            <p14:nvContentPartPr>
              <p14:cNvPr id="130" name="墨迹 129"/>
              <p14:cNvContentPartPr/>
              <p14:nvPr/>
            </p14:nvContentPartPr>
            <p14:xfrm>
              <a:off x="11256085" y="5510087"/>
              <a:ext cx="115693" cy="313009"/>
            </p14:xfrm>
          </p:contentPart>
        </mc:Choice>
        <mc:Fallback xmlns="">
          <p:pic>
            <p:nvPicPr>
              <p:cNvPr id="130" name="墨迹 129"/>
            </p:nvPicPr>
            <p:blipFill>
              <a:blip r:embed="rId252"/>
            </p:blipFill>
            <p:spPr>
              <a:xfrm>
                <a:off x="11256085" y="5510087"/>
                <a:ext cx="115693" cy="313009"/>
              </a:xfrm>
              <a:prstGeom prst="rect"/>
            </p:spPr>
          </p:pic>
        </mc:Fallback>
      </mc:AlternateContent>
      <mc:AlternateContent xmlns:mc="http://schemas.openxmlformats.org/markup-compatibility/2006" xmlns:p14="http://schemas.microsoft.com/office/powerpoint/2010/main">
        <mc:Choice Requires="p14">
          <p:contentPart r:id="rId253" p14:bwMode="auto">
            <p14:nvContentPartPr>
              <p14:cNvPr id="131" name="墨迹 130"/>
              <p14:cNvContentPartPr/>
              <p14:nvPr/>
            </p14:nvContentPartPr>
            <p14:xfrm>
              <a:off x="11495937" y="5842835"/>
              <a:ext cx="355544" cy="50758"/>
            </p14:xfrm>
          </p:contentPart>
        </mc:Choice>
        <mc:Fallback xmlns="">
          <p:pic>
            <p:nvPicPr>
              <p:cNvPr id="131" name="墨迹 130"/>
            </p:nvPicPr>
            <p:blipFill>
              <a:blip r:embed="rId254"/>
            </p:blipFill>
            <p:spPr>
              <a:xfrm>
                <a:off x="11495937" y="5842835"/>
                <a:ext cx="355544" cy="50758"/>
              </a:xfrm>
              <a:prstGeom prst="rect"/>
            </p:spPr>
          </p:pic>
        </mc:Fallback>
      </mc:AlternateContent>
      <mc:AlternateContent xmlns:mc="http://schemas.openxmlformats.org/markup-compatibility/2006" xmlns:p14="http://schemas.microsoft.com/office/powerpoint/2010/main">
        <mc:Choice Requires="p14">
          <p:contentPart r:id="rId255" p14:bwMode="auto">
            <p14:nvContentPartPr>
              <p14:cNvPr id="132" name="墨迹 131"/>
              <p14:cNvContentPartPr/>
              <p14:nvPr/>
            </p14:nvContentPartPr>
            <p14:xfrm>
              <a:off x="11608808" y="5938712"/>
              <a:ext cx="126980" cy="124075"/>
            </p14:xfrm>
          </p:contentPart>
        </mc:Choice>
        <mc:Fallback xmlns="">
          <p:pic>
            <p:nvPicPr>
              <p:cNvPr id="132" name="墨迹 131"/>
            </p:nvPicPr>
            <p:blipFill>
              <a:blip r:embed="rId256"/>
            </p:blipFill>
            <p:spPr>
              <a:xfrm>
                <a:off x="11608808" y="5938712"/>
                <a:ext cx="126980" cy="124075"/>
              </a:xfrm>
              <a:prstGeom prst="rect"/>
            </p:spPr>
          </p:pic>
        </mc:Fallback>
      </mc:AlternateContent>
      <mc:AlternateContent xmlns:mc="http://schemas.openxmlformats.org/markup-compatibility/2006" xmlns:p14="http://schemas.microsoft.com/office/powerpoint/2010/main">
        <mc:Choice Requires="p14">
          <p:contentPart r:id="rId257" p14:bwMode="auto">
            <p14:nvContentPartPr>
              <p14:cNvPr id="133" name="墨迹 132"/>
              <p14:cNvContentPartPr/>
              <p14:nvPr/>
            </p14:nvContentPartPr>
            <p14:xfrm>
              <a:off x="11651135" y="5955631"/>
              <a:ext cx="64901" cy="281990"/>
            </p14:xfrm>
          </p:contentPart>
        </mc:Choice>
        <mc:Fallback xmlns="">
          <p:pic>
            <p:nvPicPr>
              <p:cNvPr id="133" name="墨迹 132"/>
            </p:nvPicPr>
            <p:blipFill>
              <a:blip r:embed="rId258"/>
            </p:blipFill>
            <p:spPr>
              <a:xfrm>
                <a:off x="11651135" y="5955631"/>
                <a:ext cx="64901" cy="281990"/>
              </a:xfrm>
              <a:prstGeom prst="rect"/>
            </p:spPr>
          </p:pic>
        </mc:Fallback>
      </mc:AlternateContent>
      <mc:AlternateContent xmlns:mc="http://schemas.openxmlformats.org/markup-compatibility/2006" xmlns:p14="http://schemas.microsoft.com/office/powerpoint/2010/main">
        <mc:Choice Requires="p14">
          <p:contentPart r:id="rId259" p14:bwMode="auto">
            <p14:nvContentPartPr>
              <p14:cNvPr id="134" name="墨迹 133"/>
              <p14:cNvContentPartPr/>
              <p14:nvPr/>
            </p14:nvContentPartPr>
            <p14:xfrm>
              <a:off x="11495937" y="5696200"/>
              <a:ext cx="90296" cy="118436"/>
            </p14:xfrm>
          </p:contentPart>
        </mc:Choice>
        <mc:Fallback xmlns="">
          <p:pic>
            <p:nvPicPr>
              <p:cNvPr id="134" name="墨迹 133"/>
            </p:nvPicPr>
            <p:blipFill>
              <a:blip r:embed="rId260"/>
            </p:blipFill>
            <p:spPr>
              <a:xfrm>
                <a:off x="11495937" y="5696200"/>
                <a:ext cx="90296" cy="118436"/>
              </a:xfrm>
              <a:prstGeom prst="rect"/>
            </p:spPr>
          </p:pic>
        </mc:Fallback>
      </mc:AlternateContent>
      <mc:AlternateContent xmlns:mc="http://schemas.openxmlformats.org/markup-compatibility/2006" xmlns:p14="http://schemas.microsoft.com/office/powerpoint/2010/main">
        <mc:Choice Requires="p14">
          <p:contentPart r:id="rId261" p14:bwMode="auto">
            <p14:nvContentPartPr>
              <p14:cNvPr id="135" name="墨迹 134"/>
              <p14:cNvContentPartPr/>
              <p14:nvPr/>
            </p14:nvContentPartPr>
            <p14:xfrm>
              <a:off x="11625738" y="5758238"/>
              <a:ext cx="19752" cy="36659"/>
            </p14:xfrm>
          </p:contentPart>
        </mc:Choice>
        <mc:Fallback xmlns="">
          <p:pic>
            <p:nvPicPr>
              <p:cNvPr id="135" name="墨迹 134"/>
            </p:nvPicPr>
            <p:blipFill>
              <a:blip r:embed="rId262"/>
            </p:blipFill>
            <p:spPr>
              <a:xfrm>
                <a:off x="11625738" y="5758238"/>
                <a:ext cx="19752" cy="36659"/>
              </a:xfrm>
              <a:prstGeom prst="rect"/>
            </p:spPr>
          </p:pic>
        </mc:Fallback>
      </mc:AlternateContent>
      <mc:AlternateContent xmlns:mc="http://schemas.openxmlformats.org/markup-compatibility/2006" xmlns:p14="http://schemas.microsoft.com/office/powerpoint/2010/main">
        <mc:Choice Requires="p14">
          <p:contentPart r:id="rId263" p14:bwMode="auto">
            <p14:nvContentPartPr>
              <p14:cNvPr id="136" name="墨迹 135"/>
              <p14:cNvContentPartPr/>
              <p14:nvPr/>
            </p14:nvContentPartPr>
            <p14:xfrm>
              <a:off x="11687817" y="5701840"/>
              <a:ext cx="45148" cy="73318"/>
            </p14:xfrm>
          </p:contentPart>
        </mc:Choice>
        <mc:Fallback xmlns="">
          <p:pic>
            <p:nvPicPr>
              <p:cNvPr id="136" name="墨迹 135"/>
            </p:nvPicPr>
            <p:blipFill>
              <a:blip r:embed="rId264"/>
            </p:blipFill>
            <p:spPr>
              <a:xfrm>
                <a:off x="11687817" y="5701840"/>
                <a:ext cx="45148" cy="73318"/>
              </a:xfrm>
              <a:prstGeom prst="rect"/>
            </p:spPr>
          </p:pic>
        </mc:Fallback>
      </mc:AlternateContent>
      <mc:AlternateContent xmlns:mc="http://schemas.openxmlformats.org/markup-compatibility/2006" xmlns:p14="http://schemas.microsoft.com/office/powerpoint/2010/main">
        <mc:Choice Requires="p14">
          <p:contentPart r:id="rId265" p14:bwMode="auto">
            <p14:nvContentPartPr>
              <p14:cNvPr id="137" name="墨迹 136"/>
              <p14:cNvContentPartPr/>
              <p14:nvPr/>
            </p14:nvContentPartPr>
            <p14:xfrm>
              <a:off x="11772470" y="5668001"/>
              <a:ext cx="124159" cy="107157"/>
            </p14:xfrm>
          </p:contentPart>
        </mc:Choice>
        <mc:Fallback xmlns="">
          <p:pic>
            <p:nvPicPr>
              <p:cNvPr id="137" name="墨迹 136"/>
            </p:nvPicPr>
            <p:blipFill>
              <a:blip r:embed="rId266"/>
            </p:blipFill>
            <p:spPr>
              <a:xfrm>
                <a:off x="11772470" y="5668001"/>
                <a:ext cx="124159" cy="107157"/>
              </a:xfrm>
              <a:prstGeom prst="rect"/>
            </p:spPr>
          </p:pic>
        </mc:Fallback>
      </mc:AlternateContent>
      <mc:AlternateContent xmlns:mc="http://schemas.openxmlformats.org/markup-compatibility/2006" xmlns:p14="http://schemas.microsoft.com/office/powerpoint/2010/main">
        <mc:Choice Requires="p14">
          <p:contentPart r:id="rId267" p14:bwMode="auto">
            <p14:nvContentPartPr>
              <p14:cNvPr id="138" name="墨迹 137"/>
              <p14:cNvContentPartPr/>
              <p14:nvPr/>
            </p14:nvContentPartPr>
            <p14:xfrm>
              <a:off x="11772470" y="5668001"/>
              <a:ext cx="64902" cy="135356"/>
            </p14:xfrm>
          </p:contentPart>
        </mc:Choice>
        <mc:Fallback xmlns="">
          <p:pic>
            <p:nvPicPr>
              <p:cNvPr id="138" name="墨迹 137"/>
            </p:nvPicPr>
            <p:blipFill>
              <a:blip r:embed="rId268"/>
            </p:blipFill>
            <p:spPr>
              <a:xfrm>
                <a:off x="11772470" y="5668001"/>
                <a:ext cx="64902" cy="135356"/>
              </a:xfrm>
              <a:prstGeom prst="rect"/>
            </p:spPr>
          </p:pic>
        </mc:Fallback>
      </mc:AlternateContent>
      <mc:AlternateContent xmlns:mc="http://schemas.openxmlformats.org/markup-compatibility/2006" xmlns:p14="http://schemas.microsoft.com/office/powerpoint/2010/main">
        <mc:Choice Requires="p14">
          <p:contentPart r:id="rId269" p14:bwMode="auto">
            <p14:nvContentPartPr>
              <p14:cNvPr id="139" name="墨迹 138"/>
              <p14:cNvContentPartPr/>
              <p14:nvPr/>
            </p14:nvContentPartPr>
            <p14:xfrm>
              <a:off x="11868411" y="5696200"/>
              <a:ext cx="28218" cy="84597"/>
            </p14:xfrm>
          </p:contentPart>
        </mc:Choice>
        <mc:Fallback xmlns="">
          <p:pic>
            <p:nvPicPr>
              <p:cNvPr id="139" name="墨迹 138"/>
            </p:nvPicPr>
            <p:blipFill>
              <a:blip r:embed="rId270"/>
            </p:blipFill>
            <p:spPr>
              <a:xfrm>
                <a:off x="11868411" y="5696200"/>
                <a:ext cx="28218" cy="84597"/>
              </a:xfrm>
              <a:prstGeom prst="rect"/>
            </p:spPr>
          </p:pic>
        </mc:Fallback>
      </mc:AlternateContent>
      <mc:AlternateContent xmlns:mc="http://schemas.openxmlformats.org/markup-compatibility/2006" xmlns:p14="http://schemas.microsoft.com/office/powerpoint/2010/main">
        <mc:Choice Requires="p14">
          <p:contentPart r:id="rId271" p14:bwMode="auto">
            <p14:nvContentPartPr>
              <p14:cNvPr id="140" name="墨迹 139"/>
              <p14:cNvContentPartPr/>
              <p14:nvPr/>
            </p14:nvContentPartPr>
            <p14:xfrm>
              <a:off x="11919204" y="5699020"/>
              <a:ext cx="39505" cy="93057"/>
            </p14:xfrm>
          </p:contentPart>
        </mc:Choice>
        <mc:Fallback xmlns="">
          <p:pic>
            <p:nvPicPr>
              <p:cNvPr id="140" name="墨迹 139"/>
            </p:nvPicPr>
            <p:blipFill>
              <a:blip r:embed="rId272"/>
            </p:blipFill>
            <p:spPr>
              <a:xfrm>
                <a:off x="11919204" y="5699020"/>
                <a:ext cx="39505" cy="93057"/>
              </a:xfrm>
              <a:prstGeom prst="rect"/>
            </p:spPr>
          </p:pic>
        </mc:Fallback>
      </mc:AlternateContent>
      <mc:AlternateContent xmlns:mc="http://schemas.openxmlformats.org/markup-compatibility/2006" xmlns:p14="http://schemas.microsoft.com/office/powerpoint/2010/main">
        <mc:Choice Requires="p14">
          <p:contentPart r:id="rId273" p14:bwMode="auto">
            <p14:nvContentPartPr>
              <p14:cNvPr id="141" name="墨迹 140"/>
              <p14:cNvContentPartPr/>
              <p14:nvPr/>
            </p14:nvContentPartPr>
            <p14:xfrm>
              <a:off x="11953065" y="5656722"/>
              <a:ext cx="45148" cy="5639"/>
            </p14:xfrm>
          </p:contentPart>
        </mc:Choice>
        <mc:Fallback xmlns="">
          <p:pic>
            <p:nvPicPr>
              <p:cNvPr id="141" name="墨迹 140"/>
            </p:nvPicPr>
            <p:blipFill>
              <a:blip r:embed="rId274"/>
            </p:blipFill>
            <p:spPr>
              <a:xfrm>
                <a:off x="11953065" y="5656722"/>
                <a:ext cx="45148" cy="5639"/>
              </a:xfrm>
              <a:prstGeom prst="rect"/>
            </p:spPr>
          </p:pic>
        </mc:Fallback>
      </mc:AlternateContent>
      <mc:AlternateContent xmlns:mc="http://schemas.openxmlformats.org/markup-compatibility/2006" xmlns:p14="http://schemas.microsoft.com/office/powerpoint/2010/main">
        <mc:Choice Requires="p14">
          <p:contentPart r:id="rId275" p14:bwMode="auto">
            <p14:nvContentPartPr>
              <p14:cNvPr id="142" name="墨迹 141"/>
              <p14:cNvContentPartPr/>
              <p14:nvPr/>
            </p14:nvContentPartPr>
            <p14:xfrm>
              <a:off x="12015145" y="5634162"/>
              <a:ext cx="11287" cy="8460"/>
            </p14:xfrm>
          </p:contentPart>
        </mc:Choice>
        <mc:Fallback xmlns="">
          <p:pic>
            <p:nvPicPr>
              <p:cNvPr id="142" name="墨迹 141"/>
            </p:nvPicPr>
            <p:blipFill>
              <a:blip r:embed="rId276"/>
            </p:blipFill>
            <p:spPr>
              <a:xfrm>
                <a:off x="12015145" y="5634162"/>
                <a:ext cx="11287" cy="8460"/>
              </a:xfrm>
              <a:prstGeom prst="rect"/>
            </p:spPr>
          </p:pic>
        </mc:Fallback>
      </mc:AlternateContent>
      <mc:AlternateContent xmlns:mc="http://schemas.openxmlformats.org/markup-compatibility/2006" xmlns:p14="http://schemas.microsoft.com/office/powerpoint/2010/main">
        <mc:Choice Requires="p14">
          <p:contentPart r:id="rId277" p14:bwMode="auto">
            <p14:nvContentPartPr>
              <p14:cNvPr id="143" name="墨迹 142"/>
              <p14:cNvContentPartPr/>
              <p14:nvPr/>
            </p14:nvContentPartPr>
            <p14:xfrm>
              <a:off x="12009500" y="5617243"/>
              <a:ext cx="22575" cy="93057"/>
            </p14:xfrm>
          </p:contentPart>
        </mc:Choice>
        <mc:Fallback xmlns="">
          <p:pic>
            <p:nvPicPr>
              <p:cNvPr id="143" name="墨迹 142"/>
            </p:nvPicPr>
            <p:blipFill>
              <a:blip r:embed="rId278"/>
            </p:blipFill>
            <p:spPr>
              <a:xfrm>
                <a:off x="12009500" y="5617243"/>
                <a:ext cx="22575" cy="93057"/>
              </a:xfrm>
              <a:prstGeom prst="rect"/>
            </p:spPr>
          </p:pic>
        </mc:Fallback>
      </mc:AlternateContent>
      <mc:AlternateContent xmlns:mc="http://schemas.openxmlformats.org/markup-compatibility/2006" xmlns:p14="http://schemas.microsoft.com/office/powerpoint/2010/main">
        <mc:Choice Requires="p14">
          <p:contentPart r:id="rId279" p14:bwMode="auto">
            <p14:nvContentPartPr>
              <p14:cNvPr id="144" name="墨迹 143"/>
              <p14:cNvContentPartPr/>
              <p14:nvPr/>
            </p14:nvContentPartPr>
            <p14:xfrm>
              <a:off x="12054649" y="5634162"/>
              <a:ext cx="124158" cy="90237"/>
            </p14:xfrm>
          </p:contentPart>
        </mc:Choice>
        <mc:Fallback xmlns="">
          <p:pic>
            <p:nvPicPr>
              <p:cNvPr id="144" name="墨迹 143"/>
            </p:nvPicPr>
            <p:blipFill>
              <a:blip r:embed="rId280"/>
            </p:blipFill>
            <p:spPr>
              <a:xfrm>
                <a:off x="12054649" y="5634162"/>
                <a:ext cx="124158" cy="90237"/>
              </a:xfrm>
              <a:prstGeom prst="rect"/>
            </p:spPr>
          </p:pic>
        </mc:Fallback>
      </mc:AlternateContent>
      <mc:AlternateContent xmlns:mc="http://schemas.openxmlformats.org/markup-compatibility/2006" xmlns:p14="http://schemas.microsoft.com/office/powerpoint/2010/main">
        <mc:Choice Requires="p14">
          <p:contentPart r:id="rId281" p14:bwMode="auto">
            <p14:nvContentPartPr>
              <p14:cNvPr id="145" name="墨迹 144"/>
              <p14:cNvContentPartPr/>
              <p14:nvPr/>
            </p14:nvContentPartPr>
            <p14:xfrm>
              <a:off x="11439501" y="5154779"/>
              <a:ext cx="90296" cy="19739"/>
            </p14:xfrm>
          </p:contentPart>
        </mc:Choice>
        <mc:Fallback xmlns="">
          <p:pic>
            <p:nvPicPr>
              <p:cNvPr id="145" name="墨迹 144"/>
            </p:nvPicPr>
            <p:blipFill>
              <a:blip r:embed="rId282"/>
            </p:blipFill>
            <p:spPr>
              <a:xfrm>
                <a:off x="11439501" y="5154779"/>
                <a:ext cx="90296" cy="19739"/>
              </a:xfrm>
              <a:prstGeom prst="rect"/>
            </p:spPr>
          </p:pic>
        </mc:Fallback>
      </mc:AlternateContent>
      <mc:AlternateContent xmlns:mc="http://schemas.openxmlformats.org/markup-compatibility/2006" xmlns:p14="http://schemas.microsoft.com/office/powerpoint/2010/main">
        <mc:Choice Requires="p14">
          <p:contentPart r:id="rId283" p14:bwMode="auto">
            <p14:nvContentPartPr>
              <p14:cNvPr id="146" name="墨迹 145"/>
              <p14:cNvContentPartPr/>
              <p14:nvPr/>
            </p14:nvContentPartPr>
            <p14:xfrm>
              <a:off x="11405639" y="5278855"/>
              <a:ext cx="172128" cy="19740"/>
            </p14:xfrm>
          </p:contentPart>
        </mc:Choice>
        <mc:Fallback xmlns="">
          <p:pic>
            <p:nvPicPr>
              <p:cNvPr id="146" name="墨迹 145"/>
            </p:nvPicPr>
            <p:blipFill>
              <a:blip r:embed="rId284"/>
            </p:blipFill>
            <p:spPr>
              <a:xfrm>
                <a:off x="11405639" y="5278855"/>
                <a:ext cx="172128" cy="19740"/>
              </a:xfrm>
              <a:prstGeom prst="rect"/>
            </p:spPr>
          </p:pic>
        </mc:Fallback>
      </mc:AlternateContent>
      <mc:AlternateContent xmlns:mc="http://schemas.openxmlformats.org/markup-compatibility/2006" xmlns:p14="http://schemas.microsoft.com/office/powerpoint/2010/main">
        <mc:Choice Requires="p14">
          <p:contentPart r:id="rId285" p14:bwMode="auto">
            <p14:nvContentPartPr>
              <p14:cNvPr id="147" name="墨迹 146"/>
              <p14:cNvContentPartPr/>
              <p14:nvPr/>
            </p14:nvContentPartPr>
            <p14:xfrm>
              <a:off x="11665243" y="5075822"/>
              <a:ext cx="16931" cy="234052"/>
            </p14:xfrm>
          </p:contentPart>
        </mc:Choice>
        <mc:Fallback xmlns="">
          <p:pic>
            <p:nvPicPr>
              <p:cNvPr id="147" name="墨迹 146"/>
            </p:nvPicPr>
            <p:blipFill>
              <a:blip r:embed="rId286"/>
            </p:blipFill>
            <p:spPr>
              <a:xfrm>
                <a:off x="11665243" y="5075822"/>
                <a:ext cx="16931" cy="234052"/>
              </a:xfrm>
              <a:prstGeom prst="rect"/>
            </p:spPr>
          </p:pic>
        </mc:Fallback>
      </mc:AlternateContent>
      <mc:AlternateContent xmlns:mc="http://schemas.openxmlformats.org/markup-compatibility/2006" xmlns:p14="http://schemas.microsoft.com/office/powerpoint/2010/main">
        <mc:Choice Requires="p14">
          <p:contentPart r:id="rId287" p14:bwMode="auto">
            <p14:nvContentPartPr>
              <p14:cNvPr id="148" name="墨迹 147"/>
              <p14:cNvContentPartPr/>
              <p14:nvPr/>
            </p14:nvContentPartPr>
            <p14:xfrm>
              <a:off x="11710392" y="5120940"/>
              <a:ext cx="90296" cy="140995"/>
            </p14:xfrm>
          </p:contentPart>
        </mc:Choice>
        <mc:Fallback xmlns="">
          <p:pic>
            <p:nvPicPr>
              <p:cNvPr id="148" name="墨迹 147"/>
            </p:nvPicPr>
            <p:blipFill>
              <a:blip r:embed="rId288"/>
            </p:blipFill>
            <p:spPr>
              <a:xfrm>
                <a:off x="11710392" y="5120940"/>
                <a:ext cx="90296" cy="140995"/>
              </a:xfrm>
              <a:prstGeom prst="rect"/>
            </p:spPr>
          </p:pic>
        </mc:Fallback>
      </mc:AlternateContent>
      <mc:AlternateContent xmlns:mc="http://schemas.openxmlformats.org/markup-compatibility/2006" xmlns:p14="http://schemas.microsoft.com/office/powerpoint/2010/main">
        <mc:Choice Requires="p14">
          <p:contentPart r:id="rId289" p14:bwMode="auto">
            <p14:nvContentPartPr>
              <p14:cNvPr id="149" name="墨迹 148"/>
              <p14:cNvContentPartPr/>
              <p14:nvPr/>
            </p14:nvContentPartPr>
            <p14:xfrm>
              <a:off x="11416926" y="5154779"/>
              <a:ext cx="135446" cy="16919"/>
            </p14:xfrm>
          </p:contentPart>
        </mc:Choice>
        <mc:Fallback xmlns="">
          <p:pic>
            <p:nvPicPr>
              <p:cNvPr id="149" name="墨迹 148"/>
            </p:nvPicPr>
            <p:blipFill>
              <a:blip r:embed="rId290"/>
            </p:blipFill>
            <p:spPr>
              <a:xfrm>
                <a:off x="11416926" y="5154779"/>
                <a:ext cx="135446" cy="16919"/>
              </a:xfrm>
              <a:prstGeom prst="rect"/>
            </p:spPr>
          </p:pic>
        </mc:Fallback>
      </mc:AlternateContent>
      <mc:AlternateContent xmlns:mc="http://schemas.openxmlformats.org/markup-compatibility/2006" xmlns:p14="http://schemas.microsoft.com/office/powerpoint/2010/main">
        <mc:Choice Requires="p14">
          <p:contentPart r:id="rId291" p14:bwMode="auto">
            <p14:nvContentPartPr>
              <p14:cNvPr id="150" name="墨迹 149"/>
              <p14:cNvContentPartPr/>
              <p14:nvPr/>
            </p14:nvContentPartPr>
            <p14:xfrm>
              <a:off x="11755540" y="5058902"/>
              <a:ext cx="70544" cy="360"/>
            </p14:xfrm>
          </p:contentPart>
        </mc:Choice>
        <mc:Fallback xmlns="">
          <p:pic>
            <p:nvPicPr>
              <p:cNvPr id="150" name="墨迹 149"/>
            </p:nvPicPr>
            <p:blipFill>
              <a:blip r:embed="rId292"/>
            </p:blipFill>
            <p:spPr>
              <a:xfrm>
                <a:off x="11755540" y="5058902"/>
                <a:ext cx="70544" cy="360"/>
              </a:xfrm>
              <a:prstGeom prst="rect"/>
            </p:spPr>
          </p:pic>
        </mc:Fallback>
      </mc:AlternateContent>
      <mc:AlternateContent xmlns:mc="http://schemas.openxmlformats.org/markup-compatibility/2006" xmlns:p14="http://schemas.microsoft.com/office/powerpoint/2010/main">
        <mc:Choice Requires="p14">
          <p:contentPart r:id="rId293" p14:bwMode="auto">
            <p14:nvContentPartPr>
              <p14:cNvPr id="151" name="墨迹 150"/>
              <p14:cNvContentPartPr/>
              <p14:nvPr/>
            </p14:nvContentPartPr>
            <p14:xfrm>
              <a:off x="11874055" y="4957386"/>
              <a:ext cx="90297" cy="78957"/>
            </p14:xfrm>
          </p:contentPart>
        </mc:Choice>
        <mc:Fallback xmlns="">
          <p:pic>
            <p:nvPicPr>
              <p:cNvPr id="151" name="墨迹 150"/>
            </p:nvPicPr>
            <p:blipFill>
              <a:blip r:embed="rId294"/>
            </p:blipFill>
            <p:spPr>
              <a:xfrm>
                <a:off x="11874055" y="4957386"/>
                <a:ext cx="90297" cy="78957"/>
              </a:xfrm>
              <a:prstGeom prst="rect"/>
            </p:spPr>
          </p:pic>
        </mc:Fallback>
      </mc:AlternateContent>
      <mc:AlternateContent xmlns:mc="http://schemas.openxmlformats.org/markup-compatibility/2006" xmlns:p14="http://schemas.microsoft.com/office/powerpoint/2010/main">
        <mc:Choice Requires="p14">
          <p:contentPart r:id="rId295" p14:bwMode="auto">
            <p14:nvContentPartPr>
              <p14:cNvPr id="152" name="墨迹 151"/>
              <p14:cNvContentPartPr/>
              <p14:nvPr/>
            </p14:nvContentPartPr>
            <p14:xfrm>
              <a:off x="11919204" y="4923547"/>
              <a:ext cx="28218" cy="180474"/>
            </p14:xfrm>
          </p:contentPart>
        </mc:Choice>
        <mc:Fallback xmlns="">
          <p:pic>
            <p:nvPicPr>
              <p:cNvPr id="152" name="墨迹 151"/>
            </p:nvPicPr>
            <p:blipFill>
              <a:blip r:embed="rId296"/>
            </p:blipFill>
            <p:spPr>
              <a:xfrm>
                <a:off x="11919204" y="4923547"/>
                <a:ext cx="28218" cy="180474"/>
              </a:xfrm>
              <a:prstGeom prst="rect"/>
            </p:spPr>
          </p:pic>
        </mc:Fallback>
      </mc:AlternateContent>
      <mc:AlternateContent xmlns:mc="http://schemas.openxmlformats.org/markup-compatibility/2006" xmlns:p14="http://schemas.microsoft.com/office/powerpoint/2010/main">
        <mc:Choice Requires="p14">
          <p:contentPart r:id="rId297" p14:bwMode="auto">
            <p14:nvContentPartPr>
              <p14:cNvPr id="153" name="墨迹 152"/>
              <p14:cNvContentPartPr/>
              <p14:nvPr/>
            </p14:nvContentPartPr>
            <p14:xfrm>
              <a:off x="4791384" y="1635542"/>
              <a:ext cx="3555444" cy="95877"/>
            </p14:xfrm>
          </p:contentPart>
        </mc:Choice>
        <mc:Fallback xmlns="">
          <p:pic>
            <p:nvPicPr>
              <p:cNvPr id="153" name="墨迹 152"/>
            </p:nvPicPr>
            <p:blipFill>
              <a:blip r:embed="rId298"/>
            </p:blipFill>
            <p:spPr>
              <a:xfrm>
                <a:off x="4791384" y="1635542"/>
                <a:ext cx="3555444" cy="95877"/>
              </a:xfrm>
              <a:prstGeom prst="rect"/>
            </p:spPr>
          </p:pic>
        </mc:Fallback>
      </mc:AlternateContent>
      <mc:AlternateContent xmlns:mc="http://schemas.openxmlformats.org/markup-compatibility/2006" xmlns:p14="http://schemas.microsoft.com/office/powerpoint/2010/main">
        <mc:Choice Requires="p14">
          <p:contentPart r:id="rId299" p14:bwMode="auto">
            <p14:nvContentPartPr>
              <p14:cNvPr id="154" name="墨迹 153"/>
              <p14:cNvContentPartPr/>
              <p14:nvPr/>
            </p14:nvContentPartPr>
            <p14:xfrm>
              <a:off x="1156930" y="2126205"/>
              <a:ext cx="3160395" cy="152275"/>
            </p14:xfrm>
          </p:contentPart>
        </mc:Choice>
        <mc:Fallback xmlns="">
          <p:pic>
            <p:nvPicPr>
              <p:cNvPr id="154" name="墨迹 153"/>
            </p:nvPicPr>
            <p:blipFill>
              <a:blip r:embed="rId300"/>
            </p:blipFill>
            <p:spPr>
              <a:xfrm>
                <a:off x="1156930" y="2126205"/>
                <a:ext cx="3160395" cy="152275"/>
              </a:xfrm>
              <a:prstGeom prst="rect"/>
            </p:spPr>
          </p:pic>
        </mc:Fallback>
      </mc:AlternateContent>
      <mc:AlternateContent xmlns:mc="http://schemas.openxmlformats.org/markup-compatibility/2006" xmlns:p14="http://schemas.microsoft.com/office/powerpoint/2010/main">
        <mc:Choice Requires="p14">
          <p:contentPart r:id="rId301" p14:bwMode="auto">
            <p14:nvContentPartPr>
              <p14:cNvPr id="155" name="墨迹 154"/>
              <p14:cNvContentPartPr/>
              <p14:nvPr/>
            </p14:nvContentPartPr>
            <p14:xfrm>
              <a:off x="158019" y="862889"/>
              <a:ext cx="332970" cy="501943"/>
            </p14:xfrm>
          </p:contentPart>
        </mc:Choice>
        <mc:Fallback xmlns="">
          <p:pic>
            <p:nvPicPr>
              <p:cNvPr id="155" name="墨迹 154"/>
            </p:nvPicPr>
            <p:blipFill>
              <a:blip r:embed="rId302"/>
            </p:blipFill>
            <p:spPr>
              <a:xfrm>
                <a:off x="158019" y="862889"/>
                <a:ext cx="332970" cy="501943"/>
              </a:xfrm>
              <a:prstGeom prst="rect"/>
            </p:spPr>
          </p:pic>
        </mc:Fallback>
      </mc:AlternateContent>
      <mc:AlternateContent xmlns:mc="http://schemas.openxmlformats.org/markup-compatibility/2006" xmlns:p14="http://schemas.microsoft.com/office/powerpoint/2010/main">
        <mc:Choice Requires="p14">
          <p:contentPart r:id="rId303" p14:bwMode="auto">
            <p14:nvContentPartPr>
              <p14:cNvPr id="156" name="墨迹 155"/>
              <p14:cNvContentPartPr/>
              <p14:nvPr/>
            </p14:nvContentPartPr>
            <p14:xfrm>
              <a:off x="496633" y="3567175"/>
              <a:ext cx="634901" cy="493482"/>
            </p14:xfrm>
          </p:contentPart>
        </mc:Choice>
        <mc:Fallback xmlns="">
          <p:pic>
            <p:nvPicPr>
              <p:cNvPr id="156" name="墨迹 155"/>
            </p:nvPicPr>
            <p:blipFill>
              <a:blip r:embed="rId304"/>
            </p:blipFill>
            <p:spPr>
              <a:xfrm>
                <a:off x="496633" y="3567175"/>
                <a:ext cx="634901" cy="493482"/>
              </a:xfrm>
              <a:prstGeom prst="rect"/>
            </p:spPr>
          </p:pic>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260418" y="655118"/>
            <a:ext cx="11654075" cy="648230"/>
          </a:xfrm>
          <a:prstGeom prst="rect">
            <a:avLst/>
          </a:prstGeom>
        </p:spPr>
        <p:txBody>
          <a:bodyPr wrap="square" lIns="121898" tIns="60948" rIns="121898" bIns="60948">
            <a:spAutoFit/>
          </a:bodyPr>
          <a:lstStyle/>
          <a:p>
            <a:pPr algn="just" defTabSz="0">
              <a:lnSpc>
                <a:spcPct val="150000"/>
              </a:lnSpc>
              <a:spcAft>
                <a:spcPts val="0"/>
              </a:spcAft>
              <a:tabLst>
                <a:tab pos="2610485" algn="l"/>
              </a:tabLst>
            </a:pPr>
            <a:r>
              <a:rPr lang="en-US" altLang="zh-CN" sz="2600" kern="100">
                <a:latin typeface="Times New Roman" panose="02020603050405020304"/>
                <a:ea typeface="微软雅黑" panose="020B0503020204020204" charset="-122"/>
                <a:cs typeface="Courier New" panose="02070309020205020404"/>
              </a:rPr>
              <a:t>2.</a:t>
            </a:r>
            <a:r>
              <a:rPr lang="en-US" altLang="zh-CN" sz="2600" b="1" kern="100">
                <a:latin typeface="Times New Roman" panose="02020603050405020304"/>
                <a:cs typeface="Courier New" panose="02070309020205020404"/>
              </a:rPr>
              <a:t>(2023·</a:t>
            </a:r>
            <a:r>
              <a:rPr lang="zh-CN" altLang="zh-CN" sz="2600" b="1" kern="100" dirty="0">
                <a:latin typeface="Times New Roman" panose="02020603050405020304"/>
                <a:cs typeface="Times New Roman" panose="02020603050405020304"/>
              </a:rPr>
              <a:t>威海市期末</a:t>
            </a:r>
            <a:r>
              <a:rPr lang="en-US" altLang="zh-CN" sz="2600" b="1" kern="100" dirty="0">
                <a:latin typeface="Times New Roman" panose="02020603050405020304"/>
                <a:cs typeface="Courier New" panose="02070309020205020404"/>
              </a:rPr>
              <a:t>)</a:t>
            </a:r>
            <a:r>
              <a:rPr lang="en-US" altLang="zh-CN" sz="2600" kern="100" dirty="0">
                <a:latin typeface="Times New Roman" panose="02020603050405020304"/>
                <a:ea typeface="微软雅黑" panose="020B0503020204020204" charset="-122"/>
                <a:cs typeface="Courier New" panose="02070309020205020404"/>
              </a:rPr>
              <a:t>25 </a:t>
            </a:r>
            <a:r>
              <a:rPr lang="en-US" altLang="zh-CN" sz="2600" kern="100" dirty="0">
                <a:latin typeface="宋体" panose="02010600030101010101" pitchFamily="2" charset="-122"/>
                <a:ea typeface="微软雅黑" panose="020B0503020204020204" charset="-122"/>
                <a:cs typeface="Times New Roman" panose="02020603050405020304"/>
              </a:rPr>
              <a:t>℃</a:t>
            </a:r>
            <a:r>
              <a:rPr lang="zh-CN" altLang="zh-CN" sz="2600" kern="100" dirty="0">
                <a:latin typeface="Times New Roman" panose="02020603050405020304"/>
                <a:ea typeface="微软雅黑" panose="020B0503020204020204" charset="-122"/>
                <a:cs typeface="Times New Roman" panose="02020603050405020304"/>
              </a:rPr>
              <a:t>时，有关物质的</a:t>
            </a:r>
            <a:r>
              <a:rPr lang="en-US" altLang="zh-CN" sz="2600" i="1" kern="100" dirty="0" err="1">
                <a:latin typeface="Times New Roman" panose="02020603050405020304"/>
                <a:ea typeface="微软雅黑" panose="020B0503020204020204" charset="-122"/>
                <a:cs typeface="Courier New" panose="02070309020205020404"/>
              </a:rPr>
              <a:t>K</a:t>
            </a:r>
            <a:r>
              <a:rPr lang="en-US" altLang="zh-CN" sz="2600" kern="100" baseline="-25000" dirty="0" err="1">
                <a:latin typeface="Times New Roman" panose="02020603050405020304"/>
                <a:ea typeface="微软雅黑" panose="020B0503020204020204" charset="-122"/>
                <a:cs typeface="Courier New" panose="02070309020205020404"/>
              </a:rPr>
              <a:t>sp</a:t>
            </a:r>
            <a:r>
              <a:rPr lang="zh-CN" altLang="zh-CN" sz="2600" kern="100" dirty="0">
                <a:latin typeface="Times New Roman" panose="02020603050405020304"/>
                <a:ea typeface="微软雅黑" panose="020B0503020204020204" charset="-122"/>
                <a:cs typeface="Times New Roman" panose="02020603050405020304"/>
              </a:rPr>
              <a:t>如表所示。</a:t>
            </a:r>
            <a:endParaRPr lang="zh-CN" altLang="zh-CN" sz="1050" kern="100" dirty="0">
              <a:effectLst/>
              <a:latin typeface="宋体" panose="02010600030101010101" pitchFamily="2" charset="-122"/>
              <a:cs typeface="Courier New" panose="02070309020205020404"/>
            </a:endParaRPr>
          </a:p>
        </p:txBody>
      </p:sp>
      <p:graphicFrame>
        <p:nvGraphicFramePr>
          <p:cNvPr id="2" name="表格 1"/>
          <p:cNvGraphicFramePr>
            <a:graphicFrameLocks noGrp="1"/>
          </p:cNvGraphicFramePr>
          <p:nvPr/>
        </p:nvGraphicFramePr>
        <p:xfrm>
          <a:off x="1114129" y="1411982"/>
          <a:ext cx="7861396" cy="1097280"/>
        </p:xfrm>
        <a:graphic>
          <a:graphicData uri="http://schemas.openxmlformats.org/drawingml/2006/table">
            <a:tbl>
              <a:tblPr/>
              <a:tblGrid>
                <a:gridCol w="1048186"/>
                <a:gridCol w="1662721"/>
                <a:gridCol w="1692841"/>
                <a:gridCol w="1784861"/>
                <a:gridCol w="1672787"/>
              </a:tblGrid>
              <a:tr h="0">
                <a:tc>
                  <a:txBody>
                    <a:bodyPr/>
                    <a:lstStyle/>
                    <a:p>
                      <a:pPr algn="ctr" defTabSz="0">
                        <a:lnSpc>
                          <a:spcPct val="100000"/>
                        </a:lnSpc>
                        <a:spcAft>
                          <a:spcPts val="0"/>
                        </a:spcAft>
                        <a:tabLst>
                          <a:tab pos="2610485" algn="l"/>
                        </a:tabLst>
                      </a:pPr>
                      <a:r>
                        <a:rPr lang="zh-CN" sz="1800" kern="100" dirty="0">
                          <a:effectLst/>
                          <a:latin typeface="Times New Roman" panose="02020603050405020304"/>
                          <a:ea typeface="微软雅黑" panose="020B0503020204020204" charset="-122"/>
                          <a:cs typeface="Times New Roman" panose="02020603050405020304"/>
                        </a:rPr>
                        <a:t>物质</a:t>
                      </a:r>
                      <a:endParaRPr lang="zh-CN" sz="1800" kern="100" dirty="0">
                        <a:effectLst/>
                        <a:latin typeface="宋体" panose="02010600030101010101" pitchFamily="2" charset="-122"/>
                        <a:cs typeface="Courier New" panose="02070309020205020404"/>
                      </a:endParaRPr>
                    </a:p>
                  </a:txBody>
                  <a:tcPr marL="58025" marR="58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800" kern="100" dirty="0">
                          <a:effectLst/>
                          <a:latin typeface="Times New Roman" panose="02020603050405020304"/>
                          <a:ea typeface="微软雅黑" panose="020B0503020204020204" charset="-122"/>
                          <a:cs typeface="Courier New" panose="02070309020205020404"/>
                        </a:rPr>
                        <a:t>Mg(OH)</a:t>
                      </a:r>
                      <a:r>
                        <a:rPr lang="en-US" sz="1800" kern="100" baseline="-25000" dirty="0">
                          <a:effectLst/>
                          <a:latin typeface="Times New Roman" panose="02020603050405020304"/>
                          <a:ea typeface="微软雅黑" panose="020B0503020204020204" charset="-122"/>
                          <a:cs typeface="Courier New" panose="02070309020205020404"/>
                        </a:rPr>
                        <a:t>2</a:t>
                      </a:r>
                      <a:endParaRPr lang="zh-CN" sz="1800" kern="100" dirty="0">
                        <a:effectLst/>
                        <a:latin typeface="宋体" panose="02010600030101010101" pitchFamily="2" charset="-122"/>
                        <a:cs typeface="Courier New" panose="02070309020205020404"/>
                      </a:endParaRPr>
                    </a:p>
                  </a:txBody>
                  <a:tcPr marL="58025" marR="58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800" kern="100" dirty="0">
                          <a:effectLst/>
                          <a:latin typeface="Times New Roman" panose="02020603050405020304"/>
                          <a:ea typeface="微软雅黑" panose="020B0503020204020204" charset="-122"/>
                          <a:cs typeface="Courier New" panose="02070309020205020404"/>
                        </a:rPr>
                        <a:t>Cu(OH)</a:t>
                      </a:r>
                      <a:r>
                        <a:rPr lang="en-US" sz="1800" kern="100" baseline="-25000" dirty="0">
                          <a:effectLst/>
                          <a:latin typeface="Times New Roman" panose="02020603050405020304"/>
                          <a:ea typeface="微软雅黑" panose="020B0503020204020204" charset="-122"/>
                          <a:cs typeface="Courier New" panose="02070309020205020404"/>
                        </a:rPr>
                        <a:t>2</a:t>
                      </a:r>
                      <a:endParaRPr lang="zh-CN" sz="1800" kern="100" dirty="0">
                        <a:effectLst/>
                        <a:latin typeface="宋体" panose="02010600030101010101" pitchFamily="2" charset="-122"/>
                        <a:cs typeface="Courier New" panose="02070309020205020404"/>
                      </a:endParaRPr>
                    </a:p>
                  </a:txBody>
                  <a:tcPr marL="58025" marR="58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800" kern="100">
                          <a:effectLst/>
                          <a:latin typeface="Times New Roman" panose="02020603050405020304"/>
                          <a:ea typeface="微软雅黑" panose="020B0503020204020204" charset="-122"/>
                          <a:cs typeface="Courier New" panose="02070309020205020404"/>
                        </a:rPr>
                        <a:t>MgCO</a:t>
                      </a:r>
                      <a:r>
                        <a:rPr lang="en-US" sz="1800" kern="100" baseline="-25000">
                          <a:effectLst/>
                          <a:latin typeface="Times New Roman" panose="02020603050405020304"/>
                          <a:ea typeface="微软雅黑" panose="020B0503020204020204" charset="-122"/>
                          <a:cs typeface="Courier New" panose="02070309020205020404"/>
                        </a:rPr>
                        <a:t>3</a:t>
                      </a:r>
                      <a:endParaRPr lang="zh-CN" sz="1800" kern="100">
                        <a:effectLst/>
                        <a:latin typeface="宋体" panose="02010600030101010101" pitchFamily="2" charset="-122"/>
                        <a:cs typeface="Courier New" panose="02070309020205020404"/>
                      </a:endParaRPr>
                    </a:p>
                  </a:txBody>
                  <a:tcPr marL="58025" marR="58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800" kern="100">
                          <a:effectLst/>
                          <a:latin typeface="Times New Roman" panose="02020603050405020304"/>
                          <a:ea typeface="微软雅黑" panose="020B0503020204020204" charset="-122"/>
                          <a:cs typeface="Courier New" panose="02070309020205020404"/>
                        </a:rPr>
                        <a:t>AgCl</a:t>
                      </a:r>
                      <a:endParaRPr lang="zh-CN" sz="1800" kern="100">
                        <a:effectLst/>
                        <a:latin typeface="宋体" panose="02010600030101010101" pitchFamily="2" charset="-122"/>
                        <a:cs typeface="Courier New" panose="02070309020205020404"/>
                      </a:endParaRPr>
                    </a:p>
                  </a:txBody>
                  <a:tcPr marL="58025" marR="58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278">
                <a:tc>
                  <a:txBody>
                    <a:bodyPr/>
                    <a:lstStyle/>
                    <a:p>
                      <a:pPr algn="ctr" defTabSz="0">
                        <a:lnSpc>
                          <a:spcPct val="100000"/>
                        </a:lnSpc>
                        <a:spcAft>
                          <a:spcPts val="0"/>
                        </a:spcAft>
                        <a:tabLst>
                          <a:tab pos="2610485" algn="l"/>
                        </a:tabLst>
                      </a:pPr>
                      <a:r>
                        <a:rPr lang="en-US" sz="1800" i="1" kern="100">
                          <a:effectLst/>
                          <a:latin typeface="Times New Roman" panose="02020603050405020304"/>
                          <a:ea typeface="微软雅黑" panose="020B0503020204020204" charset="-122"/>
                          <a:cs typeface="Courier New" panose="02070309020205020404"/>
                        </a:rPr>
                        <a:t>K</a:t>
                      </a:r>
                      <a:r>
                        <a:rPr lang="en-US" sz="1800" kern="100" baseline="-25000">
                          <a:effectLst/>
                          <a:latin typeface="Times New Roman" panose="02020603050405020304"/>
                          <a:ea typeface="微软雅黑" panose="020B0503020204020204" charset="-122"/>
                          <a:cs typeface="Courier New" panose="02070309020205020404"/>
                        </a:rPr>
                        <a:t>sp</a:t>
                      </a:r>
                      <a:endParaRPr lang="zh-CN" sz="1800" kern="100">
                        <a:effectLst/>
                        <a:latin typeface="宋体" panose="02010600030101010101" pitchFamily="2" charset="-122"/>
                        <a:cs typeface="Courier New" panose="02070309020205020404"/>
                      </a:endParaRPr>
                    </a:p>
                  </a:txBody>
                  <a:tcPr marL="58025" marR="58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800" kern="100" dirty="0">
                          <a:effectLst/>
                          <a:latin typeface="Times New Roman" panose="02020603050405020304"/>
                          <a:ea typeface="微软雅黑" panose="020B0503020204020204" charset="-122"/>
                          <a:cs typeface="Courier New" panose="02070309020205020404"/>
                        </a:rPr>
                        <a:t>5.6</a:t>
                      </a:r>
                      <a:r>
                        <a:rPr lang="en-US" sz="1800" kern="100" dirty="0">
                          <a:effectLst/>
                          <a:latin typeface="宋体" panose="02010600030101010101" pitchFamily="2" charset="-122"/>
                          <a:ea typeface="微软雅黑" panose="020B0503020204020204" charset="-122"/>
                          <a:cs typeface="Times New Roman" panose="02020603050405020304"/>
                        </a:rPr>
                        <a:t>×</a:t>
                      </a:r>
                      <a:r>
                        <a:rPr lang="en-US" sz="1800" kern="100" dirty="0">
                          <a:effectLst/>
                          <a:latin typeface="Times New Roman" panose="02020603050405020304"/>
                          <a:ea typeface="微软雅黑" panose="020B0503020204020204" charset="-122"/>
                          <a:cs typeface="Courier New" panose="02070309020205020404"/>
                        </a:rPr>
                        <a:t>10</a:t>
                      </a:r>
                      <a:r>
                        <a:rPr lang="zh-CN" sz="1800" kern="100" baseline="30000" dirty="0">
                          <a:effectLst/>
                          <a:latin typeface="Times New Roman" panose="02020603050405020304"/>
                          <a:ea typeface="微软雅黑" panose="020B0503020204020204" charset="-122"/>
                          <a:cs typeface="Times New Roman" panose="02020603050405020304"/>
                        </a:rPr>
                        <a:t>－</a:t>
                      </a:r>
                      <a:r>
                        <a:rPr lang="en-US" sz="1800" kern="100" baseline="30000" dirty="0">
                          <a:effectLst/>
                          <a:latin typeface="Times New Roman" panose="02020603050405020304"/>
                          <a:ea typeface="微软雅黑" panose="020B0503020204020204" charset="-122"/>
                          <a:cs typeface="Courier New" panose="02070309020205020404"/>
                        </a:rPr>
                        <a:t>12</a:t>
                      </a:r>
                      <a:endParaRPr lang="zh-CN" sz="1800" kern="100" dirty="0">
                        <a:effectLst/>
                        <a:latin typeface="宋体" panose="02010600030101010101" pitchFamily="2" charset="-122"/>
                        <a:cs typeface="Courier New" panose="02070309020205020404"/>
                      </a:endParaRPr>
                    </a:p>
                  </a:txBody>
                  <a:tcPr marL="58025" marR="58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800" kern="100" dirty="0">
                          <a:effectLst/>
                          <a:latin typeface="Times New Roman" panose="02020603050405020304"/>
                          <a:ea typeface="微软雅黑" panose="020B0503020204020204" charset="-122"/>
                          <a:cs typeface="Courier New" panose="02070309020205020404"/>
                        </a:rPr>
                        <a:t>2.2</a:t>
                      </a:r>
                      <a:r>
                        <a:rPr lang="en-US" sz="1800" kern="100" dirty="0">
                          <a:effectLst/>
                          <a:latin typeface="宋体" panose="02010600030101010101" pitchFamily="2" charset="-122"/>
                          <a:ea typeface="微软雅黑" panose="020B0503020204020204" charset="-122"/>
                          <a:cs typeface="Times New Roman" panose="02020603050405020304"/>
                        </a:rPr>
                        <a:t>×</a:t>
                      </a:r>
                      <a:r>
                        <a:rPr lang="en-US" sz="1800" kern="100" dirty="0">
                          <a:effectLst/>
                          <a:latin typeface="Times New Roman" panose="02020603050405020304"/>
                          <a:ea typeface="微软雅黑" panose="020B0503020204020204" charset="-122"/>
                          <a:cs typeface="Courier New" panose="02070309020205020404"/>
                        </a:rPr>
                        <a:t>10</a:t>
                      </a:r>
                      <a:r>
                        <a:rPr lang="zh-CN" sz="1800" kern="100" baseline="30000" dirty="0">
                          <a:effectLst/>
                          <a:latin typeface="Times New Roman" panose="02020603050405020304"/>
                          <a:ea typeface="微软雅黑" panose="020B0503020204020204" charset="-122"/>
                          <a:cs typeface="Times New Roman" panose="02020603050405020304"/>
                        </a:rPr>
                        <a:t>－</a:t>
                      </a:r>
                      <a:r>
                        <a:rPr lang="en-US" sz="1800" kern="100" baseline="30000" dirty="0">
                          <a:effectLst/>
                          <a:latin typeface="Times New Roman" panose="02020603050405020304"/>
                          <a:ea typeface="微软雅黑" panose="020B0503020204020204" charset="-122"/>
                          <a:cs typeface="Courier New" panose="02070309020205020404"/>
                        </a:rPr>
                        <a:t>20</a:t>
                      </a:r>
                      <a:endParaRPr lang="zh-CN" sz="1800" kern="100" dirty="0">
                        <a:effectLst/>
                        <a:latin typeface="宋体" panose="02010600030101010101" pitchFamily="2" charset="-122"/>
                        <a:cs typeface="Courier New" panose="02070309020205020404"/>
                      </a:endParaRPr>
                    </a:p>
                  </a:txBody>
                  <a:tcPr marL="58025" marR="58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800" kern="100" dirty="0">
                          <a:effectLst/>
                          <a:latin typeface="Times New Roman" panose="02020603050405020304"/>
                          <a:ea typeface="微软雅黑" panose="020B0503020204020204" charset="-122"/>
                          <a:cs typeface="Courier New" panose="02070309020205020404"/>
                        </a:rPr>
                        <a:t>6.8</a:t>
                      </a:r>
                      <a:r>
                        <a:rPr lang="en-US" sz="1800" kern="100" dirty="0">
                          <a:effectLst/>
                          <a:latin typeface="宋体" panose="02010600030101010101" pitchFamily="2" charset="-122"/>
                          <a:ea typeface="微软雅黑" panose="020B0503020204020204" charset="-122"/>
                          <a:cs typeface="Times New Roman" panose="02020603050405020304"/>
                        </a:rPr>
                        <a:t>×</a:t>
                      </a:r>
                      <a:r>
                        <a:rPr lang="en-US" sz="1800" kern="100" dirty="0">
                          <a:effectLst/>
                          <a:latin typeface="Times New Roman" panose="02020603050405020304"/>
                          <a:ea typeface="微软雅黑" panose="020B0503020204020204" charset="-122"/>
                          <a:cs typeface="Courier New" panose="02070309020205020404"/>
                        </a:rPr>
                        <a:t>10</a:t>
                      </a:r>
                      <a:r>
                        <a:rPr lang="zh-CN" sz="1800" kern="100" baseline="30000" dirty="0">
                          <a:effectLst/>
                          <a:latin typeface="Times New Roman" panose="02020603050405020304"/>
                          <a:ea typeface="微软雅黑" panose="020B0503020204020204" charset="-122"/>
                          <a:cs typeface="Times New Roman" panose="02020603050405020304"/>
                        </a:rPr>
                        <a:t>－</a:t>
                      </a:r>
                      <a:r>
                        <a:rPr lang="en-US" sz="1800" kern="100" baseline="30000" dirty="0">
                          <a:effectLst/>
                          <a:latin typeface="Times New Roman" panose="02020603050405020304"/>
                          <a:ea typeface="微软雅黑" panose="020B0503020204020204" charset="-122"/>
                          <a:cs typeface="Courier New" panose="02070309020205020404"/>
                        </a:rPr>
                        <a:t>6</a:t>
                      </a:r>
                      <a:endParaRPr lang="zh-CN" sz="1800" kern="100" dirty="0">
                        <a:effectLst/>
                        <a:latin typeface="宋体" panose="02010600030101010101" pitchFamily="2" charset="-122"/>
                        <a:cs typeface="Courier New" panose="02070309020205020404"/>
                      </a:endParaRPr>
                    </a:p>
                  </a:txBody>
                  <a:tcPr marL="58025" marR="58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800" kern="100" dirty="0">
                          <a:effectLst/>
                          <a:latin typeface="Times New Roman" panose="02020603050405020304"/>
                          <a:ea typeface="微软雅黑" panose="020B0503020204020204" charset="-122"/>
                          <a:cs typeface="Courier New" panose="02070309020205020404"/>
                        </a:rPr>
                        <a:t>1.8</a:t>
                      </a:r>
                      <a:r>
                        <a:rPr lang="en-US" sz="1800" kern="100" dirty="0">
                          <a:effectLst/>
                          <a:latin typeface="宋体" panose="02010600030101010101" pitchFamily="2" charset="-122"/>
                          <a:ea typeface="微软雅黑" panose="020B0503020204020204" charset="-122"/>
                          <a:cs typeface="Times New Roman" panose="02020603050405020304"/>
                        </a:rPr>
                        <a:t>×</a:t>
                      </a:r>
                      <a:r>
                        <a:rPr lang="en-US" sz="1800" kern="100" dirty="0">
                          <a:effectLst/>
                          <a:latin typeface="Times New Roman" panose="02020603050405020304"/>
                          <a:ea typeface="微软雅黑" panose="020B0503020204020204" charset="-122"/>
                          <a:cs typeface="Courier New" panose="02070309020205020404"/>
                        </a:rPr>
                        <a:t>10</a:t>
                      </a:r>
                      <a:r>
                        <a:rPr lang="zh-CN" sz="1800" kern="100" baseline="30000" dirty="0">
                          <a:effectLst/>
                          <a:latin typeface="Times New Roman" panose="02020603050405020304"/>
                          <a:ea typeface="微软雅黑" panose="020B0503020204020204" charset="-122"/>
                          <a:cs typeface="Times New Roman" panose="02020603050405020304"/>
                        </a:rPr>
                        <a:t>－</a:t>
                      </a:r>
                      <a:r>
                        <a:rPr lang="en-US" sz="1800" kern="100" baseline="30000" dirty="0">
                          <a:effectLst/>
                          <a:latin typeface="Times New Roman" panose="02020603050405020304"/>
                          <a:ea typeface="微软雅黑" panose="020B0503020204020204" charset="-122"/>
                          <a:cs typeface="Courier New" panose="02070309020205020404"/>
                        </a:rPr>
                        <a:t>10</a:t>
                      </a:r>
                      <a:endParaRPr lang="zh-CN" sz="1800" kern="100" dirty="0">
                        <a:effectLst/>
                        <a:latin typeface="宋体" panose="02010600030101010101" pitchFamily="2" charset="-122"/>
                        <a:cs typeface="Courier New" panose="02070309020205020404"/>
                      </a:endParaRPr>
                    </a:p>
                  </a:txBody>
                  <a:tcPr marL="58025" marR="58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defTabSz="0">
                        <a:lnSpc>
                          <a:spcPct val="100000"/>
                        </a:lnSpc>
                        <a:spcAft>
                          <a:spcPts val="0"/>
                        </a:spcAft>
                        <a:tabLst>
                          <a:tab pos="2610485" algn="l"/>
                        </a:tabLst>
                      </a:pPr>
                      <a:r>
                        <a:rPr lang="zh-CN" sz="1800" kern="100">
                          <a:effectLst/>
                          <a:latin typeface="Times New Roman" panose="02020603050405020304"/>
                          <a:ea typeface="微软雅黑" panose="020B0503020204020204" charset="-122"/>
                          <a:cs typeface="Times New Roman" panose="02020603050405020304"/>
                        </a:rPr>
                        <a:t>物质</a:t>
                      </a:r>
                      <a:endParaRPr lang="zh-CN" sz="1800" kern="100">
                        <a:effectLst/>
                        <a:latin typeface="宋体" panose="02010600030101010101" pitchFamily="2" charset="-122"/>
                        <a:cs typeface="Courier New" panose="02070309020205020404"/>
                      </a:endParaRPr>
                    </a:p>
                  </a:txBody>
                  <a:tcPr marL="58025" marR="58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800" kern="100">
                          <a:effectLst/>
                          <a:latin typeface="Times New Roman" panose="02020603050405020304"/>
                          <a:ea typeface="微软雅黑" panose="020B0503020204020204" charset="-122"/>
                          <a:cs typeface="Courier New" panose="02070309020205020404"/>
                        </a:rPr>
                        <a:t>AgI</a:t>
                      </a:r>
                      <a:endParaRPr lang="zh-CN" sz="1800" kern="100">
                        <a:effectLst/>
                        <a:latin typeface="宋体" panose="02010600030101010101" pitchFamily="2" charset="-122"/>
                        <a:cs typeface="Courier New" panose="02070309020205020404"/>
                      </a:endParaRPr>
                    </a:p>
                  </a:txBody>
                  <a:tcPr marL="58025" marR="58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800" kern="100" dirty="0" err="1">
                          <a:effectLst/>
                          <a:latin typeface="Times New Roman" panose="02020603050405020304"/>
                          <a:ea typeface="微软雅黑" panose="020B0503020204020204" charset="-122"/>
                          <a:cs typeface="Courier New" panose="02070309020205020404"/>
                        </a:rPr>
                        <a:t>MnS</a:t>
                      </a:r>
                      <a:endParaRPr lang="zh-CN" sz="1800" kern="100" dirty="0">
                        <a:effectLst/>
                        <a:latin typeface="宋体" panose="02010600030101010101" pitchFamily="2" charset="-122"/>
                        <a:cs typeface="Courier New" panose="02070309020205020404"/>
                      </a:endParaRPr>
                    </a:p>
                  </a:txBody>
                  <a:tcPr marL="58025" marR="58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800" kern="100" dirty="0" err="1">
                          <a:effectLst/>
                          <a:latin typeface="Times New Roman" panose="02020603050405020304"/>
                          <a:ea typeface="微软雅黑" panose="020B0503020204020204" charset="-122"/>
                          <a:cs typeface="Courier New" panose="02070309020205020404"/>
                        </a:rPr>
                        <a:t>PbS</a:t>
                      </a:r>
                      <a:endParaRPr lang="zh-CN" sz="1800" kern="100" dirty="0">
                        <a:effectLst/>
                        <a:latin typeface="宋体" panose="02010600030101010101" pitchFamily="2" charset="-122"/>
                        <a:cs typeface="Courier New" panose="02070309020205020404"/>
                      </a:endParaRPr>
                    </a:p>
                  </a:txBody>
                  <a:tcPr marL="58025" marR="58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800" kern="100" dirty="0">
                          <a:effectLst/>
                          <a:latin typeface="Times New Roman" panose="02020603050405020304"/>
                          <a:ea typeface="微软雅黑" panose="020B0503020204020204" charset="-122"/>
                          <a:cs typeface="Courier New" panose="02070309020205020404"/>
                        </a:rPr>
                        <a:t> </a:t>
                      </a:r>
                      <a:endParaRPr lang="zh-CN" sz="1800" kern="100" dirty="0">
                        <a:effectLst/>
                        <a:latin typeface="宋体" panose="02010600030101010101" pitchFamily="2" charset="-122"/>
                        <a:cs typeface="Courier New" panose="02070309020205020404"/>
                      </a:endParaRPr>
                    </a:p>
                  </a:txBody>
                  <a:tcPr marL="58025" marR="58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278">
                <a:tc>
                  <a:txBody>
                    <a:bodyPr/>
                    <a:lstStyle/>
                    <a:p>
                      <a:pPr algn="ctr" defTabSz="0">
                        <a:lnSpc>
                          <a:spcPct val="100000"/>
                        </a:lnSpc>
                        <a:spcAft>
                          <a:spcPts val="0"/>
                        </a:spcAft>
                        <a:tabLst>
                          <a:tab pos="2610485" algn="l"/>
                        </a:tabLst>
                      </a:pPr>
                      <a:r>
                        <a:rPr lang="en-US" sz="1800" i="1" kern="100">
                          <a:effectLst/>
                          <a:latin typeface="Times New Roman" panose="02020603050405020304"/>
                          <a:ea typeface="微软雅黑" panose="020B0503020204020204" charset="-122"/>
                          <a:cs typeface="Courier New" panose="02070309020205020404"/>
                        </a:rPr>
                        <a:t>K</a:t>
                      </a:r>
                      <a:r>
                        <a:rPr lang="en-US" sz="1800" kern="100" baseline="-25000">
                          <a:effectLst/>
                          <a:latin typeface="Times New Roman" panose="02020603050405020304"/>
                          <a:ea typeface="微软雅黑" panose="020B0503020204020204" charset="-122"/>
                          <a:cs typeface="Courier New" panose="02070309020205020404"/>
                        </a:rPr>
                        <a:t>sp</a:t>
                      </a:r>
                      <a:endParaRPr lang="zh-CN" sz="1800" kern="100">
                        <a:effectLst/>
                        <a:latin typeface="宋体" panose="02010600030101010101" pitchFamily="2" charset="-122"/>
                        <a:cs typeface="Courier New" panose="02070309020205020404"/>
                      </a:endParaRPr>
                    </a:p>
                  </a:txBody>
                  <a:tcPr marL="58025" marR="58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800" kern="100" dirty="0">
                          <a:effectLst/>
                          <a:latin typeface="Times New Roman" panose="02020603050405020304"/>
                          <a:ea typeface="微软雅黑" panose="020B0503020204020204" charset="-122"/>
                          <a:cs typeface="Courier New" panose="02070309020205020404"/>
                        </a:rPr>
                        <a:t>8.3</a:t>
                      </a:r>
                      <a:r>
                        <a:rPr lang="en-US" sz="1800" kern="100" dirty="0">
                          <a:effectLst/>
                          <a:latin typeface="宋体" panose="02010600030101010101" pitchFamily="2" charset="-122"/>
                          <a:ea typeface="微软雅黑" panose="020B0503020204020204" charset="-122"/>
                          <a:cs typeface="Times New Roman" panose="02020603050405020304"/>
                        </a:rPr>
                        <a:t>×</a:t>
                      </a:r>
                      <a:r>
                        <a:rPr lang="en-US" sz="1800" kern="100" dirty="0">
                          <a:effectLst/>
                          <a:latin typeface="Times New Roman" panose="02020603050405020304"/>
                          <a:ea typeface="微软雅黑" panose="020B0503020204020204" charset="-122"/>
                          <a:cs typeface="Courier New" panose="02070309020205020404"/>
                        </a:rPr>
                        <a:t>10</a:t>
                      </a:r>
                      <a:r>
                        <a:rPr lang="zh-CN" sz="1800" kern="100" baseline="30000" dirty="0">
                          <a:effectLst/>
                          <a:latin typeface="Times New Roman" panose="02020603050405020304"/>
                          <a:ea typeface="微软雅黑" panose="020B0503020204020204" charset="-122"/>
                          <a:cs typeface="Times New Roman" panose="02020603050405020304"/>
                        </a:rPr>
                        <a:t>－</a:t>
                      </a:r>
                      <a:r>
                        <a:rPr lang="en-US" sz="1800" kern="100" baseline="30000" dirty="0">
                          <a:effectLst/>
                          <a:latin typeface="Times New Roman" panose="02020603050405020304"/>
                          <a:ea typeface="微软雅黑" panose="020B0503020204020204" charset="-122"/>
                          <a:cs typeface="Courier New" panose="02070309020205020404"/>
                        </a:rPr>
                        <a:t>17</a:t>
                      </a:r>
                      <a:endParaRPr lang="zh-CN" sz="1800" kern="100" dirty="0">
                        <a:effectLst/>
                        <a:latin typeface="宋体" panose="02010600030101010101" pitchFamily="2" charset="-122"/>
                        <a:cs typeface="Courier New" panose="02070309020205020404"/>
                      </a:endParaRPr>
                    </a:p>
                  </a:txBody>
                  <a:tcPr marL="58025" marR="58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800" kern="100" dirty="0">
                          <a:effectLst/>
                          <a:latin typeface="Times New Roman" panose="02020603050405020304"/>
                          <a:ea typeface="微软雅黑" panose="020B0503020204020204" charset="-122"/>
                          <a:cs typeface="Courier New" panose="02070309020205020404"/>
                        </a:rPr>
                        <a:t>2.5</a:t>
                      </a:r>
                      <a:r>
                        <a:rPr lang="en-US" sz="1800" kern="100" dirty="0">
                          <a:effectLst/>
                          <a:latin typeface="宋体" panose="02010600030101010101" pitchFamily="2" charset="-122"/>
                          <a:ea typeface="微软雅黑" panose="020B0503020204020204" charset="-122"/>
                          <a:cs typeface="Times New Roman" panose="02020603050405020304"/>
                        </a:rPr>
                        <a:t>×</a:t>
                      </a:r>
                      <a:r>
                        <a:rPr lang="en-US" sz="1800" kern="100" dirty="0">
                          <a:effectLst/>
                          <a:latin typeface="Times New Roman" panose="02020603050405020304"/>
                          <a:ea typeface="微软雅黑" panose="020B0503020204020204" charset="-122"/>
                          <a:cs typeface="Courier New" panose="02070309020205020404"/>
                        </a:rPr>
                        <a:t>10</a:t>
                      </a:r>
                      <a:r>
                        <a:rPr lang="zh-CN" sz="1800" kern="100" baseline="30000" dirty="0">
                          <a:effectLst/>
                          <a:latin typeface="Times New Roman" panose="02020603050405020304"/>
                          <a:ea typeface="微软雅黑" panose="020B0503020204020204" charset="-122"/>
                          <a:cs typeface="Times New Roman" panose="02020603050405020304"/>
                        </a:rPr>
                        <a:t>－</a:t>
                      </a:r>
                      <a:r>
                        <a:rPr lang="en-US" sz="1800" kern="100" baseline="30000" dirty="0">
                          <a:effectLst/>
                          <a:latin typeface="Times New Roman" panose="02020603050405020304"/>
                          <a:ea typeface="微软雅黑" panose="020B0503020204020204" charset="-122"/>
                          <a:cs typeface="Courier New" panose="02070309020205020404"/>
                        </a:rPr>
                        <a:t>13</a:t>
                      </a:r>
                      <a:endParaRPr lang="zh-CN" sz="1800" kern="100" dirty="0">
                        <a:effectLst/>
                        <a:latin typeface="宋体" panose="02010600030101010101" pitchFamily="2" charset="-122"/>
                        <a:cs typeface="Courier New" panose="02070309020205020404"/>
                      </a:endParaRPr>
                    </a:p>
                  </a:txBody>
                  <a:tcPr marL="58025" marR="58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800" kern="100" dirty="0">
                          <a:effectLst/>
                          <a:latin typeface="Times New Roman" panose="02020603050405020304"/>
                          <a:ea typeface="微软雅黑" panose="020B0503020204020204" charset="-122"/>
                          <a:cs typeface="Courier New" panose="02070309020205020404"/>
                        </a:rPr>
                        <a:t>3.4</a:t>
                      </a:r>
                      <a:r>
                        <a:rPr lang="en-US" sz="1800" kern="100" dirty="0">
                          <a:effectLst/>
                          <a:latin typeface="宋体" panose="02010600030101010101" pitchFamily="2" charset="-122"/>
                          <a:ea typeface="微软雅黑" panose="020B0503020204020204" charset="-122"/>
                          <a:cs typeface="Times New Roman" panose="02020603050405020304"/>
                        </a:rPr>
                        <a:t>×</a:t>
                      </a:r>
                      <a:r>
                        <a:rPr lang="en-US" sz="1800" kern="100" dirty="0">
                          <a:effectLst/>
                          <a:latin typeface="Times New Roman" panose="02020603050405020304"/>
                          <a:ea typeface="微软雅黑" panose="020B0503020204020204" charset="-122"/>
                          <a:cs typeface="Courier New" panose="02070309020205020404"/>
                        </a:rPr>
                        <a:t>10</a:t>
                      </a:r>
                      <a:r>
                        <a:rPr lang="zh-CN" sz="1800" kern="100" baseline="30000" dirty="0">
                          <a:effectLst/>
                          <a:latin typeface="Times New Roman" panose="02020603050405020304"/>
                          <a:ea typeface="微软雅黑" panose="020B0503020204020204" charset="-122"/>
                          <a:cs typeface="Times New Roman" panose="02020603050405020304"/>
                        </a:rPr>
                        <a:t>－</a:t>
                      </a:r>
                      <a:r>
                        <a:rPr lang="en-US" sz="1800" kern="100" baseline="30000" dirty="0">
                          <a:effectLst/>
                          <a:latin typeface="Times New Roman" panose="02020603050405020304"/>
                          <a:ea typeface="微软雅黑" panose="020B0503020204020204" charset="-122"/>
                          <a:cs typeface="Courier New" panose="02070309020205020404"/>
                        </a:rPr>
                        <a:t>28</a:t>
                      </a:r>
                      <a:endParaRPr lang="zh-CN" sz="1800" kern="100" dirty="0">
                        <a:effectLst/>
                        <a:latin typeface="宋体" panose="02010600030101010101" pitchFamily="2" charset="-122"/>
                        <a:cs typeface="Courier New" panose="02070309020205020404"/>
                      </a:endParaRPr>
                    </a:p>
                  </a:txBody>
                  <a:tcPr marL="58025" marR="58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800" kern="100" dirty="0">
                          <a:effectLst/>
                          <a:latin typeface="Times New Roman" panose="02020603050405020304"/>
                          <a:ea typeface="微软雅黑" panose="020B0503020204020204" charset="-122"/>
                          <a:cs typeface="Courier New" panose="02070309020205020404"/>
                        </a:rPr>
                        <a:t> </a:t>
                      </a:r>
                      <a:endParaRPr lang="zh-CN" sz="1800" kern="100" dirty="0">
                        <a:effectLst/>
                        <a:latin typeface="宋体" panose="02010600030101010101" pitchFamily="2" charset="-122"/>
                        <a:cs typeface="Courier New" panose="02070309020205020404"/>
                      </a:endParaRPr>
                    </a:p>
                  </a:txBody>
                  <a:tcPr marL="58025" marR="58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矩形 6"/>
          <p:cNvSpPr/>
          <p:nvPr/>
        </p:nvSpPr>
        <p:spPr>
          <a:xfrm>
            <a:off x="406574" y="2639300"/>
            <a:ext cx="11654075" cy="1753917"/>
          </a:xfrm>
          <a:prstGeom prst="rect">
            <a:avLst/>
          </a:prstGeom>
        </p:spPr>
        <p:txBody>
          <a:bodyPr wrap="square" lIns="121898" tIns="60948" rIns="121898" bIns="60948">
            <a:spAutoFit/>
          </a:bodyPr>
          <a:lstStyle/>
          <a:p>
            <a:pPr algn="just" defTabSz="0">
              <a:lnSpc>
                <a:spcPct val="120000"/>
              </a:lnSpc>
              <a:spcAft>
                <a:spcPts val="0"/>
              </a:spcAft>
              <a:tabLst>
                <a:tab pos="2610485" algn="l"/>
              </a:tabLst>
            </a:pPr>
            <a:r>
              <a:rPr lang="zh-CN" altLang="zh-CN" kern="100" dirty="0">
                <a:latin typeface="Times New Roman" panose="02020603050405020304"/>
                <a:ea typeface="微软雅黑" panose="020B0503020204020204" charset="-122"/>
                <a:cs typeface="Times New Roman" panose="02020603050405020304"/>
              </a:rPr>
              <a:t>下列说法错误的是</a:t>
            </a:r>
            <a:r>
              <a:rPr lang="en-US" altLang="zh-CN" kern="100" dirty="0">
                <a:latin typeface="Times New Roman" panose="02020603050405020304"/>
                <a:ea typeface="微软雅黑" panose="020B0503020204020204" charset="-122"/>
                <a:cs typeface="Courier New" panose="02070309020205020404"/>
              </a:rPr>
              <a:t>(</a:t>
            </a:r>
            <a:r>
              <a:rPr lang="zh-CN" altLang="zh-CN" kern="100" dirty="0">
                <a:latin typeface="Times New Roman" panose="02020603050405020304"/>
                <a:ea typeface="微软雅黑" panose="020B0503020204020204" charset="-122"/>
                <a:cs typeface="Times New Roman" panose="02020603050405020304"/>
              </a:rPr>
              <a:t>　　</a:t>
            </a:r>
            <a:r>
              <a:rPr lang="en-US" altLang="zh-CN" kern="100" dirty="0">
                <a:latin typeface="Times New Roman" panose="02020603050405020304"/>
                <a:ea typeface="微软雅黑" panose="020B0503020204020204" charset="-122"/>
                <a:cs typeface="Courier New" panose="02070309020205020404"/>
              </a:rPr>
              <a:t>)</a:t>
            </a:r>
            <a:endParaRPr lang="zh-CN" altLang="zh-CN" kern="100" dirty="0">
              <a:latin typeface="宋体" panose="02010600030101010101" pitchFamily="2" charset="-122"/>
              <a:cs typeface="Courier New" panose="02070309020205020404"/>
            </a:endParaRPr>
          </a:p>
          <a:p>
            <a:pPr algn="just" defTabSz="0">
              <a:lnSpc>
                <a:spcPct val="120000"/>
              </a:lnSpc>
              <a:spcAft>
                <a:spcPts val="0"/>
              </a:spcAft>
              <a:tabLst>
                <a:tab pos="2610485" algn="l"/>
              </a:tabLst>
            </a:pPr>
            <a:r>
              <a:rPr lang="en-US" altLang="zh-CN" kern="100" dirty="0">
                <a:latin typeface="Times New Roman" panose="02020603050405020304"/>
                <a:ea typeface="微软雅黑" panose="020B0503020204020204" charset="-122"/>
                <a:cs typeface="Courier New" panose="02070309020205020404"/>
              </a:rPr>
              <a:t>A.</a:t>
            </a:r>
            <a:r>
              <a:rPr lang="zh-CN" altLang="zh-CN" kern="100" dirty="0">
                <a:latin typeface="Times New Roman" panose="02020603050405020304"/>
                <a:ea typeface="微软雅黑" panose="020B0503020204020204" charset="-122"/>
                <a:cs typeface="Times New Roman" panose="02020603050405020304"/>
              </a:rPr>
              <a:t>在</a:t>
            </a:r>
            <a:r>
              <a:rPr lang="en-US" altLang="zh-CN" i="1" kern="100" dirty="0">
                <a:latin typeface="Times New Roman" panose="02020603050405020304"/>
                <a:ea typeface="微软雅黑" panose="020B0503020204020204" charset="-122"/>
                <a:cs typeface="Courier New" panose="02070309020205020404"/>
              </a:rPr>
              <a:t>c</a:t>
            </a:r>
            <a:r>
              <a:rPr lang="zh-CN" altLang="zh-CN" kern="100" baseline="-25000" dirty="0">
                <a:latin typeface="Times New Roman" panose="02020603050405020304"/>
                <a:ea typeface="微软雅黑" panose="020B0503020204020204" charset="-122"/>
                <a:cs typeface="Times New Roman" panose="02020603050405020304"/>
              </a:rPr>
              <a:t>平</a:t>
            </a:r>
            <a:r>
              <a:rPr lang="en-US" altLang="zh-CN" kern="100" dirty="0">
                <a:latin typeface="Times New Roman" panose="02020603050405020304"/>
                <a:ea typeface="微软雅黑" panose="020B0503020204020204" charset="-122"/>
                <a:cs typeface="Courier New" panose="02070309020205020404"/>
              </a:rPr>
              <a:t>(Mg</a:t>
            </a:r>
            <a:r>
              <a:rPr lang="en-US" altLang="zh-CN" kern="100" baseline="30000" dirty="0">
                <a:latin typeface="Times New Roman" panose="02020603050405020304"/>
                <a:ea typeface="微软雅黑" panose="020B0503020204020204" charset="-122"/>
                <a:cs typeface="Courier New" panose="02070309020205020404"/>
              </a:rPr>
              <a:t>2</a:t>
            </a:r>
            <a:r>
              <a:rPr lang="zh-CN" altLang="zh-CN" kern="100" baseline="30000" dirty="0">
                <a:latin typeface="Times New Roman" panose="02020603050405020304"/>
                <a:ea typeface="微软雅黑" panose="020B0503020204020204" charset="-122"/>
                <a:cs typeface="Times New Roman" panose="02020603050405020304"/>
              </a:rPr>
              <a:t>＋</a:t>
            </a:r>
            <a:r>
              <a:rPr lang="en-US" altLang="zh-CN" kern="100" dirty="0">
                <a:latin typeface="Times New Roman" panose="02020603050405020304"/>
                <a:ea typeface="微软雅黑" panose="020B0503020204020204" charset="-122"/>
                <a:cs typeface="Courier New" panose="02070309020205020404"/>
              </a:rPr>
              <a:t>)</a:t>
            </a:r>
            <a:r>
              <a:rPr lang="zh-CN" altLang="zh-CN" kern="100" dirty="0">
                <a:latin typeface="Times New Roman" panose="02020603050405020304"/>
                <a:ea typeface="微软雅黑" panose="020B0503020204020204" charset="-122"/>
                <a:cs typeface="Times New Roman" panose="02020603050405020304"/>
              </a:rPr>
              <a:t>＝</a:t>
            </a:r>
            <a:r>
              <a:rPr lang="en-US" altLang="zh-CN" i="1" kern="100" dirty="0">
                <a:latin typeface="Times New Roman" panose="02020603050405020304"/>
                <a:ea typeface="微软雅黑" panose="020B0503020204020204" charset="-122"/>
                <a:cs typeface="Courier New" panose="02070309020205020404"/>
              </a:rPr>
              <a:t>c</a:t>
            </a:r>
            <a:r>
              <a:rPr lang="zh-CN" altLang="zh-CN" kern="100" baseline="-25000" dirty="0">
                <a:latin typeface="Times New Roman" panose="02020603050405020304"/>
                <a:ea typeface="微软雅黑" panose="020B0503020204020204" charset="-122"/>
                <a:cs typeface="Times New Roman" panose="02020603050405020304"/>
              </a:rPr>
              <a:t>平</a:t>
            </a:r>
            <a:r>
              <a:rPr lang="en-US" altLang="zh-CN" kern="100" dirty="0">
                <a:latin typeface="Times New Roman" panose="02020603050405020304"/>
                <a:ea typeface="微软雅黑" panose="020B0503020204020204" charset="-122"/>
                <a:cs typeface="Courier New" panose="02070309020205020404"/>
              </a:rPr>
              <a:t>(Cu</a:t>
            </a:r>
            <a:r>
              <a:rPr lang="en-US" altLang="zh-CN" kern="100" baseline="30000" dirty="0">
                <a:latin typeface="Times New Roman" panose="02020603050405020304"/>
                <a:ea typeface="微软雅黑" panose="020B0503020204020204" charset="-122"/>
                <a:cs typeface="Courier New" panose="02070309020205020404"/>
              </a:rPr>
              <a:t>2</a:t>
            </a:r>
            <a:r>
              <a:rPr lang="zh-CN" altLang="zh-CN" kern="100" baseline="30000" dirty="0">
                <a:latin typeface="Times New Roman" panose="02020603050405020304"/>
                <a:ea typeface="微软雅黑" panose="020B0503020204020204" charset="-122"/>
                <a:cs typeface="Times New Roman" panose="02020603050405020304"/>
              </a:rPr>
              <a:t>＋</a:t>
            </a:r>
            <a:r>
              <a:rPr lang="en-US" altLang="zh-CN" kern="100" dirty="0">
                <a:latin typeface="Times New Roman" panose="02020603050405020304"/>
                <a:ea typeface="微软雅黑" panose="020B0503020204020204" charset="-122"/>
                <a:cs typeface="Courier New" panose="02070309020205020404"/>
              </a:rPr>
              <a:t>)</a:t>
            </a:r>
            <a:r>
              <a:rPr lang="zh-CN" altLang="zh-CN" kern="100" dirty="0">
                <a:latin typeface="Times New Roman" panose="02020603050405020304"/>
                <a:ea typeface="微软雅黑" panose="020B0503020204020204" charset="-122"/>
                <a:cs typeface="Times New Roman" panose="02020603050405020304"/>
              </a:rPr>
              <a:t>的酸性溶液中，逐滴加入</a:t>
            </a:r>
            <a:r>
              <a:rPr lang="en-US" altLang="zh-CN" kern="100" dirty="0" err="1">
                <a:latin typeface="Times New Roman" panose="02020603050405020304"/>
                <a:ea typeface="微软雅黑" panose="020B0503020204020204" charset="-122"/>
                <a:cs typeface="Courier New" panose="02070309020205020404"/>
              </a:rPr>
              <a:t>NaOH</a:t>
            </a:r>
            <a:r>
              <a:rPr lang="zh-CN" altLang="zh-CN" kern="100" dirty="0">
                <a:latin typeface="Times New Roman" panose="02020603050405020304"/>
                <a:ea typeface="微软雅黑" panose="020B0503020204020204" charset="-122"/>
                <a:cs typeface="Times New Roman" panose="02020603050405020304"/>
              </a:rPr>
              <a:t>稀溶液，</a:t>
            </a:r>
            <a:r>
              <a:rPr lang="en-US" altLang="zh-CN" kern="100" dirty="0">
                <a:latin typeface="Times New Roman" panose="02020603050405020304"/>
                <a:ea typeface="微软雅黑" panose="020B0503020204020204" charset="-122"/>
                <a:cs typeface="Courier New" panose="02070309020205020404"/>
              </a:rPr>
              <a:t>Cu</a:t>
            </a:r>
            <a:r>
              <a:rPr lang="en-US" altLang="zh-CN" kern="100" baseline="30000" dirty="0">
                <a:latin typeface="Times New Roman" panose="02020603050405020304"/>
                <a:ea typeface="微软雅黑" panose="020B0503020204020204" charset="-122"/>
                <a:cs typeface="Courier New" panose="02070309020205020404"/>
              </a:rPr>
              <a:t>2</a:t>
            </a:r>
            <a:r>
              <a:rPr lang="zh-CN" altLang="zh-CN" kern="100" baseline="30000" dirty="0">
                <a:latin typeface="Times New Roman" panose="02020603050405020304"/>
                <a:ea typeface="微软雅黑" panose="020B0503020204020204" charset="-122"/>
                <a:cs typeface="Times New Roman" panose="02020603050405020304"/>
              </a:rPr>
              <a:t>＋</a:t>
            </a:r>
            <a:r>
              <a:rPr lang="zh-CN" altLang="zh-CN" kern="100" dirty="0">
                <a:latin typeface="Times New Roman" panose="02020603050405020304"/>
                <a:ea typeface="微软雅黑" panose="020B0503020204020204" charset="-122"/>
                <a:cs typeface="Times New Roman" panose="02020603050405020304"/>
              </a:rPr>
              <a:t>先沉淀</a:t>
            </a:r>
            <a:endParaRPr lang="zh-CN" altLang="zh-CN" kern="100" dirty="0">
              <a:latin typeface="宋体" panose="02010600030101010101" pitchFamily="2" charset="-122"/>
              <a:cs typeface="Courier New" panose="02070309020205020404"/>
            </a:endParaRPr>
          </a:p>
          <a:p>
            <a:pPr algn="just" defTabSz="0">
              <a:lnSpc>
                <a:spcPct val="120000"/>
              </a:lnSpc>
              <a:spcAft>
                <a:spcPts val="0"/>
              </a:spcAft>
              <a:tabLst>
                <a:tab pos="2610485" algn="l"/>
              </a:tabLst>
            </a:pPr>
            <a:r>
              <a:rPr lang="en-US" altLang="zh-CN" kern="100" dirty="0">
                <a:latin typeface="Times New Roman" panose="02020603050405020304"/>
                <a:ea typeface="微软雅黑" panose="020B0503020204020204" charset="-122"/>
                <a:cs typeface="Courier New" panose="02070309020205020404"/>
              </a:rPr>
              <a:t>B.</a:t>
            </a:r>
            <a:r>
              <a:rPr lang="zh-CN" altLang="zh-CN" kern="100" dirty="0">
                <a:latin typeface="Times New Roman" panose="02020603050405020304"/>
                <a:ea typeface="微软雅黑" panose="020B0503020204020204" charset="-122"/>
                <a:cs typeface="Times New Roman" panose="02020603050405020304"/>
              </a:rPr>
              <a:t>在</a:t>
            </a:r>
            <a:r>
              <a:rPr lang="en-US" altLang="zh-CN" kern="100" dirty="0">
                <a:latin typeface="Times New Roman" panose="02020603050405020304"/>
                <a:ea typeface="微软雅黑" panose="020B0503020204020204" charset="-122"/>
                <a:cs typeface="Courier New" panose="02070309020205020404"/>
              </a:rPr>
              <a:t>1 L 0.01 </a:t>
            </a:r>
            <a:r>
              <a:rPr lang="en-US" altLang="zh-CN" kern="100" dirty="0" err="1">
                <a:latin typeface="Times New Roman" panose="02020603050405020304"/>
                <a:ea typeface="微软雅黑" panose="020B0503020204020204" charset="-122"/>
                <a:cs typeface="Courier New" panose="02070309020205020404"/>
              </a:rPr>
              <a:t>mol·L</a:t>
            </a:r>
            <a:r>
              <a:rPr lang="zh-CN" altLang="zh-CN" kern="100" baseline="30000" dirty="0">
                <a:latin typeface="Times New Roman" panose="02020603050405020304"/>
                <a:ea typeface="微软雅黑" panose="020B0503020204020204" charset="-122"/>
                <a:cs typeface="Times New Roman" panose="02020603050405020304"/>
              </a:rPr>
              <a:t>－</a:t>
            </a:r>
            <a:r>
              <a:rPr lang="en-US" altLang="zh-CN" kern="100" baseline="30000" dirty="0">
                <a:latin typeface="Times New Roman" panose="02020603050405020304"/>
                <a:ea typeface="微软雅黑" panose="020B0503020204020204" charset="-122"/>
                <a:cs typeface="Courier New" panose="02070309020205020404"/>
              </a:rPr>
              <a:t>1</a:t>
            </a:r>
            <a:r>
              <a:rPr lang="en-US" altLang="zh-CN" kern="100" dirty="0">
                <a:latin typeface="Times New Roman" panose="02020603050405020304"/>
                <a:ea typeface="微软雅黑" panose="020B0503020204020204" charset="-122"/>
                <a:cs typeface="Courier New" panose="02070309020205020404"/>
              </a:rPr>
              <a:t>MgCl</a:t>
            </a:r>
            <a:r>
              <a:rPr lang="en-US" altLang="zh-CN" kern="100" baseline="-25000" dirty="0">
                <a:latin typeface="Times New Roman" panose="02020603050405020304"/>
                <a:ea typeface="微软雅黑" panose="020B0503020204020204" charset="-122"/>
                <a:cs typeface="Courier New" panose="02070309020205020404"/>
              </a:rPr>
              <a:t>2</a:t>
            </a:r>
            <a:r>
              <a:rPr lang="zh-CN" altLang="zh-CN" kern="100" dirty="0">
                <a:latin typeface="Times New Roman" panose="02020603050405020304"/>
                <a:ea typeface="微软雅黑" panose="020B0503020204020204" charset="-122"/>
                <a:cs typeface="Times New Roman" panose="02020603050405020304"/>
              </a:rPr>
              <a:t>溶液中，加入</a:t>
            </a:r>
            <a:r>
              <a:rPr lang="en-US" altLang="zh-CN" kern="100" dirty="0">
                <a:latin typeface="Times New Roman" panose="02020603050405020304"/>
                <a:ea typeface="微软雅黑" panose="020B0503020204020204" charset="-122"/>
                <a:cs typeface="Courier New" panose="02070309020205020404"/>
              </a:rPr>
              <a:t>1 mL 0.01 </a:t>
            </a:r>
            <a:r>
              <a:rPr lang="en-US" altLang="zh-CN" kern="100" dirty="0" err="1">
                <a:latin typeface="Times New Roman" panose="02020603050405020304"/>
                <a:ea typeface="微软雅黑" panose="020B0503020204020204" charset="-122"/>
                <a:cs typeface="Courier New" panose="02070309020205020404"/>
              </a:rPr>
              <a:t>mol·L</a:t>
            </a:r>
            <a:r>
              <a:rPr lang="zh-CN" altLang="zh-CN" kern="100" baseline="30000" dirty="0">
                <a:latin typeface="Times New Roman" panose="02020603050405020304"/>
                <a:ea typeface="微软雅黑" panose="020B0503020204020204" charset="-122"/>
                <a:cs typeface="Times New Roman" panose="02020603050405020304"/>
              </a:rPr>
              <a:t>－</a:t>
            </a:r>
            <a:r>
              <a:rPr lang="en-US" altLang="zh-CN" kern="100" baseline="30000" dirty="0">
                <a:latin typeface="Times New Roman" panose="02020603050405020304"/>
                <a:ea typeface="微软雅黑" panose="020B0503020204020204" charset="-122"/>
                <a:cs typeface="Courier New" panose="02070309020205020404"/>
              </a:rPr>
              <a:t>1</a:t>
            </a:r>
            <a:r>
              <a:rPr lang="zh-CN" altLang="zh-CN" kern="100" dirty="0">
                <a:latin typeface="Times New Roman" panose="02020603050405020304"/>
                <a:ea typeface="微软雅黑" panose="020B0503020204020204" charset="-122"/>
                <a:cs typeface="Times New Roman" panose="02020603050405020304"/>
              </a:rPr>
              <a:t>的</a:t>
            </a:r>
            <a:r>
              <a:rPr lang="en-US" altLang="zh-CN" kern="100" dirty="0">
                <a:latin typeface="Times New Roman" panose="02020603050405020304"/>
                <a:ea typeface="微软雅黑" panose="020B0503020204020204" charset="-122"/>
                <a:cs typeface="Courier New" panose="02070309020205020404"/>
              </a:rPr>
              <a:t>Na</a:t>
            </a:r>
            <a:r>
              <a:rPr lang="en-US" altLang="zh-CN" kern="100" baseline="-25000" dirty="0">
                <a:latin typeface="Times New Roman" panose="02020603050405020304"/>
                <a:ea typeface="微软雅黑" panose="020B0503020204020204" charset="-122"/>
                <a:cs typeface="Courier New" panose="02070309020205020404"/>
              </a:rPr>
              <a:t>2</a:t>
            </a:r>
            <a:r>
              <a:rPr lang="en-US" altLang="zh-CN" kern="100" dirty="0">
                <a:latin typeface="Times New Roman" panose="02020603050405020304"/>
                <a:ea typeface="微软雅黑" panose="020B0503020204020204" charset="-122"/>
                <a:cs typeface="Courier New" panose="02070309020205020404"/>
              </a:rPr>
              <a:t>CO</a:t>
            </a:r>
            <a:r>
              <a:rPr lang="en-US" altLang="zh-CN" kern="100" baseline="-25000" dirty="0">
                <a:latin typeface="Times New Roman" panose="02020603050405020304"/>
                <a:ea typeface="微软雅黑" panose="020B0503020204020204" charset="-122"/>
                <a:cs typeface="Courier New" panose="02070309020205020404"/>
              </a:rPr>
              <a:t>3</a:t>
            </a:r>
            <a:r>
              <a:rPr lang="zh-CN" altLang="zh-CN" kern="100" dirty="0">
                <a:latin typeface="Times New Roman" panose="02020603050405020304"/>
                <a:ea typeface="微软雅黑" panose="020B0503020204020204" charset="-122"/>
                <a:cs typeface="Times New Roman" panose="02020603050405020304"/>
              </a:rPr>
              <a:t>溶液，无</a:t>
            </a:r>
            <a:r>
              <a:rPr lang="en-US" altLang="zh-CN" kern="100" dirty="0">
                <a:latin typeface="Times New Roman" panose="02020603050405020304"/>
                <a:ea typeface="微软雅黑" panose="020B0503020204020204" charset="-122"/>
                <a:cs typeface="Courier New" panose="02070309020205020404"/>
              </a:rPr>
              <a:t>MgCO</a:t>
            </a:r>
            <a:r>
              <a:rPr lang="en-US" altLang="zh-CN" kern="100" baseline="-25000" dirty="0">
                <a:latin typeface="Times New Roman" panose="02020603050405020304"/>
                <a:ea typeface="微软雅黑" panose="020B0503020204020204" charset="-122"/>
                <a:cs typeface="Courier New" panose="02070309020205020404"/>
              </a:rPr>
              <a:t>3</a:t>
            </a:r>
            <a:r>
              <a:rPr lang="zh-CN" altLang="zh-CN" kern="100" dirty="0">
                <a:latin typeface="Times New Roman" panose="02020603050405020304"/>
                <a:ea typeface="微软雅黑" panose="020B0503020204020204" charset="-122"/>
                <a:cs typeface="Times New Roman" panose="02020603050405020304"/>
              </a:rPr>
              <a:t>沉淀析出</a:t>
            </a:r>
            <a:endParaRPr lang="zh-CN" altLang="zh-CN" kern="100" dirty="0">
              <a:latin typeface="宋体" panose="02010600030101010101" pitchFamily="2" charset="-122"/>
              <a:cs typeface="Courier New" panose="02070309020205020404"/>
            </a:endParaRPr>
          </a:p>
          <a:p>
            <a:pPr algn="just" defTabSz="0">
              <a:lnSpc>
                <a:spcPct val="120000"/>
              </a:lnSpc>
              <a:spcAft>
                <a:spcPts val="0"/>
              </a:spcAft>
              <a:tabLst>
                <a:tab pos="2610485" algn="l"/>
              </a:tabLst>
            </a:pPr>
            <a:r>
              <a:rPr lang="en-US" altLang="zh-CN" kern="100" dirty="0">
                <a:latin typeface="Times New Roman" panose="02020603050405020304"/>
                <a:ea typeface="微软雅黑" panose="020B0503020204020204" charset="-122"/>
                <a:cs typeface="Courier New" panose="02070309020205020404"/>
              </a:rPr>
              <a:t>C.</a:t>
            </a:r>
            <a:r>
              <a:rPr lang="zh-CN" altLang="zh-CN" kern="100" dirty="0">
                <a:latin typeface="Times New Roman" panose="02020603050405020304"/>
                <a:ea typeface="微软雅黑" panose="020B0503020204020204" charset="-122"/>
                <a:cs typeface="Times New Roman" panose="02020603050405020304"/>
              </a:rPr>
              <a:t>将</a:t>
            </a:r>
            <a:r>
              <a:rPr lang="en-US" altLang="zh-CN" kern="100" dirty="0">
                <a:latin typeface="Times New Roman" panose="02020603050405020304"/>
                <a:ea typeface="微软雅黑" panose="020B0503020204020204" charset="-122"/>
                <a:cs typeface="Courier New" panose="02070309020205020404"/>
              </a:rPr>
              <a:t>0.001 </a:t>
            </a:r>
            <a:r>
              <a:rPr lang="en-US" altLang="zh-CN" kern="100" dirty="0" err="1">
                <a:latin typeface="Times New Roman" panose="02020603050405020304"/>
                <a:ea typeface="微软雅黑" panose="020B0503020204020204" charset="-122"/>
                <a:cs typeface="Courier New" panose="02070309020205020404"/>
              </a:rPr>
              <a:t>mol·L</a:t>
            </a:r>
            <a:r>
              <a:rPr lang="zh-CN" altLang="zh-CN" kern="100" baseline="30000" dirty="0">
                <a:latin typeface="Times New Roman" panose="02020603050405020304"/>
                <a:ea typeface="微软雅黑" panose="020B0503020204020204" charset="-122"/>
                <a:cs typeface="Times New Roman" panose="02020603050405020304"/>
              </a:rPr>
              <a:t>－</a:t>
            </a:r>
            <a:r>
              <a:rPr lang="en-US" altLang="zh-CN" kern="100" baseline="30000" dirty="0">
                <a:latin typeface="Times New Roman" panose="02020603050405020304"/>
                <a:ea typeface="微软雅黑" panose="020B0503020204020204" charset="-122"/>
                <a:cs typeface="Courier New" panose="02070309020205020404"/>
              </a:rPr>
              <a:t>1</a:t>
            </a:r>
            <a:r>
              <a:rPr lang="en-US" altLang="zh-CN" kern="100" dirty="0">
                <a:latin typeface="Times New Roman" panose="02020603050405020304"/>
                <a:ea typeface="微软雅黑" panose="020B0503020204020204" charset="-122"/>
                <a:cs typeface="Courier New" panose="02070309020205020404"/>
              </a:rPr>
              <a:t> AgNO</a:t>
            </a:r>
            <a:r>
              <a:rPr lang="en-US" altLang="zh-CN" kern="100" baseline="-25000" dirty="0">
                <a:latin typeface="Times New Roman" panose="02020603050405020304"/>
                <a:ea typeface="微软雅黑" panose="020B0503020204020204" charset="-122"/>
                <a:cs typeface="Courier New" panose="02070309020205020404"/>
              </a:rPr>
              <a:t>3</a:t>
            </a:r>
            <a:r>
              <a:rPr lang="zh-CN" altLang="zh-CN" kern="100" dirty="0">
                <a:latin typeface="Times New Roman" panose="02020603050405020304"/>
                <a:ea typeface="微软雅黑" panose="020B0503020204020204" charset="-122"/>
                <a:cs typeface="Times New Roman" panose="02020603050405020304"/>
              </a:rPr>
              <a:t>溶液滴入</a:t>
            </a:r>
            <a:r>
              <a:rPr lang="en-US" altLang="zh-CN" kern="100" dirty="0" err="1">
                <a:latin typeface="Times New Roman" panose="02020603050405020304"/>
                <a:ea typeface="微软雅黑" panose="020B0503020204020204" charset="-122"/>
                <a:cs typeface="Courier New" panose="02070309020205020404"/>
              </a:rPr>
              <a:t>KCl</a:t>
            </a:r>
            <a:r>
              <a:rPr lang="zh-CN" altLang="zh-CN" kern="100" dirty="0">
                <a:latin typeface="Times New Roman" panose="02020603050405020304"/>
                <a:ea typeface="微软雅黑" panose="020B0503020204020204" charset="-122"/>
                <a:cs typeface="Times New Roman" panose="02020603050405020304"/>
              </a:rPr>
              <a:t>和</a:t>
            </a:r>
            <a:r>
              <a:rPr lang="en-US" altLang="zh-CN" kern="100" dirty="0">
                <a:latin typeface="Times New Roman" panose="02020603050405020304"/>
                <a:ea typeface="微软雅黑" panose="020B0503020204020204" charset="-122"/>
                <a:cs typeface="Courier New" panose="02070309020205020404"/>
              </a:rPr>
              <a:t>KI</a:t>
            </a:r>
            <a:r>
              <a:rPr lang="zh-CN" altLang="zh-CN" kern="100" dirty="0">
                <a:latin typeface="Times New Roman" panose="02020603050405020304"/>
                <a:ea typeface="微软雅黑" panose="020B0503020204020204" charset="-122"/>
                <a:cs typeface="Times New Roman" panose="02020603050405020304"/>
              </a:rPr>
              <a:t>的混合溶液中，一定有</a:t>
            </a:r>
            <a:r>
              <a:rPr lang="en-US" altLang="zh-CN" kern="100" dirty="0" err="1">
                <a:latin typeface="Times New Roman" panose="02020603050405020304"/>
                <a:ea typeface="微软雅黑" panose="020B0503020204020204" charset="-122"/>
                <a:cs typeface="Courier New" panose="02070309020205020404"/>
              </a:rPr>
              <a:t>AgI</a:t>
            </a:r>
            <a:r>
              <a:rPr lang="zh-CN" altLang="zh-CN" kern="100" dirty="0">
                <a:latin typeface="Times New Roman" panose="02020603050405020304"/>
                <a:ea typeface="微软雅黑" panose="020B0503020204020204" charset="-122"/>
                <a:cs typeface="Times New Roman" panose="02020603050405020304"/>
              </a:rPr>
              <a:t>沉淀生成</a:t>
            </a:r>
            <a:endParaRPr lang="zh-CN" altLang="zh-CN" kern="100" dirty="0">
              <a:latin typeface="宋体" panose="02010600030101010101" pitchFamily="2" charset="-122"/>
              <a:cs typeface="Courier New" panose="02070309020205020404"/>
            </a:endParaRPr>
          </a:p>
          <a:p>
            <a:pPr algn="just" defTabSz="0">
              <a:lnSpc>
                <a:spcPct val="120000"/>
              </a:lnSpc>
              <a:spcAft>
                <a:spcPts val="0"/>
              </a:spcAft>
              <a:tabLst>
                <a:tab pos="2610485" algn="l"/>
              </a:tabLst>
            </a:pPr>
            <a:r>
              <a:rPr lang="en-US" altLang="zh-CN" kern="100" dirty="0">
                <a:latin typeface="Times New Roman" panose="02020603050405020304"/>
                <a:ea typeface="微软雅黑" panose="020B0503020204020204" charset="-122"/>
                <a:cs typeface="Courier New" panose="02070309020205020404"/>
              </a:rPr>
              <a:t>D.</a:t>
            </a:r>
            <a:r>
              <a:rPr lang="zh-CN" altLang="zh-CN" kern="100" dirty="0">
                <a:latin typeface="Times New Roman" panose="02020603050405020304"/>
                <a:ea typeface="微软雅黑" panose="020B0503020204020204" charset="-122"/>
                <a:cs typeface="Times New Roman" panose="02020603050405020304"/>
              </a:rPr>
              <a:t>化工生产废水中含</a:t>
            </a:r>
            <a:r>
              <a:rPr lang="en-US" altLang="zh-CN" kern="100" dirty="0">
                <a:latin typeface="Times New Roman" panose="02020603050405020304"/>
                <a:ea typeface="微软雅黑" panose="020B0503020204020204" charset="-122"/>
                <a:cs typeface="Courier New" panose="02070309020205020404"/>
              </a:rPr>
              <a:t>Pb</a:t>
            </a:r>
            <a:r>
              <a:rPr lang="en-US" altLang="zh-CN" kern="100" baseline="30000" dirty="0">
                <a:latin typeface="Times New Roman" panose="02020603050405020304"/>
                <a:ea typeface="微软雅黑" panose="020B0503020204020204" charset="-122"/>
                <a:cs typeface="Courier New" panose="02070309020205020404"/>
              </a:rPr>
              <a:t>2</a:t>
            </a:r>
            <a:r>
              <a:rPr lang="zh-CN" altLang="zh-CN" kern="100" baseline="30000" dirty="0">
                <a:latin typeface="Times New Roman" panose="02020603050405020304"/>
                <a:ea typeface="微软雅黑" panose="020B0503020204020204" charset="-122"/>
                <a:cs typeface="Times New Roman" panose="02020603050405020304"/>
              </a:rPr>
              <a:t>＋</a:t>
            </a:r>
            <a:r>
              <a:rPr lang="zh-CN" altLang="zh-CN" kern="100" dirty="0">
                <a:latin typeface="Times New Roman" panose="02020603050405020304"/>
                <a:ea typeface="微软雅黑" panose="020B0503020204020204" charset="-122"/>
                <a:cs typeface="Times New Roman" panose="02020603050405020304"/>
              </a:rPr>
              <a:t>，可用</a:t>
            </a:r>
            <a:r>
              <a:rPr lang="en-US" altLang="zh-CN" kern="100" dirty="0" err="1">
                <a:latin typeface="Times New Roman" panose="02020603050405020304"/>
                <a:ea typeface="微软雅黑" panose="020B0503020204020204" charset="-122"/>
                <a:cs typeface="Courier New" panose="02070309020205020404"/>
              </a:rPr>
              <a:t>MnS</a:t>
            </a:r>
            <a:r>
              <a:rPr lang="en-US" altLang="zh-CN" kern="100" dirty="0">
                <a:latin typeface="Times New Roman" panose="02020603050405020304"/>
                <a:ea typeface="微软雅黑" panose="020B0503020204020204" charset="-122"/>
                <a:cs typeface="Courier New" panose="02070309020205020404"/>
              </a:rPr>
              <a:t>(s)</a:t>
            </a:r>
            <a:r>
              <a:rPr lang="zh-CN" altLang="zh-CN" kern="100" dirty="0">
                <a:latin typeface="Times New Roman" panose="02020603050405020304"/>
                <a:ea typeface="微软雅黑" panose="020B0503020204020204" charset="-122"/>
                <a:cs typeface="Times New Roman" panose="02020603050405020304"/>
              </a:rPr>
              <a:t>作沉淀剂进行转化而除去</a:t>
            </a:r>
            <a:endParaRPr lang="zh-CN" altLang="zh-CN" kern="100" dirty="0">
              <a:effectLst/>
              <a:latin typeface="宋体" panose="02010600030101010101" pitchFamily="2" charset="-122"/>
              <a:cs typeface="Courier New" panose="02070309020205020404"/>
            </a:endParaRPr>
          </a:p>
        </p:txBody>
      </p:sp>
      <mc:AlternateContent xmlns:mc="http://schemas.openxmlformats.org/markup-compatibility/2006" xmlns:p14="http://schemas.microsoft.com/office/powerpoint/2010/main">
        <mc:Choice Requires="p14">
          <p:contentPart r:id="rId1" p14:bwMode="auto">
            <p14:nvContentPartPr>
              <p14:cNvPr id="3" name="墨迹 2"/>
              <p14:cNvContentPartPr/>
              <p14:nvPr/>
            </p14:nvContentPartPr>
            <p14:xfrm>
              <a:off x="445841" y="3722269"/>
              <a:ext cx="541782" cy="327109"/>
            </p14:xfrm>
          </p:contentPart>
        </mc:Choice>
        <mc:Fallback xmlns="">
          <p:pic>
            <p:nvPicPr>
              <p:cNvPr id="3" name="墨迹 2"/>
            </p:nvPicPr>
            <p:blipFill>
              <a:blip r:embed="rId2"/>
            </p:blipFill>
            <p:spPr>
              <a:xfrm>
                <a:off x="445841" y="3722269"/>
                <a:ext cx="541782" cy="327109"/>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2522672" y="2599949"/>
              <a:ext cx="948118" cy="56398"/>
            </p14:xfrm>
          </p:contentPart>
        </mc:Choice>
        <mc:Fallback xmlns="">
          <p:pic>
            <p:nvPicPr>
              <p:cNvPr id="4" name="墨迹 3"/>
            </p:nvPicPr>
            <p:blipFill>
              <a:blip r:embed="rId4"/>
            </p:blipFill>
            <p:spPr>
              <a:xfrm>
                <a:off x="2522672" y="2599949"/>
                <a:ext cx="948118" cy="56398"/>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7122176" y="3310564"/>
              <a:ext cx="76188" cy="5639"/>
            </p14:xfrm>
          </p:contentPart>
        </mc:Choice>
        <mc:Fallback xmlns="">
          <p:pic>
            <p:nvPicPr>
              <p:cNvPr id="6" name="墨迹 5"/>
            </p:nvPicPr>
            <p:blipFill>
              <a:blip r:embed="rId6"/>
            </p:blipFill>
            <p:spPr>
              <a:xfrm>
                <a:off x="7122176" y="3310564"/>
                <a:ext cx="76188" cy="5639"/>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墨迹 7"/>
              <p14:cNvContentPartPr/>
              <p14:nvPr/>
            </p14:nvContentPartPr>
            <p14:xfrm>
              <a:off x="8121086" y="3042673"/>
              <a:ext cx="338614" cy="256611"/>
            </p14:xfrm>
          </p:contentPart>
        </mc:Choice>
        <mc:Fallback xmlns="">
          <p:pic>
            <p:nvPicPr>
              <p:cNvPr id="8" name="墨迹 7"/>
            </p:nvPicPr>
            <p:blipFill>
              <a:blip r:embed="rId8"/>
            </p:blipFill>
            <p:spPr>
              <a:xfrm>
                <a:off x="8121086" y="3042673"/>
                <a:ext cx="338614" cy="256611"/>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9" name="墨迹 8"/>
              <p14:cNvContentPartPr/>
              <p14:nvPr/>
            </p14:nvContentPartPr>
            <p14:xfrm>
              <a:off x="2454949" y="2007769"/>
              <a:ext cx="287822" cy="28199"/>
            </p14:xfrm>
          </p:contentPart>
        </mc:Choice>
        <mc:Fallback xmlns="">
          <p:pic>
            <p:nvPicPr>
              <p:cNvPr id="9" name="墨迹 8"/>
            </p:nvPicPr>
            <p:blipFill>
              <a:blip r:embed="rId10"/>
            </p:blipFill>
            <p:spPr>
              <a:xfrm>
                <a:off x="2454949" y="2007769"/>
                <a:ext cx="287822" cy="28199"/>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0" name="墨迹 9"/>
              <p14:cNvContentPartPr/>
              <p14:nvPr/>
            </p14:nvContentPartPr>
            <p14:xfrm>
              <a:off x="7297126" y="1500187"/>
              <a:ext cx="19752" cy="5640"/>
            </p14:xfrm>
          </p:contentPart>
        </mc:Choice>
        <mc:Fallback xmlns="">
          <p:pic>
            <p:nvPicPr>
              <p:cNvPr id="10" name="墨迹 9"/>
            </p:nvPicPr>
            <p:blipFill>
              <a:blip r:embed="rId12"/>
            </p:blipFill>
            <p:spPr>
              <a:xfrm>
                <a:off x="7297126" y="1500187"/>
                <a:ext cx="19752" cy="5640"/>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1" name="墨迹 10"/>
              <p14:cNvContentPartPr/>
              <p14:nvPr/>
            </p14:nvContentPartPr>
            <p14:xfrm>
              <a:off x="2500098" y="1945731"/>
              <a:ext cx="1035593" cy="78958"/>
            </p14:xfrm>
          </p:contentPart>
        </mc:Choice>
        <mc:Fallback xmlns="">
          <p:pic>
            <p:nvPicPr>
              <p:cNvPr id="11" name="墨迹 10"/>
            </p:nvPicPr>
            <p:blipFill>
              <a:blip r:embed="rId14"/>
            </p:blipFill>
            <p:spPr>
              <a:xfrm>
                <a:off x="2500098" y="1945731"/>
                <a:ext cx="1035593" cy="78958"/>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2" name="墨迹 11"/>
              <p14:cNvContentPartPr/>
              <p14:nvPr/>
            </p14:nvContentPartPr>
            <p14:xfrm>
              <a:off x="4289107" y="2013409"/>
              <a:ext cx="1123069" cy="16919"/>
            </p14:xfrm>
          </p:contentPart>
        </mc:Choice>
        <mc:Fallback xmlns="">
          <p:pic>
            <p:nvPicPr>
              <p:cNvPr id="12" name="墨迹 11"/>
            </p:nvPicPr>
            <p:blipFill>
              <a:blip r:embed="rId16"/>
            </p:blipFill>
            <p:spPr>
              <a:xfrm>
                <a:off x="4289107" y="2013409"/>
                <a:ext cx="1123069" cy="16919"/>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3" name="墨迹 12"/>
              <p14:cNvContentPartPr/>
              <p14:nvPr/>
            </p14:nvContentPartPr>
            <p14:xfrm>
              <a:off x="5175146" y="1731419"/>
              <a:ext cx="129802" cy="265071"/>
            </p14:xfrm>
          </p:contentPart>
        </mc:Choice>
        <mc:Fallback xmlns="">
          <p:pic>
            <p:nvPicPr>
              <p:cNvPr id="13" name="墨迹 12"/>
            </p:nvPicPr>
            <p:blipFill>
              <a:blip r:embed="rId18"/>
            </p:blipFill>
            <p:spPr>
              <a:xfrm>
                <a:off x="5175146" y="1731419"/>
                <a:ext cx="129802" cy="265071"/>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4" name="墨迹 13"/>
              <p14:cNvContentPartPr/>
              <p14:nvPr/>
            </p14:nvContentPartPr>
            <p14:xfrm>
              <a:off x="5383958" y="1855495"/>
              <a:ext cx="33862" cy="115616"/>
            </p14:xfrm>
          </p:contentPart>
        </mc:Choice>
        <mc:Fallback xmlns="">
          <p:pic>
            <p:nvPicPr>
              <p:cNvPr id="14" name="墨迹 13"/>
            </p:nvPicPr>
            <p:blipFill>
              <a:blip r:embed="rId20"/>
            </p:blipFill>
            <p:spPr>
              <a:xfrm>
                <a:off x="5383958" y="1855495"/>
                <a:ext cx="33862" cy="115616"/>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5" name="墨迹 14"/>
              <p14:cNvContentPartPr/>
              <p14:nvPr/>
            </p14:nvContentPartPr>
            <p14:xfrm>
              <a:off x="3470790" y="1762438"/>
              <a:ext cx="163664" cy="36659"/>
            </p14:xfrm>
          </p:contentPart>
        </mc:Choice>
        <mc:Fallback xmlns="">
          <p:pic>
            <p:nvPicPr>
              <p:cNvPr id="15" name="墨迹 14"/>
            </p:nvPicPr>
            <p:blipFill>
              <a:blip r:embed="rId22"/>
            </p:blipFill>
            <p:spPr>
              <a:xfrm>
                <a:off x="3470790" y="1762438"/>
                <a:ext cx="163664" cy="36659"/>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6" name="墨迹 15"/>
              <p14:cNvContentPartPr/>
              <p14:nvPr/>
            </p14:nvContentPartPr>
            <p14:xfrm>
              <a:off x="3467969" y="1686300"/>
              <a:ext cx="87475" cy="265071"/>
            </p14:xfrm>
          </p:contentPart>
        </mc:Choice>
        <mc:Fallback xmlns="">
          <p:pic>
            <p:nvPicPr>
              <p:cNvPr id="16" name="墨迹 15"/>
            </p:nvPicPr>
            <p:blipFill>
              <a:blip r:embed="rId24"/>
            </p:blipFill>
            <p:spPr>
              <a:xfrm>
                <a:off x="3467969" y="1686300"/>
                <a:ext cx="87475" cy="265071"/>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7" name="墨迹 16"/>
              <p14:cNvContentPartPr/>
              <p14:nvPr/>
            </p14:nvContentPartPr>
            <p14:xfrm>
              <a:off x="3594949" y="1849855"/>
              <a:ext cx="101584" cy="107156"/>
            </p14:xfrm>
          </p:contentPart>
        </mc:Choice>
        <mc:Fallback xmlns="">
          <p:pic>
            <p:nvPicPr>
              <p:cNvPr id="17" name="墨迹 16"/>
            </p:nvPicPr>
            <p:blipFill>
              <a:blip r:embed="rId26"/>
            </p:blipFill>
            <p:spPr>
              <a:xfrm>
                <a:off x="3594949" y="1849855"/>
                <a:ext cx="101584" cy="107156"/>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8" name="墨迹 17"/>
              <p14:cNvContentPartPr/>
              <p14:nvPr/>
            </p14:nvContentPartPr>
            <p14:xfrm>
              <a:off x="7116532" y="2757863"/>
              <a:ext cx="5644" cy="11280"/>
            </p14:xfrm>
          </p:contentPart>
        </mc:Choice>
        <mc:Fallback xmlns="">
          <p:pic>
            <p:nvPicPr>
              <p:cNvPr id="18" name="墨迹 17"/>
            </p:nvPicPr>
            <p:blipFill>
              <a:blip r:embed="rId28"/>
            </p:blipFill>
            <p:spPr>
              <a:xfrm>
                <a:off x="7116532" y="2757863"/>
                <a:ext cx="5644" cy="11280"/>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9" name="墨迹 18"/>
              <p14:cNvContentPartPr/>
              <p14:nvPr/>
            </p14:nvContentPartPr>
            <p14:xfrm>
              <a:off x="7037522" y="2797342"/>
              <a:ext cx="183416" cy="225592"/>
            </p14:xfrm>
          </p:contentPart>
        </mc:Choice>
        <mc:Fallback xmlns="">
          <p:pic>
            <p:nvPicPr>
              <p:cNvPr id="19" name="墨迹 18"/>
            </p:nvPicPr>
            <p:blipFill>
              <a:blip r:embed="rId30"/>
            </p:blipFill>
            <p:spPr>
              <a:xfrm>
                <a:off x="7037522" y="2797342"/>
                <a:ext cx="183416" cy="225592"/>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20" name="墨迹 19"/>
              <p14:cNvContentPartPr/>
              <p14:nvPr/>
            </p14:nvContentPartPr>
            <p14:xfrm>
              <a:off x="7240690" y="2848100"/>
              <a:ext cx="64901" cy="112796"/>
            </p14:xfrm>
          </p:contentPart>
        </mc:Choice>
        <mc:Fallback xmlns="">
          <p:pic>
            <p:nvPicPr>
              <p:cNvPr id="20" name="墨迹 19"/>
            </p:nvPicPr>
            <p:blipFill>
              <a:blip r:embed="rId32"/>
            </p:blipFill>
            <p:spPr>
              <a:xfrm>
                <a:off x="7240690" y="2848100"/>
                <a:ext cx="64901" cy="112796"/>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21" name="墨迹 20"/>
              <p14:cNvContentPartPr/>
              <p14:nvPr/>
            </p14:nvContentPartPr>
            <p14:xfrm>
              <a:off x="7330987" y="2865019"/>
              <a:ext cx="146733" cy="140995"/>
            </p14:xfrm>
          </p:contentPart>
        </mc:Choice>
        <mc:Fallback xmlns="">
          <p:pic>
            <p:nvPicPr>
              <p:cNvPr id="21" name="墨迹 20"/>
            </p:nvPicPr>
            <p:blipFill>
              <a:blip r:embed="rId34"/>
            </p:blipFill>
            <p:spPr>
              <a:xfrm>
                <a:off x="7330987" y="2865019"/>
                <a:ext cx="146733" cy="140995"/>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2" name="墨迹 21"/>
              <p14:cNvContentPartPr/>
              <p14:nvPr/>
            </p14:nvContentPartPr>
            <p14:xfrm>
              <a:off x="7474898" y="2752223"/>
              <a:ext cx="81832" cy="248152"/>
            </p14:xfrm>
          </p:contentPart>
        </mc:Choice>
        <mc:Fallback xmlns="">
          <p:pic>
            <p:nvPicPr>
              <p:cNvPr id="22" name="墨迹 21"/>
            </p:nvPicPr>
            <p:blipFill>
              <a:blip r:embed="rId36"/>
            </p:blipFill>
            <p:spPr>
              <a:xfrm>
                <a:off x="7474898" y="2752223"/>
                <a:ext cx="81832" cy="248152"/>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3" name="墨迹 22"/>
              <p14:cNvContentPartPr/>
              <p14:nvPr/>
            </p14:nvContentPartPr>
            <p14:xfrm>
              <a:off x="7539799" y="2932697"/>
              <a:ext cx="90297" cy="67678"/>
            </p14:xfrm>
          </p:contentPart>
        </mc:Choice>
        <mc:Fallback xmlns="">
          <p:pic>
            <p:nvPicPr>
              <p:cNvPr id="23" name="墨迹 22"/>
            </p:nvPicPr>
            <p:blipFill>
              <a:blip r:embed="rId38"/>
            </p:blipFill>
            <p:spPr>
              <a:xfrm>
                <a:off x="7539799" y="2932697"/>
                <a:ext cx="90297" cy="67678"/>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4" name="墨迹 23"/>
              <p14:cNvContentPartPr/>
              <p14:nvPr/>
            </p14:nvContentPartPr>
            <p14:xfrm>
              <a:off x="7861482" y="2724024"/>
              <a:ext cx="22574" cy="304550"/>
            </p14:xfrm>
          </p:contentPart>
        </mc:Choice>
        <mc:Fallback xmlns="">
          <p:pic>
            <p:nvPicPr>
              <p:cNvPr id="24" name="墨迹 23"/>
            </p:nvPicPr>
            <p:blipFill>
              <a:blip r:embed="rId40"/>
            </p:blipFill>
            <p:spPr>
              <a:xfrm>
                <a:off x="7861482" y="2724024"/>
                <a:ext cx="22574" cy="304550"/>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5" name="墨迹 24"/>
              <p14:cNvContentPartPr/>
              <p14:nvPr/>
            </p14:nvContentPartPr>
            <p14:xfrm>
              <a:off x="7895343" y="2791702"/>
              <a:ext cx="152377" cy="149454"/>
            </p14:xfrm>
          </p:contentPart>
        </mc:Choice>
        <mc:Fallback xmlns="">
          <p:pic>
            <p:nvPicPr>
              <p:cNvPr id="25" name="墨迹 24"/>
            </p:nvPicPr>
            <p:blipFill>
              <a:blip r:embed="rId42"/>
            </p:blipFill>
            <p:spPr>
              <a:xfrm>
                <a:off x="7895343" y="2791702"/>
                <a:ext cx="152377" cy="149454"/>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6" name="墨迹 25"/>
              <p14:cNvContentPartPr/>
              <p14:nvPr/>
            </p14:nvContentPartPr>
            <p14:xfrm>
              <a:off x="8036432" y="2870659"/>
              <a:ext cx="124159" cy="250971"/>
            </p14:xfrm>
          </p:contentPart>
        </mc:Choice>
        <mc:Fallback xmlns="">
          <p:pic>
            <p:nvPicPr>
              <p:cNvPr id="26" name="墨迹 25"/>
            </p:nvPicPr>
            <p:blipFill>
              <a:blip r:embed="rId44"/>
            </p:blipFill>
            <p:spPr>
              <a:xfrm>
                <a:off x="8036432" y="2870659"/>
                <a:ext cx="124159" cy="250971"/>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7" name="墨迹 26"/>
              <p14:cNvContentPartPr/>
              <p14:nvPr/>
            </p14:nvContentPartPr>
            <p14:xfrm>
              <a:off x="8152126" y="2870659"/>
              <a:ext cx="53614" cy="107156"/>
            </p14:xfrm>
          </p:contentPart>
        </mc:Choice>
        <mc:Fallback xmlns="">
          <p:pic>
            <p:nvPicPr>
              <p:cNvPr id="27" name="墨迹 26"/>
            </p:nvPicPr>
            <p:blipFill>
              <a:blip r:embed="rId46"/>
            </p:blipFill>
            <p:spPr>
              <a:xfrm>
                <a:off x="8152126" y="2870659"/>
                <a:ext cx="53614" cy="107156"/>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8" name="墨迹 27"/>
              <p14:cNvContentPartPr/>
              <p14:nvPr/>
            </p14:nvContentPartPr>
            <p14:xfrm>
              <a:off x="8327076" y="2831180"/>
              <a:ext cx="87475" cy="174834"/>
            </p14:xfrm>
          </p:contentPart>
        </mc:Choice>
        <mc:Fallback xmlns="">
          <p:pic>
            <p:nvPicPr>
              <p:cNvPr id="28" name="墨迹 27"/>
            </p:nvPicPr>
            <p:blipFill>
              <a:blip r:embed="rId48"/>
            </p:blipFill>
            <p:spPr>
              <a:xfrm>
                <a:off x="8327076" y="2831180"/>
                <a:ext cx="87475" cy="174834"/>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9" name="墨迹 28"/>
              <p14:cNvContentPartPr/>
              <p14:nvPr/>
            </p14:nvContentPartPr>
            <p14:xfrm>
              <a:off x="8510492" y="2927057"/>
              <a:ext cx="62079" cy="56398"/>
            </p14:xfrm>
          </p:contentPart>
        </mc:Choice>
        <mc:Fallback xmlns="">
          <p:pic>
            <p:nvPicPr>
              <p:cNvPr id="29" name="墨迹 28"/>
            </p:nvPicPr>
            <p:blipFill>
              <a:blip r:embed="rId50"/>
            </p:blipFill>
            <p:spPr>
              <a:xfrm>
                <a:off x="8510492" y="2927057"/>
                <a:ext cx="62079" cy="56398"/>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30" name="墨迹 29"/>
              <p14:cNvContentPartPr/>
              <p14:nvPr/>
            </p14:nvContentPartPr>
            <p14:xfrm>
              <a:off x="9035343" y="3135730"/>
              <a:ext cx="239852" cy="290450"/>
            </p14:xfrm>
          </p:contentPart>
        </mc:Choice>
        <mc:Fallback xmlns="">
          <p:pic>
            <p:nvPicPr>
              <p:cNvPr id="30" name="墨迹 29"/>
            </p:nvPicPr>
            <p:blipFill>
              <a:blip r:embed="rId52"/>
            </p:blipFill>
            <p:spPr>
              <a:xfrm>
                <a:off x="9035343" y="3135730"/>
                <a:ext cx="239852" cy="290450"/>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31" name="墨迹 30"/>
              <p14:cNvContentPartPr/>
              <p14:nvPr/>
            </p14:nvContentPartPr>
            <p14:xfrm>
              <a:off x="9340095" y="3237246"/>
              <a:ext cx="112872" cy="14100"/>
            </p14:xfrm>
          </p:contentPart>
        </mc:Choice>
        <mc:Fallback xmlns="">
          <p:pic>
            <p:nvPicPr>
              <p:cNvPr id="31" name="墨迹 30"/>
            </p:nvPicPr>
            <p:blipFill>
              <a:blip r:embed="rId54"/>
            </p:blipFill>
            <p:spPr>
              <a:xfrm>
                <a:off x="9340095" y="3237246"/>
                <a:ext cx="112872" cy="14100"/>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2" name="墨迹 31"/>
              <p14:cNvContentPartPr/>
              <p14:nvPr/>
            </p14:nvContentPartPr>
            <p14:xfrm>
              <a:off x="9311878" y="3310564"/>
              <a:ext cx="132623" cy="22559"/>
            </p14:xfrm>
          </p:contentPart>
        </mc:Choice>
        <mc:Fallback xmlns="">
          <p:pic>
            <p:nvPicPr>
              <p:cNvPr id="32" name="墨迹 31"/>
            </p:nvPicPr>
            <p:blipFill>
              <a:blip r:embed="rId56"/>
            </p:blipFill>
            <p:spPr>
              <a:xfrm>
                <a:off x="9311878" y="3310564"/>
                <a:ext cx="132623" cy="22559"/>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3" name="墨迹 32"/>
              <p14:cNvContentPartPr/>
              <p14:nvPr/>
            </p14:nvContentPartPr>
            <p14:xfrm>
              <a:off x="9599699" y="3090611"/>
              <a:ext cx="107228" cy="248152"/>
            </p14:xfrm>
          </p:contentPart>
        </mc:Choice>
        <mc:Fallback xmlns="">
          <p:pic>
            <p:nvPicPr>
              <p:cNvPr id="33" name="墨迹 32"/>
            </p:nvPicPr>
            <p:blipFill>
              <a:blip r:embed="rId58"/>
            </p:blipFill>
            <p:spPr>
              <a:xfrm>
                <a:off x="9599699" y="3090611"/>
                <a:ext cx="107228" cy="248152"/>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4" name="墨迹 33"/>
              <p14:cNvContentPartPr/>
              <p14:nvPr/>
            </p14:nvContentPartPr>
            <p14:xfrm>
              <a:off x="9735145" y="3124450"/>
              <a:ext cx="242673" cy="422985"/>
            </p14:xfrm>
          </p:contentPart>
        </mc:Choice>
        <mc:Fallback xmlns="">
          <p:pic>
            <p:nvPicPr>
              <p:cNvPr id="34" name="墨迹 33"/>
            </p:nvPicPr>
            <p:blipFill>
              <a:blip r:embed="rId60"/>
            </p:blipFill>
            <p:spPr>
              <a:xfrm>
                <a:off x="9735145" y="3124450"/>
                <a:ext cx="242673" cy="422985"/>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5" name="墨迹 34"/>
              <p14:cNvContentPartPr/>
              <p14:nvPr/>
            </p14:nvContentPartPr>
            <p14:xfrm>
              <a:off x="10000392" y="3096251"/>
              <a:ext cx="79010" cy="129716"/>
            </p14:xfrm>
          </p:contentPart>
        </mc:Choice>
        <mc:Fallback xmlns="">
          <p:pic>
            <p:nvPicPr>
              <p:cNvPr id="35" name="墨迹 34"/>
            </p:nvPicPr>
            <p:blipFill>
              <a:blip r:embed="rId62"/>
            </p:blipFill>
            <p:spPr>
              <a:xfrm>
                <a:off x="10000392" y="3096251"/>
                <a:ext cx="79010" cy="129716"/>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6" name="墨迹 35"/>
              <p14:cNvContentPartPr/>
              <p14:nvPr/>
            </p14:nvContentPartPr>
            <p14:xfrm>
              <a:off x="10079402" y="3118810"/>
              <a:ext cx="79010" cy="5640"/>
            </p14:xfrm>
          </p:contentPart>
        </mc:Choice>
        <mc:Fallback xmlns="">
          <p:pic>
            <p:nvPicPr>
              <p:cNvPr id="36" name="墨迹 35"/>
            </p:nvPicPr>
            <p:blipFill>
              <a:blip r:embed="rId64"/>
            </p:blipFill>
            <p:spPr>
              <a:xfrm>
                <a:off x="10079402" y="3118810"/>
                <a:ext cx="79010" cy="5640"/>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7" name="墨迹 36"/>
              <p14:cNvContentPartPr/>
              <p14:nvPr/>
            </p14:nvContentPartPr>
            <p14:xfrm>
              <a:off x="10110442" y="3034213"/>
              <a:ext cx="42326" cy="194574"/>
            </p14:xfrm>
          </p:contentPart>
        </mc:Choice>
        <mc:Fallback xmlns="">
          <p:pic>
            <p:nvPicPr>
              <p:cNvPr id="37" name="墨迹 36"/>
            </p:nvPicPr>
            <p:blipFill>
              <a:blip r:embed="rId66"/>
            </p:blipFill>
            <p:spPr>
              <a:xfrm>
                <a:off x="10110442" y="3034213"/>
                <a:ext cx="42326" cy="194574"/>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8" name="墨迹 37"/>
              <p14:cNvContentPartPr/>
              <p14:nvPr/>
            </p14:nvContentPartPr>
            <p14:xfrm>
              <a:off x="10118907" y="3028573"/>
              <a:ext cx="152376" cy="338388"/>
            </p14:xfrm>
          </p:contentPart>
        </mc:Choice>
        <mc:Fallback xmlns="">
          <p:pic>
            <p:nvPicPr>
              <p:cNvPr id="38" name="墨迹 37"/>
            </p:nvPicPr>
            <p:blipFill>
              <a:blip r:embed="rId68"/>
            </p:blipFill>
            <p:spPr>
              <a:xfrm>
                <a:off x="10118907" y="3028573"/>
                <a:ext cx="152376" cy="338388"/>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9" name="墨迹 38"/>
              <p14:cNvContentPartPr/>
              <p14:nvPr/>
            </p14:nvContentPartPr>
            <p14:xfrm>
              <a:off x="10401085" y="3051133"/>
              <a:ext cx="118514" cy="236871"/>
            </p14:xfrm>
          </p:contentPart>
        </mc:Choice>
        <mc:Fallback xmlns="">
          <p:pic>
            <p:nvPicPr>
              <p:cNvPr id="39" name="墨迹 38"/>
            </p:nvPicPr>
            <p:blipFill>
              <a:blip r:embed="rId70"/>
            </p:blipFill>
            <p:spPr>
              <a:xfrm>
                <a:off x="10401085" y="3051133"/>
                <a:ext cx="118514" cy="236871"/>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40" name="墨迹 39"/>
              <p14:cNvContentPartPr/>
              <p14:nvPr/>
            </p14:nvContentPartPr>
            <p14:xfrm>
              <a:off x="10519600" y="3084972"/>
              <a:ext cx="276536" cy="344028"/>
            </p14:xfrm>
          </p:contentPart>
        </mc:Choice>
        <mc:Fallback xmlns="">
          <p:pic>
            <p:nvPicPr>
              <p:cNvPr id="40" name="墨迹 39"/>
            </p:nvPicPr>
            <p:blipFill>
              <a:blip r:embed="rId72"/>
            </p:blipFill>
            <p:spPr>
              <a:xfrm>
                <a:off x="10519600" y="3084972"/>
                <a:ext cx="276536" cy="344028"/>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41" name="墨迹 40"/>
              <p14:cNvContentPartPr/>
              <p14:nvPr/>
            </p14:nvContentPartPr>
            <p14:xfrm>
              <a:off x="10846927" y="3000375"/>
              <a:ext cx="73366" cy="152274"/>
            </p14:xfrm>
          </p:contentPart>
        </mc:Choice>
        <mc:Fallback xmlns="">
          <p:pic>
            <p:nvPicPr>
              <p:cNvPr id="41" name="墨迹 40"/>
            </p:nvPicPr>
            <p:blipFill>
              <a:blip r:embed="rId74"/>
            </p:blipFill>
            <p:spPr>
              <a:xfrm>
                <a:off x="10846927" y="3000375"/>
                <a:ext cx="73366" cy="152274"/>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2" name="墨迹 41"/>
              <p14:cNvContentPartPr/>
              <p14:nvPr/>
            </p14:nvContentPartPr>
            <p14:xfrm>
              <a:off x="10971085" y="3042673"/>
              <a:ext cx="101584" cy="8460"/>
            </p14:xfrm>
          </p:contentPart>
        </mc:Choice>
        <mc:Fallback xmlns="">
          <p:pic>
            <p:nvPicPr>
              <p:cNvPr id="42" name="墨迹 41"/>
            </p:nvPicPr>
            <p:blipFill>
              <a:blip r:embed="rId76"/>
            </p:blipFill>
            <p:spPr>
              <a:xfrm>
                <a:off x="10971085" y="3042673"/>
                <a:ext cx="101584" cy="8460"/>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3" name="墨迹 42"/>
              <p14:cNvContentPartPr/>
              <p14:nvPr/>
            </p14:nvContentPartPr>
            <p14:xfrm>
              <a:off x="11038807" y="2932697"/>
              <a:ext cx="129802" cy="369407"/>
            </p14:xfrm>
          </p:contentPart>
        </mc:Choice>
        <mc:Fallback xmlns="">
          <p:pic>
            <p:nvPicPr>
              <p:cNvPr id="43" name="墨迹 42"/>
            </p:nvPicPr>
            <p:blipFill>
              <a:blip r:embed="rId78"/>
            </p:blipFill>
            <p:spPr>
              <a:xfrm>
                <a:off x="11038807" y="2932697"/>
                <a:ext cx="129802" cy="369407"/>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4" name="墨迹 43"/>
              <p14:cNvContentPartPr/>
              <p14:nvPr/>
            </p14:nvContentPartPr>
            <p14:xfrm>
              <a:off x="6467522" y="3682791"/>
              <a:ext cx="897327" cy="84597"/>
            </p14:xfrm>
          </p:contentPart>
        </mc:Choice>
        <mc:Fallback xmlns="">
          <p:pic>
            <p:nvPicPr>
              <p:cNvPr id="44" name="墨迹 43"/>
            </p:nvPicPr>
            <p:blipFill>
              <a:blip r:embed="rId80"/>
            </p:blipFill>
            <p:spPr>
              <a:xfrm>
                <a:off x="6467522" y="3682791"/>
                <a:ext cx="897327" cy="84597"/>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5" name="墨迹 44"/>
              <p14:cNvContentPartPr/>
              <p14:nvPr/>
            </p14:nvContentPartPr>
            <p14:xfrm>
              <a:off x="4526137" y="3632032"/>
              <a:ext cx="711088" cy="90237"/>
            </p14:xfrm>
          </p:contentPart>
        </mc:Choice>
        <mc:Fallback xmlns="">
          <p:pic>
            <p:nvPicPr>
              <p:cNvPr id="45" name="墨迹 44"/>
            </p:nvPicPr>
            <p:blipFill>
              <a:blip r:embed="rId82"/>
            </p:blipFill>
            <p:spPr>
              <a:xfrm>
                <a:off x="4526137" y="3632032"/>
                <a:ext cx="711088" cy="90237"/>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6" name="墨迹 45"/>
              <p14:cNvContentPartPr/>
              <p14:nvPr/>
            </p14:nvContentPartPr>
            <p14:xfrm>
              <a:off x="9441679" y="1968291"/>
              <a:ext cx="101584" cy="270710"/>
            </p14:xfrm>
          </p:contentPart>
        </mc:Choice>
        <mc:Fallback xmlns="">
          <p:pic>
            <p:nvPicPr>
              <p:cNvPr id="46" name="墨迹 45"/>
            </p:nvPicPr>
            <p:blipFill>
              <a:blip r:embed="rId84"/>
            </p:blipFill>
            <p:spPr>
              <a:xfrm>
                <a:off x="9441679" y="1968291"/>
                <a:ext cx="101584" cy="270710"/>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7" name="墨迹 46"/>
              <p14:cNvContentPartPr/>
              <p14:nvPr/>
            </p14:nvContentPartPr>
            <p14:xfrm>
              <a:off x="9582768" y="1979570"/>
              <a:ext cx="344258" cy="425805"/>
            </p14:xfrm>
          </p:contentPart>
        </mc:Choice>
        <mc:Fallback xmlns="">
          <p:pic>
            <p:nvPicPr>
              <p:cNvPr id="47" name="墨迹 46"/>
            </p:nvPicPr>
            <p:blipFill>
              <a:blip r:embed="rId86"/>
            </p:blipFill>
            <p:spPr>
              <a:xfrm>
                <a:off x="9582768" y="1979570"/>
                <a:ext cx="344258" cy="425805"/>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8" name="墨迹 47"/>
              <p14:cNvContentPartPr/>
              <p14:nvPr/>
            </p14:nvContentPartPr>
            <p14:xfrm>
              <a:off x="9938313" y="1906253"/>
              <a:ext cx="90297" cy="140995"/>
            </p14:xfrm>
          </p:contentPart>
        </mc:Choice>
        <mc:Fallback xmlns="">
          <p:pic>
            <p:nvPicPr>
              <p:cNvPr id="48" name="墨迹 47"/>
            </p:nvPicPr>
            <p:blipFill>
              <a:blip r:embed="rId88"/>
            </p:blipFill>
            <p:spPr>
              <a:xfrm>
                <a:off x="9938313" y="1906253"/>
                <a:ext cx="90297" cy="140995"/>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9" name="墨迹 48"/>
              <p14:cNvContentPartPr/>
              <p14:nvPr/>
            </p14:nvContentPartPr>
            <p14:xfrm>
              <a:off x="10022967" y="1954191"/>
              <a:ext cx="81832" cy="14100"/>
            </p14:xfrm>
          </p:contentPart>
        </mc:Choice>
        <mc:Fallback xmlns="">
          <p:pic>
            <p:nvPicPr>
              <p:cNvPr id="49" name="墨迹 48"/>
            </p:nvPicPr>
            <p:blipFill>
              <a:blip r:embed="rId90"/>
            </p:blipFill>
            <p:spPr>
              <a:xfrm>
                <a:off x="10022967" y="1954191"/>
                <a:ext cx="81832" cy="14100"/>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50" name="墨迹 49"/>
              <p14:cNvContentPartPr/>
              <p14:nvPr/>
            </p14:nvContentPartPr>
            <p14:xfrm>
              <a:off x="10051184" y="1861134"/>
              <a:ext cx="118515" cy="406066"/>
            </p14:xfrm>
          </p:contentPart>
        </mc:Choice>
        <mc:Fallback xmlns="">
          <p:pic>
            <p:nvPicPr>
              <p:cNvPr id="50" name="墨迹 49"/>
            </p:nvPicPr>
            <p:blipFill>
              <a:blip r:embed="rId92"/>
            </p:blipFill>
            <p:spPr>
              <a:xfrm>
                <a:off x="10051184" y="1861134"/>
                <a:ext cx="118515" cy="406066"/>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51" name="墨迹 50"/>
              <p14:cNvContentPartPr/>
              <p14:nvPr/>
            </p14:nvContentPartPr>
            <p14:xfrm>
              <a:off x="10209204" y="1985210"/>
              <a:ext cx="152376" cy="16919"/>
            </p14:xfrm>
          </p:contentPart>
        </mc:Choice>
        <mc:Fallback xmlns="">
          <p:pic>
            <p:nvPicPr>
              <p:cNvPr id="51" name="墨迹 50"/>
            </p:nvPicPr>
            <p:blipFill>
              <a:blip r:embed="rId94"/>
            </p:blipFill>
            <p:spPr>
              <a:xfrm>
                <a:off x="10209204" y="1985210"/>
                <a:ext cx="152376" cy="16919"/>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2" name="墨迹 51"/>
              <p14:cNvContentPartPr/>
              <p14:nvPr/>
            </p14:nvContentPartPr>
            <p14:xfrm>
              <a:off x="10197917" y="2081087"/>
              <a:ext cx="169307" cy="11279"/>
            </p14:xfrm>
          </p:contentPart>
        </mc:Choice>
        <mc:Fallback xmlns="">
          <p:pic>
            <p:nvPicPr>
              <p:cNvPr id="52" name="墨迹 51"/>
            </p:nvPicPr>
            <p:blipFill>
              <a:blip r:embed="rId96"/>
            </p:blipFill>
            <p:spPr>
              <a:xfrm>
                <a:off x="10197917" y="2081087"/>
                <a:ext cx="169307" cy="11279"/>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3" name="墨迹 52"/>
              <p14:cNvContentPartPr/>
              <p14:nvPr/>
            </p14:nvContentPartPr>
            <p14:xfrm>
              <a:off x="10463165" y="1990850"/>
              <a:ext cx="931188" cy="67677"/>
            </p14:xfrm>
          </p:contentPart>
        </mc:Choice>
        <mc:Fallback xmlns="">
          <p:pic>
            <p:nvPicPr>
              <p:cNvPr id="53" name="墨迹 52"/>
            </p:nvPicPr>
            <p:blipFill>
              <a:blip r:embed="rId98"/>
            </p:blipFill>
            <p:spPr>
              <a:xfrm>
                <a:off x="10463165" y="1990850"/>
                <a:ext cx="931188" cy="67677"/>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4" name="墨迹 53"/>
              <p14:cNvContentPartPr/>
              <p14:nvPr/>
            </p14:nvContentPartPr>
            <p14:xfrm>
              <a:off x="10547818" y="1855495"/>
              <a:ext cx="95941" cy="124075"/>
            </p14:xfrm>
          </p:contentPart>
        </mc:Choice>
        <mc:Fallback xmlns="">
          <p:pic>
            <p:nvPicPr>
              <p:cNvPr id="54" name="墨迹 53"/>
            </p:nvPicPr>
            <p:blipFill>
              <a:blip r:embed="rId100"/>
            </p:blipFill>
            <p:spPr>
              <a:xfrm>
                <a:off x="10547818" y="1855495"/>
                <a:ext cx="95941" cy="124075"/>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5" name="墨迹 54"/>
              <p14:cNvContentPartPr/>
              <p14:nvPr/>
            </p14:nvContentPartPr>
            <p14:xfrm>
              <a:off x="10660690" y="1900613"/>
              <a:ext cx="56435" cy="73317"/>
            </p14:xfrm>
          </p:contentPart>
        </mc:Choice>
        <mc:Fallback xmlns="">
          <p:pic>
            <p:nvPicPr>
              <p:cNvPr id="55" name="墨迹 54"/>
            </p:nvPicPr>
            <p:blipFill>
              <a:blip r:embed="rId102"/>
            </p:blipFill>
            <p:spPr>
              <a:xfrm>
                <a:off x="10660690" y="1900613"/>
                <a:ext cx="56435" cy="73317"/>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6" name="墨迹 55"/>
              <p14:cNvContentPartPr/>
              <p14:nvPr/>
            </p14:nvContentPartPr>
            <p14:xfrm>
              <a:off x="10779204" y="1844215"/>
              <a:ext cx="79010" cy="112796"/>
            </p14:xfrm>
          </p:contentPart>
        </mc:Choice>
        <mc:Fallback xmlns="">
          <p:pic>
            <p:nvPicPr>
              <p:cNvPr id="56" name="墨迹 55"/>
            </p:nvPicPr>
            <p:blipFill>
              <a:blip r:embed="rId104"/>
            </p:blipFill>
            <p:spPr>
              <a:xfrm>
                <a:off x="10779204" y="1844215"/>
                <a:ext cx="79010" cy="112796"/>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7" name="墨迹 56"/>
              <p14:cNvContentPartPr/>
              <p14:nvPr/>
            </p14:nvContentPartPr>
            <p14:xfrm>
              <a:off x="10925936" y="1742699"/>
              <a:ext cx="33861" cy="284810"/>
            </p14:xfrm>
          </p:contentPart>
        </mc:Choice>
        <mc:Fallback xmlns="">
          <p:pic>
            <p:nvPicPr>
              <p:cNvPr id="57" name="墨迹 56"/>
            </p:nvPicPr>
            <p:blipFill>
              <a:blip r:embed="rId106"/>
            </p:blipFill>
            <p:spPr>
              <a:xfrm>
                <a:off x="10925936" y="1742699"/>
                <a:ext cx="33861" cy="284810"/>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8" name="墨迹 57"/>
              <p14:cNvContentPartPr/>
              <p14:nvPr/>
            </p14:nvContentPartPr>
            <p14:xfrm>
              <a:off x="10982372" y="1753978"/>
              <a:ext cx="163663" cy="222772"/>
            </p14:xfrm>
          </p:contentPart>
        </mc:Choice>
        <mc:Fallback xmlns="">
          <p:pic>
            <p:nvPicPr>
              <p:cNvPr id="58" name="墨迹 57"/>
            </p:nvPicPr>
            <p:blipFill>
              <a:blip r:embed="rId108"/>
            </p:blipFill>
            <p:spPr>
              <a:xfrm>
                <a:off x="10982372" y="1753978"/>
                <a:ext cx="163663" cy="222772"/>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59" name="墨迹 58"/>
              <p14:cNvContentPartPr/>
              <p14:nvPr/>
            </p14:nvContentPartPr>
            <p14:xfrm>
              <a:off x="11010589" y="1765258"/>
              <a:ext cx="70545" cy="228412"/>
            </p14:xfrm>
          </p:contentPart>
        </mc:Choice>
        <mc:Fallback xmlns="">
          <p:pic>
            <p:nvPicPr>
              <p:cNvPr id="59" name="墨迹 58"/>
            </p:nvPicPr>
            <p:blipFill>
              <a:blip r:embed="rId110"/>
            </p:blipFill>
            <p:spPr>
              <a:xfrm>
                <a:off x="11010589" y="1765258"/>
                <a:ext cx="70545" cy="228412"/>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60" name="墨迹 59"/>
              <p14:cNvContentPartPr/>
              <p14:nvPr/>
            </p14:nvContentPartPr>
            <p14:xfrm>
              <a:off x="11168610" y="1765258"/>
              <a:ext cx="56436" cy="205853"/>
            </p14:xfrm>
          </p:contentPart>
        </mc:Choice>
        <mc:Fallback xmlns="">
          <p:pic>
            <p:nvPicPr>
              <p:cNvPr id="60" name="墨迹 59"/>
            </p:nvPicPr>
            <p:blipFill>
              <a:blip r:embed="rId112"/>
            </p:blipFill>
            <p:spPr>
              <a:xfrm>
                <a:off x="11168610" y="1765258"/>
                <a:ext cx="56436" cy="205853"/>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61" name="墨迹 60"/>
              <p14:cNvContentPartPr/>
              <p14:nvPr/>
            </p14:nvContentPartPr>
            <p14:xfrm>
              <a:off x="11258907" y="1776537"/>
              <a:ext cx="79010" cy="163555"/>
            </p14:xfrm>
          </p:contentPart>
        </mc:Choice>
        <mc:Fallback xmlns="">
          <p:pic>
            <p:nvPicPr>
              <p:cNvPr id="61" name="墨迹 60"/>
            </p:nvPicPr>
            <p:blipFill>
              <a:blip r:embed="rId114"/>
            </p:blipFill>
            <p:spPr>
              <a:xfrm>
                <a:off x="11258907" y="1776537"/>
                <a:ext cx="79010" cy="163555"/>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2" name="墨迹 61"/>
              <p14:cNvContentPartPr/>
              <p14:nvPr/>
            </p14:nvContentPartPr>
            <p14:xfrm>
              <a:off x="11360491" y="1669381"/>
              <a:ext cx="118514" cy="28199"/>
            </p14:xfrm>
          </p:contentPart>
        </mc:Choice>
        <mc:Fallback xmlns="">
          <p:pic>
            <p:nvPicPr>
              <p:cNvPr id="62" name="墨迹 61"/>
            </p:nvPicPr>
            <p:blipFill>
              <a:blip r:embed="rId116"/>
            </p:blipFill>
            <p:spPr>
              <a:xfrm>
                <a:off x="11360491" y="1669381"/>
                <a:ext cx="118514" cy="28199"/>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3" name="墨迹 62"/>
              <p14:cNvContentPartPr/>
              <p14:nvPr/>
            </p14:nvContentPartPr>
            <p14:xfrm>
              <a:off x="11411283" y="1556585"/>
              <a:ext cx="141089" cy="290450"/>
            </p14:xfrm>
          </p:contentPart>
        </mc:Choice>
        <mc:Fallback xmlns="">
          <p:pic>
            <p:nvPicPr>
              <p:cNvPr id="63" name="墨迹 62"/>
            </p:nvPicPr>
            <p:blipFill>
              <a:blip r:embed="rId118"/>
            </p:blipFill>
            <p:spPr>
              <a:xfrm>
                <a:off x="11411283" y="1556585"/>
                <a:ext cx="141089" cy="290450"/>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4" name="墨迹 63"/>
              <p14:cNvContentPartPr/>
              <p14:nvPr/>
            </p14:nvContentPartPr>
            <p14:xfrm>
              <a:off x="11360491" y="2004949"/>
              <a:ext cx="355544" cy="25379"/>
            </p14:xfrm>
          </p:contentPart>
        </mc:Choice>
        <mc:Fallback xmlns="">
          <p:pic>
            <p:nvPicPr>
              <p:cNvPr id="64" name="墨迹 63"/>
            </p:nvPicPr>
            <p:blipFill>
              <a:blip r:embed="rId120"/>
            </p:blipFill>
            <p:spPr>
              <a:xfrm>
                <a:off x="11360491" y="2004949"/>
                <a:ext cx="355544" cy="25379"/>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5" name="墨迹 64"/>
              <p14:cNvContentPartPr/>
              <p14:nvPr/>
            </p14:nvContentPartPr>
            <p14:xfrm>
              <a:off x="11002125" y="2131845"/>
              <a:ext cx="19752" cy="234052"/>
            </p14:xfrm>
          </p:contentPart>
        </mc:Choice>
        <mc:Fallback xmlns="">
          <p:pic>
            <p:nvPicPr>
              <p:cNvPr id="65" name="墨迹 64"/>
            </p:nvPicPr>
            <p:blipFill>
              <a:blip r:embed="rId122"/>
            </p:blipFill>
            <p:spPr>
              <a:xfrm>
                <a:off x="11002125" y="2131845"/>
                <a:ext cx="19752" cy="234052"/>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6" name="墨迹 65"/>
              <p14:cNvContentPartPr/>
              <p14:nvPr/>
            </p14:nvContentPartPr>
            <p14:xfrm>
              <a:off x="10564749" y="2563290"/>
              <a:ext cx="28218" cy="19739"/>
            </p14:xfrm>
          </p:contentPart>
        </mc:Choice>
        <mc:Fallback xmlns="">
          <p:pic>
            <p:nvPicPr>
              <p:cNvPr id="66" name="墨迹 65"/>
            </p:nvPicPr>
            <p:blipFill>
              <a:blip r:embed="rId124"/>
            </p:blipFill>
            <p:spPr>
              <a:xfrm>
                <a:off x="10564749" y="2563290"/>
                <a:ext cx="28218" cy="19739"/>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67" name="墨迹 66"/>
              <p14:cNvContentPartPr/>
              <p14:nvPr/>
            </p14:nvContentPartPr>
            <p14:xfrm>
              <a:off x="10389798" y="2504072"/>
              <a:ext cx="172129" cy="33839"/>
            </p14:xfrm>
          </p:contentPart>
        </mc:Choice>
        <mc:Fallback xmlns="">
          <p:pic>
            <p:nvPicPr>
              <p:cNvPr id="67" name="墨迹 66"/>
            </p:nvPicPr>
            <p:blipFill>
              <a:blip r:embed="rId126"/>
            </p:blipFill>
            <p:spPr>
              <a:xfrm>
                <a:off x="10389798" y="2504072"/>
                <a:ext cx="172129" cy="33839"/>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68" name="墨迹 67"/>
              <p14:cNvContentPartPr/>
              <p14:nvPr/>
            </p14:nvContentPartPr>
            <p14:xfrm>
              <a:off x="10389798" y="2616868"/>
              <a:ext cx="169306" cy="22559"/>
            </p14:xfrm>
          </p:contentPart>
        </mc:Choice>
        <mc:Fallback xmlns="">
          <p:pic>
            <p:nvPicPr>
              <p:cNvPr id="68" name="墨迹 67"/>
            </p:nvPicPr>
            <p:blipFill>
              <a:blip r:embed="rId128"/>
            </p:blipFill>
            <p:spPr>
              <a:xfrm>
                <a:off x="10389798" y="2616868"/>
                <a:ext cx="169306" cy="22559"/>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69" name="墨迹 68"/>
              <p14:cNvContentPartPr/>
              <p14:nvPr/>
            </p14:nvContentPartPr>
            <p14:xfrm>
              <a:off x="10722768" y="2475873"/>
              <a:ext cx="16931" cy="197393"/>
            </p14:xfrm>
          </p:contentPart>
        </mc:Choice>
        <mc:Fallback xmlns="">
          <p:pic>
            <p:nvPicPr>
              <p:cNvPr id="69" name="墨迹 68"/>
            </p:nvPicPr>
            <p:blipFill>
              <a:blip r:embed="rId130"/>
            </p:blipFill>
            <p:spPr>
              <a:xfrm>
                <a:off x="10722768" y="2475873"/>
                <a:ext cx="16931" cy="197393"/>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70" name="墨迹 69"/>
              <p14:cNvContentPartPr/>
              <p14:nvPr/>
            </p14:nvContentPartPr>
            <p14:xfrm>
              <a:off x="10762273" y="2487152"/>
              <a:ext cx="141089" cy="163555"/>
            </p14:xfrm>
          </p:contentPart>
        </mc:Choice>
        <mc:Fallback xmlns="">
          <p:pic>
            <p:nvPicPr>
              <p:cNvPr id="70" name="墨迹 69"/>
            </p:nvPicPr>
            <p:blipFill>
              <a:blip r:embed="rId132"/>
            </p:blipFill>
            <p:spPr>
              <a:xfrm>
                <a:off x="10762273" y="2487152"/>
                <a:ext cx="141089" cy="163555"/>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71" name="墨迹 70"/>
              <p14:cNvContentPartPr/>
              <p14:nvPr/>
            </p14:nvContentPartPr>
            <p14:xfrm>
              <a:off x="10773561" y="2509712"/>
              <a:ext cx="110050" cy="180473"/>
            </p14:xfrm>
          </p:contentPart>
        </mc:Choice>
        <mc:Fallback xmlns="">
          <p:pic>
            <p:nvPicPr>
              <p:cNvPr id="71" name="墨迹 70"/>
            </p:nvPicPr>
            <p:blipFill>
              <a:blip r:embed="rId134"/>
            </p:blipFill>
            <p:spPr>
              <a:xfrm>
                <a:off x="10773561" y="2509712"/>
                <a:ext cx="110050" cy="180473"/>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72" name="墨迹 71"/>
              <p14:cNvContentPartPr/>
              <p14:nvPr/>
            </p14:nvContentPartPr>
            <p14:xfrm>
              <a:off x="10971085" y="2453314"/>
              <a:ext cx="33861" cy="191753"/>
            </p14:xfrm>
          </p:contentPart>
        </mc:Choice>
        <mc:Fallback xmlns="">
          <p:pic>
            <p:nvPicPr>
              <p:cNvPr id="72" name="墨迹 71"/>
            </p:nvPicPr>
            <p:blipFill>
              <a:blip r:embed="rId136"/>
            </p:blipFill>
            <p:spPr>
              <a:xfrm>
                <a:off x="10971085" y="2453314"/>
                <a:ext cx="33861" cy="191753"/>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3" name="墨迹 72"/>
              <p14:cNvContentPartPr/>
              <p14:nvPr/>
            </p14:nvContentPartPr>
            <p14:xfrm>
              <a:off x="11050095" y="2498432"/>
              <a:ext cx="95940" cy="146635"/>
            </p14:xfrm>
          </p:contentPart>
        </mc:Choice>
        <mc:Fallback xmlns="">
          <p:pic>
            <p:nvPicPr>
              <p:cNvPr id="73" name="墨迹 72"/>
            </p:nvPicPr>
            <p:blipFill>
              <a:blip r:embed="rId138"/>
            </p:blipFill>
            <p:spPr>
              <a:xfrm>
                <a:off x="11050095" y="2498432"/>
                <a:ext cx="95940" cy="146635"/>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74" name="墨迹 73"/>
              <p14:cNvContentPartPr/>
              <p14:nvPr/>
            </p14:nvContentPartPr>
            <p14:xfrm>
              <a:off x="11202471" y="2385636"/>
              <a:ext cx="112871" cy="11280"/>
            </p14:xfrm>
          </p:contentPart>
        </mc:Choice>
        <mc:Fallback xmlns="">
          <p:pic>
            <p:nvPicPr>
              <p:cNvPr id="74" name="墨迹 73"/>
            </p:nvPicPr>
            <p:blipFill>
              <a:blip r:embed="rId140"/>
            </p:blipFill>
            <p:spPr>
              <a:xfrm>
                <a:off x="11202471" y="2385636"/>
                <a:ext cx="112871" cy="11280"/>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75" name="墨迹 74"/>
              <p14:cNvContentPartPr/>
              <p14:nvPr/>
            </p14:nvContentPartPr>
            <p14:xfrm>
              <a:off x="11258907" y="2312319"/>
              <a:ext cx="107228" cy="205852"/>
            </p14:xfrm>
          </p:contentPart>
        </mc:Choice>
        <mc:Fallback xmlns="">
          <p:pic>
            <p:nvPicPr>
              <p:cNvPr id="75" name="墨迹 74"/>
            </p:nvPicPr>
            <p:blipFill>
              <a:blip r:embed="rId142"/>
            </p:blipFill>
            <p:spPr>
              <a:xfrm>
                <a:off x="11258907" y="2312319"/>
                <a:ext cx="107228" cy="205852"/>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76" name="墨迹 75"/>
              <p14:cNvContentPartPr/>
              <p14:nvPr/>
            </p14:nvContentPartPr>
            <p14:xfrm>
              <a:off x="11332273" y="2329238"/>
              <a:ext cx="110049" cy="16919"/>
            </p14:xfrm>
          </p:contentPart>
        </mc:Choice>
        <mc:Fallback xmlns="">
          <p:pic>
            <p:nvPicPr>
              <p:cNvPr id="76" name="墨迹 75"/>
            </p:nvPicPr>
            <p:blipFill>
              <a:blip r:embed="rId144"/>
            </p:blipFill>
            <p:spPr>
              <a:xfrm>
                <a:off x="11332273" y="2329238"/>
                <a:ext cx="110049" cy="16919"/>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77" name="墨迹 76"/>
              <p14:cNvContentPartPr/>
              <p14:nvPr/>
            </p14:nvContentPartPr>
            <p14:xfrm>
              <a:off x="11236332" y="2639427"/>
              <a:ext cx="225742" cy="73318"/>
            </p14:xfrm>
          </p:contentPart>
        </mc:Choice>
        <mc:Fallback xmlns="">
          <p:pic>
            <p:nvPicPr>
              <p:cNvPr id="77" name="墨迹 76"/>
            </p:nvPicPr>
            <p:blipFill>
              <a:blip r:embed="rId146"/>
            </p:blipFill>
            <p:spPr>
              <a:xfrm>
                <a:off x="11236332" y="2639427"/>
                <a:ext cx="225742" cy="73318"/>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78" name="墨迹 77"/>
              <p14:cNvContentPartPr/>
              <p14:nvPr/>
            </p14:nvContentPartPr>
            <p14:xfrm>
              <a:off x="11484649" y="2667626"/>
              <a:ext cx="14109" cy="16919"/>
            </p14:xfrm>
          </p:contentPart>
        </mc:Choice>
        <mc:Fallback xmlns="">
          <p:pic>
            <p:nvPicPr>
              <p:cNvPr id="78" name="墨迹 77"/>
            </p:nvPicPr>
            <p:blipFill>
              <a:blip r:embed="rId148"/>
            </p:blipFill>
            <p:spPr>
              <a:xfrm>
                <a:off x="11484649" y="2667626"/>
                <a:ext cx="14109" cy="16919"/>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79" name="墨迹 78"/>
              <p14:cNvContentPartPr/>
              <p14:nvPr/>
            </p14:nvContentPartPr>
            <p14:xfrm>
              <a:off x="11518510" y="2599949"/>
              <a:ext cx="53614" cy="169194"/>
            </p14:xfrm>
          </p:contentPart>
        </mc:Choice>
        <mc:Fallback xmlns="">
          <p:pic>
            <p:nvPicPr>
              <p:cNvPr id="79" name="墨迹 78"/>
            </p:nvPicPr>
            <p:blipFill>
              <a:blip r:embed="rId150"/>
            </p:blipFill>
            <p:spPr>
              <a:xfrm>
                <a:off x="11518510" y="2599949"/>
                <a:ext cx="53614" cy="169194"/>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80" name="墨迹 79"/>
              <p14:cNvContentPartPr/>
              <p14:nvPr/>
            </p14:nvContentPartPr>
            <p14:xfrm>
              <a:off x="11591877" y="2520991"/>
              <a:ext cx="87475" cy="22559"/>
            </p14:xfrm>
          </p:contentPart>
        </mc:Choice>
        <mc:Fallback xmlns="">
          <p:pic>
            <p:nvPicPr>
              <p:cNvPr id="80" name="墨迹 79"/>
            </p:nvPicPr>
            <p:blipFill>
              <a:blip r:embed="rId152"/>
            </p:blipFill>
            <p:spPr>
              <a:xfrm>
                <a:off x="11591877" y="2520991"/>
                <a:ext cx="87475" cy="22559"/>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81" name="墨迹 80"/>
              <p14:cNvContentPartPr/>
              <p14:nvPr/>
            </p14:nvContentPartPr>
            <p14:xfrm>
              <a:off x="9283660" y="3795587"/>
              <a:ext cx="166485" cy="5639"/>
            </p14:xfrm>
          </p:contentPart>
        </mc:Choice>
        <mc:Fallback xmlns="">
          <p:pic>
            <p:nvPicPr>
              <p:cNvPr id="81" name="墨迹 80"/>
            </p:nvPicPr>
            <p:blipFill>
              <a:blip r:embed="rId154"/>
            </p:blipFill>
            <p:spPr>
              <a:xfrm>
                <a:off x="9283660" y="3795587"/>
                <a:ext cx="166485" cy="5639"/>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82" name="墨迹 81"/>
              <p14:cNvContentPartPr/>
              <p14:nvPr/>
            </p14:nvContentPartPr>
            <p14:xfrm>
              <a:off x="9283660" y="3863264"/>
              <a:ext cx="186237" cy="360"/>
            </p14:xfrm>
          </p:contentPart>
        </mc:Choice>
        <mc:Fallback xmlns="">
          <p:pic>
            <p:nvPicPr>
              <p:cNvPr id="82" name="墨迹 81"/>
            </p:nvPicPr>
            <p:blipFill>
              <a:blip r:embed="rId156"/>
            </p:blipFill>
            <p:spPr>
              <a:xfrm>
                <a:off x="9283660" y="3863264"/>
                <a:ext cx="186237" cy="360"/>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3" name="墨迹 82"/>
              <p14:cNvContentPartPr/>
              <p14:nvPr/>
            </p14:nvContentPartPr>
            <p14:xfrm>
              <a:off x="9763363" y="3727909"/>
              <a:ext cx="73366" cy="129716"/>
            </p14:xfrm>
          </p:contentPart>
        </mc:Choice>
        <mc:Fallback xmlns="">
          <p:pic>
            <p:nvPicPr>
              <p:cNvPr id="83" name="墨迹 82"/>
            </p:nvPicPr>
            <p:blipFill>
              <a:blip r:embed="rId158"/>
            </p:blipFill>
            <p:spPr>
              <a:xfrm>
                <a:off x="9763363" y="3727909"/>
                <a:ext cx="73366" cy="129716"/>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84" name="墨迹 83"/>
              <p14:cNvContentPartPr/>
              <p14:nvPr/>
            </p14:nvContentPartPr>
            <p14:xfrm>
              <a:off x="9864947" y="3773027"/>
              <a:ext cx="53614" cy="56399"/>
            </p14:xfrm>
          </p:contentPart>
        </mc:Choice>
        <mc:Fallback xmlns="">
          <p:pic>
            <p:nvPicPr>
              <p:cNvPr id="84" name="墨迹 83"/>
            </p:nvPicPr>
            <p:blipFill>
              <a:blip r:embed="rId160"/>
            </p:blipFill>
            <p:spPr>
              <a:xfrm>
                <a:off x="9864947" y="3773027"/>
                <a:ext cx="53614" cy="56399"/>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85" name="墨迹 84"/>
              <p14:cNvContentPartPr/>
              <p14:nvPr/>
            </p14:nvContentPartPr>
            <p14:xfrm>
              <a:off x="9994749" y="3702530"/>
              <a:ext cx="62079" cy="121256"/>
            </p14:xfrm>
          </p:contentPart>
        </mc:Choice>
        <mc:Fallback xmlns="">
          <p:pic>
            <p:nvPicPr>
              <p:cNvPr id="85" name="墨迹 84"/>
            </p:nvPicPr>
            <p:blipFill>
              <a:blip r:embed="rId162"/>
            </p:blipFill>
            <p:spPr>
              <a:xfrm>
                <a:off x="9994749" y="3702530"/>
                <a:ext cx="62079" cy="121256"/>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86" name="墨迹 85"/>
              <p14:cNvContentPartPr/>
              <p14:nvPr/>
            </p14:nvContentPartPr>
            <p14:xfrm>
              <a:off x="10093511" y="3632032"/>
              <a:ext cx="31040" cy="273531"/>
            </p14:xfrm>
          </p:contentPart>
        </mc:Choice>
        <mc:Fallback xmlns="">
          <p:pic>
            <p:nvPicPr>
              <p:cNvPr id="86" name="墨迹 85"/>
            </p:nvPicPr>
            <p:blipFill>
              <a:blip r:embed="rId164"/>
            </p:blipFill>
            <p:spPr>
              <a:xfrm>
                <a:off x="10093511" y="3632032"/>
                <a:ext cx="31040" cy="273531"/>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87" name="墨迹 86"/>
              <p14:cNvContentPartPr/>
              <p14:nvPr/>
            </p14:nvContentPartPr>
            <p14:xfrm>
              <a:off x="10279748" y="3660231"/>
              <a:ext cx="93119" cy="177654"/>
            </p14:xfrm>
          </p:contentPart>
        </mc:Choice>
        <mc:Fallback xmlns="">
          <p:pic>
            <p:nvPicPr>
              <p:cNvPr id="87" name="墨迹 86"/>
            </p:nvPicPr>
            <p:blipFill>
              <a:blip r:embed="rId166"/>
            </p:blipFill>
            <p:spPr>
              <a:xfrm>
                <a:off x="10279748" y="3660231"/>
                <a:ext cx="93119" cy="177654"/>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88" name="墨迹 87"/>
              <p14:cNvContentPartPr/>
              <p14:nvPr/>
            </p14:nvContentPartPr>
            <p14:xfrm>
              <a:off x="10259996" y="3665871"/>
              <a:ext cx="95941" cy="172014"/>
            </p14:xfrm>
          </p:contentPart>
        </mc:Choice>
        <mc:Fallback xmlns="">
          <p:pic>
            <p:nvPicPr>
              <p:cNvPr id="88" name="墨迹 87"/>
            </p:nvPicPr>
            <p:blipFill>
              <a:blip r:embed="rId168"/>
            </p:blipFill>
            <p:spPr>
              <a:xfrm>
                <a:off x="10259996" y="3665871"/>
                <a:ext cx="95941" cy="172014"/>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89" name="墨迹 88"/>
              <p14:cNvContentPartPr/>
              <p14:nvPr/>
            </p14:nvContentPartPr>
            <p14:xfrm>
              <a:off x="10497026" y="3615113"/>
              <a:ext cx="5643" cy="265071"/>
            </p14:xfrm>
          </p:contentPart>
        </mc:Choice>
        <mc:Fallback xmlns="">
          <p:pic>
            <p:nvPicPr>
              <p:cNvPr id="89" name="墨迹 88"/>
            </p:nvPicPr>
            <p:blipFill>
              <a:blip r:embed="rId170"/>
            </p:blipFill>
            <p:spPr>
              <a:xfrm>
                <a:off x="10497026" y="3615113"/>
                <a:ext cx="5643" cy="265071"/>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90" name="墨迹 89"/>
              <p14:cNvContentPartPr/>
              <p14:nvPr/>
            </p14:nvContentPartPr>
            <p14:xfrm>
              <a:off x="10638115" y="3643312"/>
              <a:ext cx="129802" cy="174834"/>
            </p14:xfrm>
          </p:contentPart>
        </mc:Choice>
        <mc:Fallback xmlns="">
          <p:pic>
            <p:nvPicPr>
              <p:cNvPr id="90" name="墨迹 89"/>
            </p:nvPicPr>
            <p:blipFill>
              <a:blip r:embed="rId172"/>
            </p:blipFill>
            <p:spPr>
              <a:xfrm>
                <a:off x="10638115" y="3643312"/>
                <a:ext cx="129802" cy="174834"/>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91" name="墨迹 90"/>
              <p14:cNvContentPartPr/>
              <p14:nvPr/>
            </p14:nvContentPartPr>
            <p14:xfrm>
              <a:off x="10660690" y="3637672"/>
              <a:ext cx="84653" cy="183294"/>
            </p14:xfrm>
          </p:contentPart>
        </mc:Choice>
        <mc:Fallback xmlns="">
          <p:pic>
            <p:nvPicPr>
              <p:cNvPr id="91" name="墨迹 90"/>
            </p:nvPicPr>
            <p:blipFill>
              <a:blip r:embed="rId174"/>
            </p:blipFill>
            <p:spPr>
              <a:xfrm>
                <a:off x="10660690" y="3637672"/>
                <a:ext cx="84653" cy="183294"/>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92" name="墨迹 91"/>
              <p14:cNvContentPartPr/>
              <p14:nvPr/>
            </p14:nvContentPartPr>
            <p14:xfrm>
              <a:off x="10835640" y="3615113"/>
              <a:ext cx="50792" cy="160734"/>
            </p14:xfrm>
          </p:contentPart>
        </mc:Choice>
        <mc:Fallback xmlns="">
          <p:pic>
            <p:nvPicPr>
              <p:cNvPr id="92" name="墨迹 91"/>
            </p:nvPicPr>
            <p:blipFill>
              <a:blip r:embed="rId176"/>
            </p:blipFill>
            <p:spPr>
              <a:xfrm>
                <a:off x="10835640" y="3615113"/>
                <a:ext cx="50792" cy="160734"/>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93" name="墨迹 92"/>
              <p14:cNvContentPartPr/>
              <p14:nvPr/>
            </p14:nvContentPartPr>
            <p14:xfrm>
              <a:off x="10931580" y="3623573"/>
              <a:ext cx="95941" cy="160734"/>
            </p14:xfrm>
          </p:contentPart>
        </mc:Choice>
        <mc:Fallback xmlns="">
          <p:pic>
            <p:nvPicPr>
              <p:cNvPr id="93" name="墨迹 92"/>
            </p:nvPicPr>
            <p:blipFill>
              <a:blip r:embed="rId178"/>
            </p:blipFill>
            <p:spPr>
              <a:xfrm>
                <a:off x="10931580" y="3623573"/>
                <a:ext cx="95941" cy="160734"/>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94" name="墨迹 93"/>
              <p14:cNvContentPartPr/>
              <p14:nvPr/>
            </p14:nvContentPartPr>
            <p14:xfrm>
              <a:off x="11044452" y="3578454"/>
              <a:ext cx="107228" cy="8460"/>
            </p14:xfrm>
          </p:contentPart>
        </mc:Choice>
        <mc:Fallback xmlns="">
          <p:pic>
            <p:nvPicPr>
              <p:cNvPr id="94" name="墨迹 93"/>
            </p:nvPicPr>
            <p:blipFill>
              <a:blip r:embed="rId180"/>
            </p:blipFill>
            <p:spPr>
              <a:xfrm>
                <a:off x="11044452" y="3578454"/>
                <a:ext cx="107228" cy="8460"/>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95" name="墨迹 94"/>
              <p14:cNvContentPartPr/>
              <p14:nvPr/>
            </p14:nvContentPartPr>
            <p14:xfrm>
              <a:off x="11075491" y="3519236"/>
              <a:ext cx="121337" cy="186114"/>
            </p14:xfrm>
          </p:contentPart>
        </mc:Choice>
        <mc:Fallback xmlns="">
          <p:pic>
            <p:nvPicPr>
              <p:cNvPr id="95" name="墨迹 94"/>
            </p:nvPicPr>
            <p:blipFill>
              <a:blip r:embed="rId182"/>
            </p:blipFill>
            <p:spPr>
              <a:xfrm>
                <a:off x="11075491" y="3519236"/>
                <a:ext cx="121337" cy="186114"/>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96" name="墨迹 95"/>
              <p14:cNvContentPartPr/>
              <p14:nvPr/>
            </p14:nvContentPartPr>
            <p14:xfrm>
              <a:off x="11185541" y="3541795"/>
              <a:ext cx="126980" cy="19740"/>
            </p14:xfrm>
          </p:contentPart>
        </mc:Choice>
        <mc:Fallback xmlns="">
          <p:pic>
            <p:nvPicPr>
              <p:cNvPr id="96" name="墨迹 95"/>
            </p:nvPicPr>
            <p:blipFill>
              <a:blip r:embed="rId184"/>
            </p:blipFill>
            <p:spPr>
              <a:xfrm>
                <a:off x="11185541" y="3541795"/>
                <a:ext cx="126980" cy="19740"/>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97" name="墨迹 96"/>
              <p14:cNvContentPartPr/>
              <p14:nvPr/>
            </p14:nvContentPartPr>
            <p14:xfrm>
              <a:off x="10056828" y="4201652"/>
              <a:ext cx="152377" cy="5640"/>
            </p14:xfrm>
          </p:contentPart>
        </mc:Choice>
        <mc:Fallback xmlns="">
          <p:pic>
            <p:nvPicPr>
              <p:cNvPr id="97" name="墨迹 96"/>
            </p:nvPicPr>
            <p:blipFill>
              <a:blip r:embed="rId186"/>
            </p:blipFill>
            <p:spPr>
              <a:xfrm>
                <a:off x="10056828" y="4201652"/>
                <a:ext cx="152377" cy="5640"/>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98" name="墨迹 97"/>
              <p14:cNvContentPartPr/>
              <p14:nvPr/>
            </p14:nvContentPartPr>
            <p14:xfrm>
              <a:off x="10051184" y="4269330"/>
              <a:ext cx="174951" cy="11280"/>
            </p14:xfrm>
          </p:contentPart>
        </mc:Choice>
        <mc:Fallback xmlns="">
          <p:pic>
            <p:nvPicPr>
              <p:cNvPr id="98" name="墨迹 97"/>
            </p:nvPicPr>
            <p:blipFill>
              <a:blip r:embed="rId188"/>
            </p:blipFill>
            <p:spPr>
              <a:xfrm>
                <a:off x="10051184" y="4269330"/>
                <a:ext cx="174951" cy="11280"/>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99" name="墨迹 98"/>
              <p14:cNvContentPartPr/>
              <p14:nvPr/>
            </p14:nvContentPartPr>
            <p14:xfrm>
              <a:off x="10282571" y="4162174"/>
              <a:ext cx="45148" cy="267891"/>
            </p14:xfrm>
          </p:contentPart>
        </mc:Choice>
        <mc:Fallback xmlns="">
          <p:pic>
            <p:nvPicPr>
              <p:cNvPr id="99" name="墨迹 98"/>
            </p:nvPicPr>
            <p:blipFill>
              <a:blip r:embed="rId190"/>
            </p:blipFill>
            <p:spPr>
              <a:xfrm>
                <a:off x="10282571" y="4162174"/>
                <a:ext cx="45148" cy="267891"/>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100" name="墨迹 99"/>
              <p14:cNvContentPartPr/>
              <p14:nvPr/>
            </p14:nvContentPartPr>
            <p14:xfrm>
              <a:off x="10358758" y="4190373"/>
              <a:ext cx="189059" cy="157914"/>
            </p14:xfrm>
          </p:contentPart>
        </mc:Choice>
        <mc:Fallback xmlns="">
          <p:pic>
            <p:nvPicPr>
              <p:cNvPr id="100" name="墨迹 99"/>
            </p:nvPicPr>
            <p:blipFill>
              <a:blip r:embed="rId192"/>
            </p:blipFill>
            <p:spPr>
              <a:xfrm>
                <a:off x="10358758" y="4190373"/>
                <a:ext cx="189059" cy="157914"/>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101" name="墨迹 100"/>
              <p14:cNvContentPartPr/>
              <p14:nvPr/>
            </p14:nvContentPartPr>
            <p14:xfrm>
              <a:off x="10406729" y="4224212"/>
              <a:ext cx="93120" cy="180473"/>
            </p14:xfrm>
          </p:contentPart>
        </mc:Choice>
        <mc:Fallback xmlns="">
          <p:pic>
            <p:nvPicPr>
              <p:cNvPr id="101" name="墨迹 100"/>
            </p:nvPicPr>
            <p:blipFill>
              <a:blip r:embed="rId194"/>
            </p:blipFill>
            <p:spPr>
              <a:xfrm>
                <a:off x="10406729" y="4224212"/>
                <a:ext cx="93120" cy="180473"/>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102" name="墨迹 101"/>
              <p14:cNvContentPartPr/>
              <p14:nvPr/>
            </p14:nvContentPartPr>
            <p14:xfrm>
              <a:off x="10609897" y="4173454"/>
              <a:ext cx="45148" cy="152274"/>
            </p14:xfrm>
          </p:contentPart>
        </mc:Choice>
        <mc:Fallback xmlns="">
          <p:pic>
            <p:nvPicPr>
              <p:cNvPr id="102" name="墨迹 101"/>
            </p:nvPicPr>
            <p:blipFill>
              <a:blip r:embed="rId196"/>
            </p:blipFill>
            <p:spPr>
              <a:xfrm>
                <a:off x="10609897" y="4173454"/>
                <a:ext cx="45148" cy="152274"/>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03" name="墨迹 102"/>
              <p14:cNvContentPartPr/>
              <p14:nvPr/>
            </p14:nvContentPartPr>
            <p14:xfrm>
              <a:off x="10711481" y="4190373"/>
              <a:ext cx="84653" cy="129715"/>
            </p14:xfrm>
          </p:contentPart>
        </mc:Choice>
        <mc:Fallback xmlns="">
          <p:pic>
            <p:nvPicPr>
              <p:cNvPr id="103" name="墨迹 102"/>
            </p:nvPicPr>
            <p:blipFill>
              <a:blip r:embed="rId198"/>
            </p:blipFill>
            <p:spPr>
              <a:xfrm>
                <a:off x="10711481" y="4190373"/>
                <a:ext cx="84653" cy="129715"/>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104" name="墨迹 103"/>
              <p14:cNvContentPartPr/>
              <p14:nvPr/>
            </p14:nvContentPartPr>
            <p14:xfrm>
              <a:off x="10835640" y="4128335"/>
              <a:ext cx="79010" cy="11280"/>
            </p14:xfrm>
          </p:contentPart>
        </mc:Choice>
        <mc:Fallback xmlns="">
          <p:pic>
            <p:nvPicPr>
              <p:cNvPr id="104" name="墨迹 103"/>
            </p:nvPicPr>
            <p:blipFill>
              <a:blip r:embed="rId200"/>
            </p:blipFill>
            <p:spPr>
              <a:xfrm>
                <a:off x="10835640" y="4128335"/>
                <a:ext cx="79010" cy="11280"/>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105" name="墨迹 104"/>
              <p14:cNvContentPartPr/>
              <p14:nvPr/>
            </p14:nvContentPartPr>
            <p14:xfrm>
              <a:off x="10948511" y="4049378"/>
              <a:ext cx="73366" cy="211492"/>
            </p14:xfrm>
          </p:contentPart>
        </mc:Choice>
        <mc:Fallback xmlns="">
          <p:pic>
            <p:nvPicPr>
              <p:cNvPr id="105" name="墨迹 104"/>
            </p:nvPicPr>
            <p:blipFill>
              <a:blip r:embed="rId202"/>
            </p:blipFill>
            <p:spPr>
              <a:xfrm>
                <a:off x="10948511" y="4049378"/>
                <a:ext cx="73366" cy="211492"/>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106" name="墨迹 105"/>
              <p14:cNvContentPartPr/>
              <p14:nvPr/>
            </p14:nvContentPartPr>
            <p14:xfrm>
              <a:off x="11061382" y="4156534"/>
              <a:ext cx="239851" cy="157914"/>
            </p14:xfrm>
          </p:contentPart>
        </mc:Choice>
        <mc:Fallback xmlns="">
          <p:pic>
            <p:nvPicPr>
              <p:cNvPr id="106" name="墨迹 105"/>
            </p:nvPicPr>
            <p:blipFill>
              <a:blip r:embed="rId204"/>
            </p:blipFill>
            <p:spPr>
              <a:xfrm>
                <a:off x="11061382" y="4156534"/>
                <a:ext cx="239851" cy="157914"/>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107" name="墨迹 106"/>
              <p14:cNvContentPartPr/>
              <p14:nvPr/>
            </p14:nvContentPartPr>
            <p14:xfrm>
              <a:off x="11343560" y="4009899"/>
              <a:ext cx="62079" cy="437085"/>
            </p14:xfrm>
          </p:contentPart>
        </mc:Choice>
        <mc:Fallback xmlns="">
          <p:pic>
            <p:nvPicPr>
              <p:cNvPr id="107" name="墨迹 106"/>
            </p:nvPicPr>
            <p:blipFill>
              <a:blip r:embed="rId206"/>
            </p:blipFill>
            <p:spPr>
              <a:xfrm>
                <a:off x="11343560" y="4009899"/>
                <a:ext cx="62079" cy="437085"/>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108" name="墨迹 107"/>
              <p14:cNvContentPartPr/>
              <p14:nvPr/>
            </p14:nvContentPartPr>
            <p14:xfrm>
              <a:off x="11428214" y="4133975"/>
              <a:ext cx="146732" cy="163554"/>
            </p14:xfrm>
          </p:contentPart>
        </mc:Choice>
        <mc:Fallback xmlns="">
          <p:pic>
            <p:nvPicPr>
              <p:cNvPr id="108" name="墨迹 107"/>
            </p:nvPicPr>
            <p:blipFill>
              <a:blip r:embed="rId208"/>
            </p:blipFill>
            <p:spPr>
              <a:xfrm>
                <a:off x="11428214" y="4133975"/>
                <a:ext cx="146732" cy="163554"/>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109" name="墨迹 108"/>
              <p14:cNvContentPartPr/>
              <p14:nvPr/>
            </p14:nvContentPartPr>
            <p14:xfrm>
              <a:off x="11580590" y="4179093"/>
              <a:ext cx="163664" cy="428625"/>
            </p14:xfrm>
          </p:contentPart>
        </mc:Choice>
        <mc:Fallback xmlns="">
          <p:pic>
            <p:nvPicPr>
              <p:cNvPr id="109" name="墨迹 108"/>
            </p:nvPicPr>
            <p:blipFill>
              <a:blip r:embed="rId210"/>
            </p:blipFill>
            <p:spPr>
              <a:xfrm>
                <a:off x="11580590" y="4179093"/>
                <a:ext cx="163664" cy="428625"/>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110" name="墨迹 109"/>
              <p14:cNvContentPartPr/>
              <p14:nvPr/>
            </p14:nvContentPartPr>
            <p14:xfrm>
              <a:off x="11710392" y="4241131"/>
              <a:ext cx="118514" cy="152275"/>
            </p14:xfrm>
          </p:contentPart>
        </mc:Choice>
        <mc:Fallback xmlns="">
          <p:pic>
            <p:nvPicPr>
              <p:cNvPr id="110" name="墨迹 109"/>
            </p:nvPicPr>
            <p:blipFill>
              <a:blip r:embed="rId212"/>
            </p:blipFill>
            <p:spPr>
              <a:xfrm>
                <a:off x="11710392" y="4241131"/>
                <a:ext cx="118514" cy="152275"/>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111" name="墨迹 110"/>
              <p14:cNvContentPartPr/>
              <p14:nvPr/>
            </p14:nvContentPartPr>
            <p14:xfrm>
              <a:off x="8454056" y="3586914"/>
              <a:ext cx="364010" cy="219952"/>
            </p14:xfrm>
          </p:contentPart>
        </mc:Choice>
        <mc:Fallback xmlns="">
          <p:pic>
            <p:nvPicPr>
              <p:cNvPr id="111" name="墨迹 110"/>
            </p:nvPicPr>
            <p:blipFill>
              <a:blip r:embed="rId214"/>
            </p:blipFill>
            <p:spPr>
              <a:xfrm>
                <a:off x="8454056" y="3586914"/>
                <a:ext cx="364010" cy="219952"/>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112" name="墨迹 111"/>
              <p14:cNvContentPartPr/>
              <p14:nvPr/>
            </p14:nvContentPartPr>
            <p14:xfrm>
              <a:off x="6461879" y="3987340"/>
              <a:ext cx="158019" cy="129715"/>
            </p14:xfrm>
          </p:contentPart>
        </mc:Choice>
        <mc:Fallback xmlns="">
          <p:pic>
            <p:nvPicPr>
              <p:cNvPr id="112" name="墨迹 111"/>
            </p:nvPicPr>
            <p:blipFill>
              <a:blip r:embed="rId216"/>
            </p:blipFill>
            <p:spPr>
              <a:xfrm>
                <a:off x="6461879" y="3987340"/>
                <a:ext cx="158019" cy="129715"/>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113" name="墨迹 112"/>
              <p14:cNvContentPartPr/>
              <p14:nvPr/>
            </p14:nvContentPartPr>
            <p14:xfrm>
              <a:off x="6473166" y="4009899"/>
              <a:ext cx="443020" cy="62038"/>
            </p14:xfrm>
          </p:contentPart>
        </mc:Choice>
        <mc:Fallback xmlns="">
          <p:pic>
            <p:nvPicPr>
              <p:cNvPr id="113" name="墨迹 112"/>
            </p:nvPicPr>
            <p:blipFill>
              <a:blip r:embed="rId218"/>
            </p:blipFill>
            <p:spPr>
              <a:xfrm>
                <a:off x="6473166" y="4009899"/>
                <a:ext cx="443020" cy="62038"/>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114" name="墨迹 113"/>
              <p14:cNvContentPartPr/>
              <p14:nvPr/>
            </p14:nvContentPartPr>
            <p14:xfrm>
              <a:off x="4029503" y="3998620"/>
              <a:ext cx="1568911" cy="67677"/>
            </p14:xfrm>
          </p:contentPart>
        </mc:Choice>
        <mc:Fallback xmlns="">
          <p:pic>
            <p:nvPicPr>
              <p:cNvPr id="114" name="墨迹 113"/>
            </p:nvPicPr>
            <p:blipFill>
              <a:blip r:embed="rId220"/>
            </p:blipFill>
            <p:spPr>
              <a:xfrm>
                <a:off x="4029503" y="3998620"/>
                <a:ext cx="1568911" cy="67677"/>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115" name="墨迹 114"/>
              <p14:cNvContentPartPr/>
              <p14:nvPr/>
            </p14:nvContentPartPr>
            <p14:xfrm>
              <a:off x="5434750" y="4052198"/>
              <a:ext cx="11287" cy="19739"/>
            </p14:xfrm>
          </p:contentPart>
        </mc:Choice>
        <mc:Fallback xmlns="">
          <p:pic>
            <p:nvPicPr>
              <p:cNvPr id="115" name="墨迹 114"/>
            </p:nvPicPr>
            <p:blipFill>
              <a:blip r:embed="rId222"/>
            </p:blipFill>
            <p:spPr>
              <a:xfrm>
                <a:off x="5434750" y="4052198"/>
                <a:ext cx="11287" cy="19739"/>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116" name="墨迹 115"/>
              <p14:cNvContentPartPr/>
              <p14:nvPr/>
            </p14:nvContentPartPr>
            <p14:xfrm>
              <a:off x="5355740" y="4179093"/>
              <a:ext cx="95941" cy="188934"/>
            </p14:xfrm>
          </p:contentPart>
        </mc:Choice>
        <mc:Fallback xmlns="">
          <p:pic>
            <p:nvPicPr>
              <p:cNvPr id="116" name="墨迹 115"/>
            </p:nvPicPr>
            <p:blipFill>
              <a:blip r:embed="rId224"/>
            </p:blipFill>
            <p:spPr>
              <a:xfrm>
                <a:off x="5355740" y="4179093"/>
                <a:ext cx="95941" cy="188934"/>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117" name="墨迹 116"/>
              <p14:cNvContentPartPr/>
              <p14:nvPr/>
            </p14:nvContentPartPr>
            <p14:xfrm>
              <a:off x="5248513" y="4469543"/>
              <a:ext cx="186237" cy="8460"/>
            </p14:xfrm>
          </p:contentPart>
        </mc:Choice>
        <mc:Fallback xmlns="">
          <p:pic>
            <p:nvPicPr>
              <p:cNvPr id="117" name="墨迹 116"/>
            </p:nvPicPr>
            <p:blipFill>
              <a:blip r:embed="rId226"/>
            </p:blipFill>
            <p:spPr>
              <a:xfrm>
                <a:off x="5248513" y="4469543"/>
                <a:ext cx="186237" cy="8460"/>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118" name="墨迹 117"/>
              <p14:cNvContentPartPr/>
              <p14:nvPr/>
            </p14:nvContentPartPr>
            <p14:xfrm>
              <a:off x="5225938" y="4404685"/>
              <a:ext cx="180595" cy="248152"/>
            </p14:xfrm>
          </p:contentPart>
        </mc:Choice>
        <mc:Fallback xmlns="">
          <p:pic>
            <p:nvPicPr>
              <p:cNvPr id="118" name="墨迹 117"/>
            </p:nvPicPr>
            <p:blipFill>
              <a:blip r:embed="rId228"/>
            </p:blipFill>
            <p:spPr>
              <a:xfrm>
                <a:off x="5225938" y="4404685"/>
                <a:ext cx="180595" cy="248152"/>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119" name="墨迹 118"/>
              <p14:cNvContentPartPr/>
              <p14:nvPr/>
            </p14:nvContentPartPr>
            <p14:xfrm>
              <a:off x="5344453" y="4531581"/>
              <a:ext cx="177773" cy="149455"/>
            </p14:xfrm>
          </p:contentPart>
        </mc:Choice>
        <mc:Fallback xmlns="">
          <p:pic>
            <p:nvPicPr>
              <p:cNvPr id="119" name="墨迹 118"/>
            </p:nvPicPr>
            <p:blipFill>
              <a:blip r:embed="rId230"/>
            </p:blipFill>
            <p:spPr>
              <a:xfrm>
                <a:off x="5344453" y="4531581"/>
                <a:ext cx="177773" cy="149455"/>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120" name="墨迹 119"/>
              <p14:cNvContentPartPr/>
              <p14:nvPr/>
            </p14:nvContentPartPr>
            <p14:xfrm>
              <a:off x="5536334" y="4365207"/>
              <a:ext cx="31040" cy="276350"/>
            </p14:xfrm>
          </p:contentPart>
        </mc:Choice>
        <mc:Fallback xmlns="">
          <p:pic>
            <p:nvPicPr>
              <p:cNvPr id="120" name="墨迹 119"/>
            </p:nvPicPr>
            <p:blipFill>
              <a:blip r:embed="rId232"/>
            </p:blipFill>
            <p:spPr>
              <a:xfrm>
                <a:off x="5536334" y="4365207"/>
                <a:ext cx="31040" cy="276350"/>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121" name="墨迹 120"/>
              <p14:cNvContentPartPr/>
              <p14:nvPr/>
            </p14:nvContentPartPr>
            <p14:xfrm>
              <a:off x="5592770" y="4393406"/>
              <a:ext cx="225743" cy="253791"/>
            </p14:xfrm>
          </p:contentPart>
        </mc:Choice>
        <mc:Fallback xmlns="">
          <p:pic>
            <p:nvPicPr>
              <p:cNvPr id="121" name="墨迹 120"/>
            </p:nvPicPr>
            <p:blipFill>
              <a:blip r:embed="rId234"/>
            </p:blipFill>
            <p:spPr>
              <a:xfrm>
                <a:off x="5592770" y="4393406"/>
                <a:ext cx="225743" cy="253791"/>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122" name="墨迹 121"/>
              <p14:cNvContentPartPr/>
              <p14:nvPr/>
            </p14:nvContentPartPr>
            <p14:xfrm>
              <a:off x="5841087" y="4263690"/>
              <a:ext cx="56435" cy="76138"/>
            </p14:xfrm>
          </p:contentPart>
        </mc:Choice>
        <mc:Fallback xmlns="">
          <p:pic>
            <p:nvPicPr>
              <p:cNvPr id="122" name="墨迹 121"/>
            </p:nvPicPr>
            <p:blipFill>
              <a:blip r:embed="rId236"/>
            </p:blipFill>
            <p:spPr>
              <a:xfrm>
                <a:off x="5841087" y="4263690"/>
                <a:ext cx="56435" cy="76138"/>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123" name="墨迹 122"/>
              <p14:cNvContentPartPr/>
              <p14:nvPr/>
            </p14:nvContentPartPr>
            <p14:xfrm>
              <a:off x="5812869" y="4365207"/>
              <a:ext cx="112871" cy="611918"/>
            </p14:xfrm>
          </p:contentPart>
        </mc:Choice>
        <mc:Fallback xmlns="">
          <p:pic>
            <p:nvPicPr>
              <p:cNvPr id="123" name="墨迹 122"/>
            </p:nvPicPr>
            <p:blipFill>
              <a:blip r:embed="rId238"/>
            </p:blipFill>
            <p:spPr>
              <a:xfrm>
                <a:off x="5812869" y="4365207"/>
                <a:ext cx="112871" cy="611918"/>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124" name="墨迹 123"/>
              <p14:cNvContentPartPr/>
              <p14:nvPr/>
            </p14:nvContentPartPr>
            <p14:xfrm>
              <a:off x="5784651" y="4393406"/>
              <a:ext cx="197525" cy="146635"/>
            </p14:xfrm>
          </p:contentPart>
        </mc:Choice>
        <mc:Fallback xmlns="">
          <p:pic>
            <p:nvPicPr>
              <p:cNvPr id="124" name="墨迹 123"/>
            </p:nvPicPr>
            <p:blipFill>
              <a:blip r:embed="rId240"/>
            </p:blipFill>
            <p:spPr>
              <a:xfrm>
                <a:off x="5784651" y="4393406"/>
                <a:ext cx="197525" cy="146635"/>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125" name="墨迹 124"/>
              <p14:cNvContentPartPr/>
              <p14:nvPr/>
            </p14:nvContentPartPr>
            <p14:xfrm>
              <a:off x="5877770" y="4404685"/>
              <a:ext cx="194703" cy="276351"/>
            </p14:xfrm>
          </p:contentPart>
        </mc:Choice>
        <mc:Fallback xmlns="">
          <p:pic>
            <p:nvPicPr>
              <p:cNvPr id="125" name="墨迹 124"/>
            </p:nvPicPr>
            <p:blipFill>
              <a:blip r:embed="rId242"/>
            </p:blipFill>
            <p:spPr>
              <a:xfrm>
                <a:off x="5877770" y="4404685"/>
                <a:ext cx="194703" cy="276351"/>
              </a:xfrm>
              <a:prstGeom prst="rect"/>
            </p:spPr>
          </p:pic>
        </mc:Fallback>
      </mc:AlternateContent>
      <mc:AlternateContent xmlns:mc="http://schemas.openxmlformats.org/markup-compatibility/2006" xmlns:p14="http://schemas.microsoft.com/office/powerpoint/2010/main">
        <mc:Choice Requires="p14">
          <p:contentPart r:id="rId243" p14:bwMode="auto">
            <p14:nvContentPartPr>
              <p14:cNvPr id="126" name="墨迹 125"/>
              <p14:cNvContentPartPr/>
              <p14:nvPr/>
            </p14:nvContentPartPr>
            <p14:xfrm>
              <a:off x="5863661" y="4573879"/>
              <a:ext cx="268069" cy="155095"/>
            </p14:xfrm>
          </p:contentPart>
        </mc:Choice>
        <mc:Fallback xmlns="">
          <p:pic>
            <p:nvPicPr>
              <p:cNvPr id="126" name="墨迹 125"/>
            </p:nvPicPr>
            <p:blipFill>
              <a:blip r:embed="rId244"/>
            </p:blipFill>
            <p:spPr>
              <a:xfrm>
                <a:off x="5863661" y="4573879"/>
                <a:ext cx="268069" cy="155095"/>
              </a:xfrm>
              <a:prstGeom prst="rect"/>
            </p:spPr>
          </p:pic>
        </mc:Fallback>
      </mc:AlternateContent>
      <mc:AlternateContent xmlns:mc="http://schemas.openxmlformats.org/markup-compatibility/2006" xmlns:p14="http://schemas.microsoft.com/office/powerpoint/2010/main">
        <mc:Choice Requires="p14">
          <p:contentPart r:id="rId245" p14:bwMode="auto">
            <p14:nvContentPartPr>
              <p14:cNvPr id="127" name="墨迹 126"/>
              <p14:cNvContentPartPr/>
              <p14:nvPr/>
            </p14:nvContentPartPr>
            <p14:xfrm>
              <a:off x="2533959" y="4382126"/>
              <a:ext cx="775990" cy="28199"/>
            </p14:xfrm>
          </p:contentPart>
        </mc:Choice>
        <mc:Fallback xmlns="">
          <p:pic>
            <p:nvPicPr>
              <p:cNvPr id="127" name="墨迹 126"/>
            </p:nvPicPr>
            <p:blipFill>
              <a:blip r:embed="rId246"/>
            </p:blipFill>
            <p:spPr>
              <a:xfrm>
                <a:off x="2533959" y="4382126"/>
                <a:ext cx="775990" cy="28199"/>
              </a:xfrm>
              <a:prstGeom prst="rect"/>
            </p:spPr>
          </p:pic>
        </mc:Fallback>
      </mc:AlternateContent>
      <mc:AlternateContent xmlns:mc="http://schemas.openxmlformats.org/markup-compatibility/2006" xmlns:p14="http://schemas.microsoft.com/office/powerpoint/2010/main">
        <mc:Choice Requires="p14">
          <p:contentPart r:id="rId247" p14:bwMode="auto">
            <p14:nvContentPartPr>
              <p14:cNvPr id="128" name="墨迹 127"/>
              <p14:cNvContentPartPr/>
              <p14:nvPr/>
            </p14:nvContentPartPr>
            <p14:xfrm>
              <a:off x="3769899" y="4359567"/>
              <a:ext cx="626436" cy="19739"/>
            </p14:xfrm>
          </p:contentPart>
        </mc:Choice>
        <mc:Fallback xmlns="">
          <p:pic>
            <p:nvPicPr>
              <p:cNvPr id="128" name="墨迹 127"/>
            </p:nvPicPr>
            <p:blipFill>
              <a:blip r:embed="rId248"/>
            </p:blipFill>
            <p:spPr>
              <a:xfrm>
                <a:off x="3769899" y="4359567"/>
                <a:ext cx="626436" cy="19739"/>
              </a:xfrm>
              <a:prstGeom prst="rect"/>
            </p:spPr>
          </p:pic>
        </mc:Fallback>
      </mc:AlternateContent>
      <mc:AlternateContent xmlns:mc="http://schemas.openxmlformats.org/markup-compatibility/2006" xmlns:p14="http://schemas.microsoft.com/office/powerpoint/2010/main">
        <mc:Choice Requires="p14">
          <p:contentPart r:id="rId249" p14:bwMode="auto">
            <p14:nvContentPartPr>
              <p14:cNvPr id="129" name="墨迹 128"/>
              <p14:cNvContentPartPr/>
              <p14:nvPr/>
            </p14:nvContentPartPr>
            <p14:xfrm>
              <a:off x="1721286" y="4991225"/>
              <a:ext cx="62079" cy="95876"/>
            </p14:xfrm>
          </p:contentPart>
        </mc:Choice>
        <mc:Fallback xmlns="">
          <p:pic>
            <p:nvPicPr>
              <p:cNvPr id="129" name="墨迹 128"/>
            </p:nvPicPr>
            <p:blipFill>
              <a:blip r:embed="rId250"/>
            </p:blipFill>
            <p:spPr>
              <a:xfrm>
                <a:off x="1721286" y="4991225"/>
                <a:ext cx="62079" cy="95876"/>
              </a:xfrm>
              <a:prstGeom prst="rect"/>
            </p:spPr>
          </p:pic>
        </mc:Fallback>
      </mc:AlternateContent>
      <mc:AlternateContent xmlns:mc="http://schemas.openxmlformats.org/markup-compatibility/2006" xmlns:p14="http://schemas.microsoft.com/office/powerpoint/2010/main">
        <mc:Choice Requires="p14">
          <p:contentPart r:id="rId251" p14:bwMode="auto">
            <p14:nvContentPartPr>
              <p14:cNvPr id="130" name="墨迹 129"/>
              <p14:cNvContentPartPr/>
              <p14:nvPr/>
            </p14:nvContentPartPr>
            <p14:xfrm>
              <a:off x="1653563" y="4934827"/>
              <a:ext cx="389406" cy="485023"/>
            </p14:xfrm>
          </p:contentPart>
        </mc:Choice>
        <mc:Fallback xmlns="">
          <p:pic>
            <p:nvPicPr>
              <p:cNvPr id="130" name="墨迹 129"/>
            </p:nvPicPr>
            <p:blipFill>
              <a:blip r:embed="rId252"/>
            </p:blipFill>
            <p:spPr>
              <a:xfrm>
                <a:off x="1653563" y="4934827"/>
                <a:ext cx="389406" cy="485023"/>
              </a:xfrm>
              <a:prstGeom prst="rect"/>
            </p:spPr>
          </p:pic>
        </mc:Fallback>
      </mc:AlternateContent>
      <mc:AlternateContent xmlns:mc="http://schemas.openxmlformats.org/markup-compatibility/2006" xmlns:p14="http://schemas.microsoft.com/office/powerpoint/2010/main">
        <mc:Choice Requires="p14">
          <p:contentPart r:id="rId253" p14:bwMode="auto">
            <p14:nvContentPartPr>
              <p14:cNvPr id="131" name="墨迹 130"/>
              <p14:cNvContentPartPr/>
              <p14:nvPr/>
            </p14:nvContentPartPr>
            <p14:xfrm>
              <a:off x="1935741" y="5053263"/>
              <a:ext cx="45149" cy="693695"/>
            </p14:xfrm>
          </p:contentPart>
        </mc:Choice>
        <mc:Fallback xmlns="">
          <p:pic>
            <p:nvPicPr>
              <p:cNvPr id="131" name="墨迹 130"/>
            </p:nvPicPr>
            <p:blipFill>
              <a:blip r:embed="rId254"/>
            </p:blipFill>
            <p:spPr>
              <a:xfrm>
                <a:off x="1935741" y="5053263"/>
                <a:ext cx="45149" cy="693695"/>
              </a:xfrm>
              <a:prstGeom prst="rect"/>
            </p:spPr>
          </p:pic>
        </mc:Fallback>
      </mc:AlternateContent>
      <mc:AlternateContent xmlns:mc="http://schemas.openxmlformats.org/markup-compatibility/2006" xmlns:p14="http://schemas.microsoft.com/office/powerpoint/2010/main">
        <mc:Choice Requires="p14">
          <p:contentPart r:id="rId255" p14:bwMode="auto">
            <p14:nvContentPartPr>
              <p14:cNvPr id="132" name="墨迹 131"/>
              <p14:cNvContentPartPr/>
              <p14:nvPr/>
            </p14:nvContentPartPr>
            <p14:xfrm>
              <a:off x="1842623" y="5222457"/>
              <a:ext cx="121336" cy="191753"/>
            </p14:xfrm>
          </p:contentPart>
        </mc:Choice>
        <mc:Fallback xmlns="">
          <p:pic>
            <p:nvPicPr>
              <p:cNvPr id="132" name="墨迹 131"/>
            </p:nvPicPr>
            <p:blipFill>
              <a:blip r:embed="rId256"/>
            </p:blipFill>
            <p:spPr>
              <a:xfrm>
                <a:off x="1842623" y="5222457"/>
                <a:ext cx="121336" cy="191753"/>
              </a:xfrm>
              <a:prstGeom prst="rect"/>
            </p:spPr>
          </p:pic>
        </mc:Fallback>
      </mc:AlternateContent>
      <mc:AlternateContent xmlns:mc="http://schemas.openxmlformats.org/markup-compatibility/2006" xmlns:p14="http://schemas.microsoft.com/office/powerpoint/2010/main">
        <mc:Choice Requires="p14">
          <p:contentPart r:id="rId257" p14:bwMode="auto">
            <p14:nvContentPartPr>
              <p14:cNvPr id="133" name="墨迹 132"/>
              <p14:cNvContentPartPr/>
              <p14:nvPr/>
            </p14:nvContentPartPr>
            <p14:xfrm>
              <a:off x="1958316" y="5318333"/>
              <a:ext cx="115693" cy="67678"/>
            </p14:xfrm>
          </p:contentPart>
        </mc:Choice>
        <mc:Fallback xmlns="">
          <p:pic>
            <p:nvPicPr>
              <p:cNvPr id="133" name="墨迹 132"/>
            </p:nvPicPr>
            <p:blipFill>
              <a:blip r:embed="rId258"/>
            </p:blipFill>
            <p:spPr>
              <a:xfrm>
                <a:off x="1958316" y="5318333"/>
                <a:ext cx="115693" cy="67678"/>
              </a:xfrm>
              <a:prstGeom prst="rect"/>
            </p:spPr>
          </p:pic>
        </mc:Fallback>
      </mc:AlternateContent>
      <mc:AlternateContent xmlns:mc="http://schemas.openxmlformats.org/markup-compatibility/2006" xmlns:p14="http://schemas.microsoft.com/office/powerpoint/2010/main">
        <mc:Choice Requires="p14">
          <p:contentPart r:id="rId259" p14:bwMode="auto">
            <p14:nvContentPartPr>
              <p14:cNvPr id="134" name="墨迹 133"/>
              <p14:cNvContentPartPr/>
              <p14:nvPr/>
            </p14:nvContentPartPr>
            <p14:xfrm>
              <a:off x="2059900" y="5036343"/>
              <a:ext cx="203168" cy="445545"/>
            </p14:xfrm>
          </p:contentPart>
        </mc:Choice>
        <mc:Fallback xmlns="">
          <p:pic>
            <p:nvPicPr>
              <p:cNvPr id="134" name="墨迹 133"/>
            </p:nvPicPr>
            <p:blipFill>
              <a:blip r:embed="rId260"/>
            </p:blipFill>
            <p:spPr>
              <a:xfrm>
                <a:off x="2059900" y="5036343"/>
                <a:ext cx="203168" cy="445545"/>
              </a:xfrm>
              <a:prstGeom prst="rect"/>
            </p:spPr>
          </p:pic>
        </mc:Fallback>
      </mc:AlternateContent>
      <mc:AlternateContent xmlns:mc="http://schemas.openxmlformats.org/markup-compatibility/2006" xmlns:p14="http://schemas.microsoft.com/office/powerpoint/2010/main">
        <mc:Choice Requires="p14">
          <p:contentPart r:id="rId261" p14:bwMode="auto">
            <p14:nvContentPartPr>
              <p14:cNvPr id="135" name="墨迹 134"/>
              <p14:cNvContentPartPr/>
              <p14:nvPr/>
            </p14:nvContentPartPr>
            <p14:xfrm>
              <a:off x="2217920" y="5205537"/>
              <a:ext cx="135445" cy="81778"/>
            </p14:xfrm>
          </p:contentPart>
        </mc:Choice>
        <mc:Fallback xmlns="">
          <p:pic>
            <p:nvPicPr>
              <p:cNvPr id="135" name="墨迹 134"/>
            </p:nvPicPr>
            <p:blipFill>
              <a:blip r:embed="rId262"/>
            </p:blipFill>
            <p:spPr>
              <a:xfrm>
                <a:off x="2217920" y="5205537"/>
                <a:ext cx="135445" cy="81778"/>
              </a:xfrm>
              <a:prstGeom prst="rect"/>
            </p:spPr>
          </p:pic>
        </mc:Fallback>
      </mc:AlternateContent>
      <mc:AlternateContent xmlns:mc="http://schemas.openxmlformats.org/markup-compatibility/2006" xmlns:p14="http://schemas.microsoft.com/office/powerpoint/2010/main">
        <mc:Choice Requires="p14">
          <p:contentPart r:id="rId263" p14:bwMode="auto">
            <p14:nvContentPartPr>
              <p14:cNvPr id="136" name="墨迹 135"/>
              <p14:cNvContentPartPr/>
              <p14:nvPr/>
            </p14:nvContentPartPr>
            <p14:xfrm>
              <a:off x="2082474" y="5332433"/>
              <a:ext cx="174951" cy="47938"/>
            </p14:xfrm>
          </p:contentPart>
        </mc:Choice>
        <mc:Fallback xmlns="">
          <p:pic>
            <p:nvPicPr>
              <p:cNvPr id="136" name="墨迹 135"/>
            </p:nvPicPr>
            <p:blipFill>
              <a:blip r:embed="rId264"/>
            </p:blipFill>
            <p:spPr>
              <a:xfrm>
                <a:off x="2082474" y="5332433"/>
                <a:ext cx="174951" cy="47938"/>
              </a:xfrm>
              <a:prstGeom prst="rect"/>
            </p:spPr>
          </p:pic>
        </mc:Fallback>
      </mc:AlternateContent>
      <mc:AlternateContent xmlns:mc="http://schemas.openxmlformats.org/markup-compatibility/2006" xmlns:p14="http://schemas.microsoft.com/office/powerpoint/2010/main">
        <mc:Choice Requires="p14">
          <p:contentPart r:id="rId265" p14:bwMode="auto">
            <p14:nvContentPartPr>
              <p14:cNvPr id="137" name="墨迹 136"/>
              <p14:cNvContentPartPr/>
              <p14:nvPr/>
            </p14:nvContentPartPr>
            <p14:xfrm>
              <a:off x="2483167" y="5261935"/>
              <a:ext cx="39505" cy="45119"/>
            </p14:xfrm>
          </p:contentPart>
        </mc:Choice>
        <mc:Fallback xmlns="">
          <p:pic>
            <p:nvPicPr>
              <p:cNvPr id="137" name="墨迹 136"/>
            </p:nvPicPr>
            <p:blipFill>
              <a:blip r:embed="rId266"/>
            </p:blipFill>
            <p:spPr>
              <a:xfrm>
                <a:off x="2483167" y="5261935"/>
                <a:ext cx="39505" cy="45119"/>
              </a:xfrm>
              <a:prstGeom prst="rect"/>
            </p:spPr>
          </p:pic>
        </mc:Fallback>
      </mc:AlternateContent>
      <mc:AlternateContent xmlns:mc="http://schemas.openxmlformats.org/markup-compatibility/2006" xmlns:p14="http://schemas.microsoft.com/office/powerpoint/2010/main">
        <mc:Choice Requires="p14">
          <p:contentPart r:id="rId267" p14:bwMode="auto">
            <p14:nvContentPartPr>
              <p14:cNvPr id="138" name="墨迹 137"/>
              <p14:cNvContentPartPr/>
              <p14:nvPr/>
            </p14:nvContentPartPr>
            <p14:xfrm>
              <a:off x="2460593" y="5374731"/>
              <a:ext cx="47970" cy="19740"/>
            </p14:xfrm>
          </p:contentPart>
        </mc:Choice>
        <mc:Fallback xmlns="">
          <p:pic>
            <p:nvPicPr>
              <p:cNvPr id="138" name="墨迹 137"/>
            </p:nvPicPr>
            <p:blipFill>
              <a:blip r:embed="rId268"/>
            </p:blipFill>
            <p:spPr>
              <a:xfrm>
                <a:off x="2460593" y="5374731"/>
                <a:ext cx="47970" cy="19740"/>
              </a:xfrm>
              <a:prstGeom prst="rect"/>
            </p:spPr>
          </p:pic>
        </mc:Fallback>
      </mc:AlternateContent>
      <mc:AlternateContent xmlns:mc="http://schemas.openxmlformats.org/markup-compatibility/2006" xmlns:p14="http://schemas.microsoft.com/office/powerpoint/2010/main">
        <mc:Choice Requires="p14">
          <p:contentPart r:id="rId269" p14:bwMode="auto">
            <p14:nvContentPartPr>
              <p14:cNvPr id="139" name="墨迹 138"/>
              <p14:cNvContentPartPr/>
              <p14:nvPr/>
            </p14:nvContentPartPr>
            <p14:xfrm>
              <a:off x="3369206" y="5132220"/>
              <a:ext cx="67723" cy="485023"/>
            </p14:xfrm>
          </p:contentPart>
        </mc:Choice>
        <mc:Fallback xmlns="">
          <p:pic>
            <p:nvPicPr>
              <p:cNvPr id="139" name="墨迹 138"/>
            </p:nvPicPr>
            <p:blipFill>
              <a:blip r:embed="rId270"/>
            </p:blipFill>
            <p:spPr>
              <a:xfrm>
                <a:off x="3369206" y="5132220"/>
                <a:ext cx="67723" cy="485023"/>
              </a:xfrm>
              <a:prstGeom prst="rect"/>
            </p:spPr>
          </p:pic>
        </mc:Fallback>
      </mc:AlternateContent>
      <mc:AlternateContent xmlns:mc="http://schemas.openxmlformats.org/markup-compatibility/2006" xmlns:p14="http://schemas.microsoft.com/office/powerpoint/2010/main">
        <mc:Choice Requires="p14">
          <p:contentPart r:id="rId271" p14:bwMode="auto">
            <p14:nvContentPartPr>
              <p14:cNvPr id="140" name="墨迹 139"/>
              <p14:cNvContentPartPr/>
              <p14:nvPr/>
            </p14:nvContentPartPr>
            <p14:xfrm>
              <a:off x="3473612" y="5087101"/>
              <a:ext cx="104406" cy="349668"/>
            </p14:xfrm>
          </p:contentPart>
        </mc:Choice>
        <mc:Fallback xmlns="">
          <p:pic>
            <p:nvPicPr>
              <p:cNvPr id="140" name="墨迹 139"/>
            </p:nvPicPr>
            <p:blipFill>
              <a:blip r:embed="rId272"/>
            </p:blipFill>
            <p:spPr>
              <a:xfrm>
                <a:off x="3473612" y="5087101"/>
                <a:ext cx="104406" cy="349668"/>
              </a:xfrm>
              <a:prstGeom prst="rect"/>
            </p:spPr>
          </p:pic>
        </mc:Fallback>
      </mc:AlternateContent>
      <mc:AlternateContent xmlns:mc="http://schemas.openxmlformats.org/markup-compatibility/2006" xmlns:p14="http://schemas.microsoft.com/office/powerpoint/2010/main">
        <mc:Choice Requires="p14">
          <p:contentPart r:id="rId273" p14:bwMode="auto">
            <p14:nvContentPartPr>
              <p14:cNvPr id="141" name="墨迹 140"/>
              <p14:cNvContentPartPr/>
              <p14:nvPr/>
            </p14:nvContentPartPr>
            <p14:xfrm>
              <a:off x="3628810" y="5081462"/>
              <a:ext cx="110050" cy="118436"/>
            </p14:xfrm>
          </p:contentPart>
        </mc:Choice>
        <mc:Fallback xmlns="">
          <p:pic>
            <p:nvPicPr>
              <p:cNvPr id="141" name="墨迹 140"/>
            </p:nvPicPr>
            <p:blipFill>
              <a:blip r:embed="rId274"/>
            </p:blipFill>
            <p:spPr>
              <a:xfrm>
                <a:off x="3628810" y="5081462"/>
                <a:ext cx="110050" cy="118436"/>
              </a:xfrm>
              <a:prstGeom prst="rect"/>
            </p:spPr>
          </p:pic>
        </mc:Fallback>
      </mc:AlternateContent>
      <mc:AlternateContent xmlns:mc="http://schemas.openxmlformats.org/markup-compatibility/2006" xmlns:p14="http://schemas.microsoft.com/office/powerpoint/2010/main">
        <mc:Choice Requires="p14">
          <p:contentPart r:id="rId275" p14:bwMode="auto">
            <p14:nvContentPartPr>
              <p14:cNvPr id="142" name="墨迹 141"/>
              <p14:cNvContentPartPr/>
              <p14:nvPr/>
            </p14:nvContentPartPr>
            <p14:xfrm>
              <a:off x="3719107" y="5104021"/>
              <a:ext cx="126980" cy="22559"/>
            </p14:xfrm>
          </p:contentPart>
        </mc:Choice>
        <mc:Fallback xmlns="">
          <p:pic>
            <p:nvPicPr>
              <p:cNvPr id="142" name="墨迹 141"/>
            </p:nvPicPr>
            <p:blipFill>
              <a:blip r:embed="rId276"/>
            </p:blipFill>
            <p:spPr>
              <a:xfrm>
                <a:off x="3719107" y="5104021"/>
                <a:ext cx="126980" cy="22559"/>
              </a:xfrm>
              <a:prstGeom prst="rect"/>
            </p:spPr>
          </p:pic>
        </mc:Fallback>
      </mc:AlternateContent>
      <mc:AlternateContent xmlns:mc="http://schemas.openxmlformats.org/markup-compatibility/2006" xmlns:p14="http://schemas.microsoft.com/office/powerpoint/2010/main">
        <mc:Choice Requires="p14">
          <p:contentPart r:id="rId277" p14:bwMode="auto">
            <p14:nvContentPartPr>
              <p14:cNvPr id="143" name="墨迹 142"/>
              <p14:cNvContentPartPr/>
              <p14:nvPr/>
            </p14:nvContentPartPr>
            <p14:xfrm>
              <a:off x="3764256" y="5025064"/>
              <a:ext cx="28217" cy="183293"/>
            </p14:xfrm>
          </p:contentPart>
        </mc:Choice>
        <mc:Fallback xmlns="">
          <p:pic>
            <p:nvPicPr>
              <p:cNvPr id="143" name="墨迹 142"/>
            </p:nvPicPr>
            <p:blipFill>
              <a:blip r:embed="rId278"/>
            </p:blipFill>
            <p:spPr>
              <a:xfrm>
                <a:off x="3764256" y="5025064"/>
                <a:ext cx="28217" cy="183293"/>
              </a:xfrm>
              <a:prstGeom prst="rect"/>
            </p:spPr>
          </p:pic>
        </mc:Fallback>
      </mc:AlternateContent>
      <mc:AlternateContent xmlns:mc="http://schemas.openxmlformats.org/markup-compatibility/2006" xmlns:p14="http://schemas.microsoft.com/office/powerpoint/2010/main">
        <mc:Choice Requires="p14">
          <p:contentPart r:id="rId279" p14:bwMode="auto">
            <p14:nvContentPartPr>
              <p14:cNvPr id="144" name="墨迹 143"/>
              <p14:cNvContentPartPr/>
              <p14:nvPr/>
            </p14:nvContentPartPr>
            <p14:xfrm>
              <a:off x="3865840" y="5278855"/>
              <a:ext cx="211633" cy="33839"/>
            </p14:xfrm>
          </p:contentPart>
        </mc:Choice>
        <mc:Fallback xmlns="">
          <p:pic>
            <p:nvPicPr>
              <p:cNvPr id="144" name="墨迹 143"/>
            </p:nvPicPr>
            <p:blipFill>
              <a:blip r:embed="rId280"/>
            </p:blipFill>
            <p:spPr>
              <a:xfrm>
                <a:off x="3865840" y="5278855"/>
                <a:ext cx="211633" cy="33839"/>
              </a:xfrm>
              <a:prstGeom prst="rect"/>
            </p:spPr>
          </p:pic>
        </mc:Fallback>
      </mc:AlternateContent>
      <mc:AlternateContent xmlns:mc="http://schemas.openxmlformats.org/markup-compatibility/2006" xmlns:p14="http://schemas.microsoft.com/office/powerpoint/2010/main">
        <mc:Choice Requires="p14">
          <p:contentPart r:id="rId281" p14:bwMode="auto">
            <p14:nvContentPartPr>
              <p14:cNvPr id="145" name="墨迹 144"/>
              <p14:cNvContentPartPr/>
              <p14:nvPr/>
            </p14:nvContentPartPr>
            <p14:xfrm>
              <a:off x="3950493" y="5160419"/>
              <a:ext cx="39505" cy="315829"/>
            </p14:xfrm>
          </p:contentPart>
        </mc:Choice>
        <mc:Fallback xmlns="">
          <p:pic>
            <p:nvPicPr>
              <p:cNvPr id="145" name="墨迹 144"/>
            </p:nvPicPr>
            <p:blipFill>
              <a:blip r:embed="rId282"/>
            </p:blipFill>
            <p:spPr>
              <a:xfrm>
                <a:off x="3950493" y="5160419"/>
                <a:ext cx="39505" cy="315829"/>
              </a:xfrm>
              <a:prstGeom prst="rect"/>
            </p:spPr>
          </p:pic>
        </mc:Fallback>
      </mc:AlternateContent>
      <mc:AlternateContent xmlns:mc="http://schemas.openxmlformats.org/markup-compatibility/2006" xmlns:p14="http://schemas.microsoft.com/office/powerpoint/2010/main">
        <mc:Choice Requires="p14">
          <p:contentPart r:id="rId283" p14:bwMode="auto">
            <p14:nvContentPartPr>
              <p14:cNvPr id="146" name="墨迹 145"/>
              <p14:cNvContentPartPr/>
              <p14:nvPr/>
            </p14:nvContentPartPr>
            <p14:xfrm>
              <a:off x="4345543" y="5087101"/>
              <a:ext cx="129802" cy="42299"/>
            </p14:xfrm>
          </p:contentPart>
        </mc:Choice>
        <mc:Fallback xmlns="">
          <p:pic>
            <p:nvPicPr>
              <p:cNvPr id="146" name="墨迹 145"/>
            </p:nvPicPr>
            <p:blipFill>
              <a:blip r:embed="rId284"/>
            </p:blipFill>
            <p:spPr>
              <a:xfrm>
                <a:off x="4345543" y="5087101"/>
                <a:ext cx="129802" cy="42299"/>
              </a:xfrm>
              <a:prstGeom prst="rect"/>
            </p:spPr>
          </p:pic>
        </mc:Fallback>
      </mc:AlternateContent>
      <mc:AlternateContent xmlns:mc="http://schemas.openxmlformats.org/markup-compatibility/2006" xmlns:p14="http://schemas.microsoft.com/office/powerpoint/2010/main">
        <mc:Choice Requires="p14">
          <p:contentPart r:id="rId285" p14:bwMode="auto">
            <p14:nvContentPartPr>
              <p14:cNvPr id="147" name="墨迹 146"/>
              <p14:cNvContentPartPr/>
              <p14:nvPr/>
            </p14:nvContentPartPr>
            <p14:xfrm>
              <a:off x="4306038" y="5143500"/>
              <a:ext cx="16930" cy="338388"/>
            </p14:xfrm>
          </p:contentPart>
        </mc:Choice>
        <mc:Fallback xmlns="">
          <p:pic>
            <p:nvPicPr>
              <p:cNvPr id="147" name="墨迹 146"/>
            </p:nvPicPr>
            <p:blipFill>
              <a:blip r:embed="rId286"/>
            </p:blipFill>
            <p:spPr>
              <a:xfrm>
                <a:off x="4306038" y="5143500"/>
                <a:ext cx="16930" cy="338388"/>
              </a:xfrm>
              <a:prstGeom prst="rect"/>
            </p:spPr>
          </p:pic>
        </mc:Fallback>
      </mc:AlternateContent>
      <mc:AlternateContent xmlns:mc="http://schemas.openxmlformats.org/markup-compatibility/2006" xmlns:p14="http://schemas.microsoft.com/office/powerpoint/2010/main">
        <mc:Choice Requires="p14">
          <p:contentPart r:id="rId287" p14:bwMode="auto">
            <p14:nvContentPartPr>
              <p14:cNvPr id="148" name="墨迹 147"/>
              <p14:cNvContentPartPr/>
              <p14:nvPr/>
            </p14:nvContentPartPr>
            <p14:xfrm>
              <a:off x="4311681" y="5137860"/>
              <a:ext cx="440198" cy="315829"/>
            </p14:xfrm>
          </p:contentPart>
        </mc:Choice>
        <mc:Fallback xmlns="">
          <p:pic>
            <p:nvPicPr>
              <p:cNvPr id="148" name="墨迹 147"/>
            </p:nvPicPr>
            <p:blipFill>
              <a:blip r:embed="rId288"/>
            </p:blipFill>
            <p:spPr>
              <a:xfrm>
                <a:off x="4311681" y="5137860"/>
                <a:ext cx="440198" cy="315829"/>
              </a:xfrm>
              <a:prstGeom prst="rect"/>
            </p:spPr>
          </p:pic>
        </mc:Fallback>
      </mc:AlternateContent>
      <mc:AlternateContent xmlns:mc="http://schemas.openxmlformats.org/markup-compatibility/2006" xmlns:p14="http://schemas.microsoft.com/office/powerpoint/2010/main">
        <mc:Choice Requires="p14">
          <p:contentPart r:id="rId289" p14:bwMode="auto">
            <p14:nvContentPartPr>
              <p14:cNvPr id="149" name="墨迹 148"/>
              <p14:cNvContentPartPr/>
              <p14:nvPr/>
            </p14:nvContentPartPr>
            <p14:xfrm>
              <a:off x="4924008" y="5250656"/>
              <a:ext cx="14109" cy="5640"/>
            </p14:xfrm>
          </p:contentPart>
        </mc:Choice>
        <mc:Fallback xmlns="">
          <p:pic>
            <p:nvPicPr>
              <p:cNvPr id="149" name="墨迹 148"/>
            </p:nvPicPr>
            <p:blipFill>
              <a:blip r:embed="rId290"/>
            </p:blipFill>
            <p:spPr>
              <a:xfrm>
                <a:off x="4924008" y="5250656"/>
                <a:ext cx="14109" cy="5640"/>
              </a:xfrm>
              <a:prstGeom prst="rect"/>
            </p:spPr>
          </p:pic>
        </mc:Fallback>
      </mc:AlternateContent>
      <mc:AlternateContent xmlns:mc="http://schemas.openxmlformats.org/markup-compatibility/2006" xmlns:p14="http://schemas.microsoft.com/office/powerpoint/2010/main">
        <mc:Choice Requires="p14">
          <p:contentPart r:id="rId291" p14:bwMode="auto">
            <p14:nvContentPartPr>
              <p14:cNvPr id="150" name="墨迹 149"/>
              <p14:cNvContentPartPr/>
              <p14:nvPr/>
            </p14:nvContentPartPr>
            <p14:xfrm>
              <a:off x="4881681" y="5267575"/>
              <a:ext cx="59258" cy="152275"/>
            </p14:xfrm>
          </p:contentPart>
        </mc:Choice>
        <mc:Fallback xmlns="">
          <p:pic>
            <p:nvPicPr>
              <p:cNvPr id="150" name="墨迹 149"/>
            </p:nvPicPr>
            <p:blipFill>
              <a:blip r:embed="rId292"/>
            </p:blipFill>
            <p:spPr>
              <a:xfrm>
                <a:off x="4881681" y="5267575"/>
                <a:ext cx="59258" cy="152275"/>
              </a:xfrm>
              <a:prstGeom prst="rect"/>
            </p:spPr>
          </p:pic>
        </mc:Fallback>
      </mc:AlternateContent>
      <mc:AlternateContent xmlns:mc="http://schemas.openxmlformats.org/markup-compatibility/2006" xmlns:p14="http://schemas.microsoft.com/office/powerpoint/2010/main">
        <mc:Choice Requires="p14">
          <p:contentPart r:id="rId293" p14:bwMode="auto">
            <p14:nvContentPartPr>
              <p14:cNvPr id="151" name="墨迹 150"/>
              <p14:cNvContentPartPr/>
              <p14:nvPr/>
            </p14:nvContentPartPr>
            <p14:xfrm>
              <a:off x="4986087" y="5256296"/>
              <a:ext cx="76188" cy="157914"/>
            </p14:xfrm>
          </p:contentPart>
        </mc:Choice>
        <mc:Fallback xmlns="">
          <p:pic>
            <p:nvPicPr>
              <p:cNvPr id="151" name="墨迹 150"/>
            </p:nvPicPr>
            <p:blipFill>
              <a:blip r:embed="rId294"/>
            </p:blipFill>
            <p:spPr>
              <a:xfrm>
                <a:off x="4986087" y="5256296"/>
                <a:ext cx="76188" cy="157914"/>
              </a:xfrm>
              <a:prstGeom prst="rect"/>
            </p:spPr>
          </p:pic>
        </mc:Fallback>
      </mc:AlternateContent>
      <mc:AlternateContent xmlns:mc="http://schemas.openxmlformats.org/markup-compatibility/2006" xmlns:p14="http://schemas.microsoft.com/office/powerpoint/2010/main">
        <mc:Choice Requires="p14">
          <p:contentPart r:id="rId295" p14:bwMode="auto">
            <p14:nvContentPartPr>
              <p14:cNvPr id="152" name="墨迹 151"/>
              <p14:cNvContentPartPr/>
              <p14:nvPr/>
            </p14:nvContentPartPr>
            <p14:xfrm>
              <a:off x="5113067" y="5199898"/>
              <a:ext cx="101584" cy="205852"/>
            </p14:xfrm>
          </p:contentPart>
        </mc:Choice>
        <mc:Fallback xmlns="">
          <p:pic>
            <p:nvPicPr>
              <p:cNvPr id="152" name="墨迹 151"/>
            </p:nvPicPr>
            <p:blipFill>
              <a:blip r:embed="rId296"/>
            </p:blipFill>
            <p:spPr>
              <a:xfrm>
                <a:off x="5113067" y="5199898"/>
                <a:ext cx="101584" cy="205852"/>
              </a:xfrm>
              <a:prstGeom prst="rect"/>
            </p:spPr>
          </p:pic>
        </mc:Fallback>
      </mc:AlternateContent>
      <mc:AlternateContent xmlns:mc="http://schemas.openxmlformats.org/markup-compatibility/2006" xmlns:p14="http://schemas.microsoft.com/office/powerpoint/2010/main">
        <mc:Choice Requires="p14">
          <p:contentPart r:id="rId297" p14:bwMode="auto">
            <p14:nvContentPartPr>
              <p14:cNvPr id="153" name="墨迹 152"/>
              <p14:cNvContentPartPr/>
              <p14:nvPr/>
            </p14:nvContentPartPr>
            <p14:xfrm>
              <a:off x="5355740" y="5132220"/>
              <a:ext cx="299109" cy="28199"/>
            </p14:xfrm>
          </p:contentPart>
        </mc:Choice>
        <mc:Fallback xmlns="">
          <p:pic>
            <p:nvPicPr>
              <p:cNvPr id="153" name="墨迹 152"/>
            </p:nvPicPr>
            <p:blipFill>
              <a:blip r:embed="rId298"/>
            </p:blipFill>
            <p:spPr>
              <a:xfrm>
                <a:off x="5355740" y="5132220"/>
                <a:ext cx="299109" cy="28199"/>
              </a:xfrm>
              <a:prstGeom prst="rect"/>
            </p:spPr>
          </p:pic>
        </mc:Fallback>
      </mc:AlternateContent>
      <mc:AlternateContent xmlns:mc="http://schemas.openxmlformats.org/markup-compatibility/2006" xmlns:p14="http://schemas.microsoft.com/office/powerpoint/2010/main">
        <mc:Choice Requires="p14">
          <p:contentPart r:id="rId299" p14:bwMode="auto">
            <p14:nvContentPartPr>
              <p14:cNvPr id="154" name="墨迹 153"/>
              <p14:cNvContentPartPr/>
              <p14:nvPr/>
            </p14:nvContentPartPr>
            <p14:xfrm>
              <a:off x="5570196" y="5064542"/>
              <a:ext cx="146733" cy="70498"/>
            </p14:xfrm>
          </p:contentPart>
        </mc:Choice>
        <mc:Fallback xmlns="">
          <p:pic>
            <p:nvPicPr>
              <p:cNvPr id="154" name="墨迹 153"/>
            </p:nvPicPr>
            <p:blipFill>
              <a:blip r:embed="rId300"/>
            </p:blipFill>
            <p:spPr>
              <a:xfrm>
                <a:off x="5570196" y="5064542"/>
                <a:ext cx="146733" cy="70498"/>
              </a:xfrm>
              <a:prstGeom prst="rect"/>
            </p:spPr>
          </p:pic>
        </mc:Fallback>
      </mc:AlternateContent>
      <mc:AlternateContent xmlns:mc="http://schemas.openxmlformats.org/markup-compatibility/2006" xmlns:p14="http://schemas.microsoft.com/office/powerpoint/2010/main">
        <mc:Choice Requires="p14">
          <p:contentPart r:id="rId301" p14:bwMode="auto">
            <p14:nvContentPartPr>
              <p14:cNvPr id="155" name="墨迹 154"/>
              <p14:cNvContentPartPr/>
              <p14:nvPr/>
            </p14:nvContentPartPr>
            <p14:xfrm>
              <a:off x="5367028" y="5222457"/>
              <a:ext cx="262425" cy="22559"/>
            </p14:xfrm>
          </p:contentPart>
        </mc:Choice>
        <mc:Fallback xmlns="">
          <p:pic>
            <p:nvPicPr>
              <p:cNvPr id="155" name="墨迹 154"/>
            </p:nvPicPr>
            <p:blipFill>
              <a:blip r:embed="rId302"/>
            </p:blipFill>
            <p:spPr>
              <a:xfrm>
                <a:off x="5367028" y="5222457"/>
                <a:ext cx="262425" cy="22559"/>
              </a:xfrm>
              <a:prstGeom prst="rect"/>
            </p:spPr>
          </p:pic>
        </mc:Fallback>
      </mc:AlternateContent>
      <mc:AlternateContent xmlns:mc="http://schemas.openxmlformats.org/markup-compatibility/2006" xmlns:p14="http://schemas.microsoft.com/office/powerpoint/2010/main">
        <mc:Choice Requires="p14">
          <p:contentPart r:id="rId303" p14:bwMode="auto">
            <p14:nvContentPartPr>
              <p14:cNvPr id="156" name="墨迹 155"/>
              <p14:cNvContentPartPr/>
              <p14:nvPr/>
            </p14:nvContentPartPr>
            <p14:xfrm>
              <a:off x="5383958" y="5295774"/>
              <a:ext cx="146733" cy="70498"/>
            </p14:xfrm>
          </p:contentPart>
        </mc:Choice>
        <mc:Fallback xmlns="">
          <p:pic>
            <p:nvPicPr>
              <p:cNvPr id="156" name="墨迹 155"/>
            </p:nvPicPr>
            <p:blipFill>
              <a:blip r:embed="rId304"/>
            </p:blipFill>
            <p:spPr>
              <a:xfrm>
                <a:off x="5383958" y="5295774"/>
                <a:ext cx="146733" cy="70498"/>
              </a:xfrm>
              <a:prstGeom prst="rect"/>
            </p:spPr>
          </p:pic>
        </mc:Fallback>
      </mc:AlternateContent>
      <mc:AlternateContent xmlns:mc="http://schemas.openxmlformats.org/markup-compatibility/2006" xmlns:p14="http://schemas.microsoft.com/office/powerpoint/2010/main">
        <mc:Choice Requires="p14">
          <p:contentPart r:id="rId305" p14:bwMode="auto">
            <p14:nvContentPartPr>
              <p14:cNvPr id="157" name="墨迹 156"/>
              <p14:cNvContentPartPr/>
              <p14:nvPr/>
            </p14:nvContentPartPr>
            <p14:xfrm>
              <a:off x="5897522" y="5041983"/>
              <a:ext cx="129802" cy="355308"/>
            </p14:xfrm>
          </p:contentPart>
        </mc:Choice>
        <mc:Fallback xmlns="">
          <p:pic>
            <p:nvPicPr>
              <p:cNvPr id="157" name="墨迹 156"/>
            </p:nvPicPr>
            <p:blipFill>
              <a:blip r:embed="rId306"/>
            </p:blipFill>
            <p:spPr>
              <a:xfrm>
                <a:off x="5897522" y="5041983"/>
                <a:ext cx="129802" cy="355308"/>
              </a:xfrm>
              <a:prstGeom prst="rect"/>
            </p:spPr>
          </p:pic>
        </mc:Fallback>
      </mc:AlternateContent>
      <mc:AlternateContent xmlns:mc="http://schemas.openxmlformats.org/markup-compatibility/2006" xmlns:p14="http://schemas.microsoft.com/office/powerpoint/2010/main">
        <mc:Choice Requires="p14">
          <p:contentPart r:id="rId307" p14:bwMode="auto">
            <p14:nvContentPartPr>
              <p14:cNvPr id="158" name="墨迹 157"/>
              <p14:cNvContentPartPr/>
              <p14:nvPr/>
            </p14:nvContentPartPr>
            <p14:xfrm>
              <a:off x="6049899" y="4940467"/>
              <a:ext cx="124158" cy="344027"/>
            </p14:xfrm>
          </p:contentPart>
        </mc:Choice>
        <mc:Fallback xmlns="">
          <p:pic>
            <p:nvPicPr>
              <p:cNvPr id="158" name="墨迹 157"/>
            </p:nvPicPr>
            <p:blipFill>
              <a:blip r:embed="rId308"/>
            </p:blipFill>
            <p:spPr>
              <a:xfrm>
                <a:off x="6049899" y="4940467"/>
                <a:ext cx="124158" cy="344027"/>
              </a:xfrm>
              <a:prstGeom prst="rect"/>
            </p:spPr>
          </p:pic>
        </mc:Fallback>
      </mc:AlternateContent>
      <mc:AlternateContent xmlns:mc="http://schemas.openxmlformats.org/markup-compatibility/2006" xmlns:p14="http://schemas.microsoft.com/office/powerpoint/2010/main">
        <mc:Choice Requires="p14">
          <p:contentPart r:id="rId309" p14:bwMode="auto">
            <p14:nvContentPartPr>
              <p14:cNvPr id="159" name="墨迹 158"/>
              <p14:cNvContentPartPr/>
              <p14:nvPr/>
            </p14:nvContentPartPr>
            <p14:xfrm>
              <a:off x="6205097" y="5002504"/>
              <a:ext cx="149554" cy="287630"/>
            </p14:xfrm>
          </p:contentPart>
        </mc:Choice>
        <mc:Fallback xmlns="">
          <p:pic>
            <p:nvPicPr>
              <p:cNvPr id="159" name="墨迹 158"/>
            </p:nvPicPr>
            <p:blipFill>
              <a:blip r:embed="rId310"/>
            </p:blipFill>
            <p:spPr>
              <a:xfrm>
                <a:off x="6205097" y="5002504"/>
                <a:ext cx="149554" cy="287630"/>
              </a:xfrm>
              <a:prstGeom prst="rect"/>
            </p:spPr>
          </p:pic>
        </mc:Fallback>
      </mc:AlternateContent>
      <mc:AlternateContent xmlns:mc="http://schemas.openxmlformats.org/markup-compatibility/2006" xmlns:p14="http://schemas.microsoft.com/office/powerpoint/2010/main">
        <mc:Choice Requires="p14">
          <p:contentPart r:id="rId311" p14:bwMode="auto">
            <p14:nvContentPartPr>
              <p14:cNvPr id="160" name="墨迹 159"/>
              <p14:cNvContentPartPr/>
              <p14:nvPr/>
            </p14:nvContentPartPr>
            <p14:xfrm>
              <a:off x="6394156" y="5120940"/>
              <a:ext cx="163663" cy="16920"/>
            </p14:xfrm>
          </p:contentPart>
        </mc:Choice>
        <mc:Fallback xmlns="">
          <p:pic>
            <p:nvPicPr>
              <p:cNvPr id="160" name="墨迹 159"/>
            </p:nvPicPr>
            <p:blipFill>
              <a:blip r:embed="rId312"/>
            </p:blipFill>
            <p:spPr>
              <a:xfrm>
                <a:off x="6394156" y="5120940"/>
                <a:ext cx="163663" cy="16920"/>
              </a:xfrm>
              <a:prstGeom prst="rect"/>
            </p:spPr>
          </p:pic>
        </mc:Fallback>
      </mc:AlternateContent>
      <mc:AlternateContent xmlns:mc="http://schemas.openxmlformats.org/markup-compatibility/2006" xmlns:p14="http://schemas.microsoft.com/office/powerpoint/2010/main">
        <mc:Choice Requires="p14">
          <p:contentPart r:id="rId313" p14:bwMode="auto">
            <p14:nvContentPartPr>
              <p14:cNvPr id="161" name="墨迹 160"/>
              <p14:cNvContentPartPr/>
              <p14:nvPr/>
            </p14:nvContentPartPr>
            <p14:xfrm>
              <a:off x="6456235" y="5025064"/>
              <a:ext cx="28218" cy="301729"/>
            </p14:xfrm>
          </p:contentPart>
        </mc:Choice>
        <mc:Fallback xmlns="">
          <p:pic>
            <p:nvPicPr>
              <p:cNvPr id="161" name="墨迹 160"/>
            </p:nvPicPr>
            <p:blipFill>
              <a:blip r:embed="rId314"/>
            </p:blipFill>
            <p:spPr>
              <a:xfrm>
                <a:off x="6456235" y="5025064"/>
                <a:ext cx="28218" cy="301729"/>
              </a:xfrm>
              <a:prstGeom prst="rect"/>
            </p:spPr>
          </p:pic>
        </mc:Fallback>
      </mc:AlternateContent>
      <mc:AlternateContent xmlns:mc="http://schemas.openxmlformats.org/markup-compatibility/2006" xmlns:p14="http://schemas.microsoft.com/office/powerpoint/2010/main">
        <mc:Choice Requires="p14">
          <p:contentPart r:id="rId315" p14:bwMode="auto">
            <p14:nvContentPartPr>
              <p14:cNvPr id="162" name="墨迹 161"/>
              <p14:cNvContentPartPr/>
              <p14:nvPr/>
            </p14:nvContentPartPr>
            <p14:xfrm>
              <a:off x="6839997" y="4912268"/>
              <a:ext cx="129802" cy="42298"/>
            </p14:xfrm>
          </p:contentPart>
        </mc:Choice>
        <mc:Fallback xmlns="">
          <p:pic>
            <p:nvPicPr>
              <p:cNvPr id="162" name="墨迹 161"/>
            </p:nvPicPr>
            <p:blipFill>
              <a:blip r:embed="rId316"/>
            </p:blipFill>
            <p:spPr>
              <a:xfrm>
                <a:off x="6839997" y="4912268"/>
                <a:ext cx="129802" cy="42298"/>
              </a:xfrm>
              <a:prstGeom prst="rect"/>
            </p:spPr>
          </p:pic>
        </mc:Fallback>
      </mc:AlternateContent>
      <mc:AlternateContent xmlns:mc="http://schemas.openxmlformats.org/markup-compatibility/2006" xmlns:p14="http://schemas.microsoft.com/office/powerpoint/2010/main">
        <mc:Choice Requires="p14">
          <p:contentPart r:id="rId317" p14:bwMode="auto">
            <p14:nvContentPartPr>
              <p14:cNvPr id="163" name="墨迹 162"/>
              <p14:cNvContentPartPr/>
              <p14:nvPr/>
            </p14:nvContentPartPr>
            <p14:xfrm>
              <a:off x="6772275" y="4985585"/>
              <a:ext cx="67722" cy="304549"/>
            </p14:xfrm>
          </p:contentPart>
        </mc:Choice>
        <mc:Fallback xmlns="">
          <p:pic>
            <p:nvPicPr>
              <p:cNvPr id="163" name="墨迹 162"/>
            </p:nvPicPr>
            <p:blipFill>
              <a:blip r:embed="rId318"/>
            </p:blipFill>
            <p:spPr>
              <a:xfrm>
                <a:off x="6772275" y="4985585"/>
                <a:ext cx="67722" cy="304549"/>
              </a:xfrm>
              <a:prstGeom prst="rect"/>
            </p:spPr>
          </p:pic>
        </mc:Fallback>
      </mc:AlternateContent>
      <mc:AlternateContent xmlns:mc="http://schemas.openxmlformats.org/markup-compatibility/2006" xmlns:p14="http://schemas.microsoft.com/office/powerpoint/2010/main">
        <mc:Choice Requires="p14">
          <p:contentPart r:id="rId319" p14:bwMode="auto">
            <p14:nvContentPartPr>
              <p14:cNvPr id="164" name="墨迹 163"/>
              <p14:cNvContentPartPr/>
              <p14:nvPr/>
            </p14:nvContentPartPr>
            <p14:xfrm>
              <a:off x="6800492" y="5064542"/>
              <a:ext cx="234208" cy="174834"/>
            </p14:xfrm>
          </p:contentPart>
        </mc:Choice>
        <mc:Fallback xmlns="">
          <p:pic>
            <p:nvPicPr>
              <p:cNvPr id="164" name="墨迹 163"/>
            </p:nvPicPr>
            <p:blipFill>
              <a:blip r:embed="rId320"/>
            </p:blipFill>
            <p:spPr>
              <a:xfrm>
                <a:off x="6800492" y="5064542"/>
                <a:ext cx="234208" cy="174834"/>
              </a:xfrm>
              <a:prstGeom prst="rect"/>
            </p:spPr>
          </p:pic>
        </mc:Fallback>
      </mc:AlternateContent>
      <mc:AlternateContent xmlns:mc="http://schemas.openxmlformats.org/markup-compatibility/2006" xmlns:p14="http://schemas.microsoft.com/office/powerpoint/2010/main">
        <mc:Choice Requires="p14">
          <p:contentPart r:id="rId321" p14:bwMode="auto">
            <p14:nvContentPartPr>
              <p14:cNvPr id="165" name="墨迹 164"/>
              <p14:cNvContentPartPr/>
              <p14:nvPr/>
            </p14:nvContentPartPr>
            <p14:xfrm>
              <a:off x="7043165" y="4844590"/>
              <a:ext cx="115693" cy="140995"/>
            </p14:xfrm>
          </p:contentPart>
        </mc:Choice>
        <mc:Fallback xmlns="">
          <p:pic>
            <p:nvPicPr>
              <p:cNvPr id="165" name="墨迹 164"/>
            </p:nvPicPr>
            <p:blipFill>
              <a:blip r:embed="rId322"/>
            </p:blipFill>
            <p:spPr>
              <a:xfrm>
                <a:off x="7043165" y="4844590"/>
                <a:ext cx="115693" cy="140995"/>
              </a:xfrm>
              <a:prstGeom prst="rect"/>
            </p:spPr>
          </p:pic>
        </mc:Fallback>
      </mc:AlternateContent>
      <mc:AlternateContent xmlns:mc="http://schemas.openxmlformats.org/markup-compatibility/2006" xmlns:p14="http://schemas.microsoft.com/office/powerpoint/2010/main">
        <mc:Choice Requires="p14">
          <p:contentPart r:id="rId323" p14:bwMode="auto">
            <p14:nvContentPartPr>
              <p14:cNvPr id="166" name="墨迹 165"/>
              <p14:cNvContentPartPr/>
              <p14:nvPr/>
            </p14:nvContentPartPr>
            <p14:xfrm>
              <a:off x="7144750" y="4867149"/>
              <a:ext cx="143910" cy="11280"/>
            </p14:xfrm>
          </p:contentPart>
        </mc:Choice>
        <mc:Fallback xmlns="">
          <p:pic>
            <p:nvPicPr>
              <p:cNvPr id="166" name="墨迹 165"/>
            </p:nvPicPr>
            <p:blipFill>
              <a:blip r:embed="rId324"/>
            </p:blipFill>
            <p:spPr>
              <a:xfrm>
                <a:off x="7144750" y="4867149"/>
                <a:ext cx="143910" cy="11280"/>
              </a:xfrm>
              <a:prstGeom prst="rect"/>
            </p:spPr>
          </p:pic>
        </mc:Fallback>
      </mc:AlternateContent>
      <mc:AlternateContent xmlns:mc="http://schemas.openxmlformats.org/markup-compatibility/2006" xmlns:p14="http://schemas.microsoft.com/office/powerpoint/2010/main">
        <mc:Choice Requires="p14">
          <p:contentPart r:id="rId325" p14:bwMode="auto">
            <p14:nvContentPartPr>
              <p14:cNvPr id="167" name="墨迹 166"/>
              <p14:cNvContentPartPr/>
              <p14:nvPr/>
            </p14:nvContentPartPr>
            <p14:xfrm>
              <a:off x="7209651" y="4776912"/>
              <a:ext cx="25396" cy="208673"/>
            </p14:xfrm>
          </p:contentPart>
        </mc:Choice>
        <mc:Fallback xmlns="">
          <p:pic>
            <p:nvPicPr>
              <p:cNvPr id="167" name="墨迹 166"/>
            </p:nvPicPr>
            <p:blipFill>
              <a:blip r:embed="rId326"/>
            </p:blipFill>
            <p:spPr>
              <a:xfrm>
                <a:off x="7209651" y="4776912"/>
                <a:ext cx="25396" cy="208673"/>
              </a:xfrm>
              <a:prstGeom prst="rect"/>
            </p:spPr>
          </p:pic>
        </mc:Fallback>
      </mc:AlternateContent>
      <mc:AlternateContent xmlns:mc="http://schemas.openxmlformats.org/markup-compatibility/2006" xmlns:p14="http://schemas.microsoft.com/office/powerpoint/2010/main">
        <mc:Choice Requires="p14">
          <p:contentPart r:id="rId327" p14:bwMode="auto">
            <p14:nvContentPartPr>
              <p14:cNvPr id="168" name="墨迹 167"/>
              <p14:cNvContentPartPr/>
              <p14:nvPr/>
            </p14:nvContentPartPr>
            <p14:xfrm>
              <a:off x="6253067" y="5340893"/>
              <a:ext cx="56435" cy="90237"/>
            </p14:xfrm>
          </p:contentPart>
        </mc:Choice>
        <mc:Fallback xmlns="">
          <p:pic>
            <p:nvPicPr>
              <p:cNvPr id="168" name="墨迹 167"/>
            </p:nvPicPr>
            <p:blipFill>
              <a:blip r:embed="rId328"/>
            </p:blipFill>
            <p:spPr>
              <a:xfrm>
                <a:off x="6253067" y="5340893"/>
                <a:ext cx="56435" cy="90237"/>
              </a:xfrm>
              <a:prstGeom prst="rect"/>
            </p:spPr>
          </p:pic>
        </mc:Fallback>
      </mc:AlternateContent>
      <mc:AlternateContent xmlns:mc="http://schemas.openxmlformats.org/markup-compatibility/2006" xmlns:p14="http://schemas.microsoft.com/office/powerpoint/2010/main">
        <mc:Choice Requires="p14">
          <p:contentPart r:id="rId329" p14:bwMode="auto">
            <p14:nvContentPartPr>
              <p14:cNvPr id="169" name="墨迹 168"/>
              <p14:cNvContentPartPr/>
              <p14:nvPr/>
            </p14:nvContentPartPr>
            <p14:xfrm>
              <a:off x="6317968" y="5346533"/>
              <a:ext cx="64901" cy="90237"/>
            </p14:xfrm>
          </p:contentPart>
        </mc:Choice>
        <mc:Fallback xmlns="">
          <p:pic>
            <p:nvPicPr>
              <p:cNvPr id="169" name="墨迹 168"/>
            </p:nvPicPr>
            <p:blipFill>
              <a:blip r:embed="rId330"/>
            </p:blipFill>
            <p:spPr>
              <a:xfrm>
                <a:off x="6317968" y="5346533"/>
                <a:ext cx="64901" cy="90237"/>
              </a:xfrm>
              <a:prstGeom prst="rect"/>
            </p:spPr>
          </p:pic>
        </mc:Fallback>
      </mc:AlternateContent>
      <mc:AlternateContent xmlns:mc="http://schemas.openxmlformats.org/markup-compatibility/2006" xmlns:p14="http://schemas.microsoft.com/office/powerpoint/2010/main">
        <mc:Choice Requires="p14">
          <p:contentPart r:id="rId331" p14:bwMode="auto">
            <p14:nvContentPartPr>
              <p14:cNvPr id="170" name="墨迹 169"/>
              <p14:cNvContentPartPr/>
              <p14:nvPr/>
            </p14:nvContentPartPr>
            <p14:xfrm>
              <a:off x="6388512" y="5318333"/>
              <a:ext cx="90298" cy="172014"/>
            </p14:xfrm>
          </p:contentPart>
        </mc:Choice>
        <mc:Fallback xmlns="">
          <p:pic>
            <p:nvPicPr>
              <p:cNvPr id="170" name="墨迹 169"/>
            </p:nvPicPr>
            <p:blipFill>
              <a:blip r:embed="rId332"/>
            </p:blipFill>
            <p:spPr>
              <a:xfrm>
                <a:off x="6388512" y="5318333"/>
                <a:ext cx="90298" cy="172014"/>
              </a:xfrm>
              <a:prstGeom prst="rect"/>
            </p:spPr>
          </p:pic>
        </mc:Fallback>
      </mc:AlternateContent>
      <mc:AlternateContent xmlns:mc="http://schemas.openxmlformats.org/markup-compatibility/2006" xmlns:p14="http://schemas.microsoft.com/office/powerpoint/2010/main">
        <mc:Choice Requires="p14">
          <p:contentPart r:id="rId333" p14:bwMode="auto">
            <p14:nvContentPartPr>
              <p14:cNvPr id="171" name="墨迹 170"/>
              <p14:cNvContentPartPr/>
              <p14:nvPr/>
            </p14:nvContentPartPr>
            <p14:xfrm>
              <a:off x="7240690" y="5137860"/>
              <a:ext cx="62079" cy="135355"/>
            </p14:xfrm>
          </p:contentPart>
        </mc:Choice>
        <mc:Fallback xmlns="">
          <p:pic>
            <p:nvPicPr>
              <p:cNvPr id="171" name="墨迹 170"/>
            </p:nvPicPr>
            <p:blipFill>
              <a:blip r:embed="rId334"/>
            </p:blipFill>
            <p:spPr>
              <a:xfrm>
                <a:off x="7240690" y="5137860"/>
                <a:ext cx="62079" cy="135355"/>
              </a:xfrm>
              <a:prstGeom prst="rect"/>
            </p:spPr>
          </p:pic>
        </mc:Fallback>
      </mc:AlternateContent>
      <mc:AlternateContent xmlns:mc="http://schemas.openxmlformats.org/markup-compatibility/2006" xmlns:p14="http://schemas.microsoft.com/office/powerpoint/2010/main">
        <mc:Choice Requires="p14">
          <p:contentPart r:id="rId335" p14:bwMode="auto">
            <p14:nvContentPartPr>
              <p14:cNvPr id="172" name="墨迹 171"/>
              <p14:cNvContentPartPr/>
              <p14:nvPr/>
            </p14:nvContentPartPr>
            <p14:xfrm>
              <a:off x="7342274" y="5104021"/>
              <a:ext cx="245496" cy="360947"/>
            </p14:xfrm>
          </p:contentPart>
        </mc:Choice>
        <mc:Fallback xmlns="">
          <p:pic>
            <p:nvPicPr>
              <p:cNvPr id="172" name="墨迹 171"/>
            </p:nvPicPr>
            <p:blipFill>
              <a:blip r:embed="rId336"/>
            </p:blipFill>
            <p:spPr>
              <a:xfrm>
                <a:off x="7342274" y="5104021"/>
                <a:ext cx="245496" cy="360947"/>
              </a:xfrm>
              <a:prstGeom prst="rect"/>
            </p:spPr>
          </p:pic>
        </mc:Fallback>
      </mc:AlternateContent>
      <mc:AlternateContent xmlns:mc="http://schemas.openxmlformats.org/markup-compatibility/2006" xmlns:p14="http://schemas.microsoft.com/office/powerpoint/2010/main">
        <mc:Choice Requires="p14">
          <p:contentPart r:id="rId337" p14:bwMode="auto">
            <p14:nvContentPartPr>
              <p14:cNvPr id="173" name="墨迹 172"/>
              <p14:cNvContentPartPr/>
              <p14:nvPr/>
            </p14:nvContentPartPr>
            <p14:xfrm>
              <a:off x="7697819" y="5047623"/>
              <a:ext cx="163663" cy="344028"/>
            </p14:xfrm>
          </p:contentPart>
        </mc:Choice>
        <mc:Fallback xmlns="">
          <p:pic>
            <p:nvPicPr>
              <p:cNvPr id="173" name="墨迹 172"/>
            </p:nvPicPr>
            <p:blipFill>
              <a:blip r:embed="rId338"/>
            </p:blipFill>
            <p:spPr>
              <a:xfrm>
                <a:off x="7697819" y="5047623"/>
                <a:ext cx="163663" cy="344028"/>
              </a:xfrm>
              <a:prstGeom prst="rect"/>
            </p:spPr>
          </p:pic>
        </mc:Fallback>
      </mc:AlternateContent>
      <mc:AlternateContent xmlns:mc="http://schemas.openxmlformats.org/markup-compatibility/2006" xmlns:p14="http://schemas.microsoft.com/office/powerpoint/2010/main">
        <mc:Choice Requires="p14">
          <p:contentPart r:id="rId339" p14:bwMode="auto">
            <p14:nvContentPartPr>
              <p14:cNvPr id="174" name="墨迹 173"/>
              <p14:cNvContentPartPr/>
              <p14:nvPr/>
            </p14:nvContentPartPr>
            <p14:xfrm>
              <a:off x="3335345" y="5955631"/>
              <a:ext cx="79010" cy="476563"/>
            </p14:xfrm>
          </p:contentPart>
        </mc:Choice>
        <mc:Fallback xmlns="">
          <p:pic>
            <p:nvPicPr>
              <p:cNvPr id="174" name="墨迹 173"/>
            </p:nvPicPr>
            <p:blipFill>
              <a:blip r:embed="rId340"/>
            </p:blipFill>
            <p:spPr>
              <a:xfrm>
                <a:off x="3335345" y="5955631"/>
                <a:ext cx="79010" cy="476563"/>
              </a:xfrm>
              <a:prstGeom prst="rect"/>
            </p:spPr>
          </p:pic>
        </mc:Fallback>
      </mc:AlternateContent>
      <mc:AlternateContent xmlns:mc="http://schemas.openxmlformats.org/markup-compatibility/2006" xmlns:p14="http://schemas.microsoft.com/office/powerpoint/2010/main">
        <mc:Choice Requires="p14">
          <p:contentPart r:id="rId341" p14:bwMode="auto">
            <p14:nvContentPartPr>
              <p14:cNvPr id="175" name="墨迹 174"/>
              <p14:cNvContentPartPr/>
              <p14:nvPr/>
            </p14:nvContentPartPr>
            <p14:xfrm>
              <a:off x="3476434" y="5814636"/>
              <a:ext cx="107228" cy="366587"/>
            </p14:xfrm>
          </p:contentPart>
        </mc:Choice>
        <mc:Fallback xmlns="">
          <p:pic>
            <p:nvPicPr>
              <p:cNvPr id="175" name="墨迹 174"/>
            </p:nvPicPr>
            <p:blipFill>
              <a:blip r:embed="rId342"/>
            </p:blipFill>
            <p:spPr>
              <a:xfrm>
                <a:off x="3476434" y="5814636"/>
                <a:ext cx="107228" cy="366587"/>
              </a:xfrm>
              <a:prstGeom prst="rect"/>
            </p:spPr>
          </p:pic>
        </mc:Fallback>
      </mc:AlternateContent>
      <mc:AlternateContent xmlns:mc="http://schemas.openxmlformats.org/markup-compatibility/2006" xmlns:p14="http://schemas.microsoft.com/office/powerpoint/2010/main">
        <mc:Choice Requires="p14">
          <p:contentPart r:id="rId343" p14:bwMode="auto">
            <p14:nvContentPartPr>
              <p14:cNvPr id="176" name="墨迹 175"/>
              <p14:cNvContentPartPr/>
              <p14:nvPr/>
            </p14:nvContentPartPr>
            <p14:xfrm>
              <a:off x="3611880" y="5859755"/>
              <a:ext cx="115693" cy="146634"/>
            </p14:xfrm>
          </p:contentPart>
        </mc:Choice>
        <mc:Fallback xmlns="">
          <p:pic>
            <p:nvPicPr>
              <p:cNvPr id="176" name="墨迹 175"/>
            </p:nvPicPr>
            <p:blipFill>
              <a:blip r:embed="rId344"/>
            </p:blipFill>
            <p:spPr>
              <a:xfrm>
                <a:off x="3611880" y="5859755"/>
                <a:ext cx="115693" cy="146634"/>
              </a:xfrm>
              <a:prstGeom prst="rect"/>
            </p:spPr>
          </p:pic>
        </mc:Fallback>
      </mc:AlternateContent>
      <mc:AlternateContent xmlns:mc="http://schemas.openxmlformats.org/markup-compatibility/2006" xmlns:p14="http://schemas.microsoft.com/office/powerpoint/2010/main">
        <mc:Choice Requires="p14">
          <p:contentPart r:id="rId345" p14:bwMode="auto">
            <p14:nvContentPartPr>
              <p14:cNvPr id="177" name="墨迹 176"/>
              <p14:cNvContentPartPr/>
              <p14:nvPr/>
            </p14:nvContentPartPr>
            <p14:xfrm>
              <a:off x="3713464" y="5904873"/>
              <a:ext cx="115693" cy="11279"/>
            </p14:xfrm>
          </p:contentPart>
        </mc:Choice>
        <mc:Fallback xmlns="">
          <p:pic>
            <p:nvPicPr>
              <p:cNvPr id="177" name="墨迹 176"/>
            </p:nvPicPr>
            <p:blipFill>
              <a:blip r:embed="rId346"/>
            </p:blipFill>
            <p:spPr>
              <a:xfrm>
                <a:off x="3713464" y="5904873"/>
                <a:ext cx="115693" cy="11279"/>
              </a:xfrm>
              <a:prstGeom prst="rect"/>
            </p:spPr>
          </p:pic>
        </mc:Fallback>
      </mc:AlternateContent>
      <mc:AlternateContent xmlns:mc="http://schemas.openxmlformats.org/markup-compatibility/2006" xmlns:p14="http://schemas.microsoft.com/office/powerpoint/2010/main">
        <mc:Choice Requires="p14">
          <p:contentPart r:id="rId347" p14:bwMode="auto">
            <p14:nvContentPartPr>
              <p14:cNvPr id="178" name="墨迹 177"/>
              <p14:cNvContentPartPr/>
              <p14:nvPr/>
            </p14:nvContentPartPr>
            <p14:xfrm>
              <a:off x="3769899" y="5808996"/>
              <a:ext cx="22574" cy="214313"/>
            </p14:xfrm>
          </p:contentPart>
        </mc:Choice>
        <mc:Fallback xmlns="">
          <p:pic>
            <p:nvPicPr>
              <p:cNvPr id="178" name="墨迹 177"/>
            </p:nvPicPr>
            <p:blipFill>
              <a:blip r:embed="rId348"/>
            </p:blipFill>
            <p:spPr>
              <a:xfrm>
                <a:off x="3769899" y="5808996"/>
                <a:ext cx="22574" cy="214313"/>
              </a:xfrm>
              <a:prstGeom prst="rect"/>
            </p:spPr>
          </p:pic>
        </mc:Fallback>
      </mc:AlternateContent>
      <mc:AlternateContent xmlns:mc="http://schemas.openxmlformats.org/markup-compatibility/2006" xmlns:p14="http://schemas.microsoft.com/office/powerpoint/2010/main">
        <mc:Choice Requires="p14">
          <p:contentPart r:id="rId349" p14:bwMode="auto">
            <p14:nvContentPartPr>
              <p14:cNvPr id="179" name="墨迹 178"/>
              <p14:cNvContentPartPr/>
              <p14:nvPr/>
            </p14:nvContentPartPr>
            <p14:xfrm>
              <a:off x="3809404" y="6065607"/>
              <a:ext cx="163663" cy="25379"/>
            </p14:xfrm>
          </p:contentPart>
        </mc:Choice>
        <mc:Fallback xmlns="">
          <p:pic>
            <p:nvPicPr>
              <p:cNvPr id="179" name="墨迹 178"/>
            </p:nvPicPr>
            <p:blipFill>
              <a:blip r:embed="rId350"/>
            </p:blipFill>
            <p:spPr>
              <a:xfrm>
                <a:off x="3809404" y="6065607"/>
                <a:ext cx="163663" cy="25379"/>
              </a:xfrm>
              <a:prstGeom prst="rect"/>
            </p:spPr>
          </p:pic>
        </mc:Fallback>
      </mc:AlternateContent>
      <mc:AlternateContent xmlns:mc="http://schemas.openxmlformats.org/markup-compatibility/2006" xmlns:p14="http://schemas.microsoft.com/office/powerpoint/2010/main">
        <mc:Choice Requires="p14">
          <p:contentPart r:id="rId351" p14:bwMode="auto">
            <p14:nvContentPartPr>
              <p14:cNvPr id="180" name="墨迹 179"/>
              <p14:cNvContentPartPr/>
              <p14:nvPr/>
            </p14:nvContentPartPr>
            <p14:xfrm>
              <a:off x="3894058" y="5995110"/>
              <a:ext cx="22574" cy="228412"/>
            </p14:xfrm>
          </p:contentPart>
        </mc:Choice>
        <mc:Fallback xmlns="">
          <p:pic>
            <p:nvPicPr>
              <p:cNvPr id="180" name="墨迹 179"/>
            </p:nvPicPr>
            <p:blipFill>
              <a:blip r:embed="rId352"/>
            </p:blipFill>
            <p:spPr>
              <a:xfrm>
                <a:off x="3894058" y="5995110"/>
                <a:ext cx="22574" cy="228412"/>
              </a:xfrm>
              <a:prstGeom prst="rect"/>
            </p:spPr>
          </p:pic>
        </mc:Fallback>
      </mc:AlternateContent>
      <mc:AlternateContent xmlns:mc="http://schemas.openxmlformats.org/markup-compatibility/2006" xmlns:p14="http://schemas.microsoft.com/office/powerpoint/2010/main">
        <mc:Choice Requires="p14">
          <p:contentPart r:id="rId353" p14:bwMode="auto">
            <p14:nvContentPartPr>
              <p14:cNvPr id="181" name="墨迹 180"/>
              <p14:cNvContentPartPr/>
              <p14:nvPr/>
            </p14:nvContentPartPr>
            <p14:xfrm>
              <a:off x="4322968" y="5921792"/>
              <a:ext cx="107228" cy="281991"/>
            </p14:xfrm>
          </p:contentPart>
        </mc:Choice>
        <mc:Fallback xmlns="">
          <p:pic>
            <p:nvPicPr>
              <p:cNvPr id="181" name="墨迹 180"/>
            </p:nvPicPr>
            <p:blipFill>
              <a:blip r:embed="rId354"/>
            </p:blipFill>
            <p:spPr>
              <a:xfrm>
                <a:off x="4322968" y="5921792"/>
                <a:ext cx="107228" cy="281991"/>
              </a:xfrm>
              <a:prstGeom prst="rect"/>
            </p:spPr>
          </p:pic>
        </mc:Fallback>
      </mc:AlternateContent>
      <mc:AlternateContent xmlns:mc="http://schemas.openxmlformats.org/markup-compatibility/2006" xmlns:p14="http://schemas.microsoft.com/office/powerpoint/2010/main">
        <mc:Choice Requires="p14">
          <p:contentPart r:id="rId355" p14:bwMode="auto">
            <p14:nvContentPartPr>
              <p14:cNvPr id="182" name="墨迹 181"/>
              <p14:cNvContentPartPr/>
              <p14:nvPr/>
            </p14:nvContentPartPr>
            <p14:xfrm>
              <a:off x="4413265" y="5961271"/>
              <a:ext cx="118515" cy="234052"/>
            </p14:xfrm>
          </p:contentPart>
        </mc:Choice>
        <mc:Fallback xmlns="">
          <p:pic>
            <p:nvPicPr>
              <p:cNvPr id="182" name="墨迹 181"/>
            </p:nvPicPr>
            <p:blipFill>
              <a:blip r:embed="rId356"/>
            </p:blipFill>
            <p:spPr>
              <a:xfrm>
                <a:off x="4413265" y="5961271"/>
                <a:ext cx="118515" cy="234052"/>
              </a:xfrm>
              <a:prstGeom prst="rect"/>
            </p:spPr>
          </p:pic>
        </mc:Fallback>
      </mc:AlternateContent>
      <mc:AlternateContent xmlns:mc="http://schemas.openxmlformats.org/markup-compatibility/2006" xmlns:p14="http://schemas.microsoft.com/office/powerpoint/2010/main">
        <mc:Choice Requires="p14">
          <p:contentPart r:id="rId357" p14:bwMode="auto">
            <p14:nvContentPartPr>
              <p14:cNvPr id="183" name="墨迹 182"/>
              <p14:cNvContentPartPr/>
              <p14:nvPr/>
            </p14:nvContentPartPr>
            <p14:xfrm>
              <a:off x="4610790" y="6045868"/>
              <a:ext cx="101584" cy="90237"/>
            </p14:xfrm>
          </p:contentPart>
        </mc:Choice>
        <mc:Fallback xmlns="">
          <p:pic>
            <p:nvPicPr>
              <p:cNvPr id="183" name="墨迹 182"/>
            </p:nvPicPr>
            <p:blipFill>
              <a:blip r:embed="rId358"/>
            </p:blipFill>
            <p:spPr>
              <a:xfrm>
                <a:off x="4610790" y="6045868"/>
                <a:ext cx="101584" cy="90237"/>
              </a:xfrm>
              <a:prstGeom prst="rect"/>
            </p:spPr>
          </p:pic>
        </mc:Fallback>
      </mc:AlternateContent>
      <mc:AlternateContent xmlns:mc="http://schemas.openxmlformats.org/markup-compatibility/2006" xmlns:p14="http://schemas.microsoft.com/office/powerpoint/2010/main">
        <mc:Choice Requires="p14">
          <p:contentPart r:id="rId359" p14:bwMode="auto">
            <p14:nvContentPartPr>
              <p14:cNvPr id="184" name="墨迹 183"/>
              <p14:cNvContentPartPr/>
              <p14:nvPr/>
            </p14:nvContentPartPr>
            <p14:xfrm>
              <a:off x="4763166" y="5904873"/>
              <a:ext cx="107228" cy="296089"/>
            </p14:xfrm>
          </p:contentPart>
        </mc:Choice>
        <mc:Fallback xmlns="">
          <p:pic>
            <p:nvPicPr>
              <p:cNvPr id="184" name="墨迹 183"/>
            </p:nvPicPr>
            <p:blipFill>
              <a:blip r:embed="rId360"/>
            </p:blipFill>
            <p:spPr>
              <a:xfrm>
                <a:off x="4763166" y="5904873"/>
                <a:ext cx="107228" cy="296089"/>
              </a:xfrm>
              <a:prstGeom prst="rect"/>
            </p:spPr>
          </p:pic>
        </mc:Fallback>
      </mc:AlternateContent>
      <mc:AlternateContent xmlns:mc="http://schemas.openxmlformats.org/markup-compatibility/2006" xmlns:p14="http://schemas.microsoft.com/office/powerpoint/2010/main">
        <mc:Choice Requires="p14">
          <p:contentPart r:id="rId361" p14:bwMode="auto">
            <p14:nvContentPartPr>
              <p14:cNvPr id="185" name="墨迹 184"/>
              <p14:cNvContentPartPr/>
              <p14:nvPr/>
            </p14:nvContentPartPr>
            <p14:xfrm>
              <a:off x="5090493" y="5983830"/>
              <a:ext cx="50792" cy="135356"/>
            </p14:xfrm>
          </p:contentPart>
        </mc:Choice>
        <mc:Fallback xmlns="">
          <p:pic>
            <p:nvPicPr>
              <p:cNvPr id="185" name="墨迹 184"/>
            </p:nvPicPr>
            <p:blipFill>
              <a:blip r:embed="rId362"/>
            </p:blipFill>
            <p:spPr>
              <a:xfrm>
                <a:off x="5090493" y="5983830"/>
                <a:ext cx="50792" cy="135356"/>
              </a:xfrm>
              <a:prstGeom prst="rect"/>
            </p:spPr>
          </p:pic>
        </mc:Fallback>
      </mc:AlternateContent>
      <mc:AlternateContent xmlns:mc="http://schemas.openxmlformats.org/markup-compatibility/2006" xmlns:p14="http://schemas.microsoft.com/office/powerpoint/2010/main">
        <mc:Choice Requires="p14">
          <p:contentPart r:id="rId363" p14:bwMode="auto">
            <p14:nvContentPartPr>
              <p14:cNvPr id="186" name="墨迹 185"/>
              <p14:cNvContentPartPr/>
              <p14:nvPr/>
            </p14:nvContentPartPr>
            <p14:xfrm>
              <a:off x="5189255" y="5978190"/>
              <a:ext cx="76188" cy="163554"/>
            </p14:xfrm>
          </p:contentPart>
        </mc:Choice>
        <mc:Fallback xmlns="">
          <p:pic>
            <p:nvPicPr>
              <p:cNvPr id="186" name="墨迹 185"/>
            </p:nvPicPr>
            <p:blipFill>
              <a:blip r:embed="rId364"/>
            </p:blipFill>
            <p:spPr>
              <a:xfrm>
                <a:off x="5189255" y="5978190"/>
                <a:ext cx="76188" cy="163554"/>
              </a:xfrm>
              <a:prstGeom prst="rect"/>
            </p:spPr>
          </p:pic>
        </mc:Fallback>
      </mc:AlternateContent>
      <mc:AlternateContent xmlns:mc="http://schemas.openxmlformats.org/markup-compatibility/2006" xmlns:p14="http://schemas.microsoft.com/office/powerpoint/2010/main">
        <mc:Choice Requires="p14">
          <p:contentPart r:id="rId365" p14:bwMode="auto">
            <p14:nvContentPartPr>
              <p14:cNvPr id="187" name="墨迹 186"/>
              <p14:cNvContentPartPr/>
              <p14:nvPr/>
            </p14:nvContentPartPr>
            <p14:xfrm>
              <a:off x="5290839" y="5916152"/>
              <a:ext cx="93119" cy="239692"/>
            </p14:xfrm>
          </p:contentPart>
        </mc:Choice>
        <mc:Fallback xmlns="">
          <p:pic>
            <p:nvPicPr>
              <p:cNvPr id="187" name="墨迹 186"/>
            </p:nvPicPr>
            <p:blipFill>
              <a:blip r:embed="rId366"/>
            </p:blipFill>
            <p:spPr>
              <a:xfrm>
                <a:off x="5290839" y="5916152"/>
                <a:ext cx="93119" cy="239692"/>
              </a:xfrm>
              <a:prstGeom prst="rect"/>
            </p:spPr>
          </p:pic>
        </mc:Fallback>
      </mc:AlternateContent>
      <mc:AlternateContent xmlns:mc="http://schemas.openxmlformats.org/markup-compatibility/2006" xmlns:p14="http://schemas.microsoft.com/office/powerpoint/2010/main">
        <mc:Choice Requires="p14">
          <p:contentPart r:id="rId367" p14:bwMode="auto">
            <p14:nvContentPartPr>
              <p14:cNvPr id="188" name="墨迹 187"/>
              <p14:cNvContentPartPr/>
              <p14:nvPr/>
            </p14:nvContentPartPr>
            <p14:xfrm>
              <a:off x="5553265" y="5952811"/>
              <a:ext cx="307574" cy="25379"/>
            </p14:xfrm>
          </p:contentPart>
        </mc:Choice>
        <mc:Fallback xmlns="">
          <p:pic>
            <p:nvPicPr>
              <p:cNvPr id="188" name="墨迹 187"/>
            </p:nvPicPr>
            <p:blipFill>
              <a:blip r:embed="rId368"/>
            </p:blipFill>
            <p:spPr>
              <a:xfrm>
                <a:off x="5553265" y="5952811"/>
                <a:ext cx="307574" cy="25379"/>
              </a:xfrm>
              <a:prstGeom prst="rect"/>
            </p:spPr>
          </p:pic>
        </mc:Fallback>
      </mc:AlternateContent>
      <mc:AlternateContent xmlns:mc="http://schemas.openxmlformats.org/markup-compatibility/2006" xmlns:p14="http://schemas.microsoft.com/office/powerpoint/2010/main">
        <mc:Choice Requires="p14">
          <p:contentPart r:id="rId369" p14:bwMode="auto">
            <p14:nvContentPartPr>
              <p14:cNvPr id="189" name="墨迹 188"/>
              <p14:cNvContentPartPr/>
              <p14:nvPr/>
            </p14:nvContentPartPr>
            <p14:xfrm>
              <a:off x="5824156" y="5831555"/>
              <a:ext cx="152377" cy="118436"/>
            </p14:xfrm>
          </p:contentPart>
        </mc:Choice>
        <mc:Fallback xmlns="">
          <p:pic>
            <p:nvPicPr>
              <p:cNvPr id="189" name="墨迹 188"/>
            </p:nvPicPr>
            <p:blipFill>
              <a:blip r:embed="rId370"/>
            </p:blipFill>
            <p:spPr>
              <a:xfrm>
                <a:off x="5824156" y="5831555"/>
                <a:ext cx="152377" cy="118436"/>
              </a:xfrm>
              <a:prstGeom prst="rect"/>
            </p:spPr>
          </p:pic>
        </mc:Fallback>
      </mc:AlternateContent>
      <mc:AlternateContent xmlns:mc="http://schemas.openxmlformats.org/markup-compatibility/2006" xmlns:p14="http://schemas.microsoft.com/office/powerpoint/2010/main">
        <mc:Choice Requires="p14">
          <p:contentPart r:id="rId371" p14:bwMode="auto">
            <p14:nvContentPartPr>
              <p14:cNvPr id="190" name="墨迹 189"/>
              <p14:cNvContentPartPr/>
              <p14:nvPr/>
            </p14:nvContentPartPr>
            <p14:xfrm>
              <a:off x="5570196" y="6062787"/>
              <a:ext cx="268069" cy="22560"/>
            </p14:xfrm>
          </p:contentPart>
        </mc:Choice>
        <mc:Fallback xmlns="">
          <p:pic>
            <p:nvPicPr>
              <p:cNvPr id="190" name="墨迹 189"/>
            </p:nvPicPr>
            <p:blipFill>
              <a:blip r:embed="rId372"/>
            </p:blipFill>
            <p:spPr>
              <a:xfrm>
                <a:off x="5570196" y="6062787"/>
                <a:ext cx="268069" cy="22560"/>
              </a:xfrm>
              <a:prstGeom prst="rect"/>
            </p:spPr>
          </p:pic>
        </mc:Fallback>
      </mc:AlternateContent>
      <mc:AlternateContent xmlns:mc="http://schemas.openxmlformats.org/markup-compatibility/2006" xmlns:p14="http://schemas.microsoft.com/office/powerpoint/2010/main">
        <mc:Choice Requires="p14">
          <p:contentPart r:id="rId373" p14:bwMode="auto">
            <p14:nvContentPartPr>
              <p14:cNvPr id="191" name="墨迹 190"/>
              <p14:cNvContentPartPr/>
              <p14:nvPr/>
            </p14:nvContentPartPr>
            <p14:xfrm>
              <a:off x="5598414" y="6113546"/>
              <a:ext cx="160841" cy="95877"/>
            </p14:xfrm>
          </p:contentPart>
        </mc:Choice>
        <mc:Fallback xmlns="">
          <p:pic>
            <p:nvPicPr>
              <p:cNvPr id="191" name="墨迹 190"/>
            </p:nvPicPr>
            <p:blipFill>
              <a:blip r:embed="rId374"/>
            </p:blipFill>
            <p:spPr>
              <a:xfrm>
                <a:off x="5598414" y="6113546"/>
                <a:ext cx="160841" cy="95877"/>
              </a:xfrm>
              <a:prstGeom prst="rect"/>
            </p:spPr>
          </p:pic>
        </mc:Fallback>
      </mc:AlternateContent>
      <mc:AlternateContent xmlns:mc="http://schemas.openxmlformats.org/markup-compatibility/2006" xmlns:p14="http://schemas.microsoft.com/office/powerpoint/2010/main">
        <mc:Choice Requires="p14">
          <p:contentPart r:id="rId375" p14:bwMode="auto">
            <p14:nvContentPartPr>
              <p14:cNvPr id="192" name="墨迹 191"/>
              <p14:cNvContentPartPr/>
              <p14:nvPr/>
            </p14:nvContentPartPr>
            <p14:xfrm>
              <a:off x="4413265" y="2616868"/>
              <a:ext cx="790099" cy="67678"/>
            </p14:xfrm>
          </p:contentPart>
        </mc:Choice>
        <mc:Fallback xmlns="">
          <p:pic>
            <p:nvPicPr>
              <p:cNvPr id="192" name="墨迹 191"/>
            </p:nvPicPr>
            <p:blipFill>
              <a:blip r:embed="rId376"/>
            </p:blipFill>
            <p:spPr>
              <a:xfrm>
                <a:off x="4413265" y="2616868"/>
                <a:ext cx="790099" cy="67678"/>
              </a:xfrm>
              <a:prstGeom prst="rect"/>
            </p:spPr>
          </p:pic>
        </mc:Fallback>
      </mc:AlternateContent>
      <mc:AlternateContent xmlns:mc="http://schemas.openxmlformats.org/markup-compatibility/2006" xmlns:p14="http://schemas.microsoft.com/office/powerpoint/2010/main">
        <mc:Choice Requires="p14">
          <p:contentPart r:id="rId377" p14:bwMode="auto">
            <p14:nvContentPartPr>
              <p14:cNvPr id="193" name="墨迹 192"/>
              <p14:cNvContentPartPr/>
              <p14:nvPr/>
            </p14:nvContentPartPr>
            <p14:xfrm>
              <a:off x="5197721" y="2501252"/>
              <a:ext cx="191881" cy="42298"/>
            </p14:xfrm>
          </p:contentPart>
        </mc:Choice>
        <mc:Fallback xmlns="">
          <p:pic>
            <p:nvPicPr>
              <p:cNvPr id="193" name="墨迹 192"/>
            </p:nvPicPr>
            <p:blipFill>
              <a:blip r:embed="rId378"/>
            </p:blipFill>
            <p:spPr>
              <a:xfrm>
                <a:off x="5197721" y="2501252"/>
                <a:ext cx="191881" cy="42298"/>
              </a:xfrm>
              <a:prstGeom prst="rect"/>
            </p:spPr>
          </p:pic>
        </mc:Fallback>
      </mc:AlternateContent>
      <mc:AlternateContent xmlns:mc="http://schemas.openxmlformats.org/markup-compatibility/2006" xmlns:p14="http://schemas.microsoft.com/office/powerpoint/2010/main">
        <mc:Choice Requires="p14">
          <p:contentPart r:id="rId379" p14:bwMode="auto">
            <p14:nvContentPartPr>
              <p14:cNvPr id="194" name="墨迹 193"/>
              <p14:cNvContentPartPr/>
              <p14:nvPr/>
            </p14:nvContentPartPr>
            <p14:xfrm>
              <a:off x="5200542" y="2413835"/>
              <a:ext cx="104406" cy="270710"/>
            </p14:xfrm>
          </p:contentPart>
        </mc:Choice>
        <mc:Fallback xmlns="">
          <p:pic>
            <p:nvPicPr>
              <p:cNvPr id="194" name="墨迹 193"/>
            </p:nvPicPr>
            <p:blipFill>
              <a:blip r:embed="rId380"/>
            </p:blipFill>
            <p:spPr>
              <a:xfrm>
                <a:off x="5200542" y="2413835"/>
                <a:ext cx="104406" cy="270710"/>
              </a:xfrm>
              <a:prstGeom prst="rect"/>
            </p:spPr>
          </p:pic>
        </mc:Fallback>
      </mc:AlternateContent>
      <mc:AlternateContent xmlns:mc="http://schemas.openxmlformats.org/markup-compatibility/2006" xmlns:p14="http://schemas.microsoft.com/office/powerpoint/2010/main">
        <mc:Choice Requires="p14">
          <p:contentPart r:id="rId381" p14:bwMode="auto">
            <p14:nvContentPartPr>
              <p14:cNvPr id="195" name="墨迹 194"/>
              <p14:cNvContentPartPr/>
              <p14:nvPr/>
            </p14:nvContentPartPr>
            <p14:xfrm>
              <a:off x="5321879" y="2611228"/>
              <a:ext cx="84653" cy="78957"/>
            </p14:xfrm>
          </p:contentPart>
        </mc:Choice>
        <mc:Fallback xmlns="">
          <p:pic>
            <p:nvPicPr>
              <p:cNvPr id="195" name="墨迹 194"/>
            </p:nvPicPr>
            <p:blipFill>
              <a:blip r:embed="rId382"/>
            </p:blipFill>
            <p:spPr>
              <a:xfrm>
                <a:off x="5321879" y="2611228"/>
                <a:ext cx="84653" cy="78957"/>
              </a:xfrm>
              <a:prstGeom prst="rect"/>
            </p:spPr>
          </p:pic>
        </mc:Fallback>
      </mc:AlternateContent>
      <mc:AlternateContent xmlns:mc="http://schemas.openxmlformats.org/markup-compatibility/2006" xmlns:p14="http://schemas.microsoft.com/office/powerpoint/2010/main">
        <mc:Choice Requires="p14">
          <p:contentPart r:id="rId383" p14:bwMode="auto">
            <p14:nvContentPartPr>
              <p14:cNvPr id="196" name="墨迹 195"/>
              <p14:cNvContentPartPr/>
              <p14:nvPr/>
            </p14:nvContentPartPr>
            <p14:xfrm>
              <a:off x="6298215" y="2622508"/>
              <a:ext cx="406337" cy="14099"/>
            </p14:xfrm>
          </p:contentPart>
        </mc:Choice>
        <mc:Fallback xmlns="">
          <p:pic>
            <p:nvPicPr>
              <p:cNvPr id="196" name="墨迹 195"/>
            </p:nvPicPr>
            <p:blipFill>
              <a:blip r:embed="rId384"/>
            </p:blipFill>
            <p:spPr>
              <a:xfrm>
                <a:off x="6298215" y="2622508"/>
                <a:ext cx="406337" cy="14099"/>
              </a:xfrm>
              <a:prstGeom prst="rect"/>
            </p:spPr>
          </p:pic>
        </mc:Fallback>
      </mc:AlternateContent>
      <mc:AlternateContent xmlns:mc="http://schemas.openxmlformats.org/markup-compatibility/2006" xmlns:p14="http://schemas.microsoft.com/office/powerpoint/2010/main">
        <mc:Choice Requires="p14">
          <p:contentPart r:id="rId385" p14:bwMode="auto">
            <p14:nvContentPartPr>
              <p14:cNvPr id="197" name="墨迹 196"/>
              <p14:cNvContentPartPr/>
              <p14:nvPr/>
            </p14:nvContentPartPr>
            <p14:xfrm>
              <a:off x="6873858" y="2419475"/>
              <a:ext cx="129802" cy="259431"/>
            </p14:xfrm>
          </p:contentPart>
        </mc:Choice>
        <mc:Fallback xmlns="">
          <p:pic>
            <p:nvPicPr>
              <p:cNvPr id="197" name="墨迹 196"/>
            </p:nvPicPr>
            <p:blipFill>
              <a:blip r:embed="rId386"/>
            </p:blipFill>
            <p:spPr>
              <a:xfrm>
                <a:off x="6873858" y="2419475"/>
                <a:ext cx="129802" cy="259431"/>
              </a:xfrm>
              <a:prstGeom prst="rect"/>
            </p:spPr>
          </p:pic>
        </mc:Fallback>
      </mc:AlternateContent>
      <mc:AlternateContent xmlns:mc="http://schemas.openxmlformats.org/markup-compatibility/2006" xmlns:p14="http://schemas.microsoft.com/office/powerpoint/2010/main">
        <mc:Choice Requires="p14">
          <p:contentPart r:id="rId387" p14:bwMode="auto">
            <p14:nvContentPartPr>
              <p14:cNvPr id="198" name="墨迹 197"/>
              <p14:cNvContentPartPr/>
              <p14:nvPr/>
            </p14:nvContentPartPr>
            <p14:xfrm>
              <a:off x="7071383" y="2577389"/>
              <a:ext cx="79010" cy="81777"/>
            </p14:xfrm>
          </p:contentPart>
        </mc:Choice>
        <mc:Fallback xmlns="">
          <p:pic>
            <p:nvPicPr>
              <p:cNvPr id="198" name="墨迹 197"/>
            </p:nvPicPr>
            <p:blipFill>
              <a:blip r:embed="rId388"/>
            </p:blipFill>
            <p:spPr>
              <a:xfrm>
                <a:off x="7071383" y="2577389"/>
                <a:ext cx="79010" cy="81777"/>
              </a:xfrm>
              <a:prstGeom prst="rect"/>
            </p:spPr>
          </p:pic>
        </mc:Fallback>
      </mc:AlternateContent>
      <mc:AlternateContent xmlns:mc="http://schemas.openxmlformats.org/markup-compatibility/2006" xmlns:p14="http://schemas.microsoft.com/office/powerpoint/2010/main">
        <mc:Choice Requires="p14">
          <p:contentPart r:id="rId389" p14:bwMode="auto">
            <p14:nvContentPartPr>
              <p14:cNvPr id="199" name="墨迹 198"/>
              <p14:cNvContentPartPr/>
              <p14:nvPr/>
            </p14:nvContentPartPr>
            <p14:xfrm>
              <a:off x="6157126" y="5865394"/>
              <a:ext cx="90297" cy="338388"/>
            </p14:xfrm>
          </p:contentPart>
        </mc:Choice>
        <mc:Fallback xmlns="">
          <p:pic>
            <p:nvPicPr>
              <p:cNvPr id="199" name="墨迹 198"/>
            </p:nvPicPr>
            <p:blipFill>
              <a:blip r:embed="rId390"/>
            </p:blipFill>
            <p:spPr>
              <a:xfrm>
                <a:off x="6157126" y="5865394"/>
                <a:ext cx="90297" cy="338388"/>
              </a:xfrm>
              <a:prstGeom prst="rect"/>
            </p:spPr>
          </p:pic>
        </mc:Fallback>
      </mc:AlternateContent>
      <mc:AlternateContent xmlns:mc="http://schemas.openxmlformats.org/markup-compatibility/2006" xmlns:p14="http://schemas.microsoft.com/office/powerpoint/2010/main">
        <mc:Choice Requires="p14">
          <p:contentPart r:id="rId391" p14:bwMode="auto">
            <p14:nvContentPartPr>
              <p14:cNvPr id="200" name="墨迹 199"/>
              <p14:cNvContentPartPr/>
              <p14:nvPr/>
            </p14:nvContentPartPr>
            <p14:xfrm>
              <a:off x="6309502" y="5792077"/>
              <a:ext cx="107228" cy="304549"/>
            </p14:xfrm>
          </p:contentPart>
        </mc:Choice>
        <mc:Fallback xmlns="">
          <p:pic>
            <p:nvPicPr>
              <p:cNvPr id="200" name="墨迹 199"/>
            </p:nvPicPr>
            <p:blipFill>
              <a:blip r:embed="rId392"/>
            </p:blipFill>
            <p:spPr>
              <a:xfrm>
                <a:off x="6309502" y="5792077"/>
                <a:ext cx="107228" cy="304549"/>
              </a:xfrm>
              <a:prstGeom prst="rect"/>
            </p:spPr>
          </p:pic>
        </mc:Fallback>
      </mc:AlternateContent>
      <mc:AlternateContent xmlns:mc="http://schemas.openxmlformats.org/markup-compatibility/2006" xmlns:p14="http://schemas.microsoft.com/office/powerpoint/2010/main">
        <mc:Choice Requires="p14">
          <p:contentPart r:id="rId393" p14:bwMode="auto">
            <p14:nvContentPartPr>
              <p14:cNvPr id="201" name="墨迹 200"/>
              <p14:cNvContentPartPr/>
              <p14:nvPr/>
            </p14:nvContentPartPr>
            <p14:xfrm>
              <a:off x="6478809" y="5831555"/>
              <a:ext cx="135445" cy="281991"/>
            </p14:xfrm>
          </p:contentPart>
        </mc:Choice>
        <mc:Fallback xmlns="">
          <p:pic>
            <p:nvPicPr>
              <p:cNvPr id="201" name="墨迹 200"/>
            </p:nvPicPr>
            <p:blipFill>
              <a:blip r:embed="rId394"/>
            </p:blipFill>
            <p:spPr>
              <a:xfrm>
                <a:off x="6478809" y="5831555"/>
                <a:ext cx="135445" cy="281991"/>
              </a:xfrm>
              <a:prstGeom prst="rect"/>
            </p:spPr>
          </p:pic>
        </mc:Fallback>
      </mc:AlternateContent>
      <mc:AlternateContent xmlns:mc="http://schemas.openxmlformats.org/markup-compatibility/2006" xmlns:p14="http://schemas.microsoft.com/office/powerpoint/2010/main">
        <mc:Choice Requires="p14">
          <p:contentPart r:id="rId395" p14:bwMode="auto">
            <p14:nvContentPartPr>
              <p14:cNvPr id="202" name="墨迹 201"/>
              <p14:cNvContentPartPr/>
              <p14:nvPr/>
            </p14:nvContentPartPr>
            <p14:xfrm>
              <a:off x="6732769" y="5978190"/>
              <a:ext cx="245495" cy="11280"/>
            </p14:xfrm>
          </p:contentPart>
        </mc:Choice>
        <mc:Fallback xmlns="">
          <p:pic>
            <p:nvPicPr>
              <p:cNvPr id="202" name="墨迹 201"/>
            </p:nvPicPr>
            <p:blipFill>
              <a:blip r:embed="rId396"/>
            </p:blipFill>
            <p:spPr>
              <a:xfrm>
                <a:off x="6732769" y="5978190"/>
                <a:ext cx="245495" cy="11280"/>
              </a:xfrm>
              <a:prstGeom prst="rect"/>
            </p:spPr>
          </p:pic>
        </mc:Fallback>
      </mc:AlternateContent>
      <mc:AlternateContent xmlns:mc="http://schemas.openxmlformats.org/markup-compatibility/2006" xmlns:p14="http://schemas.microsoft.com/office/powerpoint/2010/main">
        <mc:Choice Requires="p14">
          <p:contentPart r:id="rId397" p14:bwMode="auto">
            <p14:nvContentPartPr>
              <p14:cNvPr id="203" name="墨迹 202"/>
              <p14:cNvContentPartPr/>
              <p14:nvPr/>
            </p14:nvContentPartPr>
            <p14:xfrm>
              <a:off x="6856928" y="5842835"/>
              <a:ext cx="22574" cy="236872"/>
            </p14:xfrm>
          </p:contentPart>
        </mc:Choice>
        <mc:Fallback xmlns="">
          <p:pic>
            <p:nvPicPr>
              <p:cNvPr id="203" name="墨迹 202"/>
            </p:nvPicPr>
            <p:blipFill>
              <a:blip r:embed="rId398"/>
            </p:blipFill>
            <p:spPr>
              <a:xfrm>
                <a:off x="6856928" y="5842835"/>
                <a:ext cx="22574" cy="236872"/>
              </a:xfrm>
              <a:prstGeom prst="rect"/>
            </p:spPr>
          </p:pic>
        </mc:Fallback>
      </mc:AlternateContent>
      <mc:AlternateContent xmlns:mc="http://schemas.openxmlformats.org/markup-compatibility/2006" xmlns:p14="http://schemas.microsoft.com/office/powerpoint/2010/main">
        <mc:Choice Requires="p14">
          <p:contentPart r:id="rId399" p14:bwMode="auto">
            <p14:nvContentPartPr>
              <p14:cNvPr id="204" name="墨迹 203"/>
              <p14:cNvContentPartPr/>
              <p14:nvPr/>
            </p14:nvContentPartPr>
            <p14:xfrm>
              <a:off x="7144750" y="5786437"/>
              <a:ext cx="152376" cy="22559"/>
            </p14:xfrm>
          </p:contentPart>
        </mc:Choice>
        <mc:Fallback xmlns="">
          <p:pic>
            <p:nvPicPr>
              <p:cNvPr id="204" name="墨迹 203"/>
            </p:nvPicPr>
            <p:blipFill>
              <a:blip r:embed="rId400"/>
            </p:blipFill>
            <p:spPr>
              <a:xfrm>
                <a:off x="7144750" y="5786437"/>
                <a:ext cx="152376" cy="22559"/>
              </a:xfrm>
              <a:prstGeom prst="rect"/>
            </p:spPr>
          </p:pic>
        </mc:Fallback>
      </mc:AlternateContent>
      <mc:AlternateContent xmlns:mc="http://schemas.openxmlformats.org/markup-compatibility/2006" xmlns:p14="http://schemas.microsoft.com/office/powerpoint/2010/main">
        <mc:Choice Requires="p14">
          <p:contentPart r:id="rId401" p14:bwMode="auto">
            <p14:nvContentPartPr>
              <p14:cNvPr id="205" name="墨迹 204"/>
              <p14:cNvContentPartPr/>
              <p14:nvPr/>
            </p14:nvContentPartPr>
            <p14:xfrm>
              <a:off x="7088314" y="5797716"/>
              <a:ext cx="101584" cy="287631"/>
            </p14:xfrm>
          </p:contentPart>
        </mc:Choice>
        <mc:Fallback xmlns="">
          <p:pic>
            <p:nvPicPr>
              <p:cNvPr id="205" name="墨迹 204"/>
            </p:nvPicPr>
            <p:blipFill>
              <a:blip r:embed="rId402"/>
            </p:blipFill>
            <p:spPr>
              <a:xfrm>
                <a:off x="7088314" y="5797716"/>
                <a:ext cx="101584" cy="287631"/>
              </a:xfrm>
              <a:prstGeom prst="rect"/>
            </p:spPr>
          </p:pic>
        </mc:Fallback>
      </mc:AlternateContent>
      <mc:AlternateContent xmlns:mc="http://schemas.openxmlformats.org/markup-compatibility/2006" xmlns:p14="http://schemas.microsoft.com/office/powerpoint/2010/main">
        <mc:Choice Requires="p14">
          <p:contentPart r:id="rId403" p14:bwMode="auto">
            <p14:nvContentPartPr>
              <p14:cNvPr id="206" name="墨迹 205"/>
              <p14:cNvContentPartPr/>
              <p14:nvPr/>
            </p14:nvContentPartPr>
            <p14:xfrm>
              <a:off x="7206829" y="5808996"/>
              <a:ext cx="107228" cy="253791"/>
            </p14:xfrm>
          </p:contentPart>
        </mc:Choice>
        <mc:Fallback xmlns="">
          <p:pic>
            <p:nvPicPr>
              <p:cNvPr id="206" name="墨迹 205"/>
            </p:nvPicPr>
            <p:blipFill>
              <a:blip r:embed="rId404"/>
            </p:blipFill>
            <p:spPr>
              <a:xfrm>
                <a:off x="7206829" y="5808996"/>
                <a:ext cx="107228" cy="253791"/>
              </a:xfrm>
              <a:prstGeom prst="rect"/>
            </p:spPr>
          </p:pic>
        </mc:Fallback>
      </mc:AlternateContent>
      <mc:AlternateContent xmlns:mc="http://schemas.openxmlformats.org/markup-compatibility/2006" xmlns:p14="http://schemas.microsoft.com/office/powerpoint/2010/main">
        <mc:Choice Requires="p14">
          <p:contentPart r:id="rId405" p14:bwMode="auto">
            <p14:nvContentPartPr>
              <p14:cNvPr id="207" name="墨迹 206"/>
              <p14:cNvContentPartPr/>
              <p14:nvPr/>
            </p14:nvContentPartPr>
            <p14:xfrm>
              <a:off x="7376136" y="5921792"/>
              <a:ext cx="107227" cy="124076"/>
            </p14:xfrm>
          </p:contentPart>
        </mc:Choice>
        <mc:Fallback xmlns="">
          <p:pic>
            <p:nvPicPr>
              <p:cNvPr id="207" name="墨迹 206"/>
            </p:nvPicPr>
            <p:blipFill>
              <a:blip r:embed="rId406"/>
            </p:blipFill>
            <p:spPr>
              <a:xfrm>
                <a:off x="7376136" y="5921792"/>
                <a:ext cx="107227" cy="124076"/>
              </a:xfrm>
              <a:prstGeom prst="rect"/>
            </p:spPr>
          </p:pic>
        </mc:Fallback>
      </mc:AlternateContent>
      <mc:AlternateContent xmlns:mc="http://schemas.openxmlformats.org/markup-compatibility/2006" xmlns:p14="http://schemas.microsoft.com/office/powerpoint/2010/main">
        <mc:Choice Requires="p14">
          <p:contentPart r:id="rId407" p14:bwMode="auto">
            <p14:nvContentPartPr>
              <p14:cNvPr id="208" name="墨迹 207"/>
              <p14:cNvContentPartPr/>
              <p14:nvPr/>
            </p14:nvContentPartPr>
            <p14:xfrm>
              <a:off x="7579304" y="5707480"/>
              <a:ext cx="98762" cy="135355"/>
            </p14:xfrm>
          </p:contentPart>
        </mc:Choice>
        <mc:Fallback xmlns="">
          <p:pic>
            <p:nvPicPr>
              <p:cNvPr id="208" name="墨迹 207"/>
            </p:nvPicPr>
            <p:blipFill>
              <a:blip r:embed="rId408"/>
            </p:blipFill>
            <p:spPr>
              <a:xfrm>
                <a:off x="7579304" y="5707480"/>
                <a:ext cx="98762" cy="135355"/>
              </a:xfrm>
              <a:prstGeom prst="rect"/>
            </p:spPr>
          </p:pic>
        </mc:Fallback>
      </mc:AlternateContent>
      <mc:AlternateContent xmlns:mc="http://schemas.openxmlformats.org/markup-compatibility/2006" xmlns:p14="http://schemas.microsoft.com/office/powerpoint/2010/main">
        <mc:Choice Requires="p14">
          <p:contentPart r:id="rId409" p14:bwMode="auto">
            <p14:nvContentPartPr>
              <p14:cNvPr id="209" name="墨迹 208"/>
              <p14:cNvContentPartPr/>
              <p14:nvPr/>
            </p14:nvContentPartPr>
            <p14:xfrm>
              <a:off x="7669601" y="5741319"/>
              <a:ext cx="138267" cy="16919"/>
            </p14:xfrm>
          </p:contentPart>
        </mc:Choice>
        <mc:Fallback xmlns="">
          <p:pic>
            <p:nvPicPr>
              <p:cNvPr id="209" name="墨迹 208"/>
            </p:nvPicPr>
            <p:blipFill>
              <a:blip r:embed="rId410"/>
            </p:blipFill>
            <p:spPr>
              <a:xfrm>
                <a:off x="7669601" y="5741319"/>
                <a:ext cx="138267" cy="16919"/>
              </a:xfrm>
              <a:prstGeom prst="rect"/>
            </p:spPr>
          </p:pic>
        </mc:Fallback>
      </mc:AlternateContent>
      <mc:AlternateContent xmlns:mc="http://schemas.openxmlformats.org/markup-compatibility/2006" xmlns:p14="http://schemas.microsoft.com/office/powerpoint/2010/main">
        <mc:Choice Requires="p14">
          <p:contentPart r:id="rId411" p14:bwMode="auto">
            <p14:nvContentPartPr>
              <p14:cNvPr id="210" name="墨迹 209"/>
              <p14:cNvContentPartPr/>
              <p14:nvPr/>
            </p14:nvContentPartPr>
            <p14:xfrm>
              <a:off x="7745789" y="5645442"/>
              <a:ext cx="19753" cy="262251"/>
            </p14:xfrm>
          </p:contentPart>
        </mc:Choice>
        <mc:Fallback xmlns="">
          <p:pic>
            <p:nvPicPr>
              <p:cNvPr id="210" name="墨迹 209"/>
            </p:nvPicPr>
            <p:blipFill>
              <a:blip r:embed="rId412"/>
            </p:blipFill>
            <p:spPr>
              <a:xfrm>
                <a:off x="7745789" y="5645442"/>
                <a:ext cx="19753" cy="262251"/>
              </a:xfrm>
              <a:prstGeom prst="rect"/>
            </p:spPr>
          </p:pic>
        </mc:Fallback>
      </mc:AlternateContent>
      <mc:AlternateContent xmlns:mc="http://schemas.openxmlformats.org/markup-compatibility/2006" xmlns:p14="http://schemas.microsoft.com/office/powerpoint/2010/main">
        <mc:Choice Requires="p14">
          <p:contentPart r:id="rId413" p14:bwMode="auto">
            <p14:nvContentPartPr>
              <p14:cNvPr id="211" name="墨迹 210"/>
              <p14:cNvContentPartPr/>
              <p14:nvPr/>
            </p14:nvContentPartPr>
            <p14:xfrm>
              <a:off x="6608611" y="6057147"/>
              <a:ext cx="50792" cy="124076"/>
            </p14:xfrm>
          </p:contentPart>
        </mc:Choice>
        <mc:Fallback xmlns="">
          <p:pic>
            <p:nvPicPr>
              <p:cNvPr id="211" name="墨迹 210"/>
            </p:nvPicPr>
            <p:blipFill>
              <a:blip r:embed="rId414"/>
            </p:blipFill>
            <p:spPr>
              <a:xfrm>
                <a:off x="6608611" y="6057147"/>
                <a:ext cx="50792" cy="124076"/>
              </a:xfrm>
              <a:prstGeom prst="rect"/>
            </p:spPr>
          </p:pic>
        </mc:Fallback>
      </mc:AlternateContent>
      <mc:AlternateContent xmlns:mc="http://schemas.openxmlformats.org/markup-compatibility/2006" xmlns:p14="http://schemas.microsoft.com/office/powerpoint/2010/main">
        <mc:Choice Requires="p14">
          <p:contentPart r:id="rId415" p14:bwMode="auto">
            <p14:nvContentPartPr>
              <p14:cNvPr id="212" name="墨迹 211"/>
              <p14:cNvContentPartPr/>
              <p14:nvPr/>
            </p14:nvContentPartPr>
            <p14:xfrm>
              <a:off x="6690443" y="6068427"/>
              <a:ext cx="47970" cy="112796"/>
            </p14:xfrm>
          </p:contentPart>
        </mc:Choice>
        <mc:Fallback xmlns="">
          <p:pic>
            <p:nvPicPr>
              <p:cNvPr id="212" name="墨迹 211"/>
            </p:nvPicPr>
            <p:blipFill>
              <a:blip r:embed="rId416"/>
            </p:blipFill>
            <p:spPr>
              <a:xfrm>
                <a:off x="6690443" y="6068427"/>
                <a:ext cx="47970" cy="112796"/>
              </a:xfrm>
              <a:prstGeom prst="rect"/>
            </p:spPr>
          </p:pic>
        </mc:Fallback>
      </mc:AlternateContent>
      <mc:AlternateContent xmlns:mc="http://schemas.openxmlformats.org/markup-compatibility/2006" xmlns:p14="http://schemas.microsoft.com/office/powerpoint/2010/main">
        <mc:Choice Requires="p14">
          <p:contentPart r:id="rId417" p14:bwMode="auto">
            <p14:nvContentPartPr>
              <p14:cNvPr id="213" name="墨迹 212"/>
              <p14:cNvContentPartPr/>
              <p14:nvPr/>
            </p14:nvContentPartPr>
            <p14:xfrm>
              <a:off x="6775096" y="6017669"/>
              <a:ext cx="110050" cy="242511"/>
            </p14:xfrm>
          </p:contentPart>
        </mc:Choice>
        <mc:Fallback xmlns="">
          <p:pic>
            <p:nvPicPr>
              <p:cNvPr id="213" name="墨迹 212"/>
            </p:nvPicPr>
            <p:blipFill>
              <a:blip r:embed="rId418"/>
            </p:blipFill>
            <p:spPr>
              <a:xfrm>
                <a:off x="6775096" y="6017669"/>
                <a:ext cx="110050" cy="242511"/>
              </a:xfrm>
              <a:prstGeom prst="rect"/>
            </p:spPr>
          </p:pic>
        </mc:Fallback>
      </mc:AlternateContent>
      <mc:AlternateContent xmlns:mc="http://schemas.openxmlformats.org/markup-compatibility/2006" xmlns:p14="http://schemas.microsoft.com/office/powerpoint/2010/main">
        <mc:Choice Requires="p14">
          <p:contentPart r:id="rId419" p14:bwMode="auto">
            <p14:nvContentPartPr>
              <p14:cNvPr id="214" name="墨迹 213"/>
              <p14:cNvContentPartPr/>
              <p14:nvPr/>
            </p14:nvContentPartPr>
            <p14:xfrm>
              <a:off x="7844551" y="5916152"/>
              <a:ext cx="73366" cy="129716"/>
            </p14:xfrm>
          </p:contentPart>
        </mc:Choice>
        <mc:Fallback xmlns="">
          <p:pic>
            <p:nvPicPr>
              <p:cNvPr id="214" name="墨迹 213"/>
            </p:nvPicPr>
            <p:blipFill>
              <a:blip r:embed="rId420"/>
            </p:blipFill>
            <p:spPr>
              <a:xfrm>
                <a:off x="7844551" y="5916152"/>
                <a:ext cx="73366" cy="129716"/>
              </a:xfrm>
              <a:prstGeom prst="rect"/>
            </p:spPr>
          </p:pic>
        </mc:Fallback>
      </mc:AlternateContent>
      <mc:AlternateContent xmlns:mc="http://schemas.openxmlformats.org/markup-compatibility/2006" xmlns:p14="http://schemas.microsoft.com/office/powerpoint/2010/main">
        <mc:Choice Requires="p14">
          <p:contentPart r:id="rId421" p14:bwMode="auto">
            <p14:nvContentPartPr>
              <p14:cNvPr id="215" name="墨迹 214"/>
              <p14:cNvContentPartPr/>
              <p14:nvPr/>
            </p14:nvContentPartPr>
            <p14:xfrm>
              <a:off x="7951779" y="5910513"/>
              <a:ext cx="180594" cy="90237"/>
            </p14:xfrm>
          </p:contentPart>
        </mc:Choice>
        <mc:Fallback xmlns="">
          <p:pic>
            <p:nvPicPr>
              <p:cNvPr id="215" name="墨迹 214"/>
            </p:nvPicPr>
            <p:blipFill>
              <a:blip r:embed="rId422"/>
            </p:blipFill>
            <p:spPr>
              <a:xfrm>
                <a:off x="7951779" y="5910513"/>
                <a:ext cx="180594" cy="90237"/>
              </a:xfrm>
              <a:prstGeom prst="rect"/>
            </p:spPr>
          </p:pic>
        </mc:Fallback>
      </mc:AlternateContent>
      <mc:AlternateContent xmlns:mc="http://schemas.openxmlformats.org/markup-compatibility/2006" xmlns:p14="http://schemas.microsoft.com/office/powerpoint/2010/main">
        <mc:Choice Requires="p14">
          <p:contentPart r:id="rId423" p14:bwMode="auto">
            <p14:nvContentPartPr>
              <p14:cNvPr id="216" name="墨迹 215"/>
              <p14:cNvContentPartPr/>
              <p14:nvPr/>
            </p14:nvContentPartPr>
            <p14:xfrm>
              <a:off x="8104155" y="5921792"/>
              <a:ext cx="107228" cy="180474"/>
            </p14:xfrm>
          </p:contentPart>
        </mc:Choice>
        <mc:Fallback xmlns="">
          <p:pic>
            <p:nvPicPr>
              <p:cNvPr id="216" name="墨迹 215"/>
            </p:nvPicPr>
            <p:blipFill>
              <a:blip r:embed="rId424"/>
            </p:blipFill>
            <p:spPr>
              <a:xfrm>
                <a:off x="8104155" y="5921792"/>
                <a:ext cx="107228" cy="180474"/>
              </a:xfrm>
              <a:prstGeom prst="rect"/>
            </p:spPr>
          </p:pic>
        </mc:Fallback>
      </mc:AlternateContent>
      <mc:AlternateContent xmlns:mc="http://schemas.openxmlformats.org/markup-compatibility/2006" xmlns:p14="http://schemas.microsoft.com/office/powerpoint/2010/main">
        <mc:Choice Requires="p14">
          <p:contentPart r:id="rId425" p14:bwMode="auto">
            <p14:nvContentPartPr>
              <p14:cNvPr id="217" name="墨迹 216"/>
              <p14:cNvContentPartPr/>
              <p14:nvPr/>
            </p14:nvContentPartPr>
            <p14:xfrm>
              <a:off x="8284749" y="5848475"/>
              <a:ext cx="124159" cy="265071"/>
            </p14:xfrm>
          </p:contentPart>
        </mc:Choice>
        <mc:Fallback xmlns="">
          <p:pic>
            <p:nvPicPr>
              <p:cNvPr id="217" name="墨迹 216"/>
            </p:nvPicPr>
            <p:blipFill>
              <a:blip r:embed="rId426"/>
            </p:blipFill>
            <p:spPr>
              <a:xfrm>
                <a:off x="8284749" y="5848475"/>
                <a:ext cx="124159" cy="265071"/>
              </a:xfrm>
              <a:prstGeom prst="rect"/>
            </p:spPr>
          </p:pic>
        </mc:Fallback>
      </mc:AlternateContent>
      <mc:AlternateContent xmlns:mc="http://schemas.openxmlformats.org/markup-compatibility/2006" xmlns:p14="http://schemas.microsoft.com/office/powerpoint/2010/main">
        <mc:Choice Requires="p14">
          <p:contentPart r:id="rId427" p14:bwMode="auto">
            <p14:nvContentPartPr>
              <p14:cNvPr id="218" name="墨迹 217"/>
              <p14:cNvContentPartPr/>
              <p14:nvPr/>
            </p14:nvContentPartPr>
            <p14:xfrm>
              <a:off x="3583662" y="6260180"/>
              <a:ext cx="56435" cy="140995"/>
            </p14:xfrm>
          </p:contentPart>
        </mc:Choice>
        <mc:Fallback xmlns="">
          <p:pic>
            <p:nvPicPr>
              <p:cNvPr id="218" name="墨迹 217"/>
            </p:nvPicPr>
            <p:blipFill>
              <a:blip r:embed="rId428"/>
            </p:blipFill>
            <p:spPr>
              <a:xfrm>
                <a:off x="3583662" y="6260180"/>
                <a:ext cx="56435" cy="140995"/>
              </a:xfrm>
              <a:prstGeom prst="rect"/>
            </p:spPr>
          </p:pic>
        </mc:Fallback>
      </mc:AlternateContent>
      <mc:AlternateContent xmlns:mc="http://schemas.openxmlformats.org/markup-compatibility/2006" xmlns:p14="http://schemas.microsoft.com/office/powerpoint/2010/main">
        <mc:Choice Requires="p14">
          <p:contentPart r:id="rId429" p14:bwMode="auto">
            <p14:nvContentPartPr>
              <p14:cNvPr id="219" name="墨迹 218"/>
              <p14:cNvContentPartPr/>
              <p14:nvPr/>
            </p14:nvContentPartPr>
            <p14:xfrm>
              <a:off x="3696533" y="6310939"/>
              <a:ext cx="101584" cy="62038"/>
            </p14:xfrm>
          </p:contentPart>
        </mc:Choice>
        <mc:Fallback xmlns="">
          <p:pic>
            <p:nvPicPr>
              <p:cNvPr id="219" name="墨迹 218"/>
            </p:nvPicPr>
            <p:blipFill>
              <a:blip r:embed="rId430"/>
            </p:blipFill>
            <p:spPr>
              <a:xfrm>
                <a:off x="3696533" y="6310939"/>
                <a:ext cx="101584" cy="62038"/>
              </a:xfrm>
              <a:prstGeom prst="rect"/>
            </p:spPr>
          </p:pic>
        </mc:Fallback>
      </mc:AlternateContent>
      <mc:AlternateContent xmlns:mc="http://schemas.openxmlformats.org/markup-compatibility/2006" xmlns:p14="http://schemas.microsoft.com/office/powerpoint/2010/main">
        <mc:Choice Requires="p14">
          <p:contentPart r:id="rId431" p14:bwMode="auto">
            <p14:nvContentPartPr>
              <p14:cNvPr id="220" name="墨迹 219"/>
              <p14:cNvContentPartPr/>
              <p14:nvPr/>
            </p14:nvContentPartPr>
            <p14:xfrm>
              <a:off x="3798117" y="6316578"/>
              <a:ext cx="76188" cy="270711"/>
            </p14:xfrm>
          </p:contentPart>
        </mc:Choice>
        <mc:Fallback xmlns="">
          <p:pic>
            <p:nvPicPr>
              <p:cNvPr id="220" name="墨迹 219"/>
            </p:nvPicPr>
            <p:blipFill>
              <a:blip r:embed="rId432"/>
            </p:blipFill>
            <p:spPr>
              <a:xfrm>
                <a:off x="3798117" y="6316578"/>
                <a:ext cx="76188" cy="270711"/>
              </a:xfrm>
              <a:prstGeom prst="rect"/>
            </p:spPr>
          </p:pic>
        </mc:Fallback>
      </mc:AlternateContent>
      <mc:AlternateContent xmlns:mc="http://schemas.openxmlformats.org/markup-compatibility/2006" xmlns:p14="http://schemas.microsoft.com/office/powerpoint/2010/main">
        <mc:Choice Requires="p14">
          <p:contentPart r:id="rId433" p14:bwMode="auto">
            <p14:nvContentPartPr>
              <p14:cNvPr id="221" name="墨迹 220"/>
              <p14:cNvContentPartPr/>
              <p14:nvPr/>
            </p14:nvContentPartPr>
            <p14:xfrm>
              <a:off x="3936384" y="6294019"/>
              <a:ext cx="104406" cy="313009"/>
            </p14:xfrm>
          </p:contentPart>
        </mc:Choice>
        <mc:Fallback xmlns="">
          <p:pic>
            <p:nvPicPr>
              <p:cNvPr id="221" name="墨迹 220"/>
            </p:nvPicPr>
            <p:blipFill>
              <a:blip r:embed="rId434"/>
            </p:blipFill>
            <p:spPr>
              <a:xfrm>
                <a:off x="3936384" y="6294019"/>
                <a:ext cx="104406" cy="313009"/>
              </a:xfrm>
              <a:prstGeom prst="rect"/>
            </p:spPr>
          </p:pic>
        </mc:Fallback>
      </mc:AlternateContent>
      <mc:AlternateContent xmlns:mc="http://schemas.openxmlformats.org/markup-compatibility/2006" xmlns:p14="http://schemas.microsoft.com/office/powerpoint/2010/main">
        <mc:Choice Requires="p14">
          <p:contentPart r:id="rId435" p14:bwMode="auto">
            <p14:nvContentPartPr>
              <p14:cNvPr id="222" name="墨迹 221"/>
              <p14:cNvContentPartPr/>
              <p14:nvPr/>
            </p14:nvContentPartPr>
            <p14:xfrm>
              <a:off x="9131283" y="1432509"/>
              <a:ext cx="2375940" cy="1446610"/>
            </p14:xfrm>
          </p:contentPart>
        </mc:Choice>
        <mc:Fallback xmlns="">
          <p:pic>
            <p:nvPicPr>
              <p:cNvPr id="222" name="墨迹 221"/>
            </p:nvPicPr>
            <p:blipFill>
              <a:blip r:embed="rId436"/>
            </p:blipFill>
            <p:spPr>
              <a:xfrm>
                <a:off x="9131283" y="1432509"/>
                <a:ext cx="2375940" cy="1446610"/>
              </a:xfrm>
              <a:prstGeom prst="rect"/>
            </p:spPr>
          </p:pic>
        </mc:Fallback>
      </mc:AlternateContent>
      <mc:AlternateContent xmlns:mc="http://schemas.openxmlformats.org/markup-compatibility/2006" xmlns:p14="http://schemas.microsoft.com/office/powerpoint/2010/main">
        <mc:Choice Requires="p14">
          <p:contentPart r:id="rId437" p14:bwMode="auto">
            <p14:nvContentPartPr>
              <p14:cNvPr id="223" name="墨迹 222"/>
              <p14:cNvContentPartPr/>
              <p14:nvPr/>
            </p14:nvContentPartPr>
            <p14:xfrm>
              <a:off x="10355937" y="1308434"/>
              <a:ext cx="1676138" cy="1195638"/>
            </p14:xfrm>
          </p:contentPart>
        </mc:Choice>
        <mc:Fallback xmlns="">
          <p:pic>
            <p:nvPicPr>
              <p:cNvPr id="223" name="墨迹 222"/>
            </p:nvPicPr>
            <p:blipFill>
              <a:blip r:embed="rId438"/>
            </p:blipFill>
            <p:spPr>
              <a:xfrm>
                <a:off x="10355937" y="1308434"/>
                <a:ext cx="1676138" cy="1195638"/>
              </a:xfrm>
              <a:prstGeom prst="rect"/>
            </p:spPr>
          </p:pic>
        </mc:Fallback>
      </mc:AlternateContent>
      <mc:AlternateContent xmlns:mc="http://schemas.openxmlformats.org/markup-compatibility/2006" xmlns:p14="http://schemas.microsoft.com/office/powerpoint/2010/main">
        <mc:Choice Requires="p14">
          <p:contentPart r:id="rId439" p14:bwMode="auto">
            <p14:nvContentPartPr>
              <p14:cNvPr id="224" name="墨迹 223"/>
              <p14:cNvContentPartPr/>
              <p14:nvPr/>
            </p14:nvContentPartPr>
            <p14:xfrm>
              <a:off x="10418015" y="3310564"/>
              <a:ext cx="1010199" cy="152274"/>
            </p14:xfrm>
          </p:contentPart>
        </mc:Choice>
        <mc:Fallback xmlns="">
          <p:pic>
            <p:nvPicPr>
              <p:cNvPr id="224" name="墨迹 223"/>
            </p:nvPicPr>
            <p:blipFill>
              <a:blip r:embed="rId440"/>
            </p:blipFill>
            <p:spPr>
              <a:xfrm>
                <a:off x="10418015" y="3310564"/>
                <a:ext cx="1010199" cy="152274"/>
              </a:xfrm>
              <a:prstGeom prst="rect"/>
            </p:spPr>
          </p:pic>
        </mc:Fallback>
      </mc:AlternateContent>
      <mc:AlternateContent xmlns:mc="http://schemas.openxmlformats.org/markup-compatibility/2006" xmlns:p14="http://schemas.microsoft.com/office/powerpoint/2010/main">
        <mc:Choice Requires="p14">
          <p:contentPart r:id="rId441" p14:bwMode="auto">
            <p14:nvContentPartPr>
              <p14:cNvPr id="225" name="墨迹 224"/>
              <p14:cNvContentPartPr/>
              <p14:nvPr/>
            </p14:nvContentPartPr>
            <p14:xfrm>
              <a:off x="2951583" y="4974305"/>
              <a:ext cx="110049" cy="1596064"/>
            </p14:xfrm>
          </p:contentPart>
        </mc:Choice>
        <mc:Fallback xmlns="">
          <p:pic>
            <p:nvPicPr>
              <p:cNvPr id="225" name="墨迹 224"/>
            </p:nvPicPr>
            <p:blipFill>
              <a:blip r:embed="rId442"/>
            </p:blipFill>
            <p:spPr>
              <a:xfrm>
                <a:off x="2951583" y="4974305"/>
                <a:ext cx="110049" cy="1596064"/>
              </a:xfrm>
              <a:prstGeom prst="rect"/>
            </p:spPr>
          </p:pic>
        </mc:Fallback>
      </mc:AlternateContent>
      <mc:AlternateContent xmlns:mc="http://schemas.openxmlformats.org/markup-compatibility/2006" xmlns:p14="http://schemas.microsoft.com/office/powerpoint/2010/main">
        <mc:Choice Requires="p14">
          <p:contentPart r:id="rId443" p14:bwMode="auto">
            <p14:nvContentPartPr>
              <p14:cNvPr id="226" name="墨迹 225"/>
              <p14:cNvContentPartPr/>
              <p14:nvPr/>
            </p14:nvContentPartPr>
            <p14:xfrm>
              <a:off x="3058810" y="4714875"/>
              <a:ext cx="5829800" cy="1722959"/>
            </p14:xfrm>
          </p:contentPart>
        </mc:Choice>
        <mc:Fallback xmlns="">
          <p:pic>
            <p:nvPicPr>
              <p:cNvPr id="226" name="墨迹 225"/>
            </p:nvPicPr>
            <p:blipFill>
              <a:blip r:embed="rId444"/>
            </p:blipFill>
            <p:spPr>
              <a:xfrm>
                <a:off x="3058810" y="4714875"/>
                <a:ext cx="5829800" cy="1722959"/>
              </a:xfrm>
              <a:prstGeom prst="rect"/>
            </p:spPr>
          </p:pic>
        </mc:Fallback>
      </mc:AlternateContent>
      <mc:AlternateContent xmlns:mc="http://schemas.openxmlformats.org/markup-compatibility/2006" xmlns:p14="http://schemas.microsoft.com/office/powerpoint/2010/main">
        <mc:Choice Requires="p14">
          <p:contentPart r:id="rId445" p14:bwMode="auto">
            <p14:nvContentPartPr>
              <p14:cNvPr id="227" name="墨迹 226"/>
              <p14:cNvContentPartPr/>
              <p14:nvPr/>
            </p14:nvContentPartPr>
            <p14:xfrm>
              <a:off x="3233761" y="6463213"/>
              <a:ext cx="5683067" cy="197393"/>
            </p14:xfrm>
          </p:contentPart>
        </mc:Choice>
        <mc:Fallback xmlns="">
          <p:pic>
            <p:nvPicPr>
              <p:cNvPr id="227" name="墨迹 226"/>
            </p:nvPicPr>
            <p:blipFill>
              <a:blip r:embed="rId446"/>
            </p:blipFill>
            <p:spPr>
              <a:xfrm>
                <a:off x="3233761" y="6463213"/>
                <a:ext cx="5683067" cy="197393"/>
              </a:xfrm>
              <a:prstGeom prst="rect"/>
            </p:spPr>
          </p:pic>
        </mc:Fallback>
      </mc:AlternateContent>
      <mc:AlternateContent xmlns:mc="http://schemas.openxmlformats.org/markup-compatibility/2006" xmlns:p14="http://schemas.microsoft.com/office/powerpoint/2010/main">
        <mc:Choice Requires="p14">
          <p:contentPart r:id="rId447" p14:bwMode="auto">
            <p14:nvContentPartPr>
              <p14:cNvPr id="228" name="墨迹 227"/>
              <p14:cNvContentPartPr/>
              <p14:nvPr/>
            </p14:nvContentPartPr>
            <p14:xfrm>
              <a:off x="9187719" y="5137860"/>
              <a:ext cx="84653" cy="36659"/>
            </p14:xfrm>
          </p:contentPart>
        </mc:Choice>
        <mc:Fallback xmlns="">
          <p:pic>
            <p:nvPicPr>
              <p:cNvPr id="228" name="墨迹 227"/>
            </p:nvPicPr>
            <p:blipFill>
              <a:blip r:embed="rId448"/>
            </p:blipFill>
            <p:spPr>
              <a:xfrm>
                <a:off x="9187719" y="5137860"/>
                <a:ext cx="84653" cy="36659"/>
              </a:xfrm>
              <a:prstGeom prst="rect"/>
            </p:spPr>
          </p:pic>
        </mc:Fallback>
      </mc:AlternateContent>
      <mc:AlternateContent xmlns:mc="http://schemas.openxmlformats.org/markup-compatibility/2006" xmlns:p14="http://schemas.microsoft.com/office/powerpoint/2010/main">
        <mc:Choice Requires="p14">
          <p:contentPart r:id="rId449" p14:bwMode="auto">
            <p14:nvContentPartPr>
              <p14:cNvPr id="229" name="墨迹 228"/>
              <p14:cNvContentPartPr/>
              <p14:nvPr/>
            </p14:nvContentPartPr>
            <p14:xfrm>
              <a:off x="9193363" y="5233736"/>
              <a:ext cx="118515" cy="197394"/>
            </p14:xfrm>
          </p:contentPart>
        </mc:Choice>
        <mc:Fallback xmlns="">
          <p:pic>
            <p:nvPicPr>
              <p:cNvPr id="229" name="墨迹 228"/>
            </p:nvPicPr>
            <p:blipFill>
              <a:blip r:embed="rId450"/>
            </p:blipFill>
            <p:spPr>
              <a:xfrm>
                <a:off x="9193363" y="5233736"/>
                <a:ext cx="118515" cy="197394"/>
              </a:xfrm>
              <a:prstGeom prst="rect"/>
            </p:spPr>
          </p:pic>
        </mc:Fallback>
      </mc:AlternateContent>
      <mc:AlternateContent xmlns:mc="http://schemas.openxmlformats.org/markup-compatibility/2006" xmlns:p14="http://schemas.microsoft.com/office/powerpoint/2010/main">
        <mc:Choice Requires="p14">
          <p:contentPart r:id="rId451" p14:bwMode="auto">
            <p14:nvContentPartPr>
              <p14:cNvPr id="230" name="墨迹 229"/>
              <p14:cNvContentPartPr/>
              <p14:nvPr/>
            </p14:nvContentPartPr>
            <p14:xfrm>
              <a:off x="9331630" y="5154779"/>
              <a:ext cx="31040" cy="169194"/>
            </p14:xfrm>
          </p:contentPart>
        </mc:Choice>
        <mc:Fallback xmlns="">
          <p:pic>
            <p:nvPicPr>
              <p:cNvPr id="230" name="墨迹 229"/>
            </p:nvPicPr>
            <p:blipFill>
              <a:blip r:embed="rId452"/>
            </p:blipFill>
            <p:spPr>
              <a:xfrm>
                <a:off x="9331630" y="5154779"/>
                <a:ext cx="31040" cy="169194"/>
              </a:xfrm>
              <a:prstGeom prst="rect"/>
            </p:spPr>
          </p:pic>
        </mc:Fallback>
      </mc:AlternateContent>
      <mc:AlternateContent xmlns:mc="http://schemas.openxmlformats.org/markup-compatibility/2006" xmlns:p14="http://schemas.microsoft.com/office/powerpoint/2010/main">
        <mc:Choice Requires="p14">
          <p:contentPart r:id="rId453" p14:bwMode="auto">
            <p14:nvContentPartPr>
              <p14:cNvPr id="231" name="墨迹 230"/>
              <p14:cNvContentPartPr/>
              <p14:nvPr/>
            </p14:nvContentPartPr>
            <p14:xfrm>
              <a:off x="9334452" y="5070182"/>
              <a:ext cx="220099" cy="360948"/>
            </p14:xfrm>
          </p:contentPart>
        </mc:Choice>
        <mc:Fallback xmlns="">
          <p:pic>
            <p:nvPicPr>
              <p:cNvPr id="231" name="墨迹 230"/>
            </p:nvPicPr>
            <p:blipFill>
              <a:blip r:embed="rId454"/>
            </p:blipFill>
            <p:spPr>
              <a:xfrm>
                <a:off x="9334452" y="5070182"/>
                <a:ext cx="220099" cy="360948"/>
              </a:xfrm>
              <a:prstGeom prst="rect"/>
            </p:spPr>
          </p:pic>
        </mc:Fallback>
      </mc:AlternateContent>
      <mc:AlternateContent xmlns:mc="http://schemas.openxmlformats.org/markup-compatibility/2006" xmlns:p14="http://schemas.microsoft.com/office/powerpoint/2010/main">
        <mc:Choice Requires="p14">
          <p:contentPart r:id="rId455" p14:bwMode="auto">
            <p14:nvContentPartPr>
              <p14:cNvPr id="232" name="墨迹 231"/>
              <p14:cNvContentPartPr/>
              <p14:nvPr/>
            </p14:nvContentPartPr>
            <p14:xfrm>
              <a:off x="9610986" y="5115301"/>
              <a:ext cx="73366" cy="104336"/>
            </p14:xfrm>
          </p:contentPart>
        </mc:Choice>
        <mc:Fallback xmlns="">
          <p:pic>
            <p:nvPicPr>
              <p:cNvPr id="232" name="墨迹 231"/>
            </p:nvPicPr>
            <p:blipFill>
              <a:blip r:embed="rId456"/>
            </p:blipFill>
            <p:spPr>
              <a:xfrm>
                <a:off x="9610986" y="5115301"/>
                <a:ext cx="73366" cy="104336"/>
              </a:xfrm>
              <a:prstGeom prst="rect"/>
            </p:spPr>
          </p:pic>
        </mc:Fallback>
      </mc:AlternateContent>
      <mc:AlternateContent xmlns:mc="http://schemas.openxmlformats.org/markup-compatibility/2006" xmlns:p14="http://schemas.microsoft.com/office/powerpoint/2010/main">
        <mc:Choice Requires="p14">
          <p:contentPart r:id="rId457" p14:bwMode="auto">
            <p14:nvContentPartPr>
              <p14:cNvPr id="233" name="墨迹 232"/>
              <p14:cNvContentPartPr/>
              <p14:nvPr/>
            </p14:nvContentPartPr>
            <p14:xfrm>
              <a:off x="9599699" y="5216817"/>
              <a:ext cx="112872" cy="219953"/>
            </p14:xfrm>
          </p:contentPart>
        </mc:Choice>
        <mc:Fallback xmlns="">
          <p:pic>
            <p:nvPicPr>
              <p:cNvPr id="233" name="墨迹 232"/>
            </p:nvPicPr>
            <p:blipFill>
              <a:blip r:embed="rId458"/>
            </p:blipFill>
            <p:spPr>
              <a:xfrm>
                <a:off x="9599699" y="5216817"/>
                <a:ext cx="112872" cy="219953"/>
              </a:xfrm>
              <a:prstGeom prst="rect"/>
            </p:spPr>
          </p:pic>
        </mc:Fallback>
      </mc:AlternateContent>
      <mc:AlternateContent xmlns:mc="http://schemas.openxmlformats.org/markup-compatibility/2006" xmlns:p14="http://schemas.microsoft.com/office/powerpoint/2010/main">
        <mc:Choice Requires="p14">
          <p:contentPart r:id="rId459" p14:bwMode="auto">
            <p14:nvContentPartPr>
              <p14:cNvPr id="234" name="墨迹 233"/>
              <p14:cNvContentPartPr/>
              <p14:nvPr/>
            </p14:nvContentPartPr>
            <p14:xfrm>
              <a:off x="9797224" y="4968666"/>
              <a:ext cx="50792" cy="81777"/>
            </p14:xfrm>
          </p:contentPart>
        </mc:Choice>
        <mc:Fallback xmlns="">
          <p:pic>
            <p:nvPicPr>
              <p:cNvPr id="234" name="墨迹 233"/>
            </p:nvPicPr>
            <p:blipFill>
              <a:blip r:embed="rId460"/>
            </p:blipFill>
            <p:spPr>
              <a:xfrm>
                <a:off x="9797224" y="4968666"/>
                <a:ext cx="50792" cy="81777"/>
              </a:xfrm>
              <a:prstGeom prst="rect"/>
            </p:spPr>
          </p:pic>
        </mc:Fallback>
      </mc:AlternateContent>
      <mc:AlternateContent xmlns:mc="http://schemas.openxmlformats.org/markup-compatibility/2006" xmlns:p14="http://schemas.microsoft.com/office/powerpoint/2010/main">
        <mc:Choice Requires="p14">
          <p:contentPart r:id="rId461" p14:bwMode="auto">
            <p14:nvContentPartPr>
              <p14:cNvPr id="235" name="墨迹 234"/>
              <p14:cNvContentPartPr/>
              <p14:nvPr/>
            </p14:nvContentPartPr>
            <p14:xfrm>
              <a:off x="9661779" y="5115301"/>
              <a:ext cx="318861" cy="366587"/>
            </p14:xfrm>
          </p:contentPart>
        </mc:Choice>
        <mc:Fallback xmlns="">
          <p:pic>
            <p:nvPicPr>
              <p:cNvPr id="235" name="墨迹 234"/>
            </p:nvPicPr>
            <p:blipFill>
              <a:blip r:embed="rId462"/>
            </p:blipFill>
            <p:spPr>
              <a:xfrm>
                <a:off x="9661779" y="5115301"/>
                <a:ext cx="318861" cy="366587"/>
              </a:xfrm>
              <a:prstGeom prst="rect"/>
            </p:spPr>
          </p:pic>
        </mc:Fallback>
      </mc:AlternateContent>
      <mc:AlternateContent xmlns:mc="http://schemas.openxmlformats.org/markup-compatibility/2006" xmlns:p14="http://schemas.microsoft.com/office/powerpoint/2010/main">
        <mc:Choice Requires="p14">
          <p:contentPart r:id="rId463" p14:bwMode="auto">
            <p14:nvContentPartPr>
              <p14:cNvPr id="236" name="墨迹 235"/>
              <p14:cNvContentPartPr/>
              <p14:nvPr/>
            </p14:nvContentPartPr>
            <p14:xfrm>
              <a:off x="9983461" y="5025064"/>
              <a:ext cx="152377" cy="349667"/>
            </p14:xfrm>
          </p:contentPart>
        </mc:Choice>
        <mc:Fallback xmlns="">
          <p:pic>
            <p:nvPicPr>
              <p:cNvPr id="236" name="墨迹 235"/>
            </p:nvPicPr>
            <p:blipFill>
              <a:blip r:embed="rId464"/>
            </p:blipFill>
            <p:spPr>
              <a:xfrm>
                <a:off x="9983461" y="5025064"/>
                <a:ext cx="152377" cy="349667"/>
              </a:xfrm>
              <a:prstGeom prst="rect"/>
            </p:spPr>
          </p:pic>
        </mc:Fallback>
      </mc:AlternateContent>
      <mc:AlternateContent xmlns:mc="http://schemas.openxmlformats.org/markup-compatibility/2006" xmlns:p14="http://schemas.microsoft.com/office/powerpoint/2010/main">
        <mc:Choice Requires="p14">
          <p:contentPart r:id="rId465" p14:bwMode="auto">
            <p14:nvContentPartPr>
              <p14:cNvPr id="237" name="墨迹 236"/>
              <p14:cNvContentPartPr/>
              <p14:nvPr/>
            </p14:nvContentPartPr>
            <p14:xfrm>
              <a:off x="10124551" y="5126580"/>
              <a:ext cx="163663" cy="270711"/>
            </p14:xfrm>
          </p:contentPart>
        </mc:Choice>
        <mc:Fallback xmlns="">
          <p:pic>
            <p:nvPicPr>
              <p:cNvPr id="237" name="墨迹 236"/>
            </p:nvPicPr>
            <p:blipFill>
              <a:blip r:embed="rId466"/>
            </p:blipFill>
            <p:spPr>
              <a:xfrm>
                <a:off x="10124551" y="5126580"/>
                <a:ext cx="163663" cy="270711"/>
              </a:xfrm>
              <a:prstGeom prst="rect"/>
            </p:spPr>
          </p:pic>
        </mc:Fallback>
      </mc:AlternateContent>
      <mc:AlternateContent xmlns:mc="http://schemas.openxmlformats.org/markup-compatibility/2006" xmlns:p14="http://schemas.microsoft.com/office/powerpoint/2010/main">
        <mc:Choice Requires="p14">
          <p:contentPart r:id="rId467" p14:bwMode="auto">
            <p14:nvContentPartPr>
              <p14:cNvPr id="238" name="墨迹 237"/>
              <p14:cNvContentPartPr/>
              <p14:nvPr/>
            </p14:nvContentPartPr>
            <p14:xfrm>
              <a:off x="10118907" y="5180158"/>
              <a:ext cx="84653" cy="143815"/>
            </p14:xfrm>
          </p:contentPart>
        </mc:Choice>
        <mc:Fallback xmlns="">
          <p:pic>
            <p:nvPicPr>
              <p:cNvPr id="238" name="墨迹 237"/>
            </p:nvPicPr>
            <p:blipFill>
              <a:blip r:embed="rId468"/>
            </p:blipFill>
            <p:spPr>
              <a:xfrm>
                <a:off x="10118907" y="5180158"/>
                <a:ext cx="84653" cy="143815"/>
              </a:xfrm>
              <a:prstGeom prst="rect"/>
            </p:spPr>
          </p:pic>
        </mc:Fallback>
      </mc:AlternateContent>
      <mc:AlternateContent xmlns:mc="http://schemas.openxmlformats.org/markup-compatibility/2006" xmlns:p14="http://schemas.microsoft.com/office/powerpoint/2010/main">
        <mc:Choice Requires="p14">
          <p:contentPart r:id="rId469" p14:bwMode="auto">
            <p14:nvContentPartPr>
              <p14:cNvPr id="239" name="墨迹 238"/>
              <p14:cNvContentPartPr/>
              <p14:nvPr/>
            </p14:nvContentPartPr>
            <p14:xfrm>
              <a:off x="10474451" y="5002504"/>
              <a:ext cx="163664" cy="73318"/>
            </p14:xfrm>
          </p:contentPart>
        </mc:Choice>
        <mc:Fallback xmlns="">
          <p:pic>
            <p:nvPicPr>
              <p:cNvPr id="239" name="墨迹 238"/>
            </p:nvPicPr>
            <p:blipFill>
              <a:blip r:embed="rId470"/>
            </p:blipFill>
            <p:spPr>
              <a:xfrm>
                <a:off x="10474451" y="5002504"/>
                <a:ext cx="163664" cy="73318"/>
              </a:xfrm>
              <a:prstGeom prst="rect"/>
            </p:spPr>
          </p:pic>
        </mc:Fallback>
      </mc:AlternateContent>
      <mc:AlternateContent xmlns:mc="http://schemas.openxmlformats.org/markup-compatibility/2006" xmlns:p14="http://schemas.microsoft.com/office/powerpoint/2010/main">
        <mc:Choice Requires="p14">
          <p:contentPart r:id="rId471" p14:bwMode="auto">
            <p14:nvContentPartPr>
              <p14:cNvPr id="240" name="墨迹 239"/>
              <p14:cNvContentPartPr/>
              <p14:nvPr/>
            </p14:nvContentPartPr>
            <p14:xfrm>
              <a:off x="10463165" y="5109661"/>
              <a:ext cx="28218" cy="208672"/>
            </p14:xfrm>
          </p:contentPart>
        </mc:Choice>
        <mc:Fallback xmlns="">
          <p:pic>
            <p:nvPicPr>
              <p:cNvPr id="240" name="墨迹 239"/>
            </p:nvPicPr>
            <p:blipFill>
              <a:blip r:embed="rId472"/>
            </p:blipFill>
            <p:spPr>
              <a:xfrm>
                <a:off x="10463165" y="5109661"/>
                <a:ext cx="28218" cy="208672"/>
              </a:xfrm>
              <a:prstGeom prst="rect"/>
            </p:spPr>
          </p:pic>
        </mc:Fallback>
      </mc:AlternateContent>
      <mc:AlternateContent xmlns:mc="http://schemas.openxmlformats.org/markup-compatibility/2006" xmlns:p14="http://schemas.microsoft.com/office/powerpoint/2010/main">
        <mc:Choice Requires="p14">
          <p:contentPart r:id="rId473" p14:bwMode="auto">
            <p14:nvContentPartPr>
              <p14:cNvPr id="241" name="墨迹 240"/>
              <p14:cNvContentPartPr/>
              <p14:nvPr/>
            </p14:nvContentPartPr>
            <p14:xfrm>
              <a:off x="10367224" y="5047623"/>
              <a:ext cx="327326" cy="408886"/>
            </p14:xfrm>
          </p:contentPart>
        </mc:Choice>
        <mc:Fallback xmlns="">
          <p:pic>
            <p:nvPicPr>
              <p:cNvPr id="241" name="墨迹 240"/>
            </p:nvPicPr>
            <p:blipFill>
              <a:blip r:embed="rId474"/>
            </p:blipFill>
            <p:spPr>
              <a:xfrm>
                <a:off x="10367224" y="5047623"/>
                <a:ext cx="327326" cy="408886"/>
              </a:xfrm>
              <a:prstGeom prst="rect"/>
            </p:spPr>
          </p:pic>
        </mc:Fallback>
      </mc:AlternateContent>
      <mc:AlternateContent xmlns:mc="http://schemas.openxmlformats.org/markup-compatibility/2006" xmlns:p14="http://schemas.microsoft.com/office/powerpoint/2010/main">
        <mc:Choice Requires="p14">
          <p:contentPart r:id="rId475" p14:bwMode="auto">
            <p14:nvContentPartPr>
              <p14:cNvPr id="242" name="墨迹 241"/>
              <p14:cNvContentPartPr/>
              <p14:nvPr/>
            </p14:nvContentPartPr>
            <p14:xfrm>
              <a:off x="10734056" y="5064542"/>
              <a:ext cx="141089" cy="231232"/>
            </p14:xfrm>
          </p:contentPart>
        </mc:Choice>
        <mc:Fallback xmlns="">
          <p:pic>
            <p:nvPicPr>
              <p:cNvPr id="242" name="墨迹 241"/>
            </p:nvPicPr>
            <p:blipFill>
              <a:blip r:embed="rId476"/>
            </p:blipFill>
            <p:spPr>
              <a:xfrm>
                <a:off x="10734056" y="5064542"/>
                <a:ext cx="141089" cy="231232"/>
              </a:xfrm>
              <a:prstGeom prst="rect"/>
            </p:spPr>
          </p:pic>
        </mc:Fallback>
      </mc:AlternateContent>
      <mc:AlternateContent xmlns:mc="http://schemas.openxmlformats.org/markup-compatibility/2006" xmlns:p14="http://schemas.microsoft.com/office/powerpoint/2010/main">
        <mc:Choice Requires="p14">
          <p:contentPart r:id="rId477" p14:bwMode="auto">
            <p14:nvContentPartPr>
              <p14:cNvPr id="243" name="墨迹 242"/>
              <p14:cNvContentPartPr/>
              <p14:nvPr/>
            </p14:nvContentPartPr>
            <p14:xfrm>
              <a:off x="10897718" y="4957386"/>
              <a:ext cx="124159" cy="727534"/>
            </p14:xfrm>
          </p:contentPart>
        </mc:Choice>
        <mc:Fallback xmlns="">
          <p:pic>
            <p:nvPicPr>
              <p:cNvPr id="243" name="墨迹 242"/>
            </p:nvPicPr>
            <p:blipFill>
              <a:blip r:embed="rId478"/>
            </p:blipFill>
            <p:spPr>
              <a:xfrm>
                <a:off x="10897718" y="4957386"/>
                <a:ext cx="124159" cy="727534"/>
              </a:xfrm>
              <a:prstGeom prst="rect"/>
            </p:spPr>
          </p:pic>
        </mc:Fallback>
      </mc:AlternateContent>
      <mc:AlternateContent xmlns:mc="http://schemas.openxmlformats.org/markup-compatibility/2006" xmlns:p14="http://schemas.microsoft.com/office/powerpoint/2010/main">
        <mc:Choice Requires="p14">
          <p:contentPart r:id="rId479" p14:bwMode="auto">
            <p14:nvContentPartPr>
              <p14:cNvPr id="244" name="墨迹 243"/>
              <p14:cNvContentPartPr/>
              <p14:nvPr/>
            </p14:nvContentPartPr>
            <p14:xfrm>
              <a:off x="10954154" y="4985585"/>
              <a:ext cx="330148" cy="386327"/>
            </p14:xfrm>
          </p:contentPart>
        </mc:Choice>
        <mc:Fallback xmlns="">
          <p:pic>
            <p:nvPicPr>
              <p:cNvPr id="244" name="墨迹 243"/>
            </p:nvPicPr>
            <p:blipFill>
              <a:blip r:embed="rId480"/>
            </p:blipFill>
            <p:spPr>
              <a:xfrm>
                <a:off x="10954154" y="4985585"/>
                <a:ext cx="330148" cy="386327"/>
              </a:xfrm>
              <a:prstGeom prst="rect"/>
            </p:spPr>
          </p:pic>
        </mc:Fallback>
      </mc:AlternateContent>
      <mc:AlternateContent xmlns:mc="http://schemas.openxmlformats.org/markup-compatibility/2006" xmlns:p14="http://schemas.microsoft.com/office/powerpoint/2010/main">
        <mc:Choice Requires="p14">
          <p:contentPart r:id="rId481" p14:bwMode="auto">
            <p14:nvContentPartPr>
              <p14:cNvPr id="245" name="墨迹 244"/>
              <p14:cNvContentPartPr/>
              <p14:nvPr/>
            </p14:nvContentPartPr>
            <p14:xfrm>
              <a:off x="11292768" y="5030704"/>
              <a:ext cx="81831" cy="338388"/>
            </p14:xfrm>
          </p:contentPart>
        </mc:Choice>
        <mc:Fallback xmlns="">
          <p:pic>
            <p:nvPicPr>
              <p:cNvPr id="245" name="墨迹 244"/>
            </p:nvPicPr>
            <p:blipFill>
              <a:blip r:embed="rId482"/>
            </p:blipFill>
            <p:spPr>
              <a:xfrm>
                <a:off x="11292768" y="5030704"/>
                <a:ext cx="81831" cy="338388"/>
              </a:xfrm>
              <a:prstGeom prst="rect"/>
            </p:spPr>
          </p:pic>
        </mc:Fallback>
      </mc:AlternateContent>
      <mc:AlternateContent xmlns:mc="http://schemas.openxmlformats.org/markup-compatibility/2006" xmlns:p14="http://schemas.microsoft.com/office/powerpoint/2010/main">
        <mc:Choice Requires="p14">
          <p:contentPart r:id="rId483" p14:bwMode="auto">
            <p14:nvContentPartPr>
              <p14:cNvPr id="246" name="墨迹 245"/>
              <p14:cNvContentPartPr/>
              <p14:nvPr/>
            </p14:nvContentPartPr>
            <p14:xfrm>
              <a:off x="11495937" y="4951746"/>
              <a:ext cx="73366" cy="93057"/>
            </p14:xfrm>
          </p:contentPart>
        </mc:Choice>
        <mc:Fallback xmlns="">
          <p:pic>
            <p:nvPicPr>
              <p:cNvPr id="246" name="墨迹 245"/>
            </p:nvPicPr>
            <p:blipFill>
              <a:blip r:embed="rId484"/>
            </p:blipFill>
            <p:spPr>
              <a:xfrm>
                <a:off x="11495937" y="4951746"/>
                <a:ext cx="73366" cy="93057"/>
              </a:xfrm>
              <a:prstGeom prst="rect"/>
            </p:spPr>
          </p:pic>
        </mc:Fallback>
      </mc:AlternateContent>
      <mc:AlternateContent xmlns:mc="http://schemas.openxmlformats.org/markup-compatibility/2006" xmlns:p14="http://schemas.microsoft.com/office/powerpoint/2010/main">
        <mc:Choice Requires="p14">
          <p:contentPart r:id="rId485" p14:bwMode="auto">
            <p14:nvContentPartPr>
              <p14:cNvPr id="247" name="墨迹 246"/>
              <p14:cNvContentPartPr/>
              <p14:nvPr/>
            </p14:nvContentPartPr>
            <p14:xfrm>
              <a:off x="11332273" y="5047623"/>
              <a:ext cx="203168" cy="284810"/>
            </p14:xfrm>
          </p:contentPart>
        </mc:Choice>
        <mc:Fallback xmlns="">
          <p:pic>
            <p:nvPicPr>
              <p:cNvPr id="247" name="墨迹 246"/>
            </p:nvPicPr>
            <p:blipFill>
              <a:blip r:embed="rId486"/>
            </p:blipFill>
            <p:spPr>
              <a:xfrm>
                <a:off x="11332273" y="5047623"/>
                <a:ext cx="203168" cy="284810"/>
              </a:xfrm>
              <a:prstGeom prst="rect"/>
            </p:spPr>
          </p:pic>
        </mc:Fallback>
      </mc:AlternateContent>
      <mc:AlternateContent xmlns:mc="http://schemas.openxmlformats.org/markup-compatibility/2006" xmlns:p14="http://schemas.microsoft.com/office/powerpoint/2010/main">
        <mc:Choice Requires="p14">
          <p:contentPart r:id="rId487" p14:bwMode="auto">
            <p14:nvContentPartPr>
              <p14:cNvPr id="248" name="墨迹 247"/>
              <p14:cNvContentPartPr/>
              <p14:nvPr/>
            </p14:nvContentPartPr>
            <p14:xfrm>
              <a:off x="11490292" y="5222457"/>
              <a:ext cx="62079" cy="101516"/>
            </p14:xfrm>
          </p:contentPart>
        </mc:Choice>
        <mc:Fallback xmlns="">
          <p:pic>
            <p:nvPicPr>
              <p:cNvPr id="248" name="墨迹 247"/>
            </p:nvPicPr>
            <p:blipFill>
              <a:blip r:embed="rId488"/>
            </p:blipFill>
            <p:spPr>
              <a:xfrm>
                <a:off x="11490292" y="5222457"/>
                <a:ext cx="62079" cy="101516"/>
              </a:xfrm>
              <a:prstGeom prst="rect"/>
            </p:spPr>
          </p:pic>
        </mc:Fallback>
      </mc:AlternateContent>
      <mc:AlternateContent xmlns:mc="http://schemas.openxmlformats.org/markup-compatibility/2006" xmlns:p14="http://schemas.microsoft.com/office/powerpoint/2010/main">
        <mc:Choice Requires="p14">
          <p:contentPart r:id="rId489" p14:bwMode="auto">
            <p14:nvContentPartPr>
              <p14:cNvPr id="249" name="墨迹 248"/>
              <p14:cNvContentPartPr/>
              <p14:nvPr/>
            </p14:nvContentPartPr>
            <p14:xfrm>
              <a:off x="11456431" y="5307054"/>
              <a:ext cx="90297" cy="90237"/>
            </p14:xfrm>
          </p:contentPart>
        </mc:Choice>
        <mc:Fallback xmlns="">
          <p:pic>
            <p:nvPicPr>
              <p:cNvPr id="249" name="墨迹 248"/>
            </p:nvPicPr>
            <p:blipFill>
              <a:blip r:embed="rId490"/>
            </p:blipFill>
            <p:spPr>
              <a:xfrm>
                <a:off x="11456431" y="5307054"/>
                <a:ext cx="90297" cy="90237"/>
              </a:xfrm>
              <a:prstGeom prst="rect"/>
            </p:spPr>
          </p:pic>
        </mc:Fallback>
      </mc:AlternateContent>
      <mc:AlternateContent xmlns:mc="http://schemas.openxmlformats.org/markup-compatibility/2006" xmlns:p14="http://schemas.microsoft.com/office/powerpoint/2010/main">
        <mc:Choice Requires="p14">
          <p:contentPart r:id="rId491" p14:bwMode="auto">
            <p14:nvContentPartPr>
              <p14:cNvPr id="250" name="墨迹 249"/>
              <p14:cNvContentPartPr/>
              <p14:nvPr/>
            </p14:nvContentPartPr>
            <p14:xfrm>
              <a:off x="11648313" y="5092741"/>
              <a:ext cx="174950" cy="180474"/>
            </p14:xfrm>
          </p:contentPart>
        </mc:Choice>
        <mc:Fallback xmlns="">
          <p:pic>
            <p:nvPicPr>
              <p:cNvPr id="250" name="墨迹 249"/>
            </p:nvPicPr>
            <p:blipFill>
              <a:blip r:embed="rId492"/>
            </p:blipFill>
            <p:spPr>
              <a:xfrm>
                <a:off x="11648313" y="5092741"/>
                <a:ext cx="174950" cy="180474"/>
              </a:xfrm>
              <a:prstGeom prst="rect"/>
            </p:spPr>
          </p:pic>
        </mc:Fallback>
      </mc:AlternateContent>
      <mc:AlternateContent xmlns:mc="http://schemas.openxmlformats.org/markup-compatibility/2006" xmlns:p14="http://schemas.microsoft.com/office/powerpoint/2010/main">
        <mc:Choice Requires="p14">
          <p:contentPart r:id="rId493" p14:bwMode="auto">
            <p14:nvContentPartPr>
              <p14:cNvPr id="251" name="墨迹 250"/>
              <p14:cNvContentPartPr/>
              <p14:nvPr/>
            </p14:nvContentPartPr>
            <p14:xfrm>
              <a:off x="9949600" y="5718759"/>
              <a:ext cx="197525" cy="293270"/>
            </p14:xfrm>
          </p:contentPart>
        </mc:Choice>
        <mc:Fallback xmlns="">
          <p:pic>
            <p:nvPicPr>
              <p:cNvPr id="251" name="墨迹 250"/>
            </p:nvPicPr>
            <p:blipFill>
              <a:blip r:embed="rId494"/>
            </p:blipFill>
            <p:spPr>
              <a:xfrm>
                <a:off x="9949600" y="5718759"/>
                <a:ext cx="197525" cy="293270"/>
              </a:xfrm>
              <a:prstGeom prst="rect"/>
            </p:spPr>
          </p:pic>
        </mc:Fallback>
      </mc:AlternateContent>
      <mc:AlternateContent xmlns:mc="http://schemas.openxmlformats.org/markup-compatibility/2006" xmlns:p14="http://schemas.microsoft.com/office/powerpoint/2010/main">
        <mc:Choice Requires="p14">
          <p:contentPart r:id="rId495" p14:bwMode="auto">
            <p14:nvContentPartPr>
              <p14:cNvPr id="252" name="墨迹 251"/>
              <p14:cNvContentPartPr/>
              <p14:nvPr/>
            </p14:nvContentPartPr>
            <p14:xfrm>
              <a:off x="10039897" y="5927432"/>
              <a:ext cx="95941" cy="152275"/>
            </p14:xfrm>
          </p:contentPart>
        </mc:Choice>
        <mc:Fallback xmlns="">
          <p:pic>
            <p:nvPicPr>
              <p:cNvPr id="252" name="墨迹 251"/>
            </p:nvPicPr>
            <p:blipFill>
              <a:blip r:embed="rId496"/>
            </p:blipFill>
            <p:spPr>
              <a:xfrm>
                <a:off x="10039897" y="5927432"/>
                <a:ext cx="95941" cy="152275"/>
              </a:xfrm>
              <a:prstGeom prst="rect"/>
            </p:spPr>
          </p:pic>
        </mc:Fallback>
      </mc:AlternateContent>
      <mc:AlternateContent xmlns:mc="http://schemas.openxmlformats.org/markup-compatibility/2006" xmlns:p14="http://schemas.microsoft.com/office/powerpoint/2010/main">
        <mc:Choice Requires="p14">
          <p:contentPart r:id="rId497" p14:bwMode="auto">
            <p14:nvContentPartPr>
              <p14:cNvPr id="253" name="墨迹 252"/>
              <p14:cNvContentPartPr/>
              <p14:nvPr/>
            </p14:nvContentPartPr>
            <p14:xfrm>
              <a:off x="10254353" y="5696200"/>
              <a:ext cx="141089" cy="332749"/>
            </p14:xfrm>
          </p:contentPart>
        </mc:Choice>
        <mc:Fallback xmlns="">
          <p:pic>
            <p:nvPicPr>
              <p:cNvPr id="253" name="墨迹 252"/>
            </p:nvPicPr>
            <p:blipFill>
              <a:blip r:embed="rId498"/>
            </p:blipFill>
            <p:spPr>
              <a:xfrm>
                <a:off x="10254353" y="5696200"/>
                <a:ext cx="141089" cy="332749"/>
              </a:xfrm>
              <a:prstGeom prst="rect"/>
            </p:spPr>
          </p:pic>
        </mc:Fallback>
      </mc:AlternateContent>
      <mc:AlternateContent xmlns:mc="http://schemas.openxmlformats.org/markup-compatibility/2006" xmlns:p14="http://schemas.microsoft.com/office/powerpoint/2010/main">
        <mc:Choice Requires="p14">
          <p:contentPart r:id="rId499" p14:bwMode="auto">
            <p14:nvContentPartPr>
              <p14:cNvPr id="254" name="墨迹 253"/>
              <p14:cNvContentPartPr/>
              <p14:nvPr/>
            </p14:nvContentPartPr>
            <p14:xfrm>
              <a:off x="10344649" y="5803356"/>
              <a:ext cx="180595" cy="259431"/>
            </p14:xfrm>
          </p:contentPart>
        </mc:Choice>
        <mc:Fallback xmlns="">
          <p:pic>
            <p:nvPicPr>
              <p:cNvPr id="254" name="墨迹 253"/>
            </p:nvPicPr>
            <p:blipFill>
              <a:blip r:embed="rId500"/>
            </p:blipFill>
            <p:spPr>
              <a:xfrm>
                <a:off x="10344649" y="5803356"/>
                <a:ext cx="180595" cy="259431"/>
              </a:xfrm>
              <a:prstGeom prst="rect"/>
            </p:spPr>
          </p:pic>
        </mc:Fallback>
      </mc:AlternateContent>
      <mc:AlternateContent xmlns:mc="http://schemas.openxmlformats.org/markup-compatibility/2006" xmlns:p14="http://schemas.microsoft.com/office/powerpoint/2010/main">
        <mc:Choice Requires="p14">
          <p:contentPart r:id="rId501" p14:bwMode="auto">
            <p14:nvContentPartPr>
              <p14:cNvPr id="255" name="墨迹 254"/>
              <p14:cNvContentPartPr/>
              <p14:nvPr/>
            </p14:nvContentPartPr>
            <p14:xfrm>
              <a:off x="10355937" y="5887953"/>
              <a:ext cx="101584" cy="95877"/>
            </p14:xfrm>
          </p:contentPart>
        </mc:Choice>
        <mc:Fallback xmlns="">
          <p:pic>
            <p:nvPicPr>
              <p:cNvPr id="255" name="墨迹 254"/>
            </p:nvPicPr>
            <p:blipFill>
              <a:blip r:embed="rId502"/>
            </p:blipFill>
            <p:spPr>
              <a:xfrm>
                <a:off x="10355937" y="5887953"/>
                <a:ext cx="101584" cy="95877"/>
              </a:xfrm>
              <a:prstGeom prst="rect"/>
            </p:spPr>
          </p:pic>
        </mc:Fallback>
      </mc:AlternateContent>
      <mc:AlternateContent xmlns:mc="http://schemas.openxmlformats.org/markup-compatibility/2006" xmlns:p14="http://schemas.microsoft.com/office/powerpoint/2010/main">
        <mc:Choice Requires="p14">
          <p:contentPart r:id="rId503" p14:bwMode="auto">
            <p14:nvContentPartPr>
              <p14:cNvPr id="256" name="墨迹 255"/>
              <p14:cNvContentPartPr/>
              <p14:nvPr/>
            </p14:nvContentPartPr>
            <p14:xfrm>
              <a:off x="10615540" y="5645442"/>
              <a:ext cx="296287" cy="411706"/>
            </p14:xfrm>
          </p:contentPart>
        </mc:Choice>
        <mc:Fallback xmlns="">
          <p:pic>
            <p:nvPicPr>
              <p:cNvPr id="256" name="墨迹 255"/>
            </p:nvPicPr>
            <p:blipFill>
              <a:blip r:embed="rId504"/>
            </p:blipFill>
            <p:spPr>
              <a:xfrm>
                <a:off x="10615540" y="5645442"/>
                <a:ext cx="296287" cy="411706"/>
              </a:xfrm>
              <a:prstGeom prst="rect"/>
            </p:spPr>
          </p:pic>
        </mc:Fallback>
      </mc:AlternateContent>
      <mc:AlternateContent xmlns:mc="http://schemas.openxmlformats.org/markup-compatibility/2006" xmlns:p14="http://schemas.microsoft.com/office/powerpoint/2010/main">
        <mc:Choice Requires="p14">
          <p:contentPart r:id="rId505" p14:bwMode="auto">
            <p14:nvContentPartPr>
              <p14:cNvPr id="257" name="墨迹 256"/>
              <p14:cNvContentPartPr/>
              <p14:nvPr/>
            </p14:nvContentPartPr>
            <p14:xfrm>
              <a:off x="10982372" y="5701840"/>
              <a:ext cx="877573" cy="360947"/>
            </p14:xfrm>
          </p:contentPart>
        </mc:Choice>
        <mc:Fallback xmlns="">
          <p:pic>
            <p:nvPicPr>
              <p:cNvPr id="257" name="墨迹 256"/>
            </p:nvPicPr>
            <p:blipFill>
              <a:blip r:embed="rId506"/>
            </p:blipFill>
            <p:spPr>
              <a:xfrm>
                <a:off x="10982372" y="5701840"/>
                <a:ext cx="877573" cy="360947"/>
              </a:xfrm>
              <a:prstGeom prst="rect"/>
            </p:spPr>
          </p:pic>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260418" y="680170"/>
            <a:ext cx="11654075" cy="1130542"/>
          </a:xfrm>
          <a:prstGeom prst="rect">
            <a:avLst/>
          </a:prstGeom>
        </p:spPr>
        <p:txBody>
          <a:bodyPr wrap="square" lIns="121898" tIns="60948" rIns="121898" bIns="60948">
            <a:spAutoFit/>
          </a:bodyPr>
          <a:lstStyle/>
          <a:p>
            <a:pPr marL="252095" indent="-252095" algn="just" defTabSz="0">
              <a:lnSpc>
                <a:spcPct val="150000"/>
              </a:lnSpc>
              <a:spcAft>
                <a:spcPts val="0"/>
              </a:spcAft>
              <a:tabLst>
                <a:tab pos="2610485" algn="l"/>
              </a:tabLst>
            </a:pPr>
            <a:r>
              <a:rPr lang="en-US" altLang="zh-CN" sz="2600" kern="100" dirty="0">
                <a:latin typeface="Times New Roman" panose="02020603050405020304"/>
                <a:ea typeface="微软雅黑" panose="020B0503020204020204" charset="-122"/>
                <a:cs typeface="Courier New" panose="02070309020205020404"/>
              </a:rPr>
              <a:t>3</a:t>
            </a:r>
            <a:r>
              <a:rPr lang="en-US" altLang="zh-CN" sz="2000" kern="100" dirty="0">
                <a:latin typeface="Times New Roman" panose="02020603050405020304"/>
                <a:ea typeface="微软雅黑" panose="020B0503020204020204" charset="-122"/>
                <a:cs typeface="Courier New" panose="02070309020205020404"/>
              </a:rPr>
              <a:t>.</a:t>
            </a:r>
            <a:r>
              <a:rPr lang="en-US" altLang="zh-CN" sz="2000" b="1" kern="100" dirty="0">
                <a:latin typeface="Times New Roman" panose="02020603050405020304"/>
                <a:cs typeface="Courier New" panose="02070309020205020404"/>
              </a:rPr>
              <a:t>(</a:t>
            </a:r>
            <a:r>
              <a:rPr lang="zh-CN" altLang="zh-CN" sz="2000" b="1" kern="100" dirty="0">
                <a:latin typeface="Times New Roman" panose="02020603050405020304"/>
                <a:cs typeface="Times New Roman" panose="02020603050405020304"/>
              </a:rPr>
              <a:t>双选</a:t>
            </a:r>
            <a:r>
              <a:rPr lang="en-US" altLang="zh-CN" sz="2000" b="1" kern="100" dirty="0">
                <a:latin typeface="Times New Roman" panose="02020603050405020304"/>
                <a:cs typeface="Courier New" panose="02070309020205020404"/>
              </a:rPr>
              <a:t>)(2023·</a:t>
            </a:r>
            <a:r>
              <a:rPr lang="zh-CN" altLang="zh-CN" sz="2000" b="1" kern="100" dirty="0">
                <a:latin typeface="Times New Roman" panose="02020603050405020304"/>
                <a:cs typeface="Times New Roman" panose="02020603050405020304"/>
              </a:rPr>
              <a:t>枣庄三模</a:t>
            </a:r>
            <a:r>
              <a:rPr lang="en-US" altLang="zh-CN" sz="2000" b="1" kern="100" dirty="0">
                <a:latin typeface="Times New Roman" panose="02020603050405020304"/>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一种锰矿的主要成分为</a:t>
            </a:r>
            <a:r>
              <a:rPr lang="en-US" altLang="zh-CN" sz="2000" kern="100" dirty="0">
                <a:latin typeface="Times New Roman" panose="02020603050405020304"/>
                <a:ea typeface="微软雅黑" panose="020B0503020204020204" charset="-122"/>
                <a:cs typeface="Courier New" panose="02070309020205020404"/>
              </a:rPr>
              <a:t>MnCO</a:t>
            </a:r>
            <a:r>
              <a:rPr lang="en-US" altLang="zh-CN" sz="2000" kern="100" baseline="-25000" dirty="0">
                <a:latin typeface="Times New Roman" panose="02020603050405020304"/>
                <a:ea typeface="微软雅黑" panose="020B0503020204020204" charset="-122"/>
                <a:cs typeface="Courier New" panose="02070309020205020404"/>
              </a:rPr>
              <a:t>3</a:t>
            </a:r>
            <a:r>
              <a:rPr lang="zh-CN" altLang="zh-CN" sz="2000" kern="100" dirty="0">
                <a:latin typeface="Times New Roman" panose="02020603050405020304"/>
                <a:ea typeface="微软雅黑" panose="020B0503020204020204" charset="-122"/>
                <a:cs typeface="Times New Roman" panose="02020603050405020304"/>
              </a:rPr>
              <a:t>，杂质为</a:t>
            </a:r>
            <a:r>
              <a:rPr lang="en-US" altLang="zh-CN" sz="2000" kern="100" dirty="0">
                <a:latin typeface="Times New Roman" panose="02020603050405020304"/>
                <a:ea typeface="微软雅黑" panose="020B0503020204020204" charset="-122"/>
                <a:cs typeface="Courier New" panose="02070309020205020404"/>
              </a:rPr>
              <a:t>SiO</a:t>
            </a:r>
            <a:r>
              <a:rPr lang="en-US" altLang="zh-CN" sz="2000" kern="100" baseline="-25000" dirty="0">
                <a:latin typeface="Times New Roman" panose="02020603050405020304"/>
                <a:ea typeface="微软雅黑" panose="020B0503020204020204" charset="-122"/>
                <a:cs typeface="Courier New" panose="02070309020205020404"/>
              </a:rPr>
              <a:t>2</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CaCO</a:t>
            </a:r>
            <a:r>
              <a:rPr lang="en-US" altLang="zh-CN" sz="2000" kern="100" baseline="-25000" dirty="0">
                <a:latin typeface="Times New Roman" panose="02020603050405020304"/>
                <a:ea typeface="微软雅黑" panose="020B0503020204020204" charset="-122"/>
                <a:cs typeface="Courier New" panose="02070309020205020404"/>
              </a:rPr>
              <a:t>3</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err="1">
                <a:latin typeface="Times New Roman" panose="02020603050405020304"/>
                <a:ea typeface="微软雅黑" panose="020B0503020204020204" charset="-122"/>
                <a:cs typeface="Courier New" panose="02070309020205020404"/>
              </a:rPr>
              <a:t>MnS</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err="1">
                <a:latin typeface="Times New Roman" panose="02020603050405020304"/>
                <a:ea typeface="微软雅黑" panose="020B0503020204020204" charset="-122"/>
                <a:cs typeface="Courier New" panose="02070309020205020404"/>
              </a:rPr>
              <a:t>FeS</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err="1">
                <a:latin typeface="Times New Roman" panose="02020603050405020304"/>
                <a:ea typeface="微软雅黑" panose="020B0503020204020204" charset="-122"/>
                <a:cs typeface="Courier New" panose="02070309020205020404"/>
              </a:rPr>
              <a:t>CuS</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err="1">
                <a:latin typeface="Times New Roman" panose="02020603050405020304"/>
                <a:ea typeface="微软雅黑" panose="020B0503020204020204" charset="-122"/>
                <a:cs typeface="Courier New" panose="02070309020205020404"/>
              </a:rPr>
              <a:t>NiS</a:t>
            </a:r>
            <a:r>
              <a:rPr lang="zh-CN" altLang="zh-CN" sz="2000" kern="100" dirty="0">
                <a:latin typeface="Times New Roman" panose="02020603050405020304"/>
                <a:ea typeface="微软雅黑" panose="020B0503020204020204" charset="-122"/>
                <a:cs typeface="Times New Roman" panose="02020603050405020304"/>
              </a:rPr>
              <a:t>等。研究人员设计了如下流程制备金属锰，可能用到的数据见下表。</a:t>
            </a:r>
            <a:endParaRPr lang="zh-CN" altLang="en-US" sz="2000" kern="100" dirty="0">
              <a:latin typeface="微软雅黑" panose="020B0503020204020204" charset="-122"/>
              <a:ea typeface="微软雅黑" panose="020B0503020204020204" charset="-122"/>
              <a:cs typeface="Courier New" panose="02070309020205020404"/>
            </a:endParaRPr>
          </a:p>
        </p:txBody>
      </p:sp>
      <p:pic>
        <p:nvPicPr>
          <p:cNvPr id="20482" name="Picture 2" descr="lk178"/>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70670" y="1928912"/>
            <a:ext cx="6492248" cy="27245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表格 1"/>
          <p:cNvGraphicFramePr>
            <a:graphicFrameLocks noGrp="1"/>
          </p:cNvGraphicFramePr>
          <p:nvPr/>
        </p:nvGraphicFramePr>
        <p:xfrm>
          <a:off x="766614" y="5416156"/>
          <a:ext cx="5112568" cy="731520"/>
        </p:xfrm>
        <a:graphic>
          <a:graphicData uri="http://schemas.openxmlformats.org/drawingml/2006/table">
            <a:tbl>
              <a:tblPr/>
              <a:tblGrid>
                <a:gridCol w="1258789"/>
                <a:gridCol w="880330"/>
                <a:gridCol w="902337"/>
                <a:gridCol w="880330"/>
                <a:gridCol w="1190782"/>
              </a:tblGrid>
              <a:tr h="153705">
                <a:tc>
                  <a:txBody>
                    <a:bodyPr/>
                    <a:lstStyle/>
                    <a:p>
                      <a:pPr algn="ctr" defTabSz="0">
                        <a:lnSpc>
                          <a:spcPct val="100000"/>
                        </a:lnSpc>
                        <a:spcAft>
                          <a:spcPts val="0"/>
                        </a:spcAft>
                        <a:tabLst>
                          <a:tab pos="2610485" algn="l"/>
                        </a:tabLst>
                      </a:pPr>
                      <a:r>
                        <a:rPr lang="en-US" sz="1600" kern="100" dirty="0">
                          <a:effectLst/>
                          <a:latin typeface="Times New Roman" panose="02020603050405020304"/>
                          <a:cs typeface="Courier New" panose="02070309020205020404"/>
                        </a:rPr>
                        <a:t> </a:t>
                      </a:r>
                      <a:endParaRPr lang="zh-CN" sz="1600" kern="100" dirty="0">
                        <a:effectLst/>
                        <a:latin typeface="宋体" panose="02010600030101010101" pitchFamily="2" charset="-122"/>
                        <a:cs typeface="Courier New" panose="02070309020205020404"/>
                      </a:endParaRPr>
                    </a:p>
                  </a:txBody>
                  <a:tcPr marL="65278" marR="6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600" kern="100" dirty="0">
                          <a:effectLst/>
                          <a:latin typeface="Times New Roman" panose="02020603050405020304"/>
                          <a:ea typeface="微软雅黑" panose="020B0503020204020204" charset="-122"/>
                          <a:cs typeface="Courier New" panose="02070309020205020404"/>
                        </a:rPr>
                        <a:t>Fe(OH)</a:t>
                      </a:r>
                      <a:r>
                        <a:rPr lang="en-US" sz="1600" kern="100" baseline="-25000" dirty="0">
                          <a:effectLst/>
                          <a:latin typeface="Times New Roman" panose="02020603050405020304"/>
                          <a:ea typeface="微软雅黑" panose="020B0503020204020204" charset="-122"/>
                          <a:cs typeface="Courier New" panose="02070309020205020404"/>
                        </a:rPr>
                        <a:t>3</a:t>
                      </a:r>
                      <a:endParaRPr lang="zh-CN" sz="1600" kern="100" dirty="0">
                        <a:effectLst/>
                        <a:latin typeface="宋体" panose="02010600030101010101" pitchFamily="2" charset="-122"/>
                        <a:cs typeface="Courier New" panose="02070309020205020404"/>
                      </a:endParaRPr>
                    </a:p>
                  </a:txBody>
                  <a:tcPr marL="65278" marR="6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600" kern="100" dirty="0">
                          <a:effectLst/>
                          <a:latin typeface="Times New Roman" panose="02020603050405020304"/>
                          <a:ea typeface="微软雅黑" panose="020B0503020204020204" charset="-122"/>
                          <a:cs typeface="Courier New" panose="02070309020205020404"/>
                        </a:rPr>
                        <a:t>Cu(OH)</a:t>
                      </a:r>
                      <a:r>
                        <a:rPr lang="en-US" sz="1600" kern="100" baseline="-25000" dirty="0">
                          <a:effectLst/>
                          <a:latin typeface="Times New Roman" panose="02020603050405020304"/>
                          <a:ea typeface="微软雅黑" panose="020B0503020204020204" charset="-122"/>
                          <a:cs typeface="Courier New" panose="02070309020205020404"/>
                        </a:rPr>
                        <a:t>2</a:t>
                      </a:r>
                      <a:endParaRPr lang="zh-CN" sz="1600" kern="100" dirty="0">
                        <a:effectLst/>
                        <a:latin typeface="宋体" panose="02010600030101010101" pitchFamily="2" charset="-122"/>
                        <a:cs typeface="Courier New" panose="02070309020205020404"/>
                      </a:endParaRPr>
                    </a:p>
                  </a:txBody>
                  <a:tcPr marL="65278" marR="6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600" kern="100" dirty="0">
                          <a:effectLst/>
                          <a:latin typeface="Times New Roman" panose="02020603050405020304"/>
                          <a:ea typeface="微软雅黑" panose="020B0503020204020204" charset="-122"/>
                          <a:cs typeface="Courier New" panose="02070309020205020404"/>
                        </a:rPr>
                        <a:t>Ni(OH)</a:t>
                      </a:r>
                      <a:r>
                        <a:rPr lang="en-US" sz="1600" kern="100" baseline="-25000" dirty="0">
                          <a:effectLst/>
                          <a:latin typeface="Times New Roman" panose="02020603050405020304"/>
                          <a:ea typeface="微软雅黑" panose="020B0503020204020204" charset="-122"/>
                          <a:cs typeface="Courier New" panose="02070309020205020404"/>
                        </a:rPr>
                        <a:t>2</a:t>
                      </a:r>
                      <a:endParaRPr lang="zh-CN" sz="1600" kern="100" dirty="0">
                        <a:effectLst/>
                        <a:latin typeface="宋体" panose="02010600030101010101" pitchFamily="2" charset="-122"/>
                        <a:cs typeface="Courier New" panose="02070309020205020404"/>
                      </a:endParaRPr>
                    </a:p>
                  </a:txBody>
                  <a:tcPr marL="65278" marR="6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600" kern="100">
                          <a:effectLst/>
                          <a:latin typeface="Times New Roman" panose="02020603050405020304"/>
                          <a:ea typeface="微软雅黑" panose="020B0503020204020204" charset="-122"/>
                          <a:cs typeface="Courier New" panose="02070309020205020404"/>
                        </a:rPr>
                        <a:t>Mn(OH)</a:t>
                      </a:r>
                      <a:r>
                        <a:rPr lang="en-US" sz="1600" kern="100" baseline="-25000">
                          <a:effectLst/>
                          <a:latin typeface="Times New Roman" panose="02020603050405020304"/>
                          <a:ea typeface="微软雅黑" panose="020B0503020204020204" charset="-122"/>
                          <a:cs typeface="Courier New" panose="02070309020205020404"/>
                        </a:rPr>
                        <a:t>2</a:t>
                      </a:r>
                      <a:endParaRPr lang="zh-CN" sz="1600" kern="100">
                        <a:effectLst/>
                        <a:latin typeface="宋体" panose="02010600030101010101" pitchFamily="2" charset="-122"/>
                        <a:cs typeface="Courier New" panose="02070309020205020404"/>
                      </a:endParaRPr>
                    </a:p>
                  </a:txBody>
                  <a:tcPr marL="65278" marR="6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705">
                <a:tc>
                  <a:txBody>
                    <a:bodyPr/>
                    <a:lstStyle/>
                    <a:p>
                      <a:pPr algn="ctr" defTabSz="0">
                        <a:lnSpc>
                          <a:spcPct val="100000"/>
                        </a:lnSpc>
                        <a:spcAft>
                          <a:spcPts val="0"/>
                        </a:spcAft>
                        <a:tabLst>
                          <a:tab pos="2610485" algn="l"/>
                        </a:tabLst>
                      </a:pPr>
                      <a:r>
                        <a:rPr lang="zh-CN" sz="1600" kern="100" dirty="0">
                          <a:effectLst/>
                          <a:latin typeface="Times New Roman" panose="02020603050405020304"/>
                          <a:ea typeface="微软雅黑" panose="020B0503020204020204" charset="-122"/>
                          <a:cs typeface="Times New Roman" panose="02020603050405020304"/>
                        </a:rPr>
                        <a:t>开始沉淀</a:t>
                      </a:r>
                      <a:r>
                        <a:rPr lang="en-US" sz="1600" kern="100" dirty="0">
                          <a:effectLst/>
                          <a:latin typeface="Times New Roman" panose="02020603050405020304"/>
                          <a:ea typeface="微软雅黑" panose="020B0503020204020204" charset="-122"/>
                          <a:cs typeface="Courier New" panose="02070309020205020404"/>
                        </a:rPr>
                        <a:t>pH</a:t>
                      </a:r>
                      <a:endParaRPr lang="zh-CN" sz="1600" kern="100" dirty="0">
                        <a:effectLst/>
                        <a:latin typeface="宋体" panose="02010600030101010101" pitchFamily="2" charset="-122"/>
                        <a:cs typeface="Courier New" panose="02070309020205020404"/>
                      </a:endParaRPr>
                    </a:p>
                  </a:txBody>
                  <a:tcPr marL="65278" marR="6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600" kern="100" dirty="0">
                          <a:effectLst/>
                          <a:latin typeface="Times New Roman" panose="02020603050405020304"/>
                          <a:ea typeface="微软雅黑" panose="020B0503020204020204" charset="-122"/>
                          <a:cs typeface="Courier New" panose="02070309020205020404"/>
                        </a:rPr>
                        <a:t>1.9</a:t>
                      </a:r>
                      <a:endParaRPr lang="zh-CN" sz="1600" kern="100" dirty="0">
                        <a:effectLst/>
                        <a:latin typeface="宋体" panose="02010600030101010101" pitchFamily="2" charset="-122"/>
                        <a:cs typeface="Courier New" panose="02070309020205020404"/>
                      </a:endParaRPr>
                    </a:p>
                  </a:txBody>
                  <a:tcPr marL="65278" marR="6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600" kern="100" dirty="0">
                          <a:effectLst/>
                          <a:latin typeface="Times New Roman" panose="02020603050405020304"/>
                          <a:ea typeface="微软雅黑" panose="020B0503020204020204" charset="-122"/>
                          <a:cs typeface="Courier New" panose="02070309020205020404"/>
                        </a:rPr>
                        <a:t>4.2</a:t>
                      </a:r>
                      <a:endParaRPr lang="zh-CN" sz="1600" kern="100" dirty="0">
                        <a:effectLst/>
                        <a:latin typeface="宋体" panose="02010600030101010101" pitchFamily="2" charset="-122"/>
                        <a:cs typeface="Courier New" panose="02070309020205020404"/>
                      </a:endParaRPr>
                    </a:p>
                  </a:txBody>
                  <a:tcPr marL="65278" marR="6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600" kern="100" dirty="0">
                          <a:effectLst/>
                          <a:latin typeface="Times New Roman" panose="02020603050405020304"/>
                          <a:ea typeface="微软雅黑" panose="020B0503020204020204" charset="-122"/>
                          <a:cs typeface="Courier New" panose="02070309020205020404"/>
                        </a:rPr>
                        <a:t>6.5</a:t>
                      </a:r>
                      <a:endParaRPr lang="zh-CN" sz="1600" kern="100" dirty="0">
                        <a:effectLst/>
                        <a:latin typeface="宋体" panose="02010600030101010101" pitchFamily="2" charset="-122"/>
                        <a:cs typeface="Courier New" panose="02070309020205020404"/>
                      </a:endParaRPr>
                    </a:p>
                  </a:txBody>
                  <a:tcPr marL="65278" marR="6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600" kern="100" dirty="0">
                          <a:effectLst/>
                          <a:latin typeface="Times New Roman" panose="02020603050405020304"/>
                          <a:ea typeface="微软雅黑" panose="020B0503020204020204" charset="-122"/>
                          <a:cs typeface="Courier New" panose="02070309020205020404"/>
                        </a:rPr>
                        <a:t>7.6</a:t>
                      </a:r>
                      <a:endParaRPr lang="zh-CN" sz="1600" kern="100" dirty="0">
                        <a:effectLst/>
                        <a:latin typeface="宋体" panose="02010600030101010101" pitchFamily="2" charset="-122"/>
                        <a:cs typeface="Courier New" panose="02070309020205020404"/>
                      </a:endParaRPr>
                    </a:p>
                  </a:txBody>
                  <a:tcPr marL="65278" marR="6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705">
                <a:tc>
                  <a:txBody>
                    <a:bodyPr/>
                    <a:lstStyle/>
                    <a:p>
                      <a:pPr algn="ctr" defTabSz="0">
                        <a:lnSpc>
                          <a:spcPct val="100000"/>
                        </a:lnSpc>
                        <a:spcAft>
                          <a:spcPts val="0"/>
                        </a:spcAft>
                        <a:tabLst>
                          <a:tab pos="2610485" algn="l"/>
                        </a:tabLst>
                      </a:pPr>
                      <a:r>
                        <a:rPr lang="zh-CN" sz="1600" kern="100" dirty="0">
                          <a:effectLst/>
                          <a:latin typeface="Times New Roman" panose="02020603050405020304"/>
                          <a:ea typeface="微软雅黑" panose="020B0503020204020204" charset="-122"/>
                          <a:cs typeface="Times New Roman" panose="02020603050405020304"/>
                        </a:rPr>
                        <a:t>沉淀完全</a:t>
                      </a:r>
                      <a:r>
                        <a:rPr lang="en-US" sz="1600" kern="100" dirty="0">
                          <a:effectLst/>
                          <a:latin typeface="Times New Roman" panose="02020603050405020304"/>
                          <a:ea typeface="微软雅黑" panose="020B0503020204020204" charset="-122"/>
                          <a:cs typeface="Courier New" panose="02070309020205020404"/>
                        </a:rPr>
                        <a:t>pH</a:t>
                      </a:r>
                      <a:endParaRPr lang="zh-CN" sz="1600" kern="100" dirty="0">
                        <a:effectLst/>
                        <a:latin typeface="宋体" panose="02010600030101010101" pitchFamily="2" charset="-122"/>
                        <a:cs typeface="Courier New" panose="02070309020205020404"/>
                      </a:endParaRPr>
                    </a:p>
                  </a:txBody>
                  <a:tcPr marL="65278" marR="6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600" kern="100">
                          <a:effectLst/>
                          <a:latin typeface="Times New Roman" panose="02020603050405020304"/>
                          <a:ea typeface="微软雅黑" panose="020B0503020204020204" charset="-122"/>
                          <a:cs typeface="Courier New" panose="02070309020205020404"/>
                        </a:rPr>
                        <a:t>3.2</a:t>
                      </a:r>
                      <a:endParaRPr lang="zh-CN" sz="1600" kern="100">
                        <a:effectLst/>
                        <a:latin typeface="宋体" panose="02010600030101010101" pitchFamily="2" charset="-122"/>
                        <a:cs typeface="Courier New" panose="02070309020205020404"/>
                      </a:endParaRPr>
                    </a:p>
                  </a:txBody>
                  <a:tcPr marL="65278" marR="6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600" kern="100" dirty="0">
                          <a:effectLst/>
                          <a:latin typeface="Times New Roman" panose="02020603050405020304"/>
                          <a:ea typeface="微软雅黑" panose="020B0503020204020204" charset="-122"/>
                          <a:cs typeface="Courier New" panose="02070309020205020404"/>
                        </a:rPr>
                        <a:t>6.7</a:t>
                      </a:r>
                      <a:endParaRPr lang="zh-CN" sz="1600" kern="100" dirty="0">
                        <a:effectLst/>
                        <a:latin typeface="宋体" panose="02010600030101010101" pitchFamily="2" charset="-122"/>
                        <a:cs typeface="Courier New" panose="02070309020205020404"/>
                      </a:endParaRPr>
                    </a:p>
                  </a:txBody>
                  <a:tcPr marL="65278" marR="6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600" kern="100" dirty="0">
                          <a:effectLst/>
                          <a:latin typeface="Times New Roman" panose="02020603050405020304"/>
                          <a:ea typeface="微软雅黑" panose="020B0503020204020204" charset="-122"/>
                          <a:cs typeface="Courier New" panose="02070309020205020404"/>
                        </a:rPr>
                        <a:t>8.5</a:t>
                      </a:r>
                      <a:endParaRPr lang="zh-CN" sz="1600" kern="100" dirty="0">
                        <a:effectLst/>
                        <a:latin typeface="宋体" panose="02010600030101010101" pitchFamily="2" charset="-122"/>
                        <a:cs typeface="Courier New" panose="02070309020205020404"/>
                      </a:endParaRPr>
                    </a:p>
                  </a:txBody>
                  <a:tcPr marL="65278" marR="6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600" kern="100" dirty="0">
                          <a:effectLst/>
                          <a:latin typeface="Times New Roman" panose="02020603050405020304"/>
                          <a:ea typeface="微软雅黑" panose="020B0503020204020204" charset="-122"/>
                          <a:cs typeface="Courier New" panose="02070309020205020404"/>
                        </a:rPr>
                        <a:t>9.8</a:t>
                      </a:r>
                      <a:endParaRPr lang="zh-CN" sz="1600" kern="100" dirty="0">
                        <a:effectLst/>
                        <a:latin typeface="宋体" panose="02010600030101010101" pitchFamily="2" charset="-122"/>
                        <a:cs typeface="Courier New" panose="02070309020205020404"/>
                      </a:endParaRPr>
                    </a:p>
                  </a:txBody>
                  <a:tcPr marL="65278" marR="6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 name="图片 2"/>
          <p:cNvPicPr>
            <a:picLocks noChangeAspect="1"/>
          </p:cNvPicPr>
          <p:nvPr/>
        </p:nvPicPr>
        <p:blipFill>
          <a:blip r:embed="rId2"/>
          <a:stretch>
            <a:fillRect/>
          </a:stretch>
        </p:blipFill>
        <p:spPr>
          <a:xfrm>
            <a:off x="6440993" y="4941168"/>
            <a:ext cx="5504331" cy="1484796"/>
          </a:xfrm>
          <a:prstGeom prst="rect">
            <a:avLst/>
          </a:prstGeom>
        </p:spPr>
      </p:pic>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220098" y="806491"/>
              <a:ext cx="332971" cy="524502"/>
            </p14:xfrm>
          </p:contentPart>
        </mc:Choice>
        <mc:Fallback xmlns="">
          <p:pic>
            <p:nvPicPr>
              <p:cNvPr id="4" name="墨迹 3"/>
            </p:nvPicPr>
            <p:blipFill>
              <a:blip r:embed="rId4"/>
            </p:blipFill>
            <p:spPr>
              <a:xfrm>
                <a:off x="220098" y="806491"/>
                <a:ext cx="332971" cy="524502"/>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5705641" y="1302794"/>
              <a:ext cx="790099" cy="39479"/>
            </p14:xfrm>
          </p:contentPart>
        </mc:Choice>
        <mc:Fallback xmlns="">
          <p:pic>
            <p:nvPicPr>
              <p:cNvPr id="6" name="墨迹 5"/>
            </p:nvPicPr>
            <p:blipFill>
              <a:blip r:embed="rId6"/>
            </p:blipFill>
            <p:spPr>
              <a:xfrm>
                <a:off x="5705641" y="1302794"/>
                <a:ext cx="790099" cy="39479"/>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7" name="墨迹 6"/>
              <p14:cNvContentPartPr/>
              <p14:nvPr/>
            </p14:nvContentPartPr>
            <p14:xfrm>
              <a:off x="7562373" y="1364832"/>
              <a:ext cx="76188" cy="16919"/>
            </p14:xfrm>
          </p:contentPart>
        </mc:Choice>
        <mc:Fallback xmlns="">
          <p:pic>
            <p:nvPicPr>
              <p:cNvPr id="7" name="墨迹 6"/>
            </p:nvPicPr>
            <p:blipFill>
              <a:blip r:embed="rId8"/>
            </p:blipFill>
            <p:spPr>
              <a:xfrm>
                <a:off x="7562373" y="1364832"/>
                <a:ext cx="76188" cy="16919"/>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8" name="墨迹 7"/>
              <p14:cNvContentPartPr/>
              <p14:nvPr/>
            </p14:nvContentPartPr>
            <p14:xfrm>
              <a:off x="7556730" y="1274595"/>
              <a:ext cx="4441483" cy="95877"/>
            </p14:xfrm>
          </p:contentPart>
        </mc:Choice>
        <mc:Fallback xmlns="">
          <p:pic>
            <p:nvPicPr>
              <p:cNvPr id="8" name="墨迹 7"/>
            </p:nvPicPr>
            <p:blipFill>
              <a:blip r:embed="rId10"/>
            </p:blipFill>
            <p:spPr>
              <a:xfrm>
                <a:off x="7556730" y="1274595"/>
                <a:ext cx="4441483" cy="95877"/>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9" name="墨迹 8"/>
              <p14:cNvContentPartPr/>
              <p14:nvPr/>
            </p14:nvContentPartPr>
            <p14:xfrm>
              <a:off x="2364652" y="3818146"/>
              <a:ext cx="56436" cy="203033"/>
            </p14:xfrm>
          </p:contentPart>
        </mc:Choice>
        <mc:Fallback xmlns="">
          <p:pic>
            <p:nvPicPr>
              <p:cNvPr id="9" name="墨迹 8"/>
            </p:nvPicPr>
            <p:blipFill>
              <a:blip r:embed="rId12"/>
            </p:blipFill>
            <p:spPr>
              <a:xfrm>
                <a:off x="2364652" y="3818146"/>
                <a:ext cx="56436" cy="203033"/>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0" name="墨迹 9"/>
              <p14:cNvContentPartPr/>
              <p14:nvPr/>
            </p14:nvContentPartPr>
            <p14:xfrm>
              <a:off x="2426731" y="3801226"/>
              <a:ext cx="129802" cy="197394"/>
            </p14:xfrm>
          </p:contentPart>
        </mc:Choice>
        <mc:Fallback xmlns="">
          <p:pic>
            <p:nvPicPr>
              <p:cNvPr id="10" name="墨迹 9"/>
            </p:nvPicPr>
            <p:blipFill>
              <a:blip r:embed="rId14"/>
            </p:blipFill>
            <p:spPr>
              <a:xfrm>
                <a:off x="2426731" y="3801226"/>
                <a:ext cx="129802" cy="197394"/>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1" name="墨迹 10"/>
              <p14:cNvContentPartPr/>
              <p14:nvPr/>
            </p14:nvContentPartPr>
            <p14:xfrm>
              <a:off x="2550890" y="3835065"/>
              <a:ext cx="155198" cy="169194"/>
            </p14:xfrm>
          </p:contentPart>
        </mc:Choice>
        <mc:Fallback xmlns="">
          <p:pic>
            <p:nvPicPr>
              <p:cNvPr id="11" name="墨迹 10"/>
            </p:nvPicPr>
            <p:blipFill>
              <a:blip r:embed="rId16"/>
            </p:blipFill>
            <p:spPr>
              <a:xfrm>
                <a:off x="2550890" y="3835065"/>
                <a:ext cx="155198" cy="169194"/>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2" name="墨迹 11"/>
              <p14:cNvContentPartPr/>
              <p14:nvPr/>
            </p14:nvContentPartPr>
            <p14:xfrm>
              <a:off x="1845444" y="2250281"/>
              <a:ext cx="925545" cy="45118"/>
            </p14:xfrm>
          </p:contentPart>
        </mc:Choice>
        <mc:Fallback xmlns="">
          <p:pic>
            <p:nvPicPr>
              <p:cNvPr id="12" name="墨迹 11"/>
            </p:nvPicPr>
            <p:blipFill>
              <a:blip r:embed="rId18"/>
            </p:blipFill>
            <p:spPr>
              <a:xfrm>
                <a:off x="1845444" y="2250281"/>
                <a:ext cx="925545" cy="45118"/>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3" name="墨迹 12"/>
              <p14:cNvContentPartPr/>
              <p14:nvPr/>
            </p14:nvContentPartPr>
            <p14:xfrm>
              <a:off x="3324058" y="1945731"/>
              <a:ext cx="31039" cy="400426"/>
            </p14:xfrm>
          </p:contentPart>
        </mc:Choice>
        <mc:Fallback xmlns="">
          <p:pic>
            <p:nvPicPr>
              <p:cNvPr id="13" name="墨迹 12"/>
            </p:nvPicPr>
            <p:blipFill>
              <a:blip r:embed="rId20"/>
            </p:blipFill>
            <p:spPr>
              <a:xfrm>
                <a:off x="3324058" y="1945731"/>
                <a:ext cx="31039" cy="400426"/>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4" name="墨迹 13"/>
              <p14:cNvContentPartPr/>
              <p14:nvPr/>
            </p14:nvContentPartPr>
            <p14:xfrm>
              <a:off x="3380493" y="1928812"/>
              <a:ext cx="1399604" cy="341208"/>
            </p14:xfrm>
          </p:contentPart>
        </mc:Choice>
        <mc:Fallback xmlns="">
          <p:pic>
            <p:nvPicPr>
              <p:cNvPr id="14" name="墨迹 13"/>
            </p:nvPicPr>
            <p:blipFill>
              <a:blip r:embed="rId22"/>
            </p:blipFill>
            <p:spPr>
              <a:xfrm>
                <a:off x="3380493" y="1928812"/>
                <a:ext cx="1399604" cy="341208"/>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5" name="墨迹 14"/>
              <p14:cNvContentPartPr/>
              <p14:nvPr/>
            </p14:nvContentPartPr>
            <p14:xfrm>
              <a:off x="3374850" y="2309499"/>
              <a:ext cx="1481435" cy="47938"/>
            </p14:xfrm>
          </p:contentPart>
        </mc:Choice>
        <mc:Fallback xmlns="">
          <p:pic>
            <p:nvPicPr>
              <p:cNvPr id="15" name="墨迹 14"/>
            </p:nvPicPr>
            <p:blipFill>
              <a:blip r:embed="rId24"/>
            </p:blipFill>
            <p:spPr>
              <a:xfrm>
                <a:off x="3374850" y="2309499"/>
                <a:ext cx="1481435" cy="47938"/>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6" name="墨迹 15"/>
              <p14:cNvContentPartPr/>
              <p14:nvPr/>
            </p14:nvContentPartPr>
            <p14:xfrm>
              <a:off x="2708910" y="3902743"/>
              <a:ext cx="107227" cy="101517"/>
            </p14:xfrm>
          </p:contentPart>
        </mc:Choice>
        <mc:Fallback xmlns="">
          <p:pic>
            <p:nvPicPr>
              <p:cNvPr id="16" name="墨迹 15"/>
            </p:nvPicPr>
            <p:blipFill>
              <a:blip r:embed="rId26"/>
            </p:blipFill>
            <p:spPr>
              <a:xfrm>
                <a:off x="2708910" y="3902743"/>
                <a:ext cx="107227" cy="101517"/>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7" name="墨迹 16"/>
              <p14:cNvContentPartPr/>
              <p14:nvPr/>
            </p14:nvContentPartPr>
            <p14:xfrm>
              <a:off x="2838711" y="3767388"/>
              <a:ext cx="135446" cy="208672"/>
            </p14:xfrm>
          </p:contentPart>
        </mc:Choice>
        <mc:Fallback xmlns="">
          <p:pic>
            <p:nvPicPr>
              <p:cNvPr id="17" name="墨迹 16"/>
            </p:nvPicPr>
            <p:blipFill>
              <a:blip r:embed="rId28"/>
            </p:blipFill>
            <p:spPr>
              <a:xfrm>
                <a:off x="2838711" y="3767388"/>
                <a:ext cx="135446" cy="208672"/>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8" name="墨迹 17"/>
              <p14:cNvContentPartPr/>
              <p14:nvPr/>
            </p14:nvContentPartPr>
            <p14:xfrm>
              <a:off x="2979801" y="3773027"/>
              <a:ext cx="14108" cy="81778"/>
            </p14:xfrm>
          </p:contentPart>
        </mc:Choice>
        <mc:Fallback xmlns="">
          <p:pic>
            <p:nvPicPr>
              <p:cNvPr id="18" name="墨迹 17"/>
            </p:nvPicPr>
            <p:blipFill>
              <a:blip r:embed="rId30"/>
            </p:blipFill>
            <p:spPr>
              <a:xfrm>
                <a:off x="2979801" y="3773027"/>
                <a:ext cx="14108" cy="81778"/>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9" name="墨迹 18"/>
              <p14:cNvContentPartPr/>
              <p14:nvPr/>
            </p14:nvContentPartPr>
            <p14:xfrm>
              <a:off x="3041880" y="3801226"/>
              <a:ext cx="84653" cy="152275"/>
            </p14:xfrm>
          </p:contentPart>
        </mc:Choice>
        <mc:Fallback xmlns="">
          <p:pic>
            <p:nvPicPr>
              <p:cNvPr id="19" name="墨迹 18"/>
            </p:nvPicPr>
            <p:blipFill>
              <a:blip r:embed="rId32"/>
            </p:blipFill>
            <p:spPr>
              <a:xfrm>
                <a:off x="3041880" y="3801226"/>
                <a:ext cx="84653" cy="152275"/>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20" name="墨迹 19"/>
              <p14:cNvContentPartPr/>
              <p14:nvPr/>
            </p14:nvContentPartPr>
            <p14:xfrm>
              <a:off x="3149107" y="3863264"/>
              <a:ext cx="101585" cy="332749"/>
            </p14:xfrm>
          </p:contentPart>
        </mc:Choice>
        <mc:Fallback xmlns="">
          <p:pic>
            <p:nvPicPr>
              <p:cNvPr id="20" name="墨迹 19"/>
            </p:nvPicPr>
            <p:blipFill>
              <a:blip r:embed="rId34"/>
            </p:blipFill>
            <p:spPr>
              <a:xfrm>
                <a:off x="3149107" y="3863264"/>
                <a:ext cx="101585" cy="332749"/>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1" name="墨迹 20"/>
              <p14:cNvContentPartPr/>
              <p14:nvPr/>
            </p14:nvContentPartPr>
            <p14:xfrm>
              <a:off x="7398710" y="817771"/>
              <a:ext cx="733663" cy="592179"/>
            </p14:xfrm>
          </p:contentPart>
        </mc:Choice>
        <mc:Fallback xmlns="">
          <p:pic>
            <p:nvPicPr>
              <p:cNvPr id="21" name="墨迹 20"/>
            </p:nvPicPr>
            <p:blipFill>
              <a:blip r:embed="rId36"/>
            </p:blipFill>
            <p:spPr>
              <a:xfrm>
                <a:off x="7398710" y="817771"/>
                <a:ext cx="733663" cy="592179"/>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2" name="墨迹 21"/>
              <p14:cNvContentPartPr/>
              <p14:nvPr/>
            </p14:nvContentPartPr>
            <p14:xfrm>
              <a:off x="4464058" y="3643312"/>
              <a:ext cx="299108" cy="287630"/>
            </p14:xfrm>
          </p:contentPart>
        </mc:Choice>
        <mc:Fallback xmlns="">
          <p:pic>
            <p:nvPicPr>
              <p:cNvPr id="22" name="墨迹 21"/>
            </p:nvPicPr>
            <p:blipFill>
              <a:blip r:embed="rId38"/>
            </p:blipFill>
            <p:spPr>
              <a:xfrm>
                <a:off x="4464058" y="3643312"/>
                <a:ext cx="299108" cy="287630"/>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3" name="墨迹 22"/>
              <p14:cNvContentPartPr/>
              <p14:nvPr/>
            </p14:nvContentPartPr>
            <p14:xfrm>
              <a:off x="4808315" y="3682791"/>
              <a:ext cx="101584" cy="197393"/>
            </p14:xfrm>
          </p:contentPart>
        </mc:Choice>
        <mc:Fallback xmlns="">
          <p:pic>
            <p:nvPicPr>
              <p:cNvPr id="23" name="墨迹 22"/>
            </p:nvPicPr>
            <p:blipFill>
              <a:blip r:embed="rId40"/>
            </p:blipFill>
            <p:spPr>
              <a:xfrm>
                <a:off x="4808315" y="3682791"/>
                <a:ext cx="101584" cy="197393"/>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4" name="墨迹 23"/>
              <p14:cNvContentPartPr/>
              <p14:nvPr/>
            </p14:nvContentPartPr>
            <p14:xfrm>
              <a:off x="4909899" y="3756108"/>
              <a:ext cx="112871" cy="140995"/>
            </p14:xfrm>
          </p:contentPart>
        </mc:Choice>
        <mc:Fallback xmlns="">
          <p:pic>
            <p:nvPicPr>
              <p:cNvPr id="24" name="墨迹 23"/>
            </p:nvPicPr>
            <p:blipFill>
              <a:blip r:embed="rId42"/>
            </p:blipFill>
            <p:spPr>
              <a:xfrm>
                <a:off x="4909899" y="3756108"/>
                <a:ext cx="112871" cy="140995"/>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5" name="墨迹 24"/>
              <p14:cNvContentPartPr/>
              <p14:nvPr/>
            </p14:nvContentPartPr>
            <p14:xfrm>
              <a:off x="4957869" y="3722269"/>
              <a:ext cx="31040" cy="293270"/>
            </p14:xfrm>
          </p:contentPart>
        </mc:Choice>
        <mc:Fallback xmlns="">
          <p:pic>
            <p:nvPicPr>
              <p:cNvPr id="25" name="墨迹 24"/>
            </p:nvPicPr>
            <p:blipFill>
              <a:blip r:embed="rId44"/>
            </p:blipFill>
            <p:spPr>
              <a:xfrm>
                <a:off x="4957869" y="3722269"/>
                <a:ext cx="31040" cy="293270"/>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6" name="墨迹 25"/>
              <p14:cNvContentPartPr/>
              <p14:nvPr/>
            </p14:nvContentPartPr>
            <p14:xfrm>
              <a:off x="8572571" y="1689120"/>
              <a:ext cx="11287" cy="25380"/>
            </p14:xfrm>
          </p:contentPart>
        </mc:Choice>
        <mc:Fallback xmlns="">
          <p:pic>
            <p:nvPicPr>
              <p:cNvPr id="26" name="墨迹 25"/>
            </p:nvPicPr>
            <p:blipFill>
              <a:blip r:embed="rId46"/>
            </p:blipFill>
            <p:spPr>
              <a:xfrm>
                <a:off x="8572571" y="1689120"/>
                <a:ext cx="11287" cy="25380"/>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7" name="墨迹 26"/>
              <p14:cNvContentPartPr/>
              <p14:nvPr/>
            </p14:nvContentPartPr>
            <p14:xfrm>
              <a:off x="8516135" y="1483268"/>
              <a:ext cx="220099" cy="50758"/>
            </p14:xfrm>
          </p:contentPart>
        </mc:Choice>
        <mc:Fallback xmlns="">
          <p:pic>
            <p:nvPicPr>
              <p:cNvPr id="27" name="墨迹 26"/>
            </p:nvPicPr>
            <p:blipFill>
              <a:blip r:embed="rId48"/>
            </p:blipFill>
            <p:spPr>
              <a:xfrm>
                <a:off x="8516135" y="1483268"/>
                <a:ext cx="220099" cy="50758"/>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8" name="墨迹 27"/>
              <p14:cNvContentPartPr/>
              <p14:nvPr/>
            </p14:nvContentPartPr>
            <p14:xfrm>
              <a:off x="8612076" y="1404310"/>
              <a:ext cx="39505" cy="313009"/>
            </p14:xfrm>
          </p:contentPart>
        </mc:Choice>
        <mc:Fallback xmlns="">
          <p:pic>
            <p:nvPicPr>
              <p:cNvPr id="28" name="墨迹 27"/>
            </p:nvPicPr>
            <p:blipFill>
              <a:blip r:embed="rId50"/>
            </p:blipFill>
            <p:spPr>
              <a:xfrm>
                <a:off x="8612076" y="1404310"/>
                <a:ext cx="39505" cy="313009"/>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9" name="墨迹 28"/>
              <p14:cNvContentPartPr/>
              <p14:nvPr/>
            </p14:nvContentPartPr>
            <p14:xfrm>
              <a:off x="8792670" y="1421230"/>
              <a:ext cx="93118" cy="180473"/>
            </p14:xfrm>
          </p:contentPart>
        </mc:Choice>
        <mc:Fallback xmlns="">
          <p:pic>
            <p:nvPicPr>
              <p:cNvPr id="29" name="墨迹 28"/>
            </p:nvPicPr>
            <p:blipFill>
              <a:blip r:embed="rId52"/>
            </p:blipFill>
            <p:spPr>
              <a:xfrm>
                <a:off x="8792670" y="1421230"/>
                <a:ext cx="93118" cy="180473"/>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30" name="墨迹 29"/>
              <p14:cNvContentPartPr/>
              <p14:nvPr/>
            </p14:nvContentPartPr>
            <p14:xfrm>
              <a:off x="8866036" y="1353552"/>
              <a:ext cx="33862" cy="281990"/>
            </p14:xfrm>
          </p:contentPart>
        </mc:Choice>
        <mc:Fallback xmlns="">
          <p:pic>
            <p:nvPicPr>
              <p:cNvPr id="30" name="墨迹 29"/>
            </p:nvPicPr>
            <p:blipFill>
              <a:blip r:embed="rId54"/>
            </p:blipFill>
            <p:spPr>
              <a:xfrm>
                <a:off x="8866036" y="1353552"/>
                <a:ext cx="33862" cy="281990"/>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1" name="墨迹 30"/>
              <p14:cNvContentPartPr/>
              <p14:nvPr/>
            </p14:nvContentPartPr>
            <p14:xfrm>
              <a:off x="8916828" y="1409950"/>
              <a:ext cx="158020" cy="265071"/>
            </p14:xfrm>
          </p:contentPart>
        </mc:Choice>
        <mc:Fallback xmlns="">
          <p:pic>
            <p:nvPicPr>
              <p:cNvPr id="31" name="墨迹 30"/>
            </p:nvPicPr>
            <p:blipFill>
              <a:blip r:embed="rId56"/>
            </p:blipFill>
            <p:spPr>
              <a:xfrm>
                <a:off x="8916828" y="1409950"/>
                <a:ext cx="158020" cy="265071"/>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2" name="墨迹 31"/>
              <p14:cNvContentPartPr/>
              <p14:nvPr/>
            </p14:nvContentPartPr>
            <p14:xfrm>
              <a:off x="9125640" y="1421230"/>
              <a:ext cx="90297" cy="191753"/>
            </p14:xfrm>
          </p:contentPart>
        </mc:Choice>
        <mc:Fallback xmlns="">
          <p:pic>
            <p:nvPicPr>
              <p:cNvPr id="32" name="墨迹 31"/>
            </p:nvPicPr>
            <p:blipFill>
              <a:blip r:embed="rId58"/>
            </p:blipFill>
            <p:spPr>
              <a:xfrm>
                <a:off x="9125640" y="1421230"/>
                <a:ext cx="90297" cy="191753"/>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3" name="墨迹 32"/>
              <p14:cNvContentPartPr/>
              <p14:nvPr/>
            </p14:nvContentPartPr>
            <p14:xfrm>
              <a:off x="9227224" y="1471988"/>
              <a:ext cx="93119" cy="135355"/>
            </p14:xfrm>
          </p:contentPart>
        </mc:Choice>
        <mc:Fallback xmlns="">
          <p:pic>
            <p:nvPicPr>
              <p:cNvPr id="33" name="墨迹 32"/>
            </p:nvPicPr>
            <p:blipFill>
              <a:blip r:embed="rId60"/>
            </p:blipFill>
            <p:spPr>
              <a:xfrm>
                <a:off x="9227224" y="1471988"/>
                <a:ext cx="93119" cy="135355"/>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4" name="墨迹 33"/>
              <p14:cNvContentPartPr/>
              <p14:nvPr/>
            </p14:nvContentPartPr>
            <p14:xfrm>
              <a:off x="9227224" y="1483268"/>
              <a:ext cx="101584" cy="250971"/>
            </p14:xfrm>
          </p:contentPart>
        </mc:Choice>
        <mc:Fallback xmlns="">
          <p:pic>
            <p:nvPicPr>
              <p:cNvPr id="34" name="墨迹 33"/>
            </p:nvPicPr>
            <p:blipFill>
              <a:blip r:embed="rId62"/>
            </p:blipFill>
            <p:spPr>
              <a:xfrm>
                <a:off x="9227224" y="1483268"/>
                <a:ext cx="101584" cy="250971"/>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5" name="墨迹 34"/>
              <p14:cNvContentPartPr/>
              <p14:nvPr/>
            </p14:nvContentPartPr>
            <p14:xfrm>
              <a:off x="9402175" y="1539666"/>
              <a:ext cx="375297" cy="11279"/>
            </p14:xfrm>
          </p:contentPart>
        </mc:Choice>
        <mc:Fallback xmlns="">
          <p:pic>
            <p:nvPicPr>
              <p:cNvPr id="35" name="墨迹 34"/>
            </p:nvPicPr>
            <p:blipFill>
              <a:blip r:embed="rId64"/>
            </p:blipFill>
            <p:spPr>
              <a:xfrm>
                <a:off x="9402175" y="1539666"/>
                <a:ext cx="375297" cy="11279"/>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6" name="墨迹 35"/>
              <p14:cNvContentPartPr/>
              <p14:nvPr/>
            </p14:nvContentPartPr>
            <p14:xfrm>
              <a:off x="9729501" y="1432509"/>
              <a:ext cx="141089" cy="239692"/>
            </p14:xfrm>
          </p:contentPart>
        </mc:Choice>
        <mc:Fallback xmlns="">
          <p:pic>
            <p:nvPicPr>
              <p:cNvPr id="36" name="墨迹 35"/>
            </p:nvPicPr>
            <p:blipFill>
              <a:blip r:embed="rId66"/>
            </p:blipFill>
            <p:spPr>
              <a:xfrm>
                <a:off x="9729501" y="1432509"/>
                <a:ext cx="141089" cy="239692"/>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7" name="墨迹 36"/>
              <p14:cNvContentPartPr/>
              <p14:nvPr/>
            </p14:nvContentPartPr>
            <p14:xfrm>
              <a:off x="9960887" y="1387391"/>
              <a:ext cx="372476" cy="315829"/>
            </p14:xfrm>
          </p:contentPart>
        </mc:Choice>
        <mc:Fallback xmlns="">
          <p:pic>
            <p:nvPicPr>
              <p:cNvPr id="37" name="墨迹 36"/>
            </p:nvPicPr>
            <p:blipFill>
              <a:blip r:embed="rId68"/>
            </p:blipFill>
            <p:spPr>
              <a:xfrm>
                <a:off x="9960887" y="1387391"/>
                <a:ext cx="372476" cy="315829"/>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8" name="墨迹 37"/>
              <p14:cNvContentPartPr/>
              <p14:nvPr/>
            </p14:nvContentPartPr>
            <p14:xfrm>
              <a:off x="10372867" y="1432509"/>
              <a:ext cx="107228" cy="219953"/>
            </p14:xfrm>
          </p:contentPart>
        </mc:Choice>
        <mc:Fallback xmlns="">
          <p:pic>
            <p:nvPicPr>
              <p:cNvPr id="38" name="墨迹 37"/>
            </p:nvPicPr>
            <p:blipFill>
              <a:blip r:embed="rId70"/>
            </p:blipFill>
            <p:spPr>
              <a:xfrm>
                <a:off x="10372867" y="1432509"/>
                <a:ext cx="107228" cy="219953"/>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39" name="墨迹 38"/>
              <p14:cNvContentPartPr/>
              <p14:nvPr/>
            </p14:nvContentPartPr>
            <p14:xfrm>
              <a:off x="10491383" y="1494547"/>
              <a:ext cx="155198" cy="191753"/>
            </p14:xfrm>
          </p:contentPart>
        </mc:Choice>
        <mc:Fallback xmlns="">
          <p:pic>
            <p:nvPicPr>
              <p:cNvPr id="39" name="墨迹 38"/>
            </p:nvPicPr>
            <p:blipFill>
              <a:blip r:embed="rId72"/>
            </p:blipFill>
            <p:spPr>
              <a:xfrm>
                <a:off x="10491383" y="1494547"/>
                <a:ext cx="155198" cy="191753"/>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40" name="墨迹 39"/>
              <p14:cNvContentPartPr/>
              <p14:nvPr/>
            </p14:nvContentPartPr>
            <p14:xfrm>
              <a:off x="10497026" y="1494547"/>
              <a:ext cx="141089" cy="383507"/>
            </p14:xfrm>
          </p:contentPart>
        </mc:Choice>
        <mc:Fallback xmlns="">
          <p:pic>
            <p:nvPicPr>
              <p:cNvPr id="40" name="墨迹 39"/>
            </p:nvPicPr>
            <p:blipFill>
              <a:blip r:embed="rId74"/>
            </p:blipFill>
            <p:spPr>
              <a:xfrm>
                <a:off x="10497026" y="1494547"/>
                <a:ext cx="141089" cy="383507"/>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1" name="墨迹 40"/>
              <p14:cNvContentPartPr/>
              <p14:nvPr/>
            </p14:nvContentPartPr>
            <p14:xfrm>
              <a:off x="2065543" y="5194258"/>
              <a:ext cx="840891" cy="1088482"/>
            </p14:xfrm>
          </p:contentPart>
        </mc:Choice>
        <mc:Fallback xmlns="">
          <p:pic>
            <p:nvPicPr>
              <p:cNvPr id="41" name="墨迹 40"/>
            </p:nvPicPr>
            <p:blipFill>
              <a:blip r:embed="rId76"/>
            </p:blipFill>
            <p:spPr>
              <a:xfrm>
                <a:off x="2065543" y="5194258"/>
                <a:ext cx="840891" cy="1088482"/>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2" name="墨迹 41"/>
              <p14:cNvContentPartPr/>
              <p14:nvPr/>
            </p14:nvContentPartPr>
            <p14:xfrm>
              <a:off x="5858017" y="3654592"/>
              <a:ext cx="118515" cy="2820"/>
            </p14:xfrm>
          </p:contentPart>
        </mc:Choice>
        <mc:Fallback xmlns="">
          <p:pic>
            <p:nvPicPr>
              <p:cNvPr id="42" name="墨迹 41"/>
            </p:nvPicPr>
            <p:blipFill>
              <a:blip r:embed="rId78"/>
            </p:blipFill>
            <p:spPr>
              <a:xfrm>
                <a:off x="5858017" y="3654592"/>
                <a:ext cx="118515" cy="2820"/>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3" name="墨迹 42"/>
              <p14:cNvContentPartPr/>
              <p14:nvPr/>
            </p14:nvContentPartPr>
            <p14:xfrm>
              <a:off x="5846730" y="3688430"/>
              <a:ext cx="39506" cy="298910"/>
            </p14:xfrm>
          </p:contentPart>
        </mc:Choice>
        <mc:Fallback xmlns="">
          <p:pic>
            <p:nvPicPr>
              <p:cNvPr id="43" name="墨迹 42"/>
            </p:nvPicPr>
            <p:blipFill>
              <a:blip r:embed="rId80"/>
            </p:blipFill>
            <p:spPr>
              <a:xfrm>
                <a:off x="5846730" y="3688430"/>
                <a:ext cx="39506" cy="298910"/>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4" name="墨迹 43"/>
              <p14:cNvContentPartPr/>
              <p14:nvPr/>
            </p14:nvContentPartPr>
            <p14:xfrm>
              <a:off x="5841087" y="3750468"/>
              <a:ext cx="200346" cy="186114"/>
            </p14:xfrm>
          </p:contentPart>
        </mc:Choice>
        <mc:Fallback xmlns="">
          <p:pic>
            <p:nvPicPr>
              <p:cNvPr id="44" name="墨迹 43"/>
            </p:nvPicPr>
            <p:blipFill>
              <a:blip r:embed="rId82"/>
            </p:blipFill>
            <p:spPr>
              <a:xfrm>
                <a:off x="5841087" y="3750468"/>
                <a:ext cx="200346" cy="186114"/>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5" name="墨迹 44"/>
              <p14:cNvContentPartPr/>
              <p14:nvPr/>
            </p14:nvContentPartPr>
            <p14:xfrm>
              <a:off x="6055542" y="3739189"/>
              <a:ext cx="79010" cy="169194"/>
            </p14:xfrm>
          </p:contentPart>
        </mc:Choice>
        <mc:Fallback xmlns="">
          <p:pic>
            <p:nvPicPr>
              <p:cNvPr id="45" name="墨迹 44"/>
            </p:nvPicPr>
            <p:blipFill>
              <a:blip r:embed="rId84"/>
            </p:blipFill>
            <p:spPr>
              <a:xfrm>
                <a:off x="6055542" y="3739189"/>
                <a:ext cx="79010" cy="169194"/>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6" name="墨迹 45"/>
              <p14:cNvContentPartPr/>
              <p14:nvPr/>
            </p14:nvContentPartPr>
            <p14:xfrm>
              <a:off x="6128908" y="3789947"/>
              <a:ext cx="158020" cy="157914"/>
            </p14:xfrm>
          </p:contentPart>
        </mc:Choice>
        <mc:Fallback xmlns="">
          <p:pic>
            <p:nvPicPr>
              <p:cNvPr id="46" name="墨迹 45"/>
            </p:nvPicPr>
            <p:blipFill>
              <a:blip r:embed="rId86"/>
            </p:blipFill>
            <p:spPr>
              <a:xfrm>
                <a:off x="6128908" y="3789947"/>
                <a:ext cx="158020" cy="157914"/>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7" name="墨迹 46"/>
              <p14:cNvContentPartPr/>
              <p14:nvPr/>
            </p14:nvContentPartPr>
            <p14:xfrm>
              <a:off x="6301037" y="3705350"/>
              <a:ext cx="53614" cy="205853"/>
            </p14:xfrm>
          </p:contentPart>
        </mc:Choice>
        <mc:Fallback xmlns="">
          <p:pic>
            <p:nvPicPr>
              <p:cNvPr id="47" name="墨迹 46"/>
            </p:nvPicPr>
            <p:blipFill>
              <a:blip r:embed="rId88"/>
            </p:blipFill>
            <p:spPr>
              <a:xfrm>
                <a:off x="6301037" y="3705350"/>
                <a:ext cx="53614" cy="205853"/>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8" name="墨迹 47"/>
              <p14:cNvContentPartPr/>
              <p14:nvPr/>
            </p14:nvContentPartPr>
            <p14:xfrm>
              <a:off x="6315146" y="3863264"/>
              <a:ext cx="67723" cy="293270"/>
            </p14:xfrm>
          </p:contentPart>
        </mc:Choice>
        <mc:Fallback xmlns="">
          <p:pic>
            <p:nvPicPr>
              <p:cNvPr id="48" name="墨迹 47"/>
            </p:nvPicPr>
            <p:blipFill>
              <a:blip r:embed="rId90"/>
            </p:blipFill>
            <p:spPr>
              <a:xfrm>
                <a:off x="6315146" y="3863264"/>
                <a:ext cx="67723" cy="293270"/>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49" name="墨迹 48"/>
              <p14:cNvContentPartPr/>
              <p14:nvPr/>
            </p14:nvContentPartPr>
            <p14:xfrm>
              <a:off x="6425196" y="3620753"/>
              <a:ext cx="14108" cy="352487"/>
            </p14:xfrm>
          </p:contentPart>
        </mc:Choice>
        <mc:Fallback xmlns="">
          <p:pic>
            <p:nvPicPr>
              <p:cNvPr id="49" name="墨迹 48"/>
            </p:nvPicPr>
            <p:blipFill>
              <a:blip r:embed="rId92"/>
            </p:blipFill>
            <p:spPr>
              <a:xfrm>
                <a:off x="6425196" y="3620753"/>
                <a:ext cx="14108" cy="352487"/>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50" name="墨迹 49"/>
              <p14:cNvContentPartPr/>
              <p14:nvPr/>
            </p14:nvContentPartPr>
            <p14:xfrm>
              <a:off x="6377225" y="3787127"/>
              <a:ext cx="191881" cy="234052"/>
            </p14:xfrm>
          </p:contentPart>
        </mc:Choice>
        <mc:Fallback xmlns="">
          <p:pic>
            <p:nvPicPr>
              <p:cNvPr id="50" name="墨迹 49"/>
            </p:nvPicPr>
            <p:blipFill>
              <a:blip r:embed="rId94"/>
            </p:blipFill>
            <p:spPr>
              <a:xfrm>
                <a:off x="6377225" y="3787127"/>
                <a:ext cx="191881" cy="234052"/>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1" name="墨迹 50"/>
              <p14:cNvContentPartPr/>
              <p14:nvPr/>
            </p14:nvContentPartPr>
            <p14:xfrm>
              <a:off x="9244155" y="5552385"/>
              <a:ext cx="321683" cy="25379"/>
            </p14:xfrm>
          </p:contentPart>
        </mc:Choice>
        <mc:Fallback xmlns="">
          <p:pic>
            <p:nvPicPr>
              <p:cNvPr id="51" name="墨迹 50"/>
            </p:nvPicPr>
            <p:blipFill>
              <a:blip r:embed="rId96"/>
            </p:blipFill>
            <p:spPr>
              <a:xfrm>
                <a:off x="9244155" y="5552385"/>
                <a:ext cx="321683" cy="25379"/>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2" name="墨迹 51"/>
              <p14:cNvContentPartPr/>
              <p14:nvPr/>
            </p14:nvContentPartPr>
            <p14:xfrm>
              <a:off x="9266729" y="5549565"/>
              <a:ext cx="479703" cy="22560"/>
            </p14:xfrm>
          </p:contentPart>
        </mc:Choice>
        <mc:Fallback xmlns="">
          <p:pic>
            <p:nvPicPr>
              <p:cNvPr id="52" name="墨迹 51"/>
            </p:nvPicPr>
            <p:blipFill>
              <a:blip r:embed="rId98"/>
            </p:blipFill>
            <p:spPr>
              <a:xfrm>
                <a:off x="9266729" y="5549565"/>
                <a:ext cx="479703" cy="22560"/>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3" name="墨迹 52"/>
              <p14:cNvContentPartPr/>
              <p14:nvPr/>
            </p14:nvContentPartPr>
            <p14:xfrm>
              <a:off x="10632472" y="5166059"/>
              <a:ext cx="160841" cy="16919"/>
            </p14:xfrm>
          </p:contentPart>
        </mc:Choice>
        <mc:Fallback xmlns="">
          <p:pic>
            <p:nvPicPr>
              <p:cNvPr id="53" name="墨迹 52"/>
            </p:nvPicPr>
            <p:blipFill>
              <a:blip r:embed="rId100"/>
            </p:blipFill>
            <p:spPr>
              <a:xfrm>
                <a:off x="10632472" y="5166059"/>
                <a:ext cx="160841" cy="16919"/>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4" name="墨迹 53"/>
              <p14:cNvContentPartPr/>
              <p14:nvPr/>
            </p14:nvContentPartPr>
            <p14:xfrm>
              <a:off x="10705838" y="5098381"/>
              <a:ext cx="22575" cy="177654"/>
            </p14:xfrm>
          </p:contentPart>
        </mc:Choice>
        <mc:Fallback xmlns="">
          <p:pic>
            <p:nvPicPr>
              <p:cNvPr id="54" name="墨迹 53"/>
            </p:nvPicPr>
            <p:blipFill>
              <a:blip r:embed="rId102"/>
            </p:blipFill>
            <p:spPr>
              <a:xfrm>
                <a:off x="10705838" y="5098381"/>
                <a:ext cx="22575" cy="177654"/>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5" name="墨迹 54"/>
              <p14:cNvContentPartPr/>
              <p14:nvPr/>
            </p14:nvContentPartPr>
            <p14:xfrm>
              <a:off x="10765095" y="5070182"/>
              <a:ext cx="132623" cy="281990"/>
            </p14:xfrm>
          </p:contentPart>
        </mc:Choice>
        <mc:Fallback xmlns="">
          <p:pic>
            <p:nvPicPr>
              <p:cNvPr id="55" name="墨迹 54"/>
            </p:nvPicPr>
            <p:blipFill>
              <a:blip r:embed="rId104"/>
            </p:blipFill>
            <p:spPr>
              <a:xfrm>
                <a:off x="10765095" y="5070182"/>
                <a:ext cx="132623" cy="281990"/>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6" name="墨迹 55"/>
              <p14:cNvContentPartPr/>
              <p14:nvPr/>
            </p14:nvContentPartPr>
            <p14:xfrm>
              <a:off x="8792670" y="5188618"/>
              <a:ext cx="126980" cy="25379"/>
            </p14:xfrm>
          </p:contentPart>
        </mc:Choice>
        <mc:Fallback xmlns="">
          <p:pic>
            <p:nvPicPr>
              <p:cNvPr id="56" name="墨迹 55"/>
            </p:nvPicPr>
            <p:blipFill>
              <a:blip r:embed="rId106"/>
            </p:blipFill>
            <p:spPr>
              <a:xfrm>
                <a:off x="8792670" y="5188618"/>
                <a:ext cx="126980" cy="25379"/>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7" name="墨迹 56"/>
              <p14:cNvContentPartPr/>
              <p14:nvPr/>
            </p14:nvContentPartPr>
            <p14:xfrm>
              <a:off x="8860393" y="5149139"/>
              <a:ext cx="11287" cy="115616"/>
            </p14:xfrm>
          </p:contentPart>
        </mc:Choice>
        <mc:Fallback xmlns="">
          <p:pic>
            <p:nvPicPr>
              <p:cNvPr id="57" name="墨迹 56"/>
            </p:nvPicPr>
            <p:blipFill>
              <a:blip r:embed="rId108"/>
            </p:blipFill>
            <p:spPr>
              <a:xfrm>
                <a:off x="8860393" y="5149139"/>
                <a:ext cx="11287" cy="115616"/>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58" name="墨迹 57"/>
              <p14:cNvContentPartPr/>
              <p14:nvPr/>
            </p14:nvContentPartPr>
            <p14:xfrm>
              <a:off x="8984551" y="5126580"/>
              <a:ext cx="126980" cy="107156"/>
            </p14:xfrm>
          </p:contentPart>
        </mc:Choice>
        <mc:Fallback xmlns="">
          <p:pic>
            <p:nvPicPr>
              <p:cNvPr id="58" name="墨迹 57"/>
            </p:nvPicPr>
            <p:blipFill>
              <a:blip r:embed="rId110"/>
            </p:blipFill>
            <p:spPr>
              <a:xfrm>
                <a:off x="8984551" y="5126580"/>
                <a:ext cx="126980" cy="107156"/>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59" name="墨迹 58"/>
              <p14:cNvContentPartPr/>
              <p14:nvPr/>
            </p14:nvContentPartPr>
            <p14:xfrm>
              <a:off x="3690889" y="1827296"/>
              <a:ext cx="104406" cy="22559"/>
            </p14:xfrm>
          </p:contentPart>
        </mc:Choice>
        <mc:Fallback xmlns="">
          <p:pic>
            <p:nvPicPr>
              <p:cNvPr id="59" name="墨迹 58"/>
            </p:nvPicPr>
            <p:blipFill>
              <a:blip r:embed="rId112"/>
            </p:blipFill>
            <p:spPr>
              <a:xfrm>
                <a:off x="3690889" y="1827296"/>
                <a:ext cx="104406" cy="22559"/>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60" name="墨迹 59"/>
              <p14:cNvContentPartPr/>
              <p14:nvPr/>
            </p14:nvContentPartPr>
            <p14:xfrm>
              <a:off x="3792473" y="1765258"/>
              <a:ext cx="152377" cy="157914"/>
            </p14:xfrm>
          </p:contentPart>
        </mc:Choice>
        <mc:Fallback xmlns="">
          <p:pic>
            <p:nvPicPr>
              <p:cNvPr id="60" name="墨迹 59"/>
            </p:nvPicPr>
            <p:blipFill>
              <a:blip r:embed="rId114"/>
            </p:blipFill>
            <p:spPr>
              <a:xfrm>
                <a:off x="3792473" y="1765258"/>
                <a:ext cx="152377" cy="157914"/>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1" name="墨迹 60"/>
              <p14:cNvContentPartPr/>
              <p14:nvPr/>
            </p14:nvContentPartPr>
            <p14:xfrm>
              <a:off x="3724751" y="1996490"/>
              <a:ext cx="50792" cy="33838"/>
            </p14:xfrm>
          </p:contentPart>
        </mc:Choice>
        <mc:Fallback xmlns="">
          <p:pic>
            <p:nvPicPr>
              <p:cNvPr id="61" name="墨迹 60"/>
            </p:nvPicPr>
            <p:blipFill>
              <a:blip r:embed="rId116"/>
            </p:blipFill>
            <p:spPr>
              <a:xfrm>
                <a:off x="3724751" y="1996490"/>
                <a:ext cx="50792" cy="33838"/>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2" name="墨迹 61"/>
              <p14:cNvContentPartPr/>
              <p14:nvPr/>
            </p14:nvContentPartPr>
            <p14:xfrm>
              <a:off x="3719107" y="1827296"/>
              <a:ext cx="70545" cy="101516"/>
            </p14:xfrm>
          </p:contentPart>
        </mc:Choice>
        <mc:Fallback xmlns="">
          <p:pic>
            <p:nvPicPr>
              <p:cNvPr id="62" name="墨迹 61"/>
            </p:nvPicPr>
            <p:blipFill>
              <a:blip r:embed="rId118"/>
            </p:blipFill>
            <p:spPr>
              <a:xfrm>
                <a:off x="3719107" y="1827296"/>
                <a:ext cx="70545" cy="101516"/>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3" name="墨迹 62"/>
              <p14:cNvContentPartPr/>
              <p14:nvPr/>
            </p14:nvContentPartPr>
            <p14:xfrm>
              <a:off x="3752969" y="1782177"/>
              <a:ext cx="39504" cy="95877"/>
            </p14:xfrm>
          </p:contentPart>
        </mc:Choice>
        <mc:Fallback xmlns="">
          <p:pic>
            <p:nvPicPr>
              <p:cNvPr id="63" name="墨迹 62"/>
            </p:nvPicPr>
            <p:blipFill>
              <a:blip r:embed="rId120"/>
            </p:blipFill>
            <p:spPr>
              <a:xfrm>
                <a:off x="3752969" y="1782177"/>
                <a:ext cx="39504" cy="95877"/>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4" name="墨迹 63"/>
              <p14:cNvContentPartPr/>
              <p14:nvPr/>
            </p14:nvContentPartPr>
            <p14:xfrm>
              <a:off x="3589305" y="2504072"/>
              <a:ext cx="95941" cy="304549"/>
            </p14:xfrm>
          </p:contentPart>
        </mc:Choice>
        <mc:Fallback xmlns="">
          <p:pic>
            <p:nvPicPr>
              <p:cNvPr id="64" name="墨迹 63"/>
            </p:nvPicPr>
            <p:blipFill>
              <a:blip r:embed="rId122"/>
            </p:blipFill>
            <p:spPr>
              <a:xfrm>
                <a:off x="3589305" y="2504072"/>
                <a:ext cx="95941" cy="304549"/>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5" name="墨迹 64"/>
              <p14:cNvContentPartPr/>
              <p14:nvPr/>
            </p14:nvContentPartPr>
            <p14:xfrm>
              <a:off x="3679602" y="2413835"/>
              <a:ext cx="101584" cy="118436"/>
            </p14:xfrm>
          </p:contentPart>
        </mc:Choice>
        <mc:Fallback xmlns="">
          <p:pic>
            <p:nvPicPr>
              <p:cNvPr id="65" name="墨迹 64"/>
            </p:nvPicPr>
            <p:blipFill>
              <a:blip r:embed="rId124"/>
            </p:blipFill>
            <p:spPr>
              <a:xfrm>
                <a:off x="3679602" y="2413835"/>
                <a:ext cx="101584" cy="118436"/>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66" name="墨迹 65"/>
              <p14:cNvContentPartPr/>
              <p14:nvPr/>
            </p14:nvContentPartPr>
            <p14:xfrm>
              <a:off x="3798117" y="2402555"/>
              <a:ext cx="87475" cy="11280"/>
            </p14:xfrm>
          </p:contentPart>
        </mc:Choice>
        <mc:Fallback xmlns="">
          <p:pic>
            <p:nvPicPr>
              <p:cNvPr id="66" name="墨迹 65"/>
            </p:nvPicPr>
            <p:blipFill>
              <a:blip r:embed="rId126"/>
            </p:blipFill>
            <p:spPr>
              <a:xfrm>
                <a:off x="3798117" y="2402555"/>
                <a:ext cx="87475" cy="11280"/>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67" name="墨迹 66"/>
              <p14:cNvContentPartPr/>
              <p14:nvPr/>
            </p14:nvContentPartPr>
            <p14:xfrm>
              <a:off x="3792473" y="2602768"/>
              <a:ext cx="146733" cy="36659"/>
            </p14:xfrm>
          </p:contentPart>
        </mc:Choice>
        <mc:Fallback xmlns="">
          <p:pic>
            <p:nvPicPr>
              <p:cNvPr id="67" name="墨迹 66"/>
            </p:nvPicPr>
            <p:blipFill>
              <a:blip r:embed="rId128"/>
            </p:blipFill>
            <p:spPr>
              <a:xfrm>
                <a:off x="3792473" y="2602768"/>
                <a:ext cx="146733" cy="36659"/>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68" name="墨迹 67"/>
              <p14:cNvContentPartPr/>
              <p14:nvPr/>
            </p14:nvContentPartPr>
            <p14:xfrm>
              <a:off x="3871483" y="2554830"/>
              <a:ext cx="22575" cy="152275"/>
            </p14:xfrm>
          </p:contentPart>
        </mc:Choice>
        <mc:Fallback xmlns="">
          <p:pic>
            <p:nvPicPr>
              <p:cNvPr id="68" name="墨迹 67"/>
            </p:nvPicPr>
            <p:blipFill>
              <a:blip r:embed="rId130"/>
            </p:blipFill>
            <p:spPr>
              <a:xfrm>
                <a:off x="3871483" y="2554830"/>
                <a:ext cx="22575" cy="152275"/>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69" name="墨迹 68"/>
              <p14:cNvContentPartPr/>
              <p14:nvPr/>
            </p14:nvContentPartPr>
            <p14:xfrm>
              <a:off x="3978711" y="2515352"/>
              <a:ext cx="132624" cy="135355"/>
            </p14:xfrm>
          </p:contentPart>
        </mc:Choice>
        <mc:Fallback xmlns="">
          <p:pic>
            <p:nvPicPr>
              <p:cNvPr id="69" name="墨迹 68"/>
            </p:nvPicPr>
            <p:blipFill>
              <a:blip r:embed="rId132"/>
            </p:blipFill>
            <p:spPr>
              <a:xfrm>
                <a:off x="3978711" y="2515352"/>
                <a:ext cx="132624" cy="135355"/>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70" name="墨迹 69"/>
              <p14:cNvContentPartPr/>
              <p14:nvPr/>
            </p14:nvContentPartPr>
            <p14:xfrm>
              <a:off x="4153662" y="2456134"/>
              <a:ext cx="121336" cy="47938"/>
            </p14:xfrm>
          </p:contentPart>
        </mc:Choice>
        <mc:Fallback xmlns="">
          <p:pic>
            <p:nvPicPr>
              <p:cNvPr id="70" name="墨迹 69"/>
            </p:nvPicPr>
            <p:blipFill>
              <a:blip r:embed="rId134"/>
            </p:blipFill>
            <p:spPr>
              <a:xfrm>
                <a:off x="4153662" y="2456134"/>
                <a:ext cx="121336" cy="47938"/>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71" name="墨迹 70"/>
              <p14:cNvContentPartPr/>
              <p14:nvPr/>
            </p14:nvContentPartPr>
            <p14:xfrm>
              <a:off x="4227028" y="2402555"/>
              <a:ext cx="84653" cy="197394"/>
            </p14:xfrm>
          </p:contentPart>
        </mc:Choice>
        <mc:Fallback xmlns="">
          <p:pic>
            <p:nvPicPr>
              <p:cNvPr id="71" name="墨迹 70"/>
            </p:nvPicPr>
            <p:blipFill>
              <a:blip r:embed="rId136"/>
            </p:blipFill>
            <p:spPr>
              <a:xfrm>
                <a:off x="4227028" y="2402555"/>
                <a:ext cx="84653" cy="197394"/>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2" name="墨迹 71"/>
              <p14:cNvContentPartPr/>
              <p14:nvPr/>
            </p14:nvContentPartPr>
            <p14:xfrm>
              <a:off x="4362473" y="2351797"/>
              <a:ext cx="101585" cy="290450"/>
            </p14:xfrm>
          </p:contentPart>
        </mc:Choice>
        <mc:Fallback xmlns="">
          <p:pic>
            <p:nvPicPr>
              <p:cNvPr id="72" name="墨迹 71"/>
            </p:nvPicPr>
            <p:blipFill>
              <a:blip r:embed="rId138"/>
            </p:blipFill>
            <p:spPr>
              <a:xfrm>
                <a:off x="4362473" y="2351797"/>
                <a:ext cx="101585" cy="290450"/>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73" name="墨迹 72"/>
              <p14:cNvContentPartPr/>
              <p14:nvPr/>
            </p14:nvContentPartPr>
            <p14:xfrm>
              <a:off x="5079206" y="2385636"/>
              <a:ext cx="129801" cy="16919"/>
            </p14:xfrm>
          </p:contentPart>
        </mc:Choice>
        <mc:Fallback xmlns="">
          <p:pic>
            <p:nvPicPr>
              <p:cNvPr id="73" name="墨迹 72"/>
            </p:nvPicPr>
            <p:blipFill>
              <a:blip r:embed="rId140"/>
            </p:blipFill>
            <p:spPr>
              <a:xfrm>
                <a:off x="5079206" y="2385636"/>
                <a:ext cx="129801" cy="16919"/>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74" name="墨迹 73"/>
              <p14:cNvContentPartPr/>
              <p14:nvPr/>
            </p14:nvContentPartPr>
            <p14:xfrm>
              <a:off x="5084849" y="2425115"/>
              <a:ext cx="39505" cy="327108"/>
            </p14:xfrm>
          </p:contentPart>
        </mc:Choice>
        <mc:Fallback xmlns="">
          <p:pic>
            <p:nvPicPr>
              <p:cNvPr id="74" name="墨迹 73"/>
            </p:nvPicPr>
            <p:blipFill>
              <a:blip r:embed="rId142"/>
            </p:blipFill>
            <p:spPr>
              <a:xfrm>
                <a:off x="5084849" y="2425115"/>
                <a:ext cx="39505" cy="327108"/>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75" name="墨迹 74"/>
              <p14:cNvContentPartPr/>
              <p14:nvPr/>
            </p14:nvContentPartPr>
            <p14:xfrm>
              <a:off x="5101780" y="2509712"/>
              <a:ext cx="197525" cy="140995"/>
            </p14:xfrm>
          </p:contentPart>
        </mc:Choice>
        <mc:Fallback xmlns="">
          <p:pic>
            <p:nvPicPr>
              <p:cNvPr id="75" name="墨迹 74"/>
            </p:nvPicPr>
            <p:blipFill>
              <a:blip r:embed="rId144"/>
            </p:blipFill>
            <p:spPr>
              <a:xfrm>
                <a:off x="5101780" y="2509712"/>
                <a:ext cx="197525" cy="140995"/>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76" name="墨迹 75"/>
              <p14:cNvContentPartPr/>
              <p14:nvPr/>
            </p14:nvContentPartPr>
            <p14:xfrm>
              <a:off x="5265443" y="2334878"/>
              <a:ext cx="73366" cy="169194"/>
            </p14:xfrm>
          </p:contentPart>
        </mc:Choice>
        <mc:Fallback xmlns="">
          <p:pic>
            <p:nvPicPr>
              <p:cNvPr id="76" name="墨迹 75"/>
            </p:nvPicPr>
            <p:blipFill>
              <a:blip r:embed="rId146"/>
            </p:blipFill>
            <p:spPr>
              <a:xfrm>
                <a:off x="5265443" y="2334878"/>
                <a:ext cx="73366" cy="169194"/>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77" name="墨迹 76"/>
              <p14:cNvContentPartPr/>
              <p14:nvPr/>
            </p14:nvContentPartPr>
            <p14:xfrm>
              <a:off x="5355740" y="2351797"/>
              <a:ext cx="104406" cy="28199"/>
            </p14:xfrm>
          </p:contentPart>
        </mc:Choice>
        <mc:Fallback xmlns="">
          <p:pic>
            <p:nvPicPr>
              <p:cNvPr id="77" name="墨迹 76"/>
            </p:nvPicPr>
            <p:blipFill>
              <a:blip r:embed="rId148"/>
            </p:blipFill>
            <p:spPr>
              <a:xfrm>
                <a:off x="5355740" y="2351797"/>
                <a:ext cx="104406" cy="28199"/>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78" name="墨迹 77"/>
              <p14:cNvContentPartPr/>
              <p14:nvPr/>
            </p14:nvContentPartPr>
            <p14:xfrm>
              <a:off x="5395245" y="2272840"/>
              <a:ext cx="33862" cy="217132"/>
            </p14:xfrm>
          </p:contentPart>
        </mc:Choice>
        <mc:Fallback xmlns="">
          <p:pic>
            <p:nvPicPr>
              <p:cNvPr id="78" name="墨迹 77"/>
            </p:nvPicPr>
            <p:blipFill>
              <a:blip r:embed="rId150"/>
            </p:blipFill>
            <p:spPr>
              <a:xfrm>
                <a:off x="5395245" y="2272840"/>
                <a:ext cx="33862" cy="217132"/>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79" name="墨迹 78"/>
              <p14:cNvContentPartPr/>
              <p14:nvPr/>
            </p14:nvContentPartPr>
            <p14:xfrm>
              <a:off x="5017126" y="2949616"/>
              <a:ext cx="228564" cy="259431"/>
            </p14:xfrm>
          </p:contentPart>
        </mc:Choice>
        <mc:Fallback xmlns="">
          <p:pic>
            <p:nvPicPr>
              <p:cNvPr id="79" name="墨迹 78"/>
            </p:nvPicPr>
            <p:blipFill>
              <a:blip r:embed="rId152"/>
            </p:blipFill>
            <p:spPr>
              <a:xfrm>
                <a:off x="5017126" y="2949616"/>
                <a:ext cx="228564" cy="259431"/>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80" name="墨迹 79"/>
              <p14:cNvContentPartPr/>
              <p14:nvPr/>
            </p14:nvContentPartPr>
            <p14:xfrm>
              <a:off x="5248513" y="2960896"/>
              <a:ext cx="87475" cy="73317"/>
            </p14:xfrm>
          </p:contentPart>
        </mc:Choice>
        <mc:Fallback xmlns="">
          <p:pic>
            <p:nvPicPr>
              <p:cNvPr id="80" name="墨迹 79"/>
            </p:nvPicPr>
            <p:blipFill>
              <a:blip r:embed="rId154"/>
            </p:blipFill>
            <p:spPr>
              <a:xfrm>
                <a:off x="5248513" y="2960896"/>
                <a:ext cx="87475" cy="73317"/>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81" name="墨迹 80"/>
              <p14:cNvContentPartPr/>
              <p14:nvPr/>
            </p14:nvContentPartPr>
            <p14:xfrm>
              <a:off x="5321879" y="2963716"/>
              <a:ext cx="93118" cy="2820"/>
            </p14:xfrm>
          </p:contentPart>
        </mc:Choice>
        <mc:Fallback xmlns="">
          <p:pic>
            <p:nvPicPr>
              <p:cNvPr id="81" name="墨迹 80"/>
            </p:nvPicPr>
            <p:blipFill>
              <a:blip r:embed="rId156"/>
            </p:blipFill>
            <p:spPr>
              <a:xfrm>
                <a:off x="5321879" y="2963716"/>
                <a:ext cx="93118" cy="2820"/>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2" name="墨迹 81"/>
              <p14:cNvContentPartPr/>
              <p14:nvPr/>
            </p14:nvContentPartPr>
            <p14:xfrm>
              <a:off x="5369849" y="2887579"/>
              <a:ext cx="14109" cy="225592"/>
            </p14:xfrm>
          </p:contentPart>
        </mc:Choice>
        <mc:Fallback xmlns="">
          <p:pic>
            <p:nvPicPr>
              <p:cNvPr id="82" name="墨迹 81"/>
            </p:nvPicPr>
            <p:blipFill>
              <a:blip r:embed="rId158"/>
            </p:blipFill>
            <p:spPr>
              <a:xfrm>
                <a:off x="5369849" y="2887579"/>
                <a:ext cx="14109" cy="225592"/>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83" name="墨迹 82"/>
              <p14:cNvContentPartPr/>
              <p14:nvPr/>
            </p14:nvContentPartPr>
            <p14:xfrm>
              <a:off x="5073562" y="3288004"/>
              <a:ext cx="90297" cy="219953"/>
            </p14:xfrm>
          </p:contentPart>
        </mc:Choice>
        <mc:Fallback xmlns="">
          <p:pic>
            <p:nvPicPr>
              <p:cNvPr id="83" name="墨迹 82"/>
            </p:nvPicPr>
            <p:blipFill>
              <a:blip r:embed="rId160"/>
            </p:blipFill>
            <p:spPr>
              <a:xfrm>
                <a:off x="5073562" y="3288004"/>
                <a:ext cx="90297" cy="219953"/>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84" name="墨迹 83"/>
              <p14:cNvContentPartPr/>
              <p14:nvPr/>
            </p14:nvContentPartPr>
            <p14:xfrm>
              <a:off x="5141285" y="3282365"/>
              <a:ext cx="107228" cy="186113"/>
            </p14:xfrm>
          </p:contentPart>
        </mc:Choice>
        <mc:Fallback xmlns="">
          <p:pic>
            <p:nvPicPr>
              <p:cNvPr id="84" name="墨迹 83"/>
            </p:nvPicPr>
            <p:blipFill>
              <a:blip r:embed="rId162"/>
            </p:blipFill>
            <p:spPr>
              <a:xfrm>
                <a:off x="5141285" y="3282365"/>
                <a:ext cx="107228" cy="186113"/>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85" name="墨迹 84"/>
              <p14:cNvContentPartPr/>
              <p14:nvPr/>
            </p14:nvContentPartPr>
            <p14:xfrm>
              <a:off x="5304948" y="3304924"/>
              <a:ext cx="62080" cy="138175"/>
            </p14:xfrm>
          </p:contentPart>
        </mc:Choice>
        <mc:Fallback xmlns="">
          <p:pic>
            <p:nvPicPr>
              <p:cNvPr id="85" name="墨迹 84"/>
            </p:nvPicPr>
            <p:blipFill>
              <a:blip r:embed="rId164"/>
            </p:blipFill>
            <p:spPr>
              <a:xfrm>
                <a:off x="5304948" y="3304924"/>
                <a:ext cx="62080" cy="138175"/>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86" name="墨迹 85"/>
              <p14:cNvContentPartPr/>
              <p14:nvPr/>
            </p14:nvContentPartPr>
            <p14:xfrm>
              <a:off x="5367028" y="3197768"/>
              <a:ext cx="98762" cy="90237"/>
            </p14:xfrm>
          </p:contentPart>
        </mc:Choice>
        <mc:Fallback xmlns="">
          <p:pic>
            <p:nvPicPr>
              <p:cNvPr id="86" name="墨迹 85"/>
            </p:nvPicPr>
            <p:blipFill>
              <a:blip r:embed="rId166"/>
            </p:blipFill>
            <p:spPr>
              <a:xfrm>
                <a:off x="5367028" y="3197768"/>
                <a:ext cx="98762" cy="90237"/>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87" name="墨迹 86"/>
              <p14:cNvContentPartPr/>
              <p14:nvPr/>
            </p14:nvContentPartPr>
            <p14:xfrm>
              <a:off x="5451681" y="3194948"/>
              <a:ext cx="101584" cy="25379"/>
            </p14:xfrm>
          </p:contentPart>
        </mc:Choice>
        <mc:Fallback xmlns="">
          <p:pic>
            <p:nvPicPr>
              <p:cNvPr id="87" name="墨迹 86"/>
            </p:nvPicPr>
            <p:blipFill>
              <a:blip r:embed="rId168"/>
            </p:blipFill>
            <p:spPr>
              <a:xfrm>
                <a:off x="5451681" y="3194948"/>
                <a:ext cx="101584" cy="25379"/>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88" name="墨迹 87"/>
              <p14:cNvContentPartPr/>
              <p14:nvPr/>
            </p14:nvContentPartPr>
            <p14:xfrm>
              <a:off x="5496829" y="3141370"/>
              <a:ext cx="22574" cy="174834"/>
            </p14:xfrm>
          </p:contentPart>
        </mc:Choice>
        <mc:Fallback xmlns="">
          <p:pic>
            <p:nvPicPr>
              <p:cNvPr id="88" name="墨迹 87"/>
            </p:nvPicPr>
            <p:blipFill>
              <a:blip r:embed="rId170"/>
            </p:blipFill>
            <p:spPr>
              <a:xfrm>
                <a:off x="5496829" y="3141370"/>
                <a:ext cx="22574" cy="174834"/>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89" name="墨迹 88"/>
              <p14:cNvContentPartPr/>
              <p14:nvPr/>
            </p14:nvContentPartPr>
            <p14:xfrm>
              <a:off x="5146928" y="3609473"/>
              <a:ext cx="11288" cy="219952"/>
            </p14:xfrm>
          </p:contentPart>
        </mc:Choice>
        <mc:Fallback xmlns="">
          <p:pic>
            <p:nvPicPr>
              <p:cNvPr id="89" name="墨迹 88"/>
            </p:nvPicPr>
            <p:blipFill>
              <a:blip r:embed="rId172"/>
            </p:blipFill>
            <p:spPr>
              <a:xfrm>
                <a:off x="5146928" y="3609473"/>
                <a:ext cx="11288" cy="219952"/>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90" name="墨迹 89"/>
              <p14:cNvContentPartPr/>
              <p14:nvPr/>
            </p14:nvContentPartPr>
            <p14:xfrm>
              <a:off x="5175146" y="3569995"/>
              <a:ext cx="90297" cy="231231"/>
            </p14:xfrm>
          </p:contentPart>
        </mc:Choice>
        <mc:Fallback xmlns="">
          <p:pic>
            <p:nvPicPr>
              <p:cNvPr id="90" name="墨迹 89"/>
            </p:nvPicPr>
            <p:blipFill>
              <a:blip r:embed="rId174"/>
            </p:blipFill>
            <p:spPr>
              <a:xfrm>
                <a:off x="5175146" y="3569995"/>
                <a:ext cx="90297" cy="231231"/>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91" name="墨迹 90"/>
              <p14:cNvContentPartPr/>
              <p14:nvPr/>
            </p14:nvContentPartPr>
            <p14:xfrm>
              <a:off x="5310592" y="3682791"/>
              <a:ext cx="19753" cy="140995"/>
            </p14:xfrm>
          </p:contentPart>
        </mc:Choice>
        <mc:Fallback xmlns="">
          <p:pic>
            <p:nvPicPr>
              <p:cNvPr id="91" name="墨迹 90"/>
            </p:nvPicPr>
            <p:blipFill>
              <a:blip r:embed="rId176"/>
            </p:blipFill>
            <p:spPr>
              <a:xfrm>
                <a:off x="5310592" y="3682791"/>
                <a:ext cx="19753" cy="140995"/>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92" name="墨迹 91"/>
              <p14:cNvContentPartPr/>
              <p14:nvPr/>
            </p14:nvContentPartPr>
            <p14:xfrm>
              <a:off x="5321879" y="3536156"/>
              <a:ext cx="36683" cy="81777"/>
            </p14:xfrm>
          </p:contentPart>
        </mc:Choice>
        <mc:Fallback xmlns="">
          <p:pic>
            <p:nvPicPr>
              <p:cNvPr id="92" name="墨迹 91"/>
            </p:nvPicPr>
            <p:blipFill>
              <a:blip r:embed="rId178"/>
            </p:blipFill>
            <p:spPr>
              <a:xfrm>
                <a:off x="5321879" y="3536156"/>
                <a:ext cx="36683" cy="81777"/>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93" name="墨迹 92"/>
              <p14:cNvContentPartPr/>
              <p14:nvPr/>
            </p14:nvContentPartPr>
            <p14:xfrm>
              <a:off x="5395245" y="3536156"/>
              <a:ext cx="87475" cy="95876"/>
            </p14:xfrm>
          </p:contentPart>
        </mc:Choice>
        <mc:Fallback xmlns="">
          <p:pic>
            <p:nvPicPr>
              <p:cNvPr id="93" name="墨迹 92"/>
            </p:nvPicPr>
            <p:blipFill>
              <a:blip r:embed="rId180"/>
            </p:blipFill>
            <p:spPr>
              <a:xfrm>
                <a:off x="5395245" y="3536156"/>
                <a:ext cx="87475" cy="95876"/>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94" name="墨迹 93"/>
              <p14:cNvContentPartPr/>
              <p14:nvPr/>
            </p14:nvContentPartPr>
            <p14:xfrm>
              <a:off x="5468611" y="3564355"/>
              <a:ext cx="79010" cy="16919"/>
            </p14:xfrm>
          </p:contentPart>
        </mc:Choice>
        <mc:Fallback xmlns="">
          <p:pic>
            <p:nvPicPr>
              <p:cNvPr id="94" name="墨迹 93"/>
            </p:nvPicPr>
            <p:blipFill>
              <a:blip r:embed="rId182"/>
            </p:blipFill>
            <p:spPr>
              <a:xfrm>
                <a:off x="5468611" y="3564355"/>
                <a:ext cx="79010" cy="16919"/>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95" name="墨迹 94"/>
              <p14:cNvContentPartPr/>
              <p14:nvPr/>
            </p14:nvContentPartPr>
            <p14:xfrm>
              <a:off x="5496829" y="3502317"/>
              <a:ext cx="22574" cy="157914"/>
            </p14:xfrm>
          </p:contentPart>
        </mc:Choice>
        <mc:Fallback xmlns="">
          <p:pic>
            <p:nvPicPr>
              <p:cNvPr id="95" name="墨迹 94"/>
            </p:nvPicPr>
            <p:blipFill>
              <a:blip r:embed="rId184"/>
            </p:blipFill>
            <p:spPr>
              <a:xfrm>
                <a:off x="5496829" y="3502317"/>
                <a:ext cx="22574" cy="157914"/>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96" name="墨迹 95"/>
              <p14:cNvContentPartPr/>
              <p14:nvPr/>
            </p14:nvContentPartPr>
            <p14:xfrm>
              <a:off x="7127819" y="3694070"/>
              <a:ext cx="237030" cy="265071"/>
            </p14:xfrm>
          </p:contentPart>
        </mc:Choice>
        <mc:Fallback xmlns="">
          <p:pic>
            <p:nvPicPr>
              <p:cNvPr id="96" name="墨迹 95"/>
            </p:nvPicPr>
            <p:blipFill>
              <a:blip r:embed="rId186"/>
            </p:blipFill>
            <p:spPr>
              <a:xfrm>
                <a:off x="7127819" y="3694070"/>
                <a:ext cx="237030" cy="265071"/>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97" name="墨迹 96"/>
              <p14:cNvContentPartPr/>
              <p14:nvPr/>
            </p14:nvContentPartPr>
            <p14:xfrm>
              <a:off x="7353561" y="3750468"/>
              <a:ext cx="79010" cy="259431"/>
            </p14:xfrm>
          </p:contentPart>
        </mc:Choice>
        <mc:Fallback xmlns="">
          <p:pic>
            <p:nvPicPr>
              <p:cNvPr id="97" name="墨迹 96"/>
            </p:nvPicPr>
            <p:blipFill>
              <a:blip r:embed="rId188"/>
            </p:blipFill>
            <p:spPr>
              <a:xfrm>
                <a:off x="7353561" y="3750468"/>
                <a:ext cx="79010" cy="259431"/>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98" name="墨迹 97"/>
              <p14:cNvContentPartPr/>
              <p14:nvPr/>
            </p14:nvContentPartPr>
            <p14:xfrm>
              <a:off x="7522868" y="3598194"/>
              <a:ext cx="5644" cy="310189"/>
            </p14:xfrm>
          </p:contentPart>
        </mc:Choice>
        <mc:Fallback xmlns="">
          <p:pic>
            <p:nvPicPr>
              <p:cNvPr id="98" name="墨迹 97"/>
            </p:nvPicPr>
            <p:blipFill>
              <a:blip r:embed="rId190"/>
            </p:blipFill>
            <p:spPr>
              <a:xfrm>
                <a:off x="7522868" y="3598194"/>
                <a:ext cx="5644" cy="310189"/>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99" name="墨迹 98"/>
              <p14:cNvContentPartPr/>
              <p14:nvPr/>
            </p14:nvContentPartPr>
            <p14:xfrm>
              <a:off x="7460789" y="3880184"/>
              <a:ext cx="121337" cy="135355"/>
            </p14:xfrm>
          </p:contentPart>
        </mc:Choice>
        <mc:Fallback xmlns="">
          <p:pic>
            <p:nvPicPr>
              <p:cNvPr id="99" name="墨迹 98"/>
            </p:nvPicPr>
            <p:blipFill>
              <a:blip r:embed="rId192"/>
            </p:blipFill>
            <p:spPr>
              <a:xfrm>
                <a:off x="7460789" y="3880184"/>
                <a:ext cx="121337" cy="135355"/>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100" name="墨迹 99"/>
              <p14:cNvContentPartPr/>
              <p14:nvPr/>
            </p14:nvContentPartPr>
            <p14:xfrm>
              <a:off x="7748611" y="3761748"/>
              <a:ext cx="45148" cy="186113"/>
            </p14:xfrm>
          </p:contentPart>
        </mc:Choice>
        <mc:Fallback xmlns="">
          <p:pic>
            <p:nvPicPr>
              <p:cNvPr id="100" name="墨迹 99"/>
            </p:nvPicPr>
            <p:blipFill>
              <a:blip r:embed="rId194"/>
            </p:blipFill>
            <p:spPr>
              <a:xfrm>
                <a:off x="7748611" y="3761748"/>
                <a:ext cx="45148" cy="186113"/>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101" name="墨迹 100"/>
              <p14:cNvContentPartPr/>
              <p14:nvPr/>
            </p14:nvContentPartPr>
            <p14:xfrm>
              <a:off x="7799403" y="3744829"/>
              <a:ext cx="93119" cy="186113"/>
            </p14:xfrm>
          </p:contentPart>
        </mc:Choice>
        <mc:Fallback xmlns="">
          <p:pic>
            <p:nvPicPr>
              <p:cNvPr id="101" name="墨迹 100"/>
            </p:nvPicPr>
            <p:blipFill>
              <a:blip r:embed="rId196"/>
            </p:blipFill>
            <p:spPr>
              <a:xfrm>
                <a:off x="7799403" y="3744829"/>
                <a:ext cx="93119" cy="186113"/>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02" name="墨迹 101"/>
              <p14:cNvContentPartPr/>
              <p14:nvPr/>
            </p14:nvContentPartPr>
            <p14:xfrm>
              <a:off x="7923561" y="3840705"/>
              <a:ext cx="360" cy="101517"/>
            </p14:xfrm>
          </p:contentPart>
        </mc:Choice>
        <mc:Fallback xmlns="">
          <p:pic>
            <p:nvPicPr>
              <p:cNvPr id="102" name="墨迹 101"/>
            </p:nvPicPr>
            <p:blipFill>
              <a:blip r:embed="rId198"/>
            </p:blipFill>
            <p:spPr>
              <a:xfrm>
                <a:off x="7923561" y="3840705"/>
                <a:ext cx="360" cy="101517"/>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103" name="墨迹 102"/>
              <p14:cNvContentPartPr/>
              <p14:nvPr/>
            </p14:nvContentPartPr>
            <p14:xfrm>
              <a:off x="7940492" y="3716629"/>
              <a:ext cx="8465" cy="93057"/>
            </p14:xfrm>
          </p:contentPart>
        </mc:Choice>
        <mc:Fallback xmlns="">
          <p:pic>
            <p:nvPicPr>
              <p:cNvPr id="103" name="墨迹 102"/>
            </p:nvPicPr>
            <p:blipFill>
              <a:blip r:embed="rId200"/>
            </p:blipFill>
            <p:spPr>
              <a:xfrm>
                <a:off x="7940492" y="3716629"/>
                <a:ext cx="8465" cy="93057"/>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104" name="墨迹 103"/>
              <p14:cNvContentPartPr/>
              <p14:nvPr/>
            </p14:nvContentPartPr>
            <p14:xfrm>
              <a:off x="7974353" y="3710990"/>
              <a:ext cx="62079" cy="203033"/>
            </p14:xfrm>
          </p:contentPart>
        </mc:Choice>
        <mc:Fallback xmlns="">
          <p:pic>
            <p:nvPicPr>
              <p:cNvPr id="104" name="墨迹 103"/>
            </p:nvPicPr>
            <p:blipFill>
              <a:blip r:embed="rId202"/>
            </p:blipFill>
            <p:spPr>
              <a:xfrm>
                <a:off x="7974353" y="3710990"/>
                <a:ext cx="62079" cy="203033"/>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105" name="墨迹 104"/>
              <p14:cNvContentPartPr/>
              <p14:nvPr/>
            </p14:nvContentPartPr>
            <p14:xfrm>
              <a:off x="8135195" y="3581274"/>
              <a:ext cx="14109" cy="315829"/>
            </p14:xfrm>
          </p:contentPart>
        </mc:Choice>
        <mc:Fallback xmlns="">
          <p:pic>
            <p:nvPicPr>
              <p:cNvPr id="105" name="墨迹 104"/>
            </p:nvPicPr>
            <p:blipFill>
              <a:blip r:embed="rId204"/>
            </p:blipFill>
            <p:spPr>
              <a:xfrm>
                <a:off x="8135195" y="3581274"/>
                <a:ext cx="14109" cy="315829"/>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106" name="墨迹 105"/>
              <p14:cNvContentPartPr/>
              <p14:nvPr/>
            </p14:nvContentPartPr>
            <p14:xfrm>
              <a:off x="8075938" y="3820966"/>
              <a:ext cx="141089" cy="149454"/>
            </p14:xfrm>
          </p:contentPart>
        </mc:Choice>
        <mc:Fallback xmlns="">
          <p:pic>
            <p:nvPicPr>
              <p:cNvPr id="106" name="墨迹 105"/>
            </p:nvPicPr>
            <p:blipFill>
              <a:blip r:embed="rId206"/>
            </p:blipFill>
            <p:spPr>
              <a:xfrm>
                <a:off x="8075938" y="3820966"/>
                <a:ext cx="141089" cy="149454"/>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107" name="墨迹 106"/>
              <p14:cNvContentPartPr/>
              <p14:nvPr/>
            </p14:nvContentPartPr>
            <p14:xfrm>
              <a:off x="8211383" y="2233361"/>
              <a:ext cx="228564" cy="259431"/>
            </p14:xfrm>
          </p:contentPart>
        </mc:Choice>
        <mc:Fallback xmlns="">
          <p:pic>
            <p:nvPicPr>
              <p:cNvPr id="107" name="墨迹 106"/>
            </p:nvPicPr>
            <p:blipFill>
              <a:blip r:embed="rId208"/>
            </p:blipFill>
            <p:spPr>
              <a:xfrm>
                <a:off x="8211383" y="2233361"/>
                <a:ext cx="228564" cy="259431"/>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108" name="墨迹 107"/>
              <p14:cNvContentPartPr/>
              <p14:nvPr/>
            </p14:nvContentPartPr>
            <p14:xfrm>
              <a:off x="8499205" y="2137485"/>
              <a:ext cx="93118" cy="135355"/>
            </p14:xfrm>
          </p:contentPart>
        </mc:Choice>
        <mc:Fallback xmlns="">
          <p:pic>
            <p:nvPicPr>
              <p:cNvPr id="108" name="墨迹 107"/>
            </p:nvPicPr>
            <p:blipFill>
              <a:blip r:embed="rId210"/>
            </p:blipFill>
            <p:spPr>
              <a:xfrm>
                <a:off x="8499205" y="2137485"/>
                <a:ext cx="93118" cy="135355"/>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109" name="墨迹 108"/>
              <p14:cNvContentPartPr/>
              <p14:nvPr/>
            </p14:nvContentPartPr>
            <p14:xfrm>
              <a:off x="8589502" y="2157224"/>
              <a:ext cx="132624" cy="14099"/>
            </p14:xfrm>
          </p:contentPart>
        </mc:Choice>
        <mc:Fallback xmlns="">
          <p:pic>
            <p:nvPicPr>
              <p:cNvPr id="109" name="墨迹 108"/>
            </p:nvPicPr>
            <p:blipFill>
              <a:blip r:embed="rId212"/>
            </p:blipFill>
            <p:spPr>
              <a:xfrm>
                <a:off x="8589502" y="2157224"/>
                <a:ext cx="132624" cy="14099"/>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110" name="墨迹 109"/>
              <p14:cNvContentPartPr/>
              <p14:nvPr/>
            </p14:nvContentPartPr>
            <p14:xfrm>
              <a:off x="8645937" y="2086727"/>
              <a:ext cx="22575" cy="163554"/>
            </p14:xfrm>
          </p:contentPart>
        </mc:Choice>
        <mc:Fallback xmlns="">
          <p:pic>
            <p:nvPicPr>
              <p:cNvPr id="110" name="墨迹 109"/>
            </p:nvPicPr>
            <p:blipFill>
              <a:blip r:embed="rId214"/>
            </p:blipFill>
            <p:spPr>
              <a:xfrm>
                <a:off x="8645937" y="2086727"/>
                <a:ext cx="22575" cy="163554"/>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111" name="墨迹 110"/>
              <p14:cNvContentPartPr/>
              <p14:nvPr/>
            </p14:nvContentPartPr>
            <p14:xfrm>
              <a:off x="8640294" y="2343338"/>
              <a:ext cx="186237" cy="8459"/>
            </p14:xfrm>
          </p:contentPart>
        </mc:Choice>
        <mc:Fallback xmlns="">
          <p:pic>
            <p:nvPicPr>
              <p:cNvPr id="111" name="墨迹 110"/>
            </p:nvPicPr>
            <p:blipFill>
              <a:blip r:embed="rId216"/>
            </p:blipFill>
            <p:spPr>
              <a:xfrm>
                <a:off x="8640294" y="2343338"/>
                <a:ext cx="186237" cy="8459"/>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112" name="墨迹 111"/>
              <p14:cNvContentPartPr/>
              <p14:nvPr/>
            </p14:nvContentPartPr>
            <p14:xfrm>
              <a:off x="8716482" y="2222082"/>
              <a:ext cx="36683" cy="222772"/>
            </p14:xfrm>
          </p:contentPart>
        </mc:Choice>
        <mc:Fallback xmlns="">
          <p:pic>
            <p:nvPicPr>
              <p:cNvPr id="112" name="墨迹 111"/>
            </p:nvPicPr>
            <p:blipFill>
              <a:blip r:embed="rId218"/>
            </p:blipFill>
            <p:spPr>
              <a:xfrm>
                <a:off x="8716482" y="2222082"/>
                <a:ext cx="36683" cy="222772"/>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113" name="墨迹 112"/>
              <p14:cNvContentPartPr/>
              <p14:nvPr/>
            </p14:nvContentPartPr>
            <p14:xfrm>
              <a:off x="8888610" y="2176963"/>
              <a:ext cx="118515" cy="253792"/>
            </p14:xfrm>
          </p:contentPart>
        </mc:Choice>
        <mc:Fallback xmlns="">
          <p:pic>
            <p:nvPicPr>
              <p:cNvPr id="113" name="墨迹 112"/>
            </p:nvPicPr>
            <p:blipFill>
              <a:blip r:embed="rId220"/>
            </p:blipFill>
            <p:spPr>
              <a:xfrm>
                <a:off x="8888610" y="2176963"/>
                <a:ext cx="118515" cy="253792"/>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114" name="墨迹 113"/>
              <p14:cNvContentPartPr/>
              <p14:nvPr/>
            </p14:nvContentPartPr>
            <p14:xfrm>
              <a:off x="9007125" y="2188243"/>
              <a:ext cx="118515" cy="191753"/>
            </p14:xfrm>
          </p:contentPart>
        </mc:Choice>
        <mc:Fallback xmlns="">
          <p:pic>
            <p:nvPicPr>
              <p:cNvPr id="114" name="墨迹 113"/>
            </p:nvPicPr>
            <p:blipFill>
              <a:blip r:embed="rId222"/>
            </p:blipFill>
            <p:spPr>
              <a:xfrm>
                <a:off x="9007125" y="2188243"/>
                <a:ext cx="118515" cy="191753"/>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115" name="墨迹 114"/>
              <p14:cNvContentPartPr/>
              <p14:nvPr/>
            </p14:nvContentPartPr>
            <p14:xfrm>
              <a:off x="9159501" y="2284120"/>
              <a:ext cx="152377" cy="95876"/>
            </p14:xfrm>
          </p:contentPart>
        </mc:Choice>
        <mc:Fallback xmlns="">
          <p:pic>
            <p:nvPicPr>
              <p:cNvPr id="115" name="墨迹 114"/>
            </p:nvPicPr>
            <p:blipFill>
              <a:blip r:embed="rId224"/>
            </p:blipFill>
            <p:spPr>
              <a:xfrm>
                <a:off x="9159501" y="2284120"/>
                <a:ext cx="152377" cy="95876"/>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116" name="墨迹 115"/>
              <p14:cNvContentPartPr/>
              <p14:nvPr/>
            </p14:nvContentPartPr>
            <p14:xfrm>
              <a:off x="9292125" y="2176963"/>
              <a:ext cx="121337" cy="273531"/>
            </p14:xfrm>
          </p:contentPart>
        </mc:Choice>
        <mc:Fallback xmlns="">
          <p:pic>
            <p:nvPicPr>
              <p:cNvPr id="116" name="墨迹 115"/>
            </p:nvPicPr>
            <p:blipFill>
              <a:blip r:embed="rId226"/>
            </p:blipFill>
            <p:spPr>
              <a:xfrm>
                <a:off x="9292125" y="2176963"/>
                <a:ext cx="121337" cy="273531"/>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117" name="墨迹 116"/>
              <p14:cNvContentPartPr/>
              <p14:nvPr/>
            </p14:nvContentPartPr>
            <p14:xfrm>
              <a:off x="9492472" y="2306679"/>
              <a:ext cx="245495" cy="5640"/>
            </p14:xfrm>
          </p:contentPart>
        </mc:Choice>
        <mc:Fallback xmlns="">
          <p:pic>
            <p:nvPicPr>
              <p:cNvPr id="117" name="墨迹 116"/>
            </p:nvPicPr>
            <p:blipFill>
              <a:blip r:embed="rId228"/>
            </p:blipFill>
            <p:spPr>
              <a:xfrm>
                <a:off x="9492472" y="2306679"/>
                <a:ext cx="245495" cy="5640"/>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118" name="墨迹 117"/>
              <p14:cNvContentPartPr/>
              <p14:nvPr/>
            </p14:nvContentPartPr>
            <p14:xfrm>
              <a:off x="9469897" y="2385636"/>
              <a:ext cx="234208" cy="14100"/>
            </p14:xfrm>
          </p:contentPart>
        </mc:Choice>
        <mc:Fallback xmlns="">
          <p:pic>
            <p:nvPicPr>
              <p:cNvPr id="118" name="墨迹 117"/>
            </p:nvPicPr>
            <p:blipFill>
              <a:blip r:embed="rId230"/>
            </p:blipFill>
            <p:spPr>
              <a:xfrm>
                <a:off x="9469897" y="2385636"/>
                <a:ext cx="234208" cy="14100"/>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119" name="墨迹 118"/>
              <p14:cNvContentPartPr/>
              <p14:nvPr/>
            </p14:nvContentPartPr>
            <p14:xfrm>
              <a:off x="9932670" y="2137485"/>
              <a:ext cx="355544" cy="259431"/>
            </p14:xfrm>
          </p:contentPart>
        </mc:Choice>
        <mc:Fallback xmlns="">
          <p:pic>
            <p:nvPicPr>
              <p:cNvPr id="119" name="墨迹 118"/>
            </p:nvPicPr>
            <p:blipFill>
              <a:blip r:embed="rId232"/>
            </p:blipFill>
            <p:spPr>
              <a:xfrm>
                <a:off x="9932670" y="2137485"/>
                <a:ext cx="355544" cy="259431"/>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120" name="墨迹 119"/>
              <p14:cNvContentPartPr/>
              <p14:nvPr/>
            </p14:nvContentPartPr>
            <p14:xfrm>
              <a:off x="10398263" y="2035968"/>
              <a:ext cx="25397" cy="327109"/>
            </p14:xfrm>
          </p:contentPart>
        </mc:Choice>
        <mc:Fallback xmlns="">
          <p:pic>
            <p:nvPicPr>
              <p:cNvPr id="120" name="墨迹 119"/>
            </p:nvPicPr>
            <p:blipFill>
              <a:blip r:embed="rId234"/>
            </p:blipFill>
            <p:spPr>
              <a:xfrm>
                <a:off x="10398263" y="2035968"/>
                <a:ext cx="25397" cy="327109"/>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121" name="墨迹 120"/>
              <p14:cNvContentPartPr/>
              <p14:nvPr/>
            </p14:nvContentPartPr>
            <p14:xfrm>
              <a:off x="10344649" y="2306679"/>
              <a:ext cx="180595" cy="135355"/>
            </p14:xfrm>
          </p:contentPart>
        </mc:Choice>
        <mc:Fallback xmlns="">
          <p:pic>
            <p:nvPicPr>
              <p:cNvPr id="121" name="墨迹 120"/>
            </p:nvPicPr>
            <p:blipFill>
              <a:blip r:embed="rId236"/>
            </p:blipFill>
            <p:spPr>
              <a:xfrm>
                <a:off x="10344649" y="2306679"/>
                <a:ext cx="180595" cy="135355"/>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122" name="墨迹 121"/>
              <p14:cNvContentPartPr/>
              <p14:nvPr/>
            </p14:nvContentPartPr>
            <p14:xfrm>
              <a:off x="10513956" y="2250281"/>
              <a:ext cx="169307" cy="5640"/>
            </p14:xfrm>
          </p:contentPart>
        </mc:Choice>
        <mc:Fallback xmlns="">
          <p:pic>
            <p:nvPicPr>
              <p:cNvPr id="122" name="墨迹 121"/>
            </p:nvPicPr>
            <p:blipFill>
              <a:blip r:embed="rId238"/>
            </p:blipFill>
            <p:spPr>
              <a:xfrm>
                <a:off x="10513956" y="2250281"/>
                <a:ext cx="169307" cy="5640"/>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123" name="墨迹 122"/>
              <p14:cNvContentPartPr/>
              <p14:nvPr/>
            </p14:nvContentPartPr>
            <p14:xfrm>
              <a:off x="10567570" y="2137485"/>
              <a:ext cx="42327" cy="248151"/>
            </p14:xfrm>
          </p:contentPart>
        </mc:Choice>
        <mc:Fallback xmlns="">
          <p:pic>
            <p:nvPicPr>
              <p:cNvPr id="123" name="墨迹 122"/>
            </p:nvPicPr>
            <p:blipFill>
              <a:blip r:embed="rId240"/>
            </p:blipFill>
            <p:spPr>
              <a:xfrm>
                <a:off x="10567570" y="2137485"/>
                <a:ext cx="42327" cy="248151"/>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124" name="墨迹 123"/>
              <p14:cNvContentPartPr/>
              <p14:nvPr/>
            </p14:nvContentPartPr>
            <p14:xfrm>
              <a:off x="10745343" y="2086727"/>
              <a:ext cx="146732" cy="293269"/>
            </p14:xfrm>
          </p:contentPart>
        </mc:Choice>
        <mc:Fallback xmlns="">
          <p:pic>
            <p:nvPicPr>
              <p:cNvPr id="124" name="墨迹 123"/>
            </p:nvPicPr>
            <p:blipFill>
              <a:blip r:embed="rId242"/>
            </p:blipFill>
            <p:spPr>
              <a:xfrm>
                <a:off x="10745343" y="2086727"/>
                <a:ext cx="146732" cy="293269"/>
              </a:xfrm>
              <a:prstGeom prst="rect"/>
            </p:spPr>
          </p:pic>
        </mc:Fallback>
      </mc:AlternateContent>
      <mc:AlternateContent xmlns:mc="http://schemas.openxmlformats.org/markup-compatibility/2006" xmlns:p14="http://schemas.microsoft.com/office/powerpoint/2010/main">
        <mc:Choice Requires="p14">
          <p:contentPart r:id="rId243" p14:bwMode="auto">
            <p14:nvContentPartPr>
              <p14:cNvPr id="125" name="墨迹 124"/>
              <p14:cNvContentPartPr/>
              <p14:nvPr/>
            </p14:nvContentPartPr>
            <p14:xfrm>
              <a:off x="10892075" y="2131845"/>
              <a:ext cx="141089" cy="219952"/>
            </p14:xfrm>
          </p:contentPart>
        </mc:Choice>
        <mc:Fallback xmlns="">
          <p:pic>
            <p:nvPicPr>
              <p:cNvPr id="125" name="墨迹 124"/>
            </p:nvPicPr>
            <p:blipFill>
              <a:blip r:embed="rId244"/>
            </p:blipFill>
            <p:spPr>
              <a:xfrm>
                <a:off x="10892075" y="2131845"/>
                <a:ext cx="141089" cy="219952"/>
              </a:xfrm>
              <a:prstGeom prst="rect"/>
            </p:spPr>
          </p:pic>
        </mc:Fallback>
      </mc:AlternateContent>
      <mc:AlternateContent xmlns:mc="http://schemas.openxmlformats.org/markup-compatibility/2006" xmlns:p14="http://schemas.microsoft.com/office/powerpoint/2010/main">
        <mc:Choice Requires="p14">
          <p:contentPart r:id="rId245" p14:bwMode="auto">
            <p14:nvContentPartPr>
              <p14:cNvPr id="126" name="墨迹 125"/>
              <p14:cNvContentPartPr/>
              <p14:nvPr/>
            </p14:nvContentPartPr>
            <p14:xfrm>
              <a:off x="11038807" y="2244641"/>
              <a:ext cx="84654" cy="124076"/>
            </p14:xfrm>
          </p:contentPart>
        </mc:Choice>
        <mc:Fallback xmlns="">
          <p:pic>
            <p:nvPicPr>
              <p:cNvPr id="126" name="墨迹 125"/>
            </p:nvPicPr>
            <p:blipFill>
              <a:blip r:embed="rId246"/>
            </p:blipFill>
            <p:spPr>
              <a:xfrm>
                <a:off x="11038807" y="2244641"/>
                <a:ext cx="84654" cy="124076"/>
              </a:xfrm>
              <a:prstGeom prst="rect"/>
            </p:spPr>
          </p:pic>
        </mc:Fallback>
      </mc:AlternateContent>
      <mc:AlternateContent xmlns:mc="http://schemas.openxmlformats.org/markup-compatibility/2006" xmlns:p14="http://schemas.microsoft.com/office/powerpoint/2010/main">
        <mc:Choice Requires="p14">
          <p:contentPart r:id="rId247" p14:bwMode="auto">
            <p14:nvContentPartPr>
              <p14:cNvPr id="127" name="墨迹 126"/>
              <p14:cNvContentPartPr/>
              <p14:nvPr/>
            </p14:nvContentPartPr>
            <p14:xfrm>
              <a:off x="11185541" y="2007769"/>
              <a:ext cx="107228" cy="135356"/>
            </p14:xfrm>
          </p:contentPart>
        </mc:Choice>
        <mc:Fallback xmlns="">
          <p:pic>
            <p:nvPicPr>
              <p:cNvPr id="127" name="墨迹 126"/>
            </p:nvPicPr>
            <p:blipFill>
              <a:blip r:embed="rId248"/>
            </p:blipFill>
            <p:spPr>
              <a:xfrm>
                <a:off x="11185541" y="2007769"/>
                <a:ext cx="107228" cy="135356"/>
              </a:xfrm>
              <a:prstGeom prst="rect"/>
            </p:spPr>
          </p:pic>
        </mc:Fallback>
      </mc:AlternateContent>
      <mc:AlternateContent xmlns:mc="http://schemas.openxmlformats.org/markup-compatibility/2006" xmlns:p14="http://schemas.microsoft.com/office/powerpoint/2010/main">
        <mc:Choice Requires="p14">
          <p:contentPart r:id="rId249" p14:bwMode="auto">
            <p14:nvContentPartPr>
              <p14:cNvPr id="128" name="墨迹 127"/>
              <p14:cNvContentPartPr/>
              <p14:nvPr/>
            </p14:nvContentPartPr>
            <p14:xfrm>
              <a:off x="11292768" y="2058527"/>
              <a:ext cx="118514" cy="5640"/>
            </p14:xfrm>
          </p:contentPart>
        </mc:Choice>
        <mc:Fallback xmlns="">
          <p:pic>
            <p:nvPicPr>
              <p:cNvPr id="128" name="墨迹 127"/>
            </p:nvPicPr>
            <p:blipFill>
              <a:blip r:embed="rId250"/>
            </p:blipFill>
            <p:spPr>
              <a:xfrm>
                <a:off x="11292768" y="2058527"/>
                <a:ext cx="118514" cy="5640"/>
              </a:xfrm>
              <a:prstGeom prst="rect"/>
            </p:spPr>
          </p:pic>
        </mc:Fallback>
      </mc:AlternateContent>
      <mc:AlternateContent xmlns:mc="http://schemas.openxmlformats.org/markup-compatibility/2006" xmlns:p14="http://schemas.microsoft.com/office/powerpoint/2010/main">
        <mc:Choice Requires="p14">
          <p:contentPart r:id="rId251" p14:bwMode="auto">
            <p14:nvContentPartPr>
              <p14:cNvPr id="129" name="墨迹 128"/>
              <p14:cNvContentPartPr/>
              <p14:nvPr/>
            </p14:nvContentPartPr>
            <p14:xfrm>
              <a:off x="11335094" y="1962651"/>
              <a:ext cx="31040" cy="186113"/>
            </p14:xfrm>
          </p:contentPart>
        </mc:Choice>
        <mc:Fallback xmlns="">
          <p:pic>
            <p:nvPicPr>
              <p:cNvPr id="129" name="墨迹 128"/>
            </p:nvPicPr>
            <p:blipFill>
              <a:blip r:embed="rId252"/>
            </p:blipFill>
            <p:spPr>
              <a:xfrm>
                <a:off x="11335094" y="1962651"/>
                <a:ext cx="31040" cy="186113"/>
              </a:xfrm>
              <a:prstGeom prst="rect"/>
            </p:spPr>
          </p:pic>
        </mc:Fallback>
      </mc:AlternateContent>
      <mc:AlternateContent xmlns:mc="http://schemas.openxmlformats.org/markup-compatibility/2006" xmlns:p14="http://schemas.microsoft.com/office/powerpoint/2010/main">
        <mc:Choice Requires="p14">
          <p:contentPart r:id="rId253" p14:bwMode="auto">
            <p14:nvContentPartPr>
              <p14:cNvPr id="130" name="墨迹 129"/>
              <p14:cNvContentPartPr/>
              <p14:nvPr/>
            </p14:nvContentPartPr>
            <p14:xfrm>
              <a:off x="8188809" y="2774782"/>
              <a:ext cx="67723" cy="293270"/>
            </p14:xfrm>
          </p:contentPart>
        </mc:Choice>
        <mc:Fallback xmlns="">
          <p:pic>
            <p:nvPicPr>
              <p:cNvPr id="130" name="墨迹 129"/>
            </p:nvPicPr>
            <p:blipFill>
              <a:blip r:embed="rId254"/>
            </p:blipFill>
            <p:spPr>
              <a:xfrm>
                <a:off x="8188809" y="2774782"/>
                <a:ext cx="67723" cy="293270"/>
              </a:xfrm>
              <a:prstGeom prst="rect"/>
            </p:spPr>
          </p:pic>
        </mc:Fallback>
      </mc:AlternateContent>
      <mc:AlternateContent xmlns:mc="http://schemas.openxmlformats.org/markup-compatibility/2006" xmlns:p14="http://schemas.microsoft.com/office/powerpoint/2010/main">
        <mc:Choice Requires="p14">
          <p:contentPart r:id="rId255" p14:bwMode="auto">
            <p14:nvContentPartPr>
              <p14:cNvPr id="131" name="墨迹 130"/>
              <p14:cNvContentPartPr/>
              <p14:nvPr/>
            </p14:nvContentPartPr>
            <p14:xfrm>
              <a:off x="8262175" y="2825541"/>
              <a:ext cx="118515" cy="236871"/>
            </p14:xfrm>
          </p:contentPart>
        </mc:Choice>
        <mc:Fallback xmlns="">
          <p:pic>
            <p:nvPicPr>
              <p:cNvPr id="131" name="墨迹 130"/>
            </p:nvPicPr>
            <p:blipFill>
              <a:blip r:embed="rId256"/>
            </p:blipFill>
            <p:spPr>
              <a:xfrm>
                <a:off x="8262175" y="2825541"/>
                <a:ext cx="118515" cy="236871"/>
              </a:xfrm>
              <a:prstGeom prst="rect"/>
            </p:spPr>
          </p:pic>
        </mc:Fallback>
      </mc:AlternateContent>
      <mc:AlternateContent xmlns:mc="http://schemas.openxmlformats.org/markup-compatibility/2006" xmlns:p14="http://schemas.microsoft.com/office/powerpoint/2010/main">
        <mc:Choice Requires="p14">
          <p:contentPart r:id="rId257" p14:bwMode="auto">
            <p14:nvContentPartPr>
              <p14:cNvPr id="132" name="墨迹 131"/>
              <p14:cNvContentPartPr/>
              <p14:nvPr/>
            </p14:nvContentPartPr>
            <p14:xfrm>
              <a:off x="8420195" y="2938337"/>
              <a:ext cx="11287" cy="135355"/>
            </p14:xfrm>
          </p:contentPart>
        </mc:Choice>
        <mc:Fallback xmlns="">
          <p:pic>
            <p:nvPicPr>
              <p:cNvPr id="132" name="墨迹 131"/>
            </p:nvPicPr>
            <p:blipFill>
              <a:blip r:embed="rId258"/>
            </p:blipFill>
            <p:spPr>
              <a:xfrm>
                <a:off x="8420195" y="2938337"/>
                <a:ext cx="11287" cy="135355"/>
              </a:xfrm>
              <a:prstGeom prst="rect"/>
            </p:spPr>
          </p:pic>
        </mc:Fallback>
      </mc:AlternateContent>
      <mc:AlternateContent xmlns:mc="http://schemas.openxmlformats.org/markup-compatibility/2006" xmlns:p14="http://schemas.microsoft.com/office/powerpoint/2010/main">
        <mc:Choice Requires="p14">
          <p:contentPart r:id="rId259" p14:bwMode="auto">
            <p14:nvContentPartPr>
              <p14:cNvPr id="133" name="墨迹 132"/>
              <p14:cNvContentPartPr/>
              <p14:nvPr/>
            </p14:nvContentPartPr>
            <p14:xfrm>
              <a:off x="8470987" y="2774782"/>
              <a:ext cx="5644" cy="93057"/>
            </p14:xfrm>
          </p:contentPart>
        </mc:Choice>
        <mc:Fallback xmlns="">
          <p:pic>
            <p:nvPicPr>
              <p:cNvPr id="133" name="墨迹 132"/>
            </p:nvPicPr>
            <p:blipFill>
              <a:blip r:embed="rId260"/>
            </p:blipFill>
            <p:spPr>
              <a:xfrm>
                <a:off x="8470987" y="2774782"/>
                <a:ext cx="5644" cy="93057"/>
              </a:xfrm>
              <a:prstGeom prst="rect"/>
            </p:spPr>
          </p:pic>
        </mc:Fallback>
      </mc:AlternateContent>
      <mc:AlternateContent xmlns:mc="http://schemas.openxmlformats.org/markup-compatibility/2006" xmlns:p14="http://schemas.microsoft.com/office/powerpoint/2010/main">
        <mc:Choice Requires="p14">
          <p:contentPart r:id="rId261" p14:bwMode="auto">
            <p14:nvContentPartPr>
              <p14:cNvPr id="134" name="墨迹 133"/>
              <p14:cNvContentPartPr/>
              <p14:nvPr/>
            </p14:nvContentPartPr>
            <p14:xfrm>
              <a:off x="8527423" y="2752223"/>
              <a:ext cx="95940" cy="112796"/>
            </p14:xfrm>
          </p:contentPart>
        </mc:Choice>
        <mc:Fallback xmlns="">
          <p:pic>
            <p:nvPicPr>
              <p:cNvPr id="134" name="墨迹 133"/>
            </p:nvPicPr>
            <p:blipFill>
              <a:blip r:embed="rId262"/>
            </p:blipFill>
            <p:spPr>
              <a:xfrm>
                <a:off x="8527423" y="2752223"/>
                <a:ext cx="95940" cy="112796"/>
              </a:xfrm>
              <a:prstGeom prst="rect"/>
            </p:spPr>
          </p:pic>
        </mc:Fallback>
      </mc:AlternateContent>
      <mc:AlternateContent xmlns:mc="http://schemas.openxmlformats.org/markup-compatibility/2006" xmlns:p14="http://schemas.microsoft.com/office/powerpoint/2010/main">
        <mc:Choice Requires="p14">
          <p:contentPart r:id="rId263" p14:bwMode="auto">
            <p14:nvContentPartPr>
              <p14:cNvPr id="135" name="墨迹 134"/>
              <p14:cNvContentPartPr/>
              <p14:nvPr/>
            </p14:nvContentPartPr>
            <p14:xfrm>
              <a:off x="8617720" y="2746583"/>
              <a:ext cx="90297" cy="16920"/>
            </p14:xfrm>
          </p:contentPart>
        </mc:Choice>
        <mc:Fallback xmlns="">
          <p:pic>
            <p:nvPicPr>
              <p:cNvPr id="135" name="墨迹 134"/>
            </p:nvPicPr>
            <p:blipFill>
              <a:blip r:embed="rId264"/>
            </p:blipFill>
            <p:spPr>
              <a:xfrm>
                <a:off x="8617720" y="2746583"/>
                <a:ext cx="90297" cy="16920"/>
              </a:xfrm>
              <a:prstGeom prst="rect"/>
            </p:spPr>
          </p:pic>
        </mc:Fallback>
      </mc:AlternateContent>
      <mc:AlternateContent xmlns:mc="http://schemas.openxmlformats.org/markup-compatibility/2006" xmlns:p14="http://schemas.microsoft.com/office/powerpoint/2010/main">
        <mc:Choice Requires="p14">
          <p:contentPart r:id="rId265" p14:bwMode="auto">
            <p14:nvContentPartPr>
              <p14:cNvPr id="136" name="墨迹 135"/>
              <p14:cNvContentPartPr/>
              <p14:nvPr/>
            </p14:nvContentPartPr>
            <p14:xfrm>
              <a:off x="8668512" y="2673266"/>
              <a:ext cx="22574" cy="149455"/>
            </p14:xfrm>
          </p:contentPart>
        </mc:Choice>
        <mc:Fallback xmlns="">
          <p:pic>
            <p:nvPicPr>
              <p:cNvPr id="136" name="墨迹 135"/>
            </p:nvPicPr>
            <p:blipFill>
              <a:blip r:embed="rId266"/>
            </p:blipFill>
            <p:spPr>
              <a:xfrm>
                <a:off x="8668512" y="2673266"/>
                <a:ext cx="22574" cy="149455"/>
              </a:xfrm>
              <a:prstGeom prst="rect"/>
            </p:spPr>
          </p:pic>
        </mc:Fallback>
      </mc:AlternateContent>
      <mc:AlternateContent xmlns:mc="http://schemas.openxmlformats.org/markup-compatibility/2006" xmlns:p14="http://schemas.microsoft.com/office/powerpoint/2010/main">
        <mc:Choice Requires="p14">
          <p:contentPart r:id="rId267" p14:bwMode="auto">
            <p14:nvContentPartPr>
              <p14:cNvPr id="137" name="墨迹 136"/>
              <p14:cNvContentPartPr/>
              <p14:nvPr/>
            </p14:nvContentPartPr>
            <p14:xfrm>
              <a:off x="8730591" y="2927057"/>
              <a:ext cx="183416" cy="22559"/>
            </p14:xfrm>
          </p:contentPart>
        </mc:Choice>
        <mc:Fallback xmlns="">
          <p:pic>
            <p:nvPicPr>
              <p:cNvPr id="137" name="墨迹 136"/>
            </p:nvPicPr>
            <p:blipFill>
              <a:blip r:embed="rId268"/>
            </p:blipFill>
            <p:spPr>
              <a:xfrm>
                <a:off x="8730591" y="2927057"/>
                <a:ext cx="183416" cy="22559"/>
              </a:xfrm>
              <a:prstGeom prst="rect"/>
            </p:spPr>
          </p:pic>
        </mc:Fallback>
      </mc:AlternateContent>
      <mc:AlternateContent xmlns:mc="http://schemas.openxmlformats.org/markup-compatibility/2006" xmlns:p14="http://schemas.microsoft.com/office/powerpoint/2010/main">
        <mc:Choice Requires="p14">
          <p:contentPart r:id="rId269" p14:bwMode="auto">
            <p14:nvContentPartPr>
              <p14:cNvPr id="138" name="墨迹 137"/>
              <p14:cNvContentPartPr/>
              <p14:nvPr/>
            </p14:nvContentPartPr>
            <p14:xfrm>
              <a:off x="8815244" y="2814261"/>
              <a:ext cx="16931" cy="225592"/>
            </p14:xfrm>
          </p:contentPart>
        </mc:Choice>
        <mc:Fallback xmlns="">
          <p:pic>
            <p:nvPicPr>
              <p:cNvPr id="138" name="墨迹 137"/>
            </p:nvPicPr>
            <p:blipFill>
              <a:blip r:embed="rId270"/>
            </p:blipFill>
            <p:spPr>
              <a:xfrm>
                <a:off x="8815244" y="2814261"/>
                <a:ext cx="16931" cy="225592"/>
              </a:xfrm>
              <a:prstGeom prst="rect"/>
            </p:spPr>
          </p:pic>
        </mc:Fallback>
      </mc:AlternateContent>
      <mc:AlternateContent xmlns:mc="http://schemas.openxmlformats.org/markup-compatibility/2006" xmlns:p14="http://schemas.microsoft.com/office/powerpoint/2010/main">
        <mc:Choice Requires="p14">
          <p:contentPart r:id="rId271" p14:bwMode="auto">
            <p14:nvContentPartPr>
              <p14:cNvPr id="139" name="墨迹 138"/>
              <p14:cNvContentPartPr/>
              <p14:nvPr/>
            </p14:nvContentPartPr>
            <p14:xfrm>
              <a:off x="8973264" y="2757863"/>
              <a:ext cx="107227" cy="276350"/>
            </p14:xfrm>
          </p:contentPart>
        </mc:Choice>
        <mc:Fallback xmlns="">
          <p:pic>
            <p:nvPicPr>
              <p:cNvPr id="139" name="墨迹 138"/>
            </p:nvPicPr>
            <p:blipFill>
              <a:blip r:embed="rId272"/>
            </p:blipFill>
            <p:spPr>
              <a:xfrm>
                <a:off x="8973264" y="2757863"/>
                <a:ext cx="107227" cy="276350"/>
              </a:xfrm>
              <a:prstGeom prst="rect"/>
            </p:spPr>
          </p:pic>
        </mc:Fallback>
      </mc:AlternateContent>
      <mc:AlternateContent xmlns:mc="http://schemas.openxmlformats.org/markup-compatibility/2006" xmlns:p14="http://schemas.microsoft.com/office/powerpoint/2010/main">
        <mc:Choice Requires="p14">
          <p:contentPart r:id="rId273" p14:bwMode="auto">
            <p14:nvContentPartPr>
              <p14:cNvPr id="140" name="墨迹 139"/>
              <p14:cNvContentPartPr/>
              <p14:nvPr/>
            </p14:nvContentPartPr>
            <p14:xfrm>
              <a:off x="9074848" y="2808621"/>
              <a:ext cx="112871" cy="208673"/>
            </p14:xfrm>
          </p:contentPart>
        </mc:Choice>
        <mc:Fallback xmlns="">
          <p:pic>
            <p:nvPicPr>
              <p:cNvPr id="140" name="墨迹 139"/>
            </p:nvPicPr>
            <p:blipFill>
              <a:blip r:embed="rId274"/>
            </p:blipFill>
            <p:spPr>
              <a:xfrm>
                <a:off x="9074848" y="2808621"/>
                <a:ext cx="112871" cy="208673"/>
              </a:xfrm>
              <a:prstGeom prst="rect"/>
            </p:spPr>
          </p:pic>
        </mc:Fallback>
      </mc:AlternateContent>
      <mc:AlternateContent xmlns:mc="http://schemas.openxmlformats.org/markup-compatibility/2006" xmlns:p14="http://schemas.microsoft.com/office/powerpoint/2010/main">
        <mc:Choice Requires="p14">
          <p:contentPart r:id="rId275" p14:bwMode="auto">
            <p14:nvContentPartPr>
              <p14:cNvPr id="141" name="墨迹 140"/>
              <p14:cNvContentPartPr/>
              <p14:nvPr/>
            </p14:nvContentPartPr>
            <p14:xfrm>
              <a:off x="9221581" y="2819901"/>
              <a:ext cx="214455" cy="265071"/>
            </p14:xfrm>
          </p:contentPart>
        </mc:Choice>
        <mc:Fallback xmlns="">
          <p:pic>
            <p:nvPicPr>
              <p:cNvPr id="141" name="墨迹 140"/>
            </p:nvPicPr>
            <p:blipFill>
              <a:blip r:embed="rId276"/>
            </p:blipFill>
            <p:spPr>
              <a:xfrm>
                <a:off x="9221581" y="2819901"/>
                <a:ext cx="214455" cy="265071"/>
              </a:xfrm>
              <a:prstGeom prst="rect"/>
            </p:spPr>
          </p:pic>
        </mc:Fallback>
      </mc:AlternateContent>
      <mc:AlternateContent xmlns:mc="http://schemas.openxmlformats.org/markup-compatibility/2006" xmlns:p14="http://schemas.microsoft.com/office/powerpoint/2010/main">
        <mc:Choice Requires="p14">
          <p:contentPart r:id="rId277" p14:bwMode="auto">
            <p14:nvContentPartPr>
              <p14:cNvPr id="142" name="墨迹 141"/>
              <p14:cNvContentPartPr/>
              <p14:nvPr/>
            </p14:nvContentPartPr>
            <p14:xfrm>
              <a:off x="9520690" y="2876299"/>
              <a:ext cx="205990" cy="33839"/>
            </p14:xfrm>
          </p:contentPart>
        </mc:Choice>
        <mc:Fallback xmlns="">
          <p:pic>
            <p:nvPicPr>
              <p:cNvPr id="142" name="墨迹 141"/>
            </p:nvPicPr>
            <p:blipFill>
              <a:blip r:embed="rId278"/>
            </p:blipFill>
            <p:spPr>
              <a:xfrm>
                <a:off x="9520690" y="2876299"/>
                <a:ext cx="205990" cy="33839"/>
              </a:xfrm>
              <a:prstGeom prst="rect"/>
            </p:spPr>
          </p:pic>
        </mc:Fallback>
      </mc:AlternateContent>
      <mc:AlternateContent xmlns:mc="http://schemas.openxmlformats.org/markup-compatibility/2006" xmlns:p14="http://schemas.microsoft.com/office/powerpoint/2010/main">
        <mc:Choice Requires="p14">
          <p:contentPart r:id="rId279" p14:bwMode="auto">
            <p14:nvContentPartPr>
              <p14:cNvPr id="143" name="墨迹 142"/>
              <p14:cNvContentPartPr/>
              <p14:nvPr/>
            </p14:nvContentPartPr>
            <p14:xfrm>
              <a:off x="9515046" y="2955256"/>
              <a:ext cx="200346" cy="5640"/>
            </p14:xfrm>
          </p:contentPart>
        </mc:Choice>
        <mc:Fallback xmlns="">
          <p:pic>
            <p:nvPicPr>
              <p:cNvPr id="143" name="墨迹 142"/>
            </p:nvPicPr>
            <p:blipFill>
              <a:blip r:embed="rId280"/>
            </p:blipFill>
            <p:spPr>
              <a:xfrm>
                <a:off x="9515046" y="2955256"/>
                <a:ext cx="200346" cy="5640"/>
              </a:xfrm>
              <a:prstGeom prst="rect"/>
            </p:spPr>
          </p:pic>
        </mc:Fallback>
      </mc:AlternateContent>
      <mc:AlternateContent xmlns:mc="http://schemas.openxmlformats.org/markup-compatibility/2006" xmlns:p14="http://schemas.microsoft.com/office/powerpoint/2010/main">
        <mc:Choice Requires="p14">
          <p:contentPart r:id="rId281" p14:bwMode="auto">
            <p14:nvContentPartPr>
              <p14:cNvPr id="144" name="墨迹 143"/>
              <p14:cNvContentPartPr/>
              <p14:nvPr/>
            </p14:nvContentPartPr>
            <p14:xfrm>
              <a:off x="9921382" y="2752223"/>
              <a:ext cx="112871" cy="236872"/>
            </p14:xfrm>
          </p:contentPart>
        </mc:Choice>
        <mc:Fallback xmlns="">
          <p:pic>
            <p:nvPicPr>
              <p:cNvPr id="144" name="墨迹 143"/>
            </p:nvPicPr>
            <p:blipFill>
              <a:blip r:embed="rId282"/>
            </p:blipFill>
            <p:spPr>
              <a:xfrm>
                <a:off x="9921382" y="2752223"/>
                <a:ext cx="112871" cy="236872"/>
              </a:xfrm>
              <a:prstGeom prst="rect"/>
            </p:spPr>
          </p:pic>
        </mc:Fallback>
      </mc:AlternateContent>
      <mc:AlternateContent xmlns:mc="http://schemas.openxmlformats.org/markup-compatibility/2006" xmlns:p14="http://schemas.microsoft.com/office/powerpoint/2010/main">
        <mc:Choice Requires="p14">
          <p:contentPart r:id="rId283" p14:bwMode="auto">
            <p14:nvContentPartPr>
              <p14:cNvPr id="145" name="墨迹 144"/>
              <p14:cNvContentPartPr/>
              <p14:nvPr/>
            </p14:nvContentPartPr>
            <p14:xfrm>
              <a:off x="10022967" y="2718384"/>
              <a:ext cx="118515" cy="242512"/>
            </p14:xfrm>
          </p:contentPart>
        </mc:Choice>
        <mc:Fallback xmlns="">
          <p:pic>
            <p:nvPicPr>
              <p:cNvPr id="145" name="墨迹 144"/>
            </p:nvPicPr>
            <p:blipFill>
              <a:blip r:embed="rId284"/>
            </p:blipFill>
            <p:spPr>
              <a:xfrm>
                <a:off x="10022967" y="2718384"/>
                <a:ext cx="118515" cy="242512"/>
              </a:xfrm>
              <a:prstGeom prst="rect"/>
            </p:spPr>
          </p:pic>
        </mc:Fallback>
      </mc:AlternateContent>
      <mc:AlternateContent xmlns:mc="http://schemas.openxmlformats.org/markup-compatibility/2006" xmlns:p14="http://schemas.microsoft.com/office/powerpoint/2010/main">
        <mc:Choice Requires="p14">
          <p:contentPart r:id="rId285" p14:bwMode="auto">
            <p14:nvContentPartPr>
              <p14:cNvPr id="146" name="墨迹 145"/>
              <p14:cNvContentPartPr/>
              <p14:nvPr/>
            </p14:nvContentPartPr>
            <p14:xfrm>
              <a:off x="10118907" y="2853740"/>
              <a:ext cx="16930" cy="129715"/>
            </p14:xfrm>
          </p:contentPart>
        </mc:Choice>
        <mc:Fallback xmlns="">
          <p:pic>
            <p:nvPicPr>
              <p:cNvPr id="146" name="墨迹 145"/>
            </p:nvPicPr>
            <p:blipFill>
              <a:blip r:embed="rId286"/>
            </p:blipFill>
            <p:spPr>
              <a:xfrm>
                <a:off x="10118907" y="2853740"/>
                <a:ext cx="16930" cy="129715"/>
              </a:xfrm>
              <a:prstGeom prst="rect"/>
            </p:spPr>
          </p:pic>
        </mc:Fallback>
      </mc:AlternateContent>
      <mc:AlternateContent xmlns:mc="http://schemas.openxmlformats.org/markup-compatibility/2006" xmlns:p14="http://schemas.microsoft.com/office/powerpoint/2010/main">
        <mc:Choice Requires="p14">
          <p:contentPart r:id="rId287" p14:bwMode="auto">
            <p14:nvContentPartPr>
              <p14:cNvPr id="147" name="墨迹 146"/>
              <p14:cNvContentPartPr/>
              <p14:nvPr/>
            </p14:nvContentPartPr>
            <p14:xfrm>
              <a:off x="10175342" y="2740944"/>
              <a:ext cx="5644" cy="132535"/>
            </p14:xfrm>
          </p:contentPart>
        </mc:Choice>
        <mc:Fallback xmlns="">
          <p:pic>
            <p:nvPicPr>
              <p:cNvPr id="147" name="墨迹 146"/>
            </p:nvPicPr>
            <p:blipFill>
              <a:blip r:embed="rId288"/>
            </p:blipFill>
            <p:spPr>
              <a:xfrm>
                <a:off x="10175342" y="2740944"/>
                <a:ext cx="5644" cy="132535"/>
              </a:xfrm>
              <a:prstGeom prst="rect"/>
            </p:spPr>
          </p:pic>
        </mc:Fallback>
      </mc:AlternateContent>
      <mc:AlternateContent xmlns:mc="http://schemas.openxmlformats.org/markup-compatibility/2006" xmlns:p14="http://schemas.microsoft.com/office/powerpoint/2010/main">
        <mc:Choice Requires="p14">
          <p:contentPart r:id="rId289" p14:bwMode="auto">
            <p14:nvContentPartPr>
              <p14:cNvPr id="148" name="墨迹 147"/>
              <p14:cNvContentPartPr/>
              <p14:nvPr/>
            </p14:nvContentPartPr>
            <p14:xfrm>
              <a:off x="10192273" y="2724024"/>
              <a:ext cx="141090" cy="225592"/>
            </p14:xfrm>
          </p:contentPart>
        </mc:Choice>
        <mc:Fallback xmlns="">
          <p:pic>
            <p:nvPicPr>
              <p:cNvPr id="148" name="墨迹 147"/>
            </p:nvPicPr>
            <p:blipFill>
              <a:blip r:embed="rId290"/>
            </p:blipFill>
            <p:spPr>
              <a:xfrm>
                <a:off x="10192273" y="2724024"/>
                <a:ext cx="141090" cy="225592"/>
              </a:xfrm>
              <a:prstGeom prst="rect"/>
            </p:spPr>
          </p:pic>
        </mc:Fallback>
      </mc:AlternateContent>
      <mc:AlternateContent xmlns:mc="http://schemas.openxmlformats.org/markup-compatibility/2006" xmlns:p14="http://schemas.microsoft.com/office/powerpoint/2010/main">
        <mc:Choice Requires="p14">
          <p:contentPart r:id="rId291" p14:bwMode="auto">
            <p14:nvContentPartPr>
              <p14:cNvPr id="149" name="墨迹 148"/>
              <p14:cNvContentPartPr/>
              <p14:nvPr/>
            </p14:nvContentPartPr>
            <p14:xfrm>
              <a:off x="10392620" y="2645067"/>
              <a:ext cx="31040" cy="296089"/>
            </p14:xfrm>
          </p:contentPart>
        </mc:Choice>
        <mc:Fallback xmlns="">
          <p:pic>
            <p:nvPicPr>
              <p:cNvPr id="149" name="墨迹 148"/>
            </p:nvPicPr>
            <p:blipFill>
              <a:blip r:embed="rId292"/>
            </p:blipFill>
            <p:spPr>
              <a:xfrm>
                <a:off x="10392620" y="2645067"/>
                <a:ext cx="31040" cy="296089"/>
              </a:xfrm>
              <a:prstGeom prst="rect"/>
            </p:spPr>
          </p:pic>
        </mc:Fallback>
      </mc:AlternateContent>
      <mc:AlternateContent xmlns:mc="http://schemas.openxmlformats.org/markup-compatibility/2006" xmlns:p14="http://schemas.microsoft.com/office/powerpoint/2010/main">
        <mc:Choice Requires="p14">
          <p:contentPart r:id="rId293" p14:bwMode="auto">
            <p14:nvContentPartPr>
              <p14:cNvPr id="150" name="墨迹 149"/>
              <p14:cNvContentPartPr/>
              <p14:nvPr/>
            </p14:nvContentPartPr>
            <p14:xfrm>
              <a:off x="10322075" y="2867839"/>
              <a:ext cx="191881" cy="132536"/>
            </p14:xfrm>
          </p:contentPart>
        </mc:Choice>
        <mc:Fallback xmlns="">
          <p:pic>
            <p:nvPicPr>
              <p:cNvPr id="150" name="墨迹 149"/>
            </p:nvPicPr>
            <p:blipFill>
              <a:blip r:embed="rId294"/>
            </p:blipFill>
            <p:spPr>
              <a:xfrm>
                <a:off x="10322075" y="2867839"/>
                <a:ext cx="191881" cy="132536"/>
              </a:xfrm>
              <a:prstGeom prst="rect"/>
            </p:spPr>
          </p:pic>
        </mc:Fallback>
      </mc:AlternateContent>
      <mc:AlternateContent xmlns:mc="http://schemas.openxmlformats.org/markup-compatibility/2006" xmlns:p14="http://schemas.microsoft.com/office/powerpoint/2010/main">
        <mc:Choice Requires="p14">
          <p:contentPart r:id="rId295" p14:bwMode="auto">
            <p14:nvContentPartPr>
              <p14:cNvPr id="151" name="墨迹 150"/>
              <p14:cNvContentPartPr/>
              <p14:nvPr/>
            </p14:nvContentPartPr>
            <p14:xfrm>
              <a:off x="10502669" y="2802981"/>
              <a:ext cx="166485" cy="11280"/>
            </p14:xfrm>
          </p:contentPart>
        </mc:Choice>
        <mc:Fallback xmlns="">
          <p:pic>
            <p:nvPicPr>
              <p:cNvPr id="151" name="墨迹 150"/>
            </p:nvPicPr>
            <p:blipFill>
              <a:blip r:embed="rId296"/>
            </p:blipFill>
            <p:spPr>
              <a:xfrm>
                <a:off x="10502669" y="2802981"/>
                <a:ext cx="166485" cy="11280"/>
              </a:xfrm>
              <a:prstGeom prst="rect"/>
            </p:spPr>
          </p:pic>
        </mc:Fallback>
      </mc:AlternateContent>
      <mc:AlternateContent xmlns:mc="http://schemas.openxmlformats.org/markup-compatibility/2006" xmlns:p14="http://schemas.microsoft.com/office/powerpoint/2010/main">
        <mc:Choice Requires="p14">
          <p:contentPart r:id="rId297" p14:bwMode="auto">
            <p14:nvContentPartPr>
              <p14:cNvPr id="152" name="墨迹 151"/>
              <p14:cNvContentPartPr/>
              <p14:nvPr/>
            </p14:nvContentPartPr>
            <p14:xfrm>
              <a:off x="10576036" y="2690185"/>
              <a:ext cx="16931" cy="248152"/>
            </p14:xfrm>
          </p:contentPart>
        </mc:Choice>
        <mc:Fallback xmlns="">
          <p:pic>
            <p:nvPicPr>
              <p:cNvPr id="152" name="墨迹 151"/>
            </p:nvPicPr>
            <p:blipFill>
              <a:blip r:embed="rId298"/>
            </p:blipFill>
            <p:spPr>
              <a:xfrm>
                <a:off x="10576036" y="2690185"/>
                <a:ext cx="16931" cy="248152"/>
              </a:xfrm>
              <a:prstGeom prst="rect"/>
            </p:spPr>
          </p:pic>
        </mc:Fallback>
      </mc:AlternateContent>
      <mc:AlternateContent xmlns:mc="http://schemas.openxmlformats.org/markup-compatibility/2006" xmlns:p14="http://schemas.microsoft.com/office/powerpoint/2010/main">
        <mc:Choice Requires="p14">
          <p:contentPart r:id="rId299" p14:bwMode="auto">
            <p14:nvContentPartPr>
              <p14:cNvPr id="153" name="墨迹 152"/>
              <p14:cNvContentPartPr/>
              <p14:nvPr/>
            </p14:nvContentPartPr>
            <p14:xfrm>
              <a:off x="10705838" y="2684545"/>
              <a:ext cx="158019" cy="259431"/>
            </p14:xfrm>
          </p:contentPart>
        </mc:Choice>
        <mc:Fallback xmlns="">
          <p:pic>
            <p:nvPicPr>
              <p:cNvPr id="153" name="墨迹 152"/>
            </p:nvPicPr>
            <p:blipFill>
              <a:blip r:embed="rId300"/>
            </p:blipFill>
            <p:spPr>
              <a:xfrm>
                <a:off x="10705838" y="2684545"/>
                <a:ext cx="158019" cy="259431"/>
              </a:xfrm>
              <a:prstGeom prst="rect"/>
            </p:spPr>
          </p:pic>
        </mc:Fallback>
      </mc:AlternateContent>
      <mc:AlternateContent xmlns:mc="http://schemas.openxmlformats.org/markup-compatibility/2006" xmlns:p14="http://schemas.microsoft.com/office/powerpoint/2010/main">
        <mc:Choice Requires="p14">
          <p:contentPart r:id="rId301" p14:bwMode="auto">
            <p14:nvContentPartPr>
              <p14:cNvPr id="154" name="墨迹 153"/>
              <p14:cNvContentPartPr/>
              <p14:nvPr/>
            </p14:nvContentPartPr>
            <p14:xfrm>
              <a:off x="10829996" y="2701465"/>
              <a:ext cx="118515" cy="217132"/>
            </p14:xfrm>
          </p:contentPart>
        </mc:Choice>
        <mc:Fallback xmlns="">
          <p:pic>
            <p:nvPicPr>
              <p:cNvPr id="154" name="墨迹 153"/>
            </p:nvPicPr>
            <p:blipFill>
              <a:blip r:embed="rId302"/>
            </p:blipFill>
            <p:spPr>
              <a:xfrm>
                <a:off x="10829996" y="2701465"/>
                <a:ext cx="118515" cy="217132"/>
              </a:xfrm>
              <a:prstGeom prst="rect"/>
            </p:spPr>
          </p:pic>
        </mc:Fallback>
      </mc:AlternateContent>
      <mc:AlternateContent xmlns:mc="http://schemas.openxmlformats.org/markup-compatibility/2006" xmlns:p14="http://schemas.microsoft.com/office/powerpoint/2010/main">
        <mc:Choice Requires="p14">
          <p:contentPart r:id="rId303" p14:bwMode="auto">
            <p14:nvContentPartPr>
              <p14:cNvPr id="155" name="墨迹 154"/>
              <p14:cNvContentPartPr/>
              <p14:nvPr/>
            </p14:nvContentPartPr>
            <p14:xfrm>
              <a:off x="10954154" y="2797342"/>
              <a:ext cx="90296" cy="180473"/>
            </p14:xfrm>
          </p:contentPart>
        </mc:Choice>
        <mc:Fallback xmlns="">
          <p:pic>
            <p:nvPicPr>
              <p:cNvPr id="155" name="墨迹 154"/>
            </p:nvPicPr>
            <p:blipFill>
              <a:blip r:embed="rId304"/>
            </p:blipFill>
            <p:spPr>
              <a:xfrm>
                <a:off x="10954154" y="2797342"/>
                <a:ext cx="90296" cy="180473"/>
              </a:xfrm>
              <a:prstGeom prst="rect"/>
            </p:spPr>
          </p:pic>
        </mc:Fallback>
      </mc:AlternateContent>
      <mc:AlternateContent xmlns:mc="http://schemas.openxmlformats.org/markup-compatibility/2006" xmlns:p14="http://schemas.microsoft.com/office/powerpoint/2010/main">
        <mc:Choice Requires="p14">
          <p:contentPart r:id="rId305" p14:bwMode="auto">
            <p14:nvContentPartPr>
              <p14:cNvPr id="156" name="墨迹 155"/>
              <p14:cNvContentPartPr/>
              <p14:nvPr/>
            </p14:nvContentPartPr>
            <p14:xfrm>
              <a:off x="11061382" y="2588669"/>
              <a:ext cx="90297" cy="101516"/>
            </p14:xfrm>
          </p:contentPart>
        </mc:Choice>
        <mc:Fallback xmlns="">
          <p:pic>
            <p:nvPicPr>
              <p:cNvPr id="156" name="墨迹 155"/>
            </p:nvPicPr>
            <p:blipFill>
              <a:blip r:embed="rId306"/>
            </p:blipFill>
            <p:spPr>
              <a:xfrm>
                <a:off x="11061382" y="2588669"/>
                <a:ext cx="90297" cy="101516"/>
              </a:xfrm>
              <a:prstGeom prst="rect"/>
            </p:spPr>
          </p:pic>
        </mc:Fallback>
      </mc:AlternateContent>
      <mc:AlternateContent xmlns:mc="http://schemas.openxmlformats.org/markup-compatibility/2006" xmlns:p14="http://schemas.microsoft.com/office/powerpoint/2010/main">
        <mc:Choice Requires="p14">
          <p:contentPart r:id="rId307" p14:bwMode="auto">
            <p14:nvContentPartPr>
              <p14:cNvPr id="157" name="墨迹 156"/>
              <p14:cNvContentPartPr/>
              <p14:nvPr/>
            </p14:nvContentPartPr>
            <p14:xfrm>
              <a:off x="11157323" y="2616868"/>
              <a:ext cx="124158" cy="16919"/>
            </p14:xfrm>
          </p:contentPart>
        </mc:Choice>
        <mc:Fallback xmlns="">
          <p:pic>
            <p:nvPicPr>
              <p:cNvPr id="157" name="墨迹 156"/>
            </p:nvPicPr>
            <p:blipFill>
              <a:blip r:embed="rId308"/>
            </p:blipFill>
            <p:spPr>
              <a:xfrm>
                <a:off x="11157323" y="2616868"/>
                <a:ext cx="124158" cy="16919"/>
              </a:xfrm>
              <a:prstGeom prst="rect"/>
            </p:spPr>
          </p:pic>
        </mc:Fallback>
      </mc:AlternateContent>
      <mc:AlternateContent xmlns:mc="http://schemas.openxmlformats.org/markup-compatibility/2006" xmlns:p14="http://schemas.microsoft.com/office/powerpoint/2010/main">
        <mc:Choice Requires="p14">
          <p:contentPart r:id="rId309" p14:bwMode="auto">
            <p14:nvContentPartPr>
              <p14:cNvPr id="158" name="墨迹 157"/>
              <p14:cNvContentPartPr/>
              <p14:nvPr/>
            </p14:nvContentPartPr>
            <p14:xfrm>
              <a:off x="11196828" y="2504072"/>
              <a:ext cx="39505" cy="217132"/>
            </p14:xfrm>
          </p:contentPart>
        </mc:Choice>
        <mc:Fallback xmlns="">
          <p:pic>
            <p:nvPicPr>
              <p:cNvPr id="158" name="墨迹 157"/>
            </p:nvPicPr>
            <p:blipFill>
              <a:blip r:embed="rId310"/>
            </p:blipFill>
            <p:spPr>
              <a:xfrm>
                <a:off x="11196828" y="2504072"/>
                <a:ext cx="39505" cy="217132"/>
              </a:xfrm>
              <a:prstGeom prst="rect"/>
            </p:spPr>
          </p:pic>
        </mc:Fallback>
      </mc:AlternateContent>
      <mc:AlternateContent xmlns:mc="http://schemas.openxmlformats.org/markup-compatibility/2006" xmlns:p14="http://schemas.microsoft.com/office/powerpoint/2010/main">
        <mc:Choice Requires="p14">
          <p:contentPart r:id="rId311" p14:bwMode="auto">
            <p14:nvContentPartPr>
              <p14:cNvPr id="159" name="墨迹 158"/>
              <p14:cNvContentPartPr/>
              <p14:nvPr/>
            </p14:nvContentPartPr>
            <p14:xfrm>
              <a:off x="7455146" y="6333498"/>
              <a:ext cx="1467326" cy="78957"/>
            </p14:xfrm>
          </p:contentPart>
        </mc:Choice>
        <mc:Fallback xmlns="">
          <p:pic>
            <p:nvPicPr>
              <p:cNvPr id="159" name="墨迹 158"/>
            </p:nvPicPr>
            <p:blipFill>
              <a:blip r:embed="rId312"/>
            </p:blipFill>
            <p:spPr>
              <a:xfrm>
                <a:off x="7455146" y="6333498"/>
                <a:ext cx="1467326" cy="78957"/>
              </a:xfrm>
              <a:prstGeom prst="rect"/>
            </p:spPr>
          </p:pic>
        </mc:Fallback>
      </mc:AlternateContent>
      <mc:AlternateContent xmlns:mc="http://schemas.openxmlformats.org/markup-compatibility/2006" xmlns:p14="http://schemas.microsoft.com/office/powerpoint/2010/main">
        <mc:Choice Requires="p14">
          <p:contentPart r:id="rId313" p14:bwMode="auto">
            <p14:nvContentPartPr>
              <p14:cNvPr id="160" name="墨迹 159"/>
              <p14:cNvContentPartPr/>
              <p14:nvPr/>
            </p14:nvContentPartPr>
            <p14:xfrm>
              <a:off x="7082670" y="6553450"/>
              <a:ext cx="200347" cy="152275"/>
            </p14:xfrm>
          </p:contentPart>
        </mc:Choice>
        <mc:Fallback xmlns="">
          <p:pic>
            <p:nvPicPr>
              <p:cNvPr id="160" name="墨迹 159"/>
            </p:nvPicPr>
            <p:blipFill>
              <a:blip r:embed="rId314"/>
            </p:blipFill>
            <p:spPr>
              <a:xfrm>
                <a:off x="7082670" y="6553450"/>
                <a:ext cx="200347" cy="152275"/>
              </a:xfrm>
              <a:prstGeom prst="rect"/>
            </p:spPr>
          </p:pic>
        </mc:Fallback>
      </mc:AlternateContent>
      <mc:AlternateContent xmlns:mc="http://schemas.openxmlformats.org/markup-compatibility/2006" xmlns:p14="http://schemas.microsoft.com/office/powerpoint/2010/main">
        <mc:Choice Requires="p14">
          <p:contentPart r:id="rId315" p14:bwMode="auto">
            <p14:nvContentPartPr>
              <p14:cNvPr id="161" name="墨迹 160"/>
              <p14:cNvContentPartPr/>
              <p14:nvPr/>
            </p14:nvContentPartPr>
            <p14:xfrm>
              <a:off x="7302769" y="6576009"/>
              <a:ext cx="14109" cy="112796"/>
            </p14:xfrm>
          </p:contentPart>
        </mc:Choice>
        <mc:Fallback xmlns="">
          <p:pic>
            <p:nvPicPr>
              <p:cNvPr id="161" name="墨迹 160"/>
            </p:nvPicPr>
            <p:blipFill>
              <a:blip r:embed="rId316"/>
            </p:blipFill>
            <p:spPr>
              <a:xfrm>
                <a:off x="7302769" y="6576009"/>
                <a:ext cx="14109" cy="112796"/>
              </a:xfrm>
              <a:prstGeom prst="rect"/>
            </p:spPr>
          </p:pic>
        </mc:Fallback>
      </mc:AlternateContent>
      <mc:AlternateContent xmlns:mc="http://schemas.openxmlformats.org/markup-compatibility/2006" xmlns:p14="http://schemas.microsoft.com/office/powerpoint/2010/main">
        <mc:Choice Requires="p14">
          <p:contentPart r:id="rId317" p14:bwMode="auto">
            <p14:nvContentPartPr>
              <p14:cNvPr id="162" name="墨迹 161"/>
              <p14:cNvContentPartPr/>
              <p14:nvPr/>
            </p14:nvContentPartPr>
            <p14:xfrm>
              <a:off x="7325343" y="6604208"/>
              <a:ext cx="70545" cy="33839"/>
            </p14:xfrm>
          </p:contentPart>
        </mc:Choice>
        <mc:Fallback xmlns="">
          <p:pic>
            <p:nvPicPr>
              <p:cNvPr id="162" name="墨迹 161"/>
            </p:nvPicPr>
            <p:blipFill>
              <a:blip r:embed="rId318"/>
            </p:blipFill>
            <p:spPr>
              <a:xfrm>
                <a:off x="7325343" y="6604208"/>
                <a:ext cx="70545" cy="33839"/>
              </a:xfrm>
              <a:prstGeom prst="rect"/>
            </p:spPr>
          </p:pic>
        </mc:Fallback>
      </mc:AlternateContent>
      <mc:AlternateContent xmlns:mc="http://schemas.openxmlformats.org/markup-compatibility/2006" xmlns:p14="http://schemas.microsoft.com/office/powerpoint/2010/main">
        <mc:Choice Requires="p14">
          <p:contentPart r:id="rId319" p14:bwMode="auto">
            <p14:nvContentPartPr>
              <p14:cNvPr id="163" name="墨迹 162"/>
              <p14:cNvContentPartPr/>
              <p14:nvPr/>
            </p14:nvContentPartPr>
            <p14:xfrm>
              <a:off x="7387423" y="6440654"/>
              <a:ext cx="11287" cy="344028"/>
            </p14:xfrm>
          </p:contentPart>
        </mc:Choice>
        <mc:Fallback xmlns="">
          <p:pic>
            <p:nvPicPr>
              <p:cNvPr id="163" name="墨迹 162"/>
            </p:nvPicPr>
            <p:blipFill>
              <a:blip r:embed="rId320"/>
            </p:blipFill>
            <p:spPr>
              <a:xfrm>
                <a:off x="7387423" y="6440654"/>
                <a:ext cx="11287" cy="344028"/>
              </a:xfrm>
              <a:prstGeom prst="rect"/>
            </p:spPr>
          </p:pic>
        </mc:Fallback>
      </mc:AlternateContent>
      <mc:AlternateContent xmlns:mc="http://schemas.openxmlformats.org/markup-compatibility/2006" xmlns:p14="http://schemas.microsoft.com/office/powerpoint/2010/main">
        <mc:Choice Requires="p14">
          <p:contentPart r:id="rId321" p14:bwMode="auto">
            <p14:nvContentPartPr>
              <p14:cNvPr id="164" name="墨迹 163"/>
              <p14:cNvContentPartPr/>
              <p14:nvPr/>
            </p14:nvContentPartPr>
            <p14:xfrm>
              <a:off x="7404354" y="6587289"/>
              <a:ext cx="259604" cy="112796"/>
            </p14:xfrm>
          </p:contentPart>
        </mc:Choice>
        <mc:Fallback xmlns="">
          <p:pic>
            <p:nvPicPr>
              <p:cNvPr id="164" name="墨迹 163"/>
            </p:nvPicPr>
            <p:blipFill>
              <a:blip r:embed="rId322"/>
            </p:blipFill>
            <p:spPr>
              <a:xfrm>
                <a:off x="7404354" y="6587289"/>
                <a:ext cx="259604" cy="112796"/>
              </a:xfrm>
              <a:prstGeom prst="rect"/>
            </p:spPr>
          </p:pic>
        </mc:Fallback>
      </mc:AlternateContent>
      <mc:AlternateContent xmlns:mc="http://schemas.openxmlformats.org/markup-compatibility/2006" xmlns:p14="http://schemas.microsoft.com/office/powerpoint/2010/main">
        <mc:Choice Requires="p14">
          <p:contentPart r:id="rId323" p14:bwMode="auto">
            <p14:nvContentPartPr>
              <p14:cNvPr id="165" name="墨迹 164"/>
              <p14:cNvContentPartPr/>
              <p14:nvPr/>
            </p14:nvContentPartPr>
            <p14:xfrm>
              <a:off x="7771185" y="6618308"/>
              <a:ext cx="138268" cy="14100"/>
            </p14:xfrm>
          </p:contentPart>
        </mc:Choice>
        <mc:Fallback xmlns="">
          <p:pic>
            <p:nvPicPr>
              <p:cNvPr id="165" name="墨迹 164"/>
            </p:nvPicPr>
            <p:blipFill>
              <a:blip r:embed="rId324"/>
            </p:blipFill>
            <p:spPr>
              <a:xfrm>
                <a:off x="7771185" y="6618308"/>
                <a:ext cx="138268" cy="14100"/>
              </a:xfrm>
              <a:prstGeom prst="rect"/>
            </p:spPr>
          </p:pic>
        </mc:Fallback>
      </mc:AlternateContent>
      <mc:AlternateContent xmlns:mc="http://schemas.openxmlformats.org/markup-compatibility/2006" xmlns:p14="http://schemas.microsoft.com/office/powerpoint/2010/main">
        <mc:Choice Requires="p14">
          <p:contentPart r:id="rId325" p14:bwMode="auto">
            <p14:nvContentPartPr>
              <p14:cNvPr id="166" name="墨迹 165"/>
              <p14:cNvContentPartPr/>
              <p14:nvPr/>
            </p14:nvContentPartPr>
            <p14:xfrm>
              <a:off x="7963066" y="6519611"/>
              <a:ext cx="98763" cy="112797"/>
            </p14:xfrm>
          </p:contentPart>
        </mc:Choice>
        <mc:Fallback xmlns="">
          <p:pic>
            <p:nvPicPr>
              <p:cNvPr id="166" name="墨迹 165"/>
            </p:nvPicPr>
            <p:blipFill>
              <a:blip r:embed="rId326"/>
            </p:blipFill>
            <p:spPr>
              <a:xfrm>
                <a:off x="7963066" y="6519611"/>
                <a:ext cx="98763" cy="112797"/>
              </a:xfrm>
              <a:prstGeom prst="rect"/>
            </p:spPr>
          </p:pic>
        </mc:Fallback>
      </mc:AlternateContent>
      <mc:AlternateContent xmlns:mc="http://schemas.openxmlformats.org/markup-compatibility/2006" xmlns:p14="http://schemas.microsoft.com/office/powerpoint/2010/main">
        <mc:Choice Requires="p14">
          <p:contentPart r:id="rId327" p14:bwMode="auto">
            <p14:nvContentPartPr>
              <p14:cNvPr id="167" name="墨迹 166"/>
              <p14:cNvContentPartPr/>
              <p14:nvPr/>
            </p14:nvContentPartPr>
            <p14:xfrm>
              <a:off x="7974353" y="6502692"/>
              <a:ext cx="107228" cy="188934"/>
            </p14:xfrm>
          </p:contentPart>
        </mc:Choice>
        <mc:Fallback xmlns="">
          <p:pic>
            <p:nvPicPr>
              <p:cNvPr id="167" name="墨迹 166"/>
            </p:nvPicPr>
            <p:blipFill>
              <a:blip r:embed="rId328"/>
            </p:blipFill>
            <p:spPr>
              <a:xfrm>
                <a:off x="7974353" y="6502692"/>
                <a:ext cx="107228" cy="188934"/>
              </a:xfrm>
              <a:prstGeom prst="rect"/>
            </p:spPr>
          </p:pic>
        </mc:Fallback>
      </mc:AlternateContent>
      <mc:AlternateContent xmlns:mc="http://schemas.openxmlformats.org/markup-compatibility/2006" xmlns:p14="http://schemas.microsoft.com/office/powerpoint/2010/main">
        <mc:Choice Requires="p14">
          <p:contentPart r:id="rId329" p14:bwMode="auto">
            <p14:nvContentPartPr>
              <p14:cNvPr id="168" name="墨迹 167"/>
              <p14:cNvContentPartPr/>
              <p14:nvPr/>
            </p14:nvContentPartPr>
            <p14:xfrm>
              <a:off x="8064650" y="6576009"/>
              <a:ext cx="126980" cy="101517"/>
            </p14:xfrm>
          </p:contentPart>
        </mc:Choice>
        <mc:Fallback xmlns="">
          <p:pic>
            <p:nvPicPr>
              <p:cNvPr id="168" name="墨迹 167"/>
            </p:nvPicPr>
            <p:blipFill>
              <a:blip r:embed="rId330"/>
            </p:blipFill>
            <p:spPr>
              <a:xfrm>
                <a:off x="8064650" y="6576009"/>
                <a:ext cx="126980" cy="101517"/>
              </a:xfrm>
              <a:prstGeom prst="rect"/>
            </p:spPr>
          </p:pic>
        </mc:Fallback>
      </mc:AlternateContent>
      <mc:AlternateContent xmlns:mc="http://schemas.openxmlformats.org/markup-compatibility/2006" xmlns:p14="http://schemas.microsoft.com/office/powerpoint/2010/main">
        <mc:Choice Requires="p14">
          <p:contentPart r:id="rId331" p14:bwMode="auto">
            <p14:nvContentPartPr>
              <p14:cNvPr id="169" name="墨迹 168"/>
              <p14:cNvContentPartPr/>
              <p14:nvPr/>
            </p14:nvContentPartPr>
            <p14:xfrm>
              <a:off x="8279106" y="6463213"/>
              <a:ext cx="98762" cy="28199"/>
            </p14:xfrm>
          </p:contentPart>
        </mc:Choice>
        <mc:Fallback xmlns="">
          <p:pic>
            <p:nvPicPr>
              <p:cNvPr id="169" name="墨迹 168"/>
            </p:nvPicPr>
            <p:blipFill>
              <a:blip r:embed="rId332"/>
            </p:blipFill>
            <p:spPr>
              <a:xfrm>
                <a:off x="8279106" y="6463213"/>
                <a:ext cx="98762" cy="28199"/>
              </a:xfrm>
              <a:prstGeom prst="rect"/>
            </p:spPr>
          </p:pic>
        </mc:Fallback>
      </mc:AlternateContent>
      <mc:AlternateContent xmlns:mc="http://schemas.openxmlformats.org/markup-compatibility/2006" xmlns:p14="http://schemas.microsoft.com/office/powerpoint/2010/main">
        <mc:Choice Requires="p14">
          <p:contentPart r:id="rId333" p14:bwMode="auto">
            <p14:nvContentPartPr>
              <p14:cNvPr id="170" name="墨迹 169"/>
              <p14:cNvContentPartPr/>
              <p14:nvPr/>
            </p14:nvContentPartPr>
            <p14:xfrm>
              <a:off x="8290393" y="6587289"/>
              <a:ext cx="90297" cy="8460"/>
            </p14:xfrm>
          </p:contentPart>
        </mc:Choice>
        <mc:Fallback xmlns="">
          <p:pic>
            <p:nvPicPr>
              <p:cNvPr id="170" name="墨迹 169"/>
            </p:nvPicPr>
            <p:blipFill>
              <a:blip r:embed="rId334"/>
            </p:blipFill>
            <p:spPr>
              <a:xfrm>
                <a:off x="8290393" y="6587289"/>
                <a:ext cx="90297" cy="8460"/>
              </a:xfrm>
              <a:prstGeom prst="rect"/>
            </p:spPr>
          </p:pic>
        </mc:Fallback>
      </mc:AlternateContent>
      <mc:AlternateContent xmlns:mc="http://schemas.openxmlformats.org/markup-compatibility/2006" xmlns:p14="http://schemas.microsoft.com/office/powerpoint/2010/main">
        <mc:Choice Requires="p14">
          <p:contentPart r:id="rId335" p14:bwMode="auto">
            <p14:nvContentPartPr>
              <p14:cNvPr id="171" name="墨迹 170"/>
              <p14:cNvContentPartPr/>
              <p14:nvPr/>
            </p14:nvContentPartPr>
            <p14:xfrm>
              <a:off x="8290393" y="6632408"/>
              <a:ext cx="112871" cy="28199"/>
            </p14:xfrm>
          </p:contentPart>
        </mc:Choice>
        <mc:Fallback xmlns="">
          <p:pic>
            <p:nvPicPr>
              <p:cNvPr id="171" name="墨迹 170"/>
            </p:nvPicPr>
            <p:blipFill>
              <a:blip r:embed="rId336"/>
            </p:blipFill>
            <p:spPr>
              <a:xfrm>
                <a:off x="8290393" y="6632408"/>
                <a:ext cx="112871" cy="28199"/>
              </a:xfrm>
              <a:prstGeom prst="rect"/>
            </p:spPr>
          </p:pic>
        </mc:Fallback>
      </mc:AlternateContent>
      <mc:AlternateContent xmlns:mc="http://schemas.openxmlformats.org/markup-compatibility/2006" xmlns:p14="http://schemas.microsoft.com/office/powerpoint/2010/main">
        <mc:Choice Requires="p14">
          <p:contentPart r:id="rId337" p14:bwMode="auto">
            <p14:nvContentPartPr>
              <p14:cNvPr id="172" name="墨迹 171"/>
              <p14:cNvContentPartPr/>
              <p14:nvPr/>
            </p14:nvContentPartPr>
            <p14:xfrm>
              <a:off x="8521779" y="6508332"/>
              <a:ext cx="242673" cy="135355"/>
            </p14:xfrm>
          </p:contentPart>
        </mc:Choice>
        <mc:Fallback xmlns="">
          <p:pic>
            <p:nvPicPr>
              <p:cNvPr id="172" name="墨迹 171"/>
            </p:nvPicPr>
            <p:blipFill>
              <a:blip r:embed="rId338"/>
            </p:blipFill>
            <p:spPr>
              <a:xfrm>
                <a:off x="8521779" y="6508332"/>
                <a:ext cx="242673" cy="135355"/>
              </a:xfrm>
              <a:prstGeom prst="rect"/>
            </p:spPr>
          </p:pic>
        </mc:Fallback>
      </mc:AlternateContent>
      <mc:AlternateContent xmlns:mc="http://schemas.openxmlformats.org/markup-compatibility/2006" xmlns:p14="http://schemas.microsoft.com/office/powerpoint/2010/main">
        <mc:Choice Requires="p14">
          <p:contentPart r:id="rId339" p14:bwMode="auto">
            <p14:nvContentPartPr>
              <p14:cNvPr id="173" name="墨迹 172"/>
              <p14:cNvContentPartPr/>
              <p14:nvPr/>
            </p14:nvContentPartPr>
            <p14:xfrm>
              <a:off x="8798313" y="6423735"/>
              <a:ext cx="28218" cy="397606"/>
            </p14:xfrm>
          </p:contentPart>
        </mc:Choice>
        <mc:Fallback xmlns="">
          <p:pic>
            <p:nvPicPr>
              <p:cNvPr id="173" name="墨迹 172"/>
            </p:nvPicPr>
            <p:blipFill>
              <a:blip r:embed="rId340"/>
            </p:blipFill>
            <p:spPr>
              <a:xfrm>
                <a:off x="8798313" y="6423735"/>
                <a:ext cx="28218" cy="397606"/>
              </a:xfrm>
              <a:prstGeom prst="rect"/>
            </p:spPr>
          </p:pic>
        </mc:Fallback>
      </mc:AlternateContent>
      <mc:AlternateContent xmlns:mc="http://schemas.openxmlformats.org/markup-compatibility/2006" xmlns:p14="http://schemas.microsoft.com/office/powerpoint/2010/main">
        <mc:Choice Requires="p14">
          <p:contentPart r:id="rId341" p14:bwMode="auto">
            <p14:nvContentPartPr>
              <p14:cNvPr id="174" name="墨迹 173"/>
              <p14:cNvContentPartPr/>
              <p14:nvPr/>
            </p14:nvContentPartPr>
            <p14:xfrm>
              <a:off x="8741878" y="6384256"/>
              <a:ext cx="90297" cy="112796"/>
            </p14:xfrm>
          </p:contentPart>
        </mc:Choice>
        <mc:Fallback xmlns="">
          <p:pic>
            <p:nvPicPr>
              <p:cNvPr id="174" name="墨迹 173"/>
            </p:nvPicPr>
            <p:blipFill>
              <a:blip r:embed="rId342"/>
            </p:blipFill>
            <p:spPr>
              <a:xfrm>
                <a:off x="8741878" y="6384256"/>
                <a:ext cx="90297" cy="112796"/>
              </a:xfrm>
              <a:prstGeom prst="rect"/>
            </p:spPr>
          </p:pic>
        </mc:Fallback>
      </mc:AlternateContent>
      <mc:AlternateContent xmlns:mc="http://schemas.openxmlformats.org/markup-compatibility/2006" xmlns:p14="http://schemas.microsoft.com/office/powerpoint/2010/main">
        <mc:Choice Requires="p14">
          <p:contentPart r:id="rId343" p14:bwMode="auto">
            <p14:nvContentPartPr>
              <p14:cNvPr id="175" name="墨迹 174"/>
              <p14:cNvContentPartPr/>
              <p14:nvPr/>
            </p14:nvContentPartPr>
            <p14:xfrm>
              <a:off x="8843462" y="6389896"/>
              <a:ext cx="76188" cy="73318"/>
            </p14:xfrm>
          </p:contentPart>
        </mc:Choice>
        <mc:Fallback xmlns="">
          <p:pic>
            <p:nvPicPr>
              <p:cNvPr id="175" name="墨迹 174"/>
            </p:nvPicPr>
            <p:blipFill>
              <a:blip r:embed="rId344"/>
            </p:blipFill>
            <p:spPr>
              <a:xfrm>
                <a:off x="8843462" y="6389896"/>
                <a:ext cx="76188" cy="73318"/>
              </a:xfrm>
              <a:prstGeom prst="rect"/>
            </p:spPr>
          </p:pic>
        </mc:Fallback>
      </mc:AlternateContent>
      <mc:AlternateContent xmlns:mc="http://schemas.openxmlformats.org/markup-compatibility/2006" xmlns:p14="http://schemas.microsoft.com/office/powerpoint/2010/main">
        <mc:Choice Requires="p14">
          <p:contentPart r:id="rId345" p14:bwMode="auto">
            <p14:nvContentPartPr>
              <p14:cNvPr id="176" name="墨迹 175"/>
              <p14:cNvContentPartPr/>
              <p14:nvPr/>
            </p14:nvContentPartPr>
            <p14:xfrm>
              <a:off x="8933759" y="6578830"/>
              <a:ext cx="155198" cy="31018"/>
            </p14:xfrm>
          </p:contentPart>
        </mc:Choice>
        <mc:Fallback xmlns="">
          <p:pic>
            <p:nvPicPr>
              <p:cNvPr id="176" name="墨迹 175"/>
            </p:nvPicPr>
            <p:blipFill>
              <a:blip r:embed="rId346"/>
            </p:blipFill>
            <p:spPr>
              <a:xfrm>
                <a:off x="8933759" y="6578830"/>
                <a:ext cx="155198" cy="31018"/>
              </a:xfrm>
              <a:prstGeom prst="rect"/>
            </p:spPr>
          </p:pic>
        </mc:Fallback>
      </mc:AlternateContent>
      <mc:AlternateContent xmlns:mc="http://schemas.openxmlformats.org/markup-compatibility/2006" xmlns:p14="http://schemas.microsoft.com/office/powerpoint/2010/main">
        <mc:Choice Requires="p14">
          <p:contentPart r:id="rId347" p14:bwMode="auto">
            <p14:nvContentPartPr>
              <p14:cNvPr id="177" name="墨迹 176"/>
              <p14:cNvContentPartPr/>
              <p14:nvPr/>
            </p14:nvContentPartPr>
            <p14:xfrm>
              <a:off x="8993016" y="6513972"/>
              <a:ext cx="53615" cy="169194"/>
            </p14:xfrm>
          </p:contentPart>
        </mc:Choice>
        <mc:Fallback xmlns="">
          <p:pic>
            <p:nvPicPr>
              <p:cNvPr id="177" name="墨迹 176"/>
            </p:nvPicPr>
            <p:blipFill>
              <a:blip r:embed="rId348"/>
            </p:blipFill>
            <p:spPr>
              <a:xfrm>
                <a:off x="8993016" y="6513972"/>
                <a:ext cx="53615" cy="169194"/>
              </a:xfrm>
              <a:prstGeom prst="rect"/>
            </p:spPr>
          </p:pic>
        </mc:Fallback>
      </mc:AlternateContent>
      <mc:AlternateContent xmlns:mc="http://schemas.openxmlformats.org/markup-compatibility/2006" xmlns:p14="http://schemas.microsoft.com/office/powerpoint/2010/main">
        <mc:Choice Requires="p14">
          <p:contentPart r:id="rId349" p14:bwMode="auto">
            <p14:nvContentPartPr>
              <p14:cNvPr id="178" name="墨迹 177"/>
              <p14:cNvContentPartPr/>
              <p14:nvPr/>
            </p14:nvContentPartPr>
            <p14:xfrm>
              <a:off x="9193363" y="6474493"/>
              <a:ext cx="79009" cy="107156"/>
            </p14:xfrm>
          </p:contentPart>
        </mc:Choice>
        <mc:Fallback xmlns="">
          <p:pic>
            <p:nvPicPr>
              <p:cNvPr id="178" name="墨迹 177"/>
            </p:nvPicPr>
            <p:blipFill>
              <a:blip r:embed="rId350"/>
            </p:blipFill>
            <p:spPr>
              <a:xfrm>
                <a:off x="9193363" y="6474493"/>
                <a:ext cx="79009" cy="107156"/>
              </a:xfrm>
              <a:prstGeom prst="rect"/>
            </p:spPr>
          </p:pic>
        </mc:Fallback>
      </mc:AlternateContent>
      <mc:AlternateContent xmlns:mc="http://schemas.openxmlformats.org/markup-compatibility/2006" xmlns:p14="http://schemas.microsoft.com/office/powerpoint/2010/main">
        <mc:Choice Requires="p14">
          <p:contentPart r:id="rId351" p14:bwMode="auto">
            <p14:nvContentPartPr>
              <p14:cNvPr id="179" name="墨迹 178"/>
              <p14:cNvContentPartPr/>
              <p14:nvPr/>
            </p14:nvContentPartPr>
            <p14:xfrm>
              <a:off x="9136927" y="6395536"/>
              <a:ext cx="177772" cy="219952"/>
            </p14:xfrm>
          </p:contentPart>
        </mc:Choice>
        <mc:Fallback xmlns="">
          <p:pic>
            <p:nvPicPr>
              <p:cNvPr id="179" name="墨迹 178"/>
            </p:nvPicPr>
            <p:blipFill>
              <a:blip r:embed="rId352"/>
            </p:blipFill>
            <p:spPr>
              <a:xfrm>
                <a:off x="9136927" y="6395536"/>
                <a:ext cx="177772" cy="219952"/>
              </a:xfrm>
              <a:prstGeom prst="rect"/>
            </p:spPr>
          </p:pic>
        </mc:Fallback>
      </mc:AlternateContent>
      <mc:AlternateContent xmlns:mc="http://schemas.openxmlformats.org/markup-compatibility/2006" xmlns:p14="http://schemas.microsoft.com/office/powerpoint/2010/main">
        <mc:Choice Requires="p14">
          <p:contentPart r:id="rId353" p14:bwMode="auto">
            <p14:nvContentPartPr>
              <p14:cNvPr id="180" name="墨迹 179"/>
              <p14:cNvContentPartPr/>
              <p14:nvPr/>
            </p14:nvContentPartPr>
            <p14:xfrm>
              <a:off x="9218759" y="6497052"/>
              <a:ext cx="47970" cy="186114"/>
            </p14:xfrm>
          </p:contentPart>
        </mc:Choice>
        <mc:Fallback xmlns="">
          <p:pic>
            <p:nvPicPr>
              <p:cNvPr id="180" name="墨迹 179"/>
            </p:nvPicPr>
            <p:blipFill>
              <a:blip r:embed="rId354"/>
            </p:blipFill>
            <p:spPr>
              <a:xfrm>
                <a:off x="9218759" y="6497052"/>
                <a:ext cx="47970" cy="186114"/>
              </a:xfrm>
              <a:prstGeom prst="rect"/>
            </p:spPr>
          </p:pic>
        </mc:Fallback>
      </mc:AlternateContent>
      <mc:AlternateContent xmlns:mc="http://schemas.openxmlformats.org/markup-compatibility/2006" xmlns:p14="http://schemas.microsoft.com/office/powerpoint/2010/main">
        <mc:Choice Requires="p14">
          <p:contentPart r:id="rId355" p14:bwMode="auto">
            <p14:nvContentPartPr>
              <p14:cNvPr id="181" name="墨迹 180"/>
              <p14:cNvContentPartPr/>
              <p14:nvPr/>
            </p14:nvContentPartPr>
            <p14:xfrm>
              <a:off x="9337274" y="6468853"/>
              <a:ext cx="47970" cy="225592"/>
            </p14:xfrm>
          </p:contentPart>
        </mc:Choice>
        <mc:Fallback xmlns="">
          <p:pic>
            <p:nvPicPr>
              <p:cNvPr id="181" name="墨迹 180"/>
            </p:nvPicPr>
            <p:blipFill>
              <a:blip r:embed="rId356"/>
            </p:blipFill>
            <p:spPr>
              <a:xfrm>
                <a:off x="9337274" y="6468853"/>
                <a:ext cx="47970" cy="225592"/>
              </a:xfrm>
              <a:prstGeom prst="rect"/>
            </p:spPr>
          </p:pic>
        </mc:Fallback>
      </mc:AlternateContent>
      <mc:AlternateContent xmlns:mc="http://schemas.openxmlformats.org/markup-compatibility/2006" xmlns:p14="http://schemas.microsoft.com/office/powerpoint/2010/main">
        <mc:Choice Requires="p14">
          <p:contentPart r:id="rId357" p14:bwMode="auto">
            <p14:nvContentPartPr>
              <p14:cNvPr id="182" name="墨迹 181"/>
              <p14:cNvContentPartPr/>
              <p14:nvPr/>
            </p14:nvContentPartPr>
            <p14:xfrm>
              <a:off x="9368313" y="6564730"/>
              <a:ext cx="73366" cy="33839"/>
            </p14:xfrm>
          </p:contentPart>
        </mc:Choice>
        <mc:Fallback xmlns="">
          <p:pic>
            <p:nvPicPr>
              <p:cNvPr id="182" name="墨迹 181"/>
            </p:nvPicPr>
            <p:blipFill>
              <a:blip r:embed="rId358"/>
            </p:blipFill>
            <p:spPr>
              <a:xfrm>
                <a:off x="9368313" y="6564730"/>
                <a:ext cx="73366" cy="33839"/>
              </a:xfrm>
              <a:prstGeom prst="rect"/>
            </p:spPr>
          </p:pic>
        </mc:Fallback>
      </mc:AlternateContent>
      <mc:AlternateContent xmlns:mc="http://schemas.openxmlformats.org/markup-compatibility/2006" xmlns:p14="http://schemas.microsoft.com/office/powerpoint/2010/main">
        <mc:Choice Requires="p14">
          <p:contentPart r:id="rId359" p14:bwMode="auto">
            <p14:nvContentPartPr>
              <p14:cNvPr id="183" name="墨迹 182"/>
              <p14:cNvContentPartPr/>
              <p14:nvPr/>
            </p14:nvContentPartPr>
            <p14:xfrm>
              <a:off x="9427570" y="6418095"/>
              <a:ext cx="36683" cy="360947"/>
            </p14:xfrm>
          </p:contentPart>
        </mc:Choice>
        <mc:Fallback xmlns="">
          <p:pic>
            <p:nvPicPr>
              <p:cNvPr id="183" name="墨迹 182"/>
            </p:nvPicPr>
            <p:blipFill>
              <a:blip r:embed="rId360"/>
            </p:blipFill>
            <p:spPr>
              <a:xfrm>
                <a:off x="9427570" y="6418095"/>
                <a:ext cx="36683" cy="360947"/>
              </a:xfrm>
              <a:prstGeom prst="rect"/>
            </p:spPr>
          </p:pic>
        </mc:Fallback>
      </mc:AlternateContent>
      <mc:AlternateContent xmlns:mc="http://schemas.openxmlformats.org/markup-compatibility/2006" xmlns:p14="http://schemas.microsoft.com/office/powerpoint/2010/main">
        <mc:Choice Requires="p14">
          <p:contentPart r:id="rId361" p14:bwMode="auto">
            <p14:nvContentPartPr>
              <p14:cNvPr id="184" name="墨迹 183"/>
              <p14:cNvContentPartPr/>
              <p14:nvPr/>
            </p14:nvContentPartPr>
            <p14:xfrm>
              <a:off x="9498115" y="6350417"/>
              <a:ext cx="132624" cy="33839"/>
            </p14:xfrm>
          </p:contentPart>
        </mc:Choice>
        <mc:Fallback xmlns="">
          <p:pic>
            <p:nvPicPr>
              <p:cNvPr id="184" name="墨迹 183"/>
            </p:nvPicPr>
            <p:blipFill>
              <a:blip r:embed="rId362"/>
            </p:blipFill>
            <p:spPr>
              <a:xfrm>
                <a:off x="9498115" y="6350417"/>
                <a:ext cx="132624" cy="33839"/>
              </a:xfrm>
              <a:prstGeom prst="rect"/>
            </p:spPr>
          </p:pic>
        </mc:Fallback>
      </mc:AlternateContent>
      <mc:AlternateContent xmlns:mc="http://schemas.openxmlformats.org/markup-compatibility/2006" xmlns:p14="http://schemas.microsoft.com/office/powerpoint/2010/main">
        <mc:Choice Requires="p14">
          <p:contentPart r:id="rId363" p14:bwMode="auto">
            <p14:nvContentPartPr>
              <p14:cNvPr id="185" name="墨迹 184"/>
              <p14:cNvContentPartPr/>
              <p14:nvPr/>
            </p14:nvContentPartPr>
            <p14:xfrm>
              <a:off x="9560194" y="6265820"/>
              <a:ext cx="39505" cy="217133"/>
            </p14:xfrm>
          </p:contentPart>
        </mc:Choice>
        <mc:Fallback xmlns="">
          <p:pic>
            <p:nvPicPr>
              <p:cNvPr id="185" name="墨迹 184"/>
            </p:nvPicPr>
            <p:blipFill>
              <a:blip r:embed="rId364"/>
            </p:blipFill>
            <p:spPr>
              <a:xfrm>
                <a:off x="9560194" y="6265820"/>
                <a:ext cx="39505" cy="217133"/>
              </a:xfrm>
              <a:prstGeom prst="rect"/>
            </p:spPr>
          </p:pic>
        </mc:Fallback>
      </mc:AlternateContent>
      <mc:AlternateContent xmlns:mc="http://schemas.openxmlformats.org/markup-compatibility/2006" xmlns:p14="http://schemas.microsoft.com/office/powerpoint/2010/main">
        <mc:Choice Requires="p14">
          <p:contentPart r:id="rId365" p14:bwMode="auto">
            <p14:nvContentPartPr>
              <p14:cNvPr id="186" name="墨迹 185"/>
              <p14:cNvContentPartPr/>
              <p14:nvPr/>
            </p14:nvContentPartPr>
            <p14:xfrm>
              <a:off x="10054006" y="6119185"/>
              <a:ext cx="70545" cy="22559"/>
            </p14:xfrm>
          </p:contentPart>
        </mc:Choice>
        <mc:Fallback xmlns="">
          <p:pic>
            <p:nvPicPr>
              <p:cNvPr id="186" name="墨迹 185"/>
            </p:nvPicPr>
            <p:blipFill>
              <a:blip r:embed="rId366"/>
            </p:blipFill>
            <p:spPr>
              <a:xfrm>
                <a:off x="10054006" y="6119185"/>
                <a:ext cx="70545" cy="22559"/>
              </a:xfrm>
              <a:prstGeom prst="rect"/>
            </p:spPr>
          </p:pic>
        </mc:Fallback>
      </mc:AlternateContent>
      <mc:AlternateContent xmlns:mc="http://schemas.openxmlformats.org/markup-compatibility/2006" xmlns:p14="http://schemas.microsoft.com/office/powerpoint/2010/main">
        <mc:Choice Requires="p14">
          <p:contentPart r:id="rId367" p14:bwMode="auto">
            <p14:nvContentPartPr>
              <p14:cNvPr id="187" name="墨迹 186"/>
              <p14:cNvContentPartPr/>
              <p14:nvPr/>
            </p14:nvContentPartPr>
            <p14:xfrm>
              <a:off x="9994749" y="6158664"/>
              <a:ext cx="242673" cy="140995"/>
            </p14:xfrm>
          </p:contentPart>
        </mc:Choice>
        <mc:Fallback xmlns="">
          <p:pic>
            <p:nvPicPr>
              <p:cNvPr id="187" name="墨迹 186"/>
            </p:nvPicPr>
            <p:blipFill>
              <a:blip r:embed="rId368"/>
            </p:blipFill>
            <p:spPr>
              <a:xfrm>
                <a:off x="9994749" y="6158664"/>
                <a:ext cx="242673" cy="140995"/>
              </a:xfrm>
              <a:prstGeom prst="rect"/>
            </p:spPr>
          </p:pic>
        </mc:Fallback>
      </mc:AlternateContent>
      <mc:AlternateContent xmlns:mc="http://schemas.openxmlformats.org/markup-compatibility/2006" xmlns:p14="http://schemas.microsoft.com/office/powerpoint/2010/main">
        <mc:Choice Requires="p14">
          <p:contentPart r:id="rId369" p14:bwMode="auto">
            <p14:nvContentPartPr>
              <p14:cNvPr id="188" name="墨迹 187"/>
              <p14:cNvContentPartPr/>
              <p14:nvPr/>
            </p14:nvContentPartPr>
            <p14:xfrm>
              <a:off x="10525244" y="6062787"/>
              <a:ext cx="135446" cy="225592"/>
            </p14:xfrm>
          </p:contentPart>
        </mc:Choice>
        <mc:Fallback xmlns="">
          <p:pic>
            <p:nvPicPr>
              <p:cNvPr id="188" name="墨迹 187"/>
            </p:nvPicPr>
            <p:blipFill>
              <a:blip r:embed="rId370"/>
            </p:blipFill>
            <p:spPr>
              <a:xfrm>
                <a:off x="10525244" y="6062787"/>
                <a:ext cx="135446" cy="225592"/>
              </a:xfrm>
              <a:prstGeom prst="rect"/>
            </p:spPr>
          </p:pic>
        </mc:Fallback>
      </mc:AlternateContent>
      <mc:AlternateContent xmlns:mc="http://schemas.openxmlformats.org/markup-compatibility/2006" xmlns:p14="http://schemas.microsoft.com/office/powerpoint/2010/main">
        <mc:Choice Requires="p14">
          <p:contentPart r:id="rId371" p14:bwMode="auto">
            <p14:nvContentPartPr>
              <p14:cNvPr id="189" name="墨迹 188"/>
              <p14:cNvContentPartPr/>
              <p14:nvPr/>
            </p14:nvContentPartPr>
            <p14:xfrm>
              <a:off x="10626827" y="6040228"/>
              <a:ext cx="282179" cy="242512"/>
            </p14:xfrm>
          </p:contentPart>
        </mc:Choice>
        <mc:Fallback xmlns="">
          <p:pic>
            <p:nvPicPr>
              <p:cNvPr id="189" name="墨迹 188"/>
            </p:nvPicPr>
            <p:blipFill>
              <a:blip r:embed="rId372"/>
            </p:blipFill>
            <p:spPr>
              <a:xfrm>
                <a:off x="10626827" y="6040228"/>
                <a:ext cx="282179" cy="242512"/>
              </a:xfrm>
              <a:prstGeom prst="rect"/>
            </p:spPr>
          </p:pic>
        </mc:Fallback>
      </mc:AlternateContent>
      <mc:AlternateContent xmlns:mc="http://schemas.openxmlformats.org/markup-compatibility/2006" xmlns:p14="http://schemas.microsoft.com/office/powerpoint/2010/main">
        <mc:Choice Requires="p14">
          <p:contentPart r:id="rId373" p14:bwMode="auto">
            <p14:nvContentPartPr>
              <p14:cNvPr id="190" name="墨迹 189"/>
              <p14:cNvContentPartPr/>
              <p14:nvPr/>
            </p14:nvContentPartPr>
            <p14:xfrm>
              <a:off x="10959798" y="6068427"/>
              <a:ext cx="79010" cy="186114"/>
            </p14:xfrm>
          </p:contentPart>
        </mc:Choice>
        <mc:Fallback xmlns="">
          <p:pic>
            <p:nvPicPr>
              <p:cNvPr id="190" name="墨迹 189"/>
            </p:nvPicPr>
            <p:blipFill>
              <a:blip r:embed="rId374"/>
            </p:blipFill>
            <p:spPr>
              <a:xfrm>
                <a:off x="10959798" y="6068427"/>
                <a:ext cx="79010" cy="186114"/>
              </a:xfrm>
              <a:prstGeom prst="rect"/>
            </p:spPr>
          </p:pic>
        </mc:Fallback>
      </mc:AlternateContent>
      <mc:AlternateContent xmlns:mc="http://schemas.openxmlformats.org/markup-compatibility/2006" xmlns:p14="http://schemas.microsoft.com/office/powerpoint/2010/main">
        <mc:Choice Requires="p14">
          <p:contentPart r:id="rId375" p14:bwMode="auto">
            <p14:nvContentPartPr>
              <p14:cNvPr id="191" name="墨迹 190"/>
              <p14:cNvContentPartPr/>
              <p14:nvPr/>
            </p14:nvContentPartPr>
            <p14:xfrm>
              <a:off x="11078312" y="6141744"/>
              <a:ext cx="110050" cy="101517"/>
            </p14:xfrm>
          </p:contentPart>
        </mc:Choice>
        <mc:Fallback xmlns="">
          <p:pic>
            <p:nvPicPr>
              <p:cNvPr id="191" name="墨迹 190"/>
            </p:nvPicPr>
            <p:blipFill>
              <a:blip r:embed="rId376"/>
            </p:blipFill>
            <p:spPr>
              <a:xfrm>
                <a:off x="11078312" y="6141744"/>
                <a:ext cx="110050" cy="101517"/>
              </a:xfrm>
              <a:prstGeom prst="rect"/>
            </p:spPr>
          </p:pic>
        </mc:Fallback>
      </mc:AlternateContent>
      <mc:AlternateContent xmlns:mc="http://schemas.openxmlformats.org/markup-compatibility/2006" xmlns:p14="http://schemas.microsoft.com/office/powerpoint/2010/main">
        <mc:Choice Requires="p14">
          <p:contentPart r:id="rId377" p14:bwMode="auto">
            <p14:nvContentPartPr>
              <p14:cNvPr id="192" name="墨迹 191"/>
              <p14:cNvContentPartPr/>
              <p14:nvPr/>
            </p14:nvContentPartPr>
            <p14:xfrm>
              <a:off x="11072669" y="6085347"/>
              <a:ext cx="152377" cy="270710"/>
            </p14:xfrm>
          </p:contentPart>
        </mc:Choice>
        <mc:Fallback xmlns="">
          <p:pic>
            <p:nvPicPr>
              <p:cNvPr id="192" name="墨迹 191"/>
            </p:nvPicPr>
            <p:blipFill>
              <a:blip r:embed="rId378"/>
            </p:blipFill>
            <p:spPr>
              <a:xfrm>
                <a:off x="11072669" y="6085347"/>
                <a:ext cx="152377" cy="270710"/>
              </a:xfrm>
              <a:prstGeom prst="rect"/>
            </p:spPr>
          </p:pic>
        </mc:Fallback>
      </mc:AlternateContent>
      <mc:AlternateContent xmlns:mc="http://schemas.openxmlformats.org/markup-compatibility/2006" xmlns:p14="http://schemas.microsoft.com/office/powerpoint/2010/main">
        <mc:Choice Requires="p14">
          <p:contentPart r:id="rId379" p14:bwMode="auto">
            <p14:nvContentPartPr>
              <p14:cNvPr id="193" name="墨迹 192"/>
              <p14:cNvContentPartPr/>
              <p14:nvPr/>
            </p14:nvContentPartPr>
            <p14:xfrm>
              <a:off x="6478809" y="5281675"/>
              <a:ext cx="409158" cy="228412"/>
            </p14:xfrm>
          </p:contentPart>
        </mc:Choice>
        <mc:Fallback xmlns="">
          <p:pic>
            <p:nvPicPr>
              <p:cNvPr id="193" name="墨迹 192"/>
            </p:nvPicPr>
            <p:blipFill>
              <a:blip r:embed="rId380"/>
            </p:blipFill>
            <p:spPr>
              <a:xfrm>
                <a:off x="6478809" y="5281675"/>
                <a:ext cx="409158" cy="228412"/>
              </a:xfrm>
              <a:prstGeom prst="rect"/>
            </p:spPr>
          </p:pic>
        </mc:Fallback>
      </mc:AlternateContent>
      <mc:AlternateContent xmlns:mc="http://schemas.openxmlformats.org/markup-compatibility/2006" xmlns:p14="http://schemas.microsoft.com/office/powerpoint/2010/main">
        <mc:Choice Requires="p14">
          <p:contentPart r:id="rId381" p14:bwMode="auto">
            <p14:nvContentPartPr>
              <p14:cNvPr id="194" name="墨迹 193"/>
              <p14:cNvContentPartPr/>
              <p14:nvPr/>
            </p14:nvContentPartPr>
            <p14:xfrm>
              <a:off x="6450591" y="6229162"/>
              <a:ext cx="287822" cy="273530"/>
            </p14:xfrm>
          </p:contentPart>
        </mc:Choice>
        <mc:Fallback xmlns="">
          <p:pic>
            <p:nvPicPr>
              <p:cNvPr id="194" name="墨迹 193"/>
            </p:nvPicPr>
            <p:blipFill>
              <a:blip r:embed="rId382"/>
            </p:blipFill>
            <p:spPr>
              <a:xfrm>
                <a:off x="6450591" y="6229162"/>
                <a:ext cx="287822" cy="273530"/>
              </a:xfrm>
              <a:prstGeom prst="rect"/>
            </p:spPr>
          </p:pic>
        </mc:Fallback>
      </mc:AlternateContent>
      <mc:AlternateContent xmlns:mc="http://schemas.openxmlformats.org/markup-compatibility/2006" xmlns:p14="http://schemas.microsoft.com/office/powerpoint/2010/main">
        <mc:Choice Requires="p14">
          <p:contentPart r:id="rId383" p14:bwMode="auto">
            <p14:nvContentPartPr>
              <p14:cNvPr id="195" name="墨迹 194"/>
              <p14:cNvContentPartPr/>
              <p14:nvPr/>
            </p14:nvContentPartPr>
            <p14:xfrm>
              <a:off x="863465" y="4359567"/>
              <a:ext cx="73366" cy="225592"/>
            </p14:xfrm>
          </p:contentPart>
        </mc:Choice>
        <mc:Fallback xmlns="">
          <p:pic>
            <p:nvPicPr>
              <p:cNvPr id="195" name="墨迹 194"/>
            </p:nvPicPr>
            <p:blipFill>
              <a:blip r:embed="rId384"/>
            </p:blipFill>
            <p:spPr>
              <a:xfrm>
                <a:off x="863465" y="4359567"/>
                <a:ext cx="73366" cy="225592"/>
              </a:xfrm>
              <a:prstGeom prst="rect"/>
            </p:spPr>
          </p:pic>
        </mc:Fallback>
      </mc:AlternateContent>
      <mc:AlternateContent xmlns:mc="http://schemas.openxmlformats.org/markup-compatibility/2006" xmlns:p14="http://schemas.microsoft.com/office/powerpoint/2010/main">
        <mc:Choice Requires="p14">
          <p:contentPart r:id="rId385" p14:bwMode="auto">
            <p14:nvContentPartPr>
              <p14:cNvPr id="196" name="墨迹 195"/>
              <p14:cNvContentPartPr/>
              <p14:nvPr/>
            </p14:nvContentPartPr>
            <p14:xfrm>
              <a:off x="942474" y="4342648"/>
              <a:ext cx="118515" cy="214312"/>
            </p14:xfrm>
          </p:contentPart>
        </mc:Choice>
        <mc:Fallback xmlns="">
          <p:pic>
            <p:nvPicPr>
              <p:cNvPr id="196" name="墨迹 195"/>
            </p:nvPicPr>
            <p:blipFill>
              <a:blip r:embed="rId386"/>
            </p:blipFill>
            <p:spPr>
              <a:xfrm>
                <a:off x="942474" y="4342648"/>
                <a:ext cx="118515" cy="214312"/>
              </a:xfrm>
              <a:prstGeom prst="rect"/>
            </p:spPr>
          </p:pic>
        </mc:Fallback>
      </mc:AlternateContent>
      <mc:AlternateContent xmlns:mc="http://schemas.openxmlformats.org/markup-compatibility/2006" xmlns:p14="http://schemas.microsoft.com/office/powerpoint/2010/main">
        <mc:Choice Requires="p14">
          <p:contentPart r:id="rId387" p14:bwMode="auto">
            <p14:nvContentPartPr>
              <p14:cNvPr id="197" name="墨迹 196"/>
              <p14:cNvContentPartPr/>
              <p14:nvPr/>
            </p14:nvContentPartPr>
            <p14:xfrm>
              <a:off x="1044059" y="4387766"/>
              <a:ext cx="364009" cy="152275"/>
            </p14:xfrm>
          </p:contentPart>
        </mc:Choice>
        <mc:Fallback xmlns="">
          <p:pic>
            <p:nvPicPr>
              <p:cNvPr id="197" name="墨迹 196"/>
            </p:nvPicPr>
            <p:blipFill>
              <a:blip r:embed="rId388"/>
            </p:blipFill>
            <p:spPr>
              <a:xfrm>
                <a:off x="1044059" y="4387766"/>
                <a:ext cx="364009" cy="152275"/>
              </a:xfrm>
              <a:prstGeom prst="rect"/>
            </p:spPr>
          </p:pic>
        </mc:Fallback>
      </mc:AlternateContent>
      <mc:AlternateContent xmlns:mc="http://schemas.openxmlformats.org/markup-compatibility/2006" xmlns:p14="http://schemas.microsoft.com/office/powerpoint/2010/main">
        <mc:Choice Requires="p14">
          <p:contentPart r:id="rId389" p14:bwMode="auto">
            <p14:nvContentPartPr>
              <p14:cNvPr id="198" name="墨迹 197"/>
              <p14:cNvContentPartPr/>
              <p14:nvPr/>
            </p14:nvContentPartPr>
            <p14:xfrm>
              <a:off x="1405247" y="4337008"/>
              <a:ext cx="11287" cy="394786"/>
            </p14:xfrm>
          </p:contentPart>
        </mc:Choice>
        <mc:Fallback xmlns="">
          <p:pic>
            <p:nvPicPr>
              <p:cNvPr id="198" name="墨迹 197"/>
            </p:nvPicPr>
            <p:blipFill>
              <a:blip r:embed="rId390"/>
            </p:blipFill>
            <p:spPr>
              <a:xfrm>
                <a:off x="1405247" y="4337008"/>
                <a:ext cx="11287" cy="394786"/>
              </a:xfrm>
              <a:prstGeom prst="rect"/>
            </p:spPr>
          </p:pic>
        </mc:Fallback>
      </mc:AlternateContent>
      <mc:AlternateContent xmlns:mc="http://schemas.openxmlformats.org/markup-compatibility/2006" xmlns:p14="http://schemas.microsoft.com/office/powerpoint/2010/main">
        <mc:Choice Requires="p14">
          <p:contentPart r:id="rId391" p14:bwMode="auto">
            <p14:nvContentPartPr>
              <p14:cNvPr id="199" name="墨迹 198"/>
              <p14:cNvContentPartPr/>
              <p14:nvPr/>
            </p14:nvContentPartPr>
            <p14:xfrm>
              <a:off x="1501187" y="4430065"/>
              <a:ext cx="166485" cy="42298"/>
            </p14:xfrm>
          </p:contentPart>
        </mc:Choice>
        <mc:Fallback xmlns="">
          <p:pic>
            <p:nvPicPr>
              <p:cNvPr id="199" name="墨迹 198"/>
            </p:nvPicPr>
            <p:blipFill>
              <a:blip r:embed="rId392"/>
            </p:blipFill>
            <p:spPr>
              <a:xfrm>
                <a:off x="1501187" y="4430065"/>
                <a:ext cx="166485" cy="42298"/>
              </a:xfrm>
              <a:prstGeom prst="rect"/>
            </p:spPr>
          </p:pic>
        </mc:Fallback>
      </mc:AlternateContent>
      <mc:AlternateContent xmlns:mc="http://schemas.openxmlformats.org/markup-compatibility/2006" xmlns:p14="http://schemas.microsoft.com/office/powerpoint/2010/main">
        <mc:Choice Requires="p14">
          <p:contentPart r:id="rId393" p14:bwMode="auto">
            <p14:nvContentPartPr>
              <p14:cNvPr id="200" name="墨迹 199"/>
              <p14:cNvContentPartPr/>
              <p14:nvPr/>
            </p14:nvContentPartPr>
            <p14:xfrm>
              <a:off x="1580197" y="4308809"/>
              <a:ext cx="22574" cy="270710"/>
            </p14:xfrm>
          </p:contentPart>
        </mc:Choice>
        <mc:Fallback xmlns="">
          <p:pic>
            <p:nvPicPr>
              <p:cNvPr id="200" name="墨迹 199"/>
            </p:nvPicPr>
            <p:blipFill>
              <a:blip r:embed="rId394"/>
            </p:blipFill>
            <p:spPr>
              <a:xfrm>
                <a:off x="1580197" y="4308809"/>
                <a:ext cx="22574" cy="270710"/>
              </a:xfrm>
              <a:prstGeom prst="rect"/>
            </p:spPr>
          </p:pic>
        </mc:Fallback>
      </mc:AlternateContent>
      <mc:AlternateContent xmlns:mc="http://schemas.openxmlformats.org/markup-compatibility/2006" xmlns:p14="http://schemas.microsoft.com/office/powerpoint/2010/main">
        <mc:Choice Requires="p14">
          <p:contentPart r:id="rId395" p14:bwMode="auto">
            <p14:nvContentPartPr>
              <p14:cNvPr id="201" name="墨迹 200"/>
              <p14:cNvContentPartPr/>
              <p14:nvPr/>
            </p14:nvContentPartPr>
            <p14:xfrm>
              <a:off x="1732573" y="4263690"/>
              <a:ext cx="169307" cy="259431"/>
            </p14:xfrm>
          </p:contentPart>
        </mc:Choice>
        <mc:Fallback xmlns="">
          <p:pic>
            <p:nvPicPr>
              <p:cNvPr id="201" name="墨迹 200"/>
            </p:nvPicPr>
            <p:blipFill>
              <a:blip r:embed="rId396"/>
            </p:blipFill>
            <p:spPr>
              <a:xfrm>
                <a:off x="1732573" y="4263690"/>
                <a:ext cx="169307" cy="259431"/>
              </a:xfrm>
              <a:prstGeom prst="rect"/>
            </p:spPr>
          </p:pic>
        </mc:Fallback>
      </mc:AlternateContent>
      <mc:AlternateContent xmlns:mc="http://schemas.openxmlformats.org/markup-compatibility/2006" xmlns:p14="http://schemas.microsoft.com/office/powerpoint/2010/main">
        <mc:Choice Requires="p14">
          <p:contentPart r:id="rId397" p14:bwMode="auto">
            <p14:nvContentPartPr>
              <p14:cNvPr id="202" name="墨迹 201"/>
              <p14:cNvContentPartPr/>
              <p14:nvPr/>
            </p14:nvContentPartPr>
            <p14:xfrm>
              <a:off x="1884949" y="4331368"/>
              <a:ext cx="36684" cy="78957"/>
            </p14:xfrm>
          </p:contentPart>
        </mc:Choice>
        <mc:Fallback xmlns="">
          <p:pic>
            <p:nvPicPr>
              <p:cNvPr id="202" name="墨迹 201"/>
            </p:nvPicPr>
            <p:blipFill>
              <a:blip r:embed="rId398"/>
            </p:blipFill>
            <p:spPr>
              <a:xfrm>
                <a:off x="1884949" y="4331368"/>
                <a:ext cx="36684" cy="78957"/>
              </a:xfrm>
              <a:prstGeom prst="rect"/>
            </p:spPr>
          </p:pic>
        </mc:Fallback>
      </mc:AlternateContent>
      <mc:AlternateContent xmlns:mc="http://schemas.openxmlformats.org/markup-compatibility/2006" xmlns:p14="http://schemas.microsoft.com/office/powerpoint/2010/main">
        <mc:Choice Requires="p14">
          <p:contentPart r:id="rId399" p14:bwMode="auto">
            <p14:nvContentPartPr>
              <p14:cNvPr id="203" name="墨迹 202"/>
              <p14:cNvContentPartPr/>
              <p14:nvPr/>
            </p14:nvContentPartPr>
            <p14:xfrm>
              <a:off x="1980890" y="4308809"/>
              <a:ext cx="73366" cy="186113"/>
            </p14:xfrm>
          </p:contentPart>
        </mc:Choice>
        <mc:Fallback xmlns="">
          <p:pic>
            <p:nvPicPr>
              <p:cNvPr id="203" name="墨迹 202"/>
            </p:nvPicPr>
            <p:blipFill>
              <a:blip r:embed="rId400"/>
            </p:blipFill>
            <p:spPr>
              <a:xfrm>
                <a:off x="1980890" y="4308809"/>
                <a:ext cx="73366" cy="186113"/>
              </a:xfrm>
              <a:prstGeom prst="rect"/>
            </p:spPr>
          </p:pic>
        </mc:Fallback>
      </mc:AlternateContent>
      <mc:AlternateContent xmlns:mc="http://schemas.openxmlformats.org/markup-compatibility/2006" xmlns:p14="http://schemas.microsoft.com/office/powerpoint/2010/main">
        <mc:Choice Requires="p14">
          <p:contentPart r:id="rId401" p14:bwMode="auto">
            <p14:nvContentPartPr>
              <p14:cNvPr id="204" name="墨迹 203"/>
              <p14:cNvContentPartPr/>
              <p14:nvPr/>
            </p14:nvContentPartPr>
            <p14:xfrm>
              <a:off x="2082474" y="4393406"/>
              <a:ext cx="143911" cy="84597"/>
            </p14:xfrm>
          </p:contentPart>
        </mc:Choice>
        <mc:Fallback xmlns="">
          <p:pic>
            <p:nvPicPr>
              <p:cNvPr id="204" name="墨迹 203"/>
            </p:nvPicPr>
            <p:blipFill>
              <a:blip r:embed="rId402"/>
            </p:blipFill>
            <p:spPr>
              <a:xfrm>
                <a:off x="2082474" y="4393406"/>
                <a:ext cx="143911" cy="84597"/>
              </a:xfrm>
              <a:prstGeom prst="rect"/>
            </p:spPr>
          </p:pic>
        </mc:Fallback>
      </mc:AlternateContent>
      <mc:AlternateContent xmlns:mc="http://schemas.openxmlformats.org/markup-compatibility/2006" xmlns:p14="http://schemas.microsoft.com/office/powerpoint/2010/main">
        <mc:Choice Requires="p14">
          <p:contentPart r:id="rId403" p14:bwMode="auto">
            <p14:nvContentPartPr>
              <p14:cNvPr id="205" name="墨迹 204"/>
              <p14:cNvContentPartPr/>
              <p14:nvPr/>
            </p14:nvContentPartPr>
            <p14:xfrm>
              <a:off x="682871" y="4421605"/>
              <a:ext cx="220099" cy="180473"/>
            </p14:xfrm>
          </p:contentPart>
        </mc:Choice>
        <mc:Fallback xmlns="">
          <p:pic>
            <p:nvPicPr>
              <p:cNvPr id="205" name="墨迹 204"/>
            </p:nvPicPr>
            <p:blipFill>
              <a:blip r:embed="rId404"/>
            </p:blipFill>
            <p:spPr>
              <a:xfrm>
                <a:off x="682871" y="4421605"/>
                <a:ext cx="220099" cy="180473"/>
              </a:xfrm>
              <a:prstGeom prst="rect"/>
            </p:spPr>
          </p:pic>
        </mc:Fallback>
      </mc:AlternateContent>
      <mc:AlternateContent xmlns:mc="http://schemas.openxmlformats.org/markup-compatibility/2006" xmlns:p14="http://schemas.microsoft.com/office/powerpoint/2010/main">
        <mc:Choice Requires="p14">
          <p:contentPart r:id="rId405" p14:bwMode="auto">
            <p14:nvContentPartPr>
              <p14:cNvPr id="206" name="墨迹 205"/>
              <p14:cNvContentPartPr/>
              <p14:nvPr/>
            </p14:nvContentPartPr>
            <p14:xfrm>
              <a:off x="2251781" y="4325728"/>
              <a:ext cx="158020" cy="28199"/>
            </p14:xfrm>
          </p:contentPart>
        </mc:Choice>
        <mc:Fallback xmlns="">
          <p:pic>
            <p:nvPicPr>
              <p:cNvPr id="206" name="墨迹 205"/>
            </p:nvPicPr>
            <p:blipFill>
              <a:blip r:embed="rId406"/>
            </p:blipFill>
            <p:spPr>
              <a:xfrm>
                <a:off x="2251781" y="4325728"/>
                <a:ext cx="158020" cy="28199"/>
              </a:xfrm>
              <a:prstGeom prst="rect"/>
            </p:spPr>
          </p:pic>
        </mc:Fallback>
      </mc:AlternateContent>
      <mc:AlternateContent xmlns:mc="http://schemas.openxmlformats.org/markup-compatibility/2006" xmlns:p14="http://schemas.microsoft.com/office/powerpoint/2010/main">
        <mc:Choice Requires="p14">
          <p:contentPart r:id="rId407" p14:bwMode="auto">
            <p14:nvContentPartPr>
              <p14:cNvPr id="207" name="墨迹 206"/>
              <p14:cNvContentPartPr/>
              <p14:nvPr/>
            </p14:nvContentPartPr>
            <p14:xfrm>
              <a:off x="2268712" y="4415965"/>
              <a:ext cx="158019" cy="11280"/>
            </p14:xfrm>
          </p:contentPart>
        </mc:Choice>
        <mc:Fallback xmlns="">
          <p:pic>
            <p:nvPicPr>
              <p:cNvPr id="207" name="墨迹 206"/>
            </p:nvPicPr>
            <p:blipFill>
              <a:blip r:embed="rId408"/>
            </p:blipFill>
            <p:spPr>
              <a:xfrm>
                <a:off x="2268712" y="4415965"/>
                <a:ext cx="158019" cy="11280"/>
              </a:xfrm>
              <a:prstGeom prst="rect"/>
            </p:spPr>
          </p:pic>
        </mc:Fallback>
      </mc:AlternateContent>
      <mc:AlternateContent xmlns:mc="http://schemas.openxmlformats.org/markup-compatibility/2006" xmlns:p14="http://schemas.microsoft.com/office/powerpoint/2010/main">
        <mc:Choice Requires="p14">
          <p:contentPart r:id="rId409" p14:bwMode="auto">
            <p14:nvContentPartPr>
              <p14:cNvPr id="208" name="墨迹 207"/>
              <p14:cNvContentPartPr/>
              <p14:nvPr/>
            </p14:nvContentPartPr>
            <p14:xfrm>
              <a:off x="2511385" y="4286250"/>
              <a:ext cx="79010" cy="186113"/>
            </p14:xfrm>
          </p:contentPart>
        </mc:Choice>
        <mc:Fallback xmlns="">
          <p:pic>
            <p:nvPicPr>
              <p:cNvPr id="208" name="墨迹 207"/>
            </p:nvPicPr>
            <p:blipFill>
              <a:blip r:embed="rId410"/>
            </p:blipFill>
            <p:spPr>
              <a:xfrm>
                <a:off x="2511385" y="4286250"/>
                <a:ext cx="79010" cy="186113"/>
              </a:xfrm>
              <a:prstGeom prst="rect"/>
            </p:spPr>
          </p:pic>
        </mc:Fallback>
      </mc:AlternateContent>
      <mc:AlternateContent xmlns:mc="http://schemas.openxmlformats.org/markup-compatibility/2006" xmlns:p14="http://schemas.microsoft.com/office/powerpoint/2010/main">
        <mc:Choice Requires="p14">
          <p:contentPart r:id="rId411" p14:bwMode="auto">
            <p14:nvContentPartPr>
              <p14:cNvPr id="209" name="墨迹 208"/>
              <p14:cNvContentPartPr/>
              <p14:nvPr/>
            </p14:nvContentPartPr>
            <p14:xfrm>
              <a:off x="2562177" y="4258051"/>
              <a:ext cx="124158" cy="191753"/>
            </p14:xfrm>
          </p:contentPart>
        </mc:Choice>
        <mc:Fallback xmlns="">
          <p:pic>
            <p:nvPicPr>
              <p:cNvPr id="209" name="墨迹 208"/>
            </p:nvPicPr>
            <p:blipFill>
              <a:blip r:embed="rId412"/>
            </p:blipFill>
            <p:spPr>
              <a:xfrm>
                <a:off x="2562177" y="4258051"/>
                <a:ext cx="124158" cy="191753"/>
              </a:xfrm>
              <a:prstGeom prst="rect"/>
            </p:spPr>
          </p:pic>
        </mc:Fallback>
      </mc:AlternateContent>
      <mc:AlternateContent xmlns:mc="http://schemas.openxmlformats.org/markup-compatibility/2006" xmlns:p14="http://schemas.microsoft.com/office/powerpoint/2010/main">
        <mc:Choice Requires="p14">
          <p:contentPart r:id="rId413" p14:bwMode="auto">
            <p14:nvContentPartPr>
              <p14:cNvPr id="210" name="墨迹 209"/>
              <p14:cNvContentPartPr/>
              <p14:nvPr/>
            </p14:nvContentPartPr>
            <p14:xfrm>
              <a:off x="2691979" y="4314448"/>
              <a:ext cx="84653" cy="146635"/>
            </p14:xfrm>
          </p:contentPart>
        </mc:Choice>
        <mc:Fallback xmlns="">
          <p:pic>
            <p:nvPicPr>
              <p:cNvPr id="210" name="墨迹 209"/>
            </p:nvPicPr>
            <p:blipFill>
              <a:blip r:embed="rId414"/>
            </p:blipFill>
            <p:spPr>
              <a:xfrm>
                <a:off x="2691979" y="4314448"/>
                <a:ext cx="84653" cy="146635"/>
              </a:xfrm>
              <a:prstGeom prst="rect"/>
            </p:spPr>
          </p:pic>
        </mc:Fallback>
      </mc:AlternateContent>
      <mc:AlternateContent xmlns:mc="http://schemas.openxmlformats.org/markup-compatibility/2006" xmlns:p14="http://schemas.microsoft.com/office/powerpoint/2010/main">
        <mc:Choice Requires="p14">
          <p:contentPart r:id="rId415" p14:bwMode="auto">
            <p14:nvContentPartPr>
              <p14:cNvPr id="211" name="墨迹 210"/>
              <p14:cNvContentPartPr/>
              <p14:nvPr/>
            </p14:nvContentPartPr>
            <p14:xfrm>
              <a:off x="2816137" y="4365207"/>
              <a:ext cx="50792" cy="73317"/>
            </p14:xfrm>
          </p:contentPart>
        </mc:Choice>
        <mc:Fallback xmlns="">
          <p:pic>
            <p:nvPicPr>
              <p:cNvPr id="211" name="墨迹 210"/>
            </p:nvPicPr>
            <p:blipFill>
              <a:blip r:embed="rId416"/>
            </p:blipFill>
            <p:spPr>
              <a:xfrm>
                <a:off x="2816137" y="4365207"/>
                <a:ext cx="50792" cy="73317"/>
              </a:xfrm>
              <a:prstGeom prst="rect"/>
            </p:spPr>
          </p:pic>
        </mc:Fallback>
      </mc:AlternateContent>
      <mc:AlternateContent xmlns:mc="http://schemas.openxmlformats.org/markup-compatibility/2006" xmlns:p14="http://schemas.microsoft.com/office/powerpoint/2010/main">
        <mc:Choice Requires="p14">
          <p:contentPart r:id="rId417" p14:bwMode="auto">
            <p14:nvContentPartPr>
              <p14:cNvPr id="212" name="墨迹 211"/>
              <p14:cNvContentPartPr/>
              <p14:nvPr/>
            </p14:nvContentPartPr>
            <p14:xfrm>
              <a:off x="2923365" y="4224212"/>
              <a:ext cx="104406" cy="219952"/>
            </p14:xfrm>
          </p:contentPart>
        </mc:Choice>
        <mc:Fallback xmlns="">
          <p:pic>
            <p:nvPicPr>
              <p:cNvPr id="212" name="墨迹 211"/>
            </p:nvPicPr>
            <p:blipFill>
              <a:blip r:embed="rId418"/>
            </p:blipFill>
            <p:spPr>
              <a:xfrm>
                <a:off x="2923365" y="4224212"/>
                <a:ext cx="104406" cy="219952"/>
              </a:xfrm>
              <a:prstGeom prst="rect"/>
            </p:spPr>
          </p:pic>
        </mc:Fallback>
      </mc:AlternateContent>
      <mc:AlternateContent xmlns:mc="http://schemas.openxmlformats.org/markup-compatibility/2006" xmlns:p14="http://schemas.microsoft.com/office/powerpoint/2010/main">
        <mc:Choice Requires="p14">
          <p:contentPart r:id="rId419" p14:bwMode="auto">
            <p14:nvContentPartPr>
              <p14:cNvPr id="213" name="墨迹 212"/>
              <p14:cNvContentPartPr/>
              <p14:nvPr/>
            </p14:nvContentPartPr>
            <p14:xfrm>
              <a:off x="3041880" y="4286250"/>
              <a:ext cx="5643" cy="47938"/>
            </p14:xfrm>
          </p:contentPart>
        </mc:Choice>
        <mc:Fallback xmlns="">
          <p:pic>
            <p:nvPicPr>
              <p:cNvPr id="213" name="墨迹 212"/>
            </p:nvPicPr>
            <p:blipFill>
              <a:blip r:embed="rId420"/>
            </p:blipFill>
            <p:spPr>
              <a:xfrm>
                <a:off x="3041880" y="4286250"/>
                <a:ext cx="5643" cy="47938"/>
              </a:xfrm>
              <a:prstGeom prst="rect"/>
            </p:spPr>
          </p:pic>
        </mc:Fallback>
      </mc:AlternateContent>
      <mc:AlternateContent xmlns:mc="http://schemas.openxmlformats.org/markup-compatibility/2006" xmlns:p14="http://schemas.microsoft.com/office/powerpoint/2010/main">
        <mc:Choice Requires="p14">
          <p:contentPart r:id="rId421" p14:bwMode="auto">
            <p14:nvContentPartPr>
              <p14:cNvPr id="214" name="墨迹 213"/>
              <p14:cNvContentPartPr/>
              <p14:nvPr/>
            </p14:nvContentPartPr>
            <p14:xfrm>
              <a:off x="3055988" y="4297529"/>
              <a:ext cx="138268" cy="372227"/>
            </p14:xfrm>
          </p:contentPart>
        </mc:Choice>
        <mc:Fallback xmlns="">
          <p:pic>
            <p:nvPicPr>
              <p:cNvPr id="214" name="墨迹 213"/>
            </p:nvPicPr>
            <p:blipFill>
              <a:blip r:embed="rId422"/>
            </p:blipFill>
            <p:spPr>
              <a:xfrm>
                <a:off x="3055988" y="4297529"/>
                <a:ext cx="138268" cy="372227"/>
              </a:xfrm>
              <a:prstGeom prst="rect"/>
            </p:spPr>
          </p:pic>
        </mc:Fallback>
      </mc:AlternateContent>
      <mc:AlternateContent xmlns:mc="http://schemas.openxmlformats.org/markup-compatibility/2006" xmlns:p14="http://schemas.microsoft.com/office/powerpoint/2010/main">
        <mc:Choice Requires="p14">
          <p:contentPart r:id="rId423" p14:bwMode="auto">
            <p14:nvContentPartPr>
              <p14:cNvPr id="215" name="墨迹 214"/>
              <p14:cNvContentPartPr/>
              <p14:nvPr/>
            </p14:nvContentPartPr>
            <p14:xfrm>
              <a:off x="2737127" y="4695135"/>
              <a:ext cx="191881" cy="47939"/>
            </p14:xfrm>
          </p:contentPart>
        </mc:Choice>
        <mc:Fallback xmlns="">
          <p:pic>
            <p:nvPicPr>
              <p:cNvPr id="215" name="墨迹 214"/>
            </p:nvPicPr>
            <p:blipFill>
              <a:blip r:embed="rId424"/>
            </p:blipFill>
            <p:spPr>
              <a:xfrm>
                <a:off x="2737127" y="4695135"/>
                <a:ext cx="191881" cy="47939"/>
              </a:xfrm>
              <a:prstGeom prst="rect"/>
            </p:spPr>
          </p:pic>
        </mc:Fallback>
      </mc:AlternateContent>
      <mc:AlternateContent xmlns:mc="http://schemas.openxmlformats.org/markup-compatibility/2006" xmlns:p14="http://schemas.microsoft.com/office/powerpoint/2010/main">
        <mc:Choice Requires="p14">
          <p:contentPart r:id="rId425" p14:bwMode="auto">
            <p14:nvContentPartPr>
              <p14:cNvPr id="216" name="墨迹 215"/>
              <p14:cNvContentPartPr/>
              <p14:nvPr/>
            </p14:nvContentPartPr>
            <p14:xfrm>
              <a:off x="2838711" y="4607718"/>
              <a:ext cx="31040" cy="208673"/>
            </p14:xfrm>
          </p:contentPart>
        </mc:Choice>
        <mc:Fallback xmlns="">
          <p:pic>
            <p:nvPicPr>
              <p:cNvPr id="216" name="墨迹 215"/>
            </p:nvPicPr>
            <p:blipFill>
              <a:blip r:embed="rId426"/>
            </p:blipFill>
            <p:spPr>
              <a:xfrm>
                <a:off x="2838711" y="4607718"/>
                <a:ext cx="31040" cy="208673"/>
              </a:xfrm>
              <a:prstGeom prst="rect"/>
            </p:spPr>
          </p:pic>
        </mc:Fallback>
      </mc:AlternateContent>
      <mc:AlternateContent xmlns:mc="http://schemas.openxmlformats.org/markup-compatibility/2006" xmlns:p14="http://schemas.microsoft.com/office/powerpoint/2010/main">
        <mc:Choice Requires="p14">
          <p:contentPart r:id="rId427" p14:bwMode="auto">
            <p14:nvContentPartPr>
              <p14:cNvPr id="217" name="墨迹 216"/>
              <p14:cNvContentPartPr/>
              <p14:nvPr/>
            </p14:nvContentPartPr>
            <p14:xfrm>
              <a:off x="2993909" y="4624638"/>
              <a:ext cx="19753" cy="143815"/>
            </p14:xfrm>
          </p:contentPart>
        </mc:Choice>
        <mc:Fallback xmlns="">
          <p:pic>
            <p:nvPicPr>
              <p:cNvPr id="217" name="墨迹 216"/>
            </p:nvPicPr>
            <p:blipFill>
              <a:blip r:embed="rId428"/>
            </p:blipFill>
            <p:spPr>
              <a:xfrm>
                <a:off x="2993909" y="4624638"/>
                <a:ext cx="19753" cy="143815"/>
              </a:xfrm>
              <a:prstGeom prst="rect"/>
            </p:spPr>
          </p:pic>
        </mc:Fallback>
      </mc:AlternateContent>
      <mc:AlternateContent xmlns:mc="http://schemas.openxmlformats.org/markup-compatibility/2006" xmlns:p14="http://schemas.microsoft.com/office/powerpoint/2010/main">
        <mc:Choice Requires="p14">
          <p:contentPart r:id="rId429" p14:bwMode="auto">
            <p14:nvContentPartPr>
              <p14:cNvPr id="218" name="墨迹 217"/>
              <p14:cNvContentPartPr/>
              <p14:nvPr/>
            </p14:nvContentPartPr>
            <p14:xfrm>
              <a:off x="3019305" y="4658476"/>
              <a:ext cx="64901" cy="39479"/>
            </p14:xfrm>
          </p:contentPart>
        </mc:Choice>
        <mc:Fallback xmlns="">
          <p:pic>
            <p:nvPicPr>
              <p:cNvPr id="218" name="墨迹 217"/>
            </p:nvPicPr>
            <p:blipFill>
              <a:blip r:embed="rId430"/>
            </p:blipFill>
            <p:spPr>
              <a:xfrm>
                <a:off x="3019305" y="4658476"/>
                <a:ext cx="64901" cy="39479"/>
              </a:xfrm>
              <a:prstGeom prst="rect"/>
            </p:spPr>
          </p:pic>
        </mc:Fallback>
      </mc:AlternateContent>
      <mc:AlternateContent xmlns:mc="http://schemas.openxmlformats.org/markup-compatibility/2006" xmlns:p14="http://schemas.microsoft.com/office/powerpoint/2010/main">
        <mc:Choice Requires="p14">
          <p:contentPart r:id="rId431" p14:bwMode="auto">
            <p14:nvContentPartPr>
              <p14:cNvPr id="219" name="墨迹 218"/>
              <p14:cNvContentPartPr/>
              <p14:nvPr/>
            </p14:nvContentPartPr>
            <p14:xfrm>
              <a:off x="3058810" y="4562600"/>
              <a:ext cx="270891" cy="265070"/>
            </p14:xfrm>
          </p:contentPart>
        </mc:Choice>
        <mc:Fallback xmlns="">
          <p:pic>
            <p:nvPicPr>
              <p:cNvPr id="219" name="墨迹 218"/>
            </p:nvPicPr>
            <p:blipFill>
              <a:blip r:embed="rId432"/>
            </p:blipFill>
            <p:spPr>
              <a:xfrm>
                <a:off x="3058810" y="4562600"/>
                <a:ext cx="270891" cy="265070"/>
              </a:xfrm>
              <a:prstGeom prst="rect"/>
            </p:spPr>
          </p:pic>
        </mc:Fallback>
      </mc:AlternateContent>
      <mc:AlternateContent xmlns:mc="http://schemas.openxmlformats.org/markup-compatibility/2006" xmlns:p14="http://schemas.microsoft.com/office/powerpoint/2010/main">
        <mc:Choice Requires="p14">
          <p:contentPart r:id="rId433" p14:bwMode="auto">
            <p14:nvContentPartPr>
              <p14:cNvPr id="220" name="墨迹 219"/>
              <p14:cNvContentPartPr/>
              <p14:nvPr/>
            </p14:nvContentPartPr>
            <p14:xfrm>
              <a:off x="9656135" y="3812506"/>
              <a:ext cx="79010" cy="93057"/>
            </p14:xfrm>
          </p:contentPart>
        </mc:Choice>
        <mc:Fallback xmlns="">
          <p:pic>
            <p:nvPicPr>
              <p:cNvPr id="220" name="墨迹 219"/>
            </p:nvPicPr>
            <p:blipFill>
              <a:blip r:embed="rId434"/>
            </p:blipFill>
            <p:spPr>
              <a:xfrm>
                <a:off x="9656135" y="3812506"/>
                <a:ext cx="79010" cy="93057"/>
              </a:xfrm>
              <a:prstGeom prst="rect"/>
            </p:spPr>
          </p:pic>
        </mc:Fallback>
      </mc:AlternateContent>
      <mc:AlternateContent xmlns:mc="http://schemas.openxmlformats.org/markup-compatibility/2006" xmlns:p14="http://schemas.microsoft.com/office/powerpoint/2010/main">
        <mc:Choice Requires="p14">
          <p:contentPart r:id="rId435" p14:bwMode="auto">
            <p14:nvContentPartPr>
              <p14:cNvPr id="221" name="墨迹 220"/>
              <p14:cNvContentPartPr/>
              <p14:nvPr/>
            </p14:nvContentPartPr>
            <p14:xfrm>
              <a:off x="9848016" y="3784307"/>
              <a:ext cx="11287" cy="25379"/>
            </p14:xfrm>
          </p:contentPart>
        </mc:Choice>
        <mc:Fallback xmlns="">
          <p:pic>
            <p:nvPicPr>
              <p:cNvPr id="221" name="墨迹 220"/>
            </p:nvPicPr>
            <p:blipFill>
              <a:blip r:embed="rId436"/>
            </p:blipFill>
            <p:spPr>
              <a:xfrm>
                <a:off x="9848016" y="3784307"/>
                <a:ext cx="11287" cy="25379"/>
              </a:xfrm>
              <a:prstGeom prst="rect"/>
            </p:spPr>
          </p:pic>
        </mc:Fallback>
      </mc:AlternateContent>
      <mc:AlternateContent xmlns:mc="http://schemas.openxmlformats.org/markup-compatibility/2006" xmlns:p14="http://schemas.microsoft.com/office/powerpoint/2010/main">
        <mc:Choice Requires="p14">
          <p:contentPart r:id="rId437" p14:bwMode="auto">
            <p14:nvContentPartPr>
              <p14:cNvPr id="222" name="墨迹 221"/>
              <p14:cNvContentPartPr/>
              <p14:nvPr/>
            </p14:nvContentPartPr>
            <p14:xfrm>
              <a:off x="9605343" y="3936582"/>
              <a:ext cx="84654" cy="53578"/>
            </p14:xfrm>
          </p:contentPart>
        </mc:Choice>
        <mc:Fallback xmlns="">
          <p:pic>
            <p:nvPicPr>
              <p:cNvPr id="222" name="墨迹 221"/>
            </p:nvPicPr>
            <p:blipFill>
              <a:blip r:embed="rId438"/>
            </p:blipFill>
            <p:spPr>
              <a:xfrm>
                <a:off x="9605343" y="3936582"/>
                <a:ext cx="84654" cy="53578"/>
              </a:xfrm>
              <a:prstGeom prst="rect"/>
            </p:spPr>
          </p:pic>
        </mc:Fallback>
      </mc:AlternateContent>
      <mc:AlternateContent xmlns:mc="http://schemas.openxmlformats.org/markup-compatibility/2006" xmlns:p14="http://schemas.microsoft.com/office/powerpoint/2010/main">
        <mc:Choice Requires="p14">
          <p:contentPart r:id="rId439" p14:bwMode="auto">
            <p14:nvContentPartPr>
              <p14:cNvPr id="223" name="墨迹 222"/>
              <p14:cNvContentPartPr/>
              <p14:nvPr/>
            </p14:nvContentPartPr>
            <p14:xfrm>
              <a:off x="9577125" y="3902743"/>
              <a:ext cx="189060" cy="248151"/>
            </p14:xfrm>
          </p:contentPart>
        </mc:Choice>
        <mc:Fallback xmlns="">
          <p:pic>
            <p:nvPicPr>
              <p:cNvPr id="223" name="墨迹 222"/>
            </p:nvPicPr>
            <p:blipFill>
              <a:blip r:embed="rId440"/>
            </p:blipFill>
            <p:spPr>
              <a:xfrm>
                <a:off x="9577125" y="3902743"/>
                <a:ext cx="189060" cy="248151"/>
              </a:xfrm>
              <a:prstGeom prst="rect"/>
            </p:spPr>
          </p:pic>
        </mc:Fallback>
      </mc:AlternateContent>
      <mc:AlternateContent xmlns:mc="http://schemas.openxmlformats.org/markup-compatibility/2006" xmlns:p14="http://schemas.microsoft.com/office/powerpoint/2010/main">
        <mc:Choice Requires="p14">
          <p:contentPart r:id="rId441" p14:bwMode="auto">
            <p14:nvContentPartPr>
              <p14:cNvPr id="224" name="墨迹 223"/>
              <p14:cNvContentPartPr/>
              <p14:nvPr/>
            </p14:nvContentPartPr>
            <p14:xfrm>
              <a:off x="9754897" y="3846345"/>
              <a:ext cx="19753" cy="135355"/>
            </p14:xfrm>
          </p:contentPart>
        </mc:Choice>
        <mc:Fallback xmlns="">
          <p:pic>
            <p:nvPicPr>
              <p:cNvPr id="224" name="墨迹 223"/>
            </p:nvPicPr>
            <p:blipFill>
              <a:blip r:embed="rId442"/>
            </p:blipFill>
            <p:spPr>
              <a:xfrm>
                <a:off x="9754897" y="3846345"/>
                <a:ext cx="19753" cy="135355"/>
              </a:xfrm>
              <a:prstGeom prst="rect"/>
            </p:spPr>
          </p:pic>
        </mc:Fallback>
      </mc:AlternateContent>
      <mc:AlternateContent xmlns:mc="http://schemas.openxmlformats.org/markup-compatibility/2006" xmlns:p14="http://schemas.microsoft.com/office/powerpoint/2010/main">
        <mc:Choice Requires="p14">
          <p:contentPart r:id="rId443" p14:bwMode="auto">
            <p14:nvContentPartPr>
              <p14:cNvPr id="225" name="墨迹 224"/>
              <p14:cNvContentPartPr/>
              <p14:nvPr/>
            </p14:nvContentPartPr>
            <p14:xfrm>
              <a:off x="9771828" y="3823786"/>
              <a:ext cx="104406" cy="172014"/>
            </p14:xfrm>
          </p:contentPart>
        </mc:Choice>
        <mc:Fallback xmlns="">
          <p:pic>
            <p:nvPicPr>
              <p:cNvPr id="225" name="墨迹 224"/>
            </p:nvPicPr>
            <p:blipFill>
              <a:blip r:embed="rId444"/>
            </p:blipFill>
            <p:spPr>
              <a:xfrm>
                <a:off x="9771828" y="3823786"/>
                <a:ext cx="104406" cy="172014"/>
              </a:xfrm>
              <a:prstGeom prst="rect"/>
            </p:spPr>
          </p:pic>
        </mc:Fallback>
      </mc:AlternateContent>
      <mc:AlternateContent xmlns:mc="http://schemas.openxmlformats.org/markup-compatibility/2006" xmlns:p14="http://schemas.microsoft.com/office/powerpoint/2010/main">
        <mc:Choice Requires="p14">
          <p:contentPart r:id="rId445" p14:bwMode="auto">
            <p14:nvContentPartPr>
              <p14:cNvPr id="226" name="墨迹 225"/>
              <p14:cNvContentPartPr/>
              <p14:nvPr/>
            </p14:nvContentPartPr>
            <p14:xfrm>
              <a:off x="9723857" y="3874544"/>
              <a:ext cx="234208" cy="259431"/>
            </p14:xfrm>
          </p:contentPart>
        </mc:Choice>
        <mc:Fallback xmlns="">
          <p:pic>
            <p:nvPicPr>
              <p:cNvPr id="226" name="墨迹 225"/>
            </p:nvPicPr>
            <p:blipFill>
              <a:blip r:embed="rId446"/>
            </p:blipFill>
            <p:spPr>
              <a:xfrm>
                <a:off x="9723857" y="3874544"/>
                <a:ext cx="234208" cy="259431"/>
              </a:xfrm>
              <a:prstGeom prst="rect"/>
            </p:spPr>
          </p:pic>
        </mc:Fallback>
      </mc:AlternateContent>
      <mc:AlternateContent xmlns:mc="http://schemas.openxmlformats.org/markup-compatibility/2006" xmlns:p14="http://schemas.microsoft.com/office/powerpoint/2010/main">
        <mc:Choice Requires="p14">
          <p:contentPart r:id="rId447" p14:bwMode="auto">
            <p14:nvContentPartPr>
              <p14:cNvPr id="227" name="墨迹 226"/>
              <p14:cNvContentPartPr/>
              <p14:nvPr/>
            </p14:nvContentPartPr>
            <p14:xfrm>
              <a:off x="10014501" y="3823786"/>
              <a:ext cx="59258" cy="104336"/>
            </p14:xfrm>
          </p:contentPart>
        </mc:Choice>
        <mc:Fallback xmlns="">
          <p:pic>
            <p:nvPicPr>
              <p:cNvPr id="227" name="墨迹 226"/>
            </p:nvPicPr>
            <p:blipFill>
              <a:blip r:embed="rId448"/>
            </p:blipFill>
            <p:spPr>
              <a:xfrm>
                <a:off x="10014501" y="3823786"/>
                <a:ext cx="59258" cy="104336"/>
              </a:xfrm>
              <a:prstGeom prst="rect"/>
            </p:spPr>
          </p:pic>
        </mc:Fallback>
      </mc:AlternateContent>
      <mc:AlternateContent xmlns:mc="http://schemas.openxmlformats.org/markup-compatibility/2006" xmlns:p14="http://schemas.microsoft.com/office/powerpoint/2010/main">
        <mc:Choice Requires="p14">
          <p:contentPart r:id="rId449" p14:bwMode="auto">
            <p14:nvContentPartPr>
              <p14:cNvPr id="228" name="墨迹 227"/>
              <p14:cNvContentPartPr/>
              <p14:nvPr/>
            </p14:nvContentPartPr>
            <p14:xfrm>
              <a:off x="9983461" y="3784307"/>
              <a:ext cx="327327" cy="411706"/>
            </p14:xfrm>
          </p:contentPart>
        </mc:Choice>
        <mc:Fallback xmlns="">
          <p:pic>
            <p:nvPicPr>
              <p:cNvPr id="228" name="墨迹 227"/>
            </p:nvPicPr>
            <p:blipFill>
              <a:blip r:embed="rId450"/>
            </p:blipFill>
            <p:spPr>
              <a:xfrm>
                <a:off x="9983461" y="3784307"/>
                <a:ext cx="327327" cy="411706"/>
              </a:xfrm>
              <a:prstGeom prst="rect"/>
            </p:spPr>
          </p:pic>
        </mc:Fallback>
      </mc:AlternateContent>
      <mc:AlternateContent xmlns:mc="http://schemas.openxmlformats.org/markup-compatibility/2006" xmlns:p14="http://schemas.microsoft.com/office/powerpoint/2010/main">
        <mc:Choice Requires="p14">
          <p:contentPart r:id="rId451" p14:bwMode="auto">
            <p14:nvContentPartPr>
              <p14:cNvPr id="229" name="墨迹 228"/>
              <p14:cNvContentPartPr/>
              <p14:nvPr/>
            </p14:nvContentPartPr>
            <p14:xfrm>
              <a:off x="10367224" y="3767388"/>
              <a:ext cx="180594" cy="327108"/>
            </p14:xfrm>
          </p:contentPart>
        </mc:Choice>
        <mc:Fallback xmlns="">
          <p:pic>
            <p:nvPicPr>
              <p:cNvPr id="229" name="墨迹 228"/>
            </p:nvPicPr>
            <p:blipFill>
              <a:blip r:embed="rId452"/>
            </p:blipFill>
            <p:spPr>
              <a:xfrm>
                <a:off x="10367224" y="3767388"/>
                <a:ext cx="180594" cy="327108"/>
              </a:xfrm>
              <a:prstGeom prst="rect"/>
            </p:spPr>
          </p:pic>
        </mc:Fallback>
      </mc:AlternateContent>
      <mc:AlternateContent xmlns:mc="http://schemas.openxmlformats.org/markup-compatibility/2006" xmlns:p14="http://schemas.microsoft.com/office/powerpoint/2010/main">
        <mc:Choice Requires="p14">
          <p:contentPart r:id="rId453" p14:bwMode="auto">
            <p14:nvContentPartPr>
              <p14:cNvPr id="230" name="墨迹 229"/>
              <p14:cNvContentPartPr/>
              <p14:nvPr/>
            </p14:nvContentPartPr>
            <p14:xfrm>
              <a:off x="10508313" y="3880184"/>
              <a:ext cx="146732" cy="259431"/>
            </p14:xfrm>
          </p:contentPart>
        </mc:Choice>
        <mc:Fallback xmlns="">
          <p:pic>
            <p:nvPicPr>
              <p:cNvPr id="230" name="墨迹 229"/>
            </p:nvPicPr>
            <p:blipFill>
              <a:blip r:embed="rId454"/>
            </p:blipFill>
            <p:spPr>
              <a:xfrm>
                <a:off x="10508313" y="3880184"/>
                <a:ext cx="146732" cy="259431"/>
              </a:xfrm>
              <a:prstGeom prst="rect"/>
            </p:spPr>
          </p:pic>
        </mc:Fallback>
      </mc:AlternateContent>
      <mc:AlternateContent xmlns:mc="http://schemas.openxmlformats.org/markup-compatibility/2006" xmlns:p14="http://schemas.microsoft.com/office/powerpoint/2010/main">
        <mc:Choice Requires="p14">
          <p:contentPart r:id="rId455" p14:bwMode="auto">
            <p14:nvContentPartPr>
              <p14:cNvPr id="231" name="墨迹 230"/>
              <p14:cNvContentPartPr/>
              <p14:nvPr/>
            </p14:nvContentPartPr>
            <p14:xfrm>
              <a:off x="10457521" y="3947861"/>
              <a:ext cx="118514" cy="129716"/>
            </p14:xfrm>
          </p:contentPart>
        </mc:Choice>
        <mc:Fallback xmlns="">
          <p:pic>
            <p:nvPicPr>
              <p:cNvPr id="231" name="墨迹 230"/>
            </p:nvPicPr>
            <p:blipFill>
              <a:blip r:embed="rId456"/>
            </p:blipFill>
            <p:spPr>
              <a:xfrm>
                <a:off x="10457521" y="3947861"/>
                <a:ext cx="118514" cy="129716"/>
              </a:xfrm>
              <a:prstGeom prst="rect"/>
            </p:spPr>
          </p:pic>
        </mc:Fallback>
      </mc:AlternateContent>
      <mc:AlternateContent xmlns:mc="http://schemas.openxmlformats.org/markup-compatibility/2006" xmlns:p14="http://schemas.microsoft.com/office/powerpoint/2010/main">
        <mc:Choice Requires="p14">
          <p:contentPart r:id="rId457" p14:bwMode="auto">
            <p14:nvContentPartPr>
              <p14:cNvPr id="232" name="墨迹 231"/>
              <p14:cNvContentPartPr/>
              <p14:nvPr/>
            </p14:nvContentPartPr>
            <p14:xfrm>
              <a:off x="10829996" y="3773027"/>
              <a:ext cx="141089" cy="28199"/>
            </p14:xfrm>
          </p:contentPart>
        </mc:Choice>
        <mc:Fallback xmlns="">
          <p:pic>
            <p:nvPicPr>
              <p:cNvPr id="232" name="墨迹 231"/>
            </p:nvPicPr>
            <p:blipFill>
              <a:blip r:embed="rId458"/>
            </p:blipFill>
            <p:spPr>
              <a:xfrm>
                <a:off x="10829996" y="3773027"/>
                <a:ext cx="141089" cy="28199"/>
              </a:xfrm>
              <a:prstGeom prst="rect"/>
            </p:spPr>
          </p:pic>
        </mc:Fallback>
      </mc:AlternateContent>
      <mc:AlternateContent xmlns:mc="http://schemas.openxmlformats.org/markup-compatibility/2006" xmlns:p14="http://schemas.microsoft.com/office/powerpoint/2010/main">
        <mc:Choice Requires="p14">
          <p:contentPart r:id="rId459" p14:bwMode="auto">
            <p14:nvContentPartPr>
              <p14:cNvPr id="233" name="墨迹 232"/>
              <p14:cNvContentPartPr/>
              <p14:nvPr/>
            </p14:nvContentPartPr>
            <p14:xfrm>
              <a:off x="10669154" y="3846345"/>
              <a:ext cx="290644" cy="315829"/>
            </p14:xfrm>
          </p:contentPart>
        </mc:Choice>
        <mc:Fallback xmlns="">
          <p:pic>
            <p:nvPicPr>
              <p:cNvPr id="233" name="墨迹 232"/>
            </p:nvPicPr>
            <p:blipFill>
              <a:blip r:embed="rId460"/>
            </p:blipFill>
            <p:spPr>
              <a:xfrm>
                <a:off x="10669154" y="3846345"/>
                <a:ext cx="290644" cy="315829"/>
              </a:xfrm>
              <a:prstGeom prst="rect"/>
            </p:spPr>
          </p:pic>
        </mc:Fallback>
      </mc:AlternateContent>
      <mc:AlternateContent xmlns:mc="http://schemas.openxmlformats.org/markup-compatibility/2006" xmlns:p14="http://schemas.microsoft.com/office/powerpoint/2010/main">
        <mc:Choice Requires="p14">
          <p:contentPart r:id="rId461" p14:bwMode="auto">
            <p14:nvContentPartPr>
              <p14:cNvPr id="234" name="墨迹 233"/>
              <p14:cNvContentPartPr/>
              <p14:nvPr/>
            </p14:nvContentPartPr>
            <p14:xfrm>
              <a:off x="10671976" y="4009899"/>
              <a:ext cx="347079" cy="200213"/>
            </p14:xfrm>
          </p:contentPart>
        </mc:Choice>
        <mc:Fallback xmlns="">
          <p:pic>
            <p:nvPicPr>
              <p:cNvPr id="234" name="墨迹 233"/>
            </p:nvPicPr>
            <p:blipFill>
              <a:blip r:embed="rId462"/>
            </p:blipFill>
            <p:spPr>
              <a:xfrm>
                <a:off x="10671976" y="4009899"/>
                <a:ext cx="347079" cy="200213"/>
              </a:xfrm>
              <a:prstGeom prst="rect"/>
            </p:spPr>
          </p:pic>
        </mc:Fallback>
      </mc:AlternateContent>
      <mc:AlternateContent xmlns:mc="http://schemas.openxmlformats.org/markup-compatibility/2006" xmlns:p14="http://schemas.microsoft.com/office/powerpoint/2010/main">
        <mc:Choice Requires="p14">
          <p:contentPart r:id="rId463" p14:bwMode="auto">
            <p14:nvContentPartPr>
              <p14:cNvPr id="235" name="墨迹 234"/>
              <p14:cNvContentPartPr/>
              <p14:nvPr/>
            </p14:nvContentPartPr>
            <p14:xfrm>
              <a:off x="11044452" y="3739189"/>
              <a:ext cx="242673" cy="730354"/>
            </p14:xfrm>
          </p:contentPart>
        </mc:Choice>
        <mc:Fallback xmlns="">
          <p:pic>
            <p:nvPicPr>
              <p:cNvPr id="235" name="墨迹 234"/>
            </p:nvPicPr>
            <p:blipFill>
              <a:blip r:embed="rId464"/>
            </p:blipFill>
            <p:spPr>
              <a:xfrm>
                <a:off x="11044452" y="3739189"/>
                <a:ext cx="242673" cy="730354"/>
              </a:xfrm>
              <a:prstGeom prst="rect"/>
            </p:spPr>
          </p:pic>
        </mc:Fallback>
      </mc:AlternateContent>
      <mc:AlternateContent xmlns:mc="http://schemas.openxmlformats.org/markup-compatibility/2006" xmlns:p14="http://schemas.microsoft.com/office/powerpoint/2010/main">
        <mc:Choice Requires="p14">
          <p:contentPart r:id="rId465" p14:bwMode="auto">
            <p14:nvContentPartPr>
              <p14:cNvPr id="236" name="墨迹 235"/>
              <p14:cNvContentPartPr/>
              <p14:nvPr/>
            </p14:nvContentPartPr>
            <p14:xfrm>
              <a:off x="11208114" y="3756108"/>
              <a:ext cx="347080" cy="386326"/>
            </p14:xfrm>
          </p:contentPart>
        </mc:Choice>
        <mc:Fallback xmlns="">
          <p:pic>
            <p:nvPicPr>
              <p:cNvPr id="236" name="墨迹 235"/>
            </p:nvPicPr>
            <p:blipFill>
              <a:blip r:embed="rId466"/>
            </p:blipFill>
            <p:spPr>
              <a:xfrm>
                <a:off x="11208114" y="3756108"/>
                <a:ext cx="347080" cy="386326"/>
              </a:xfrm>
              <a:prstGeom prst="rect"/>
            </p:spPr>
          </p:pic>
        </mc:Fallback>
      </mc:AlternateContent>
      <mc:AlternateContent xmlns:mc="http://schemas.openxmlformats.org/markup-compatibility/2006" xmlns:p14="http://schemas.microsoft.com/office/powerpoint/2010/main">
        <mc:Choice Requires="p14">
          <p:contentPart r:id="rId467" p14:bwMode="auto">
            <p14:nvContentPartPr>
              <p14:cNvPr id="237" name="墨迹 236"/>
              <p14:cNvContentPartPr/>
              <p14:nvPr/>
            </p14:nvContentPartPr>
            <p14:xfrm>
              <a:off x="10152768" y="4413145"/>
              <a:ext cx="205990" cy="318649"/>
            </p14:xfrm>
          </p:contentPart>
        </mc:Choice>
        <mc:Fallback xmlns="">
          <p:pic>
            <p:nvPicPr>
              <p:cNvPr id="237" name="墨迹 236"/>
            </p:nvPicPr>
            <p:blipFill>
              <a:blip r:embed="rId468"/>
            </p:blipFill>
            <p:spPr>
              <a:xfrm>
                <a:off x="10152768" y="4413145"/>
                <a:ext cx="205990" cy="318649"/>
              </a:xfrm>
              <a:prstGeom prst="rect"/>
            </p:spPr>
          </p:pic>
        </mc:Fallback>
      </mc:AlternateContent>
      <mc:AlternateContent xmlns:mc="http://schemas.openxmlformats.org/markup-compatibility/2006" xmlns:p14="http://schemas.microsoft.com/office/powerpoint/2010/main">
        <mc:Choice Requires="p14">
          <p:contentPart r:id="rId469" p14:bwMode="auto">
            <p14:nvContentPartPr>
              <p14:cNvPr id="238" name="墨迹 237"/>
              <p14:cNvContentPartPr/>
              <p14:nvPr/>
            </p14:nvContentPartPr>
            <p14:xfrm>
              <a:off x="10375689" y="4308809"/>
              <a:ext cx="47971" cy="126895"/>
            </p14:xfrm>
          </p:contentPart>
        </mc:Choice>
        <mc:Fallback xmlns="">
          <p:pic>
            <p:nvPicPr>
              <p:cNvPr id="238" name="墨迹 237"/>
            </p:nvPicPr>
            <p:blipFill>
              <a:blip r:embed="rId470"/>
            </p:blipFill>
            <p:spPr>
              <a:xfrm>
                <a:off x="10375689" y="4308809"/>
                <a:ext cx="47971" cy="126895"/>
              </a:xfrm>
              <a:prstGeom prst="rect"/>
            </p:spPr>
          </p:pic>
        </mc:Fallback>
      </mc:AlternateContent>
      <mc:AlternateContent xmlns:mc="http://schemas.openxmlformats.org/markup-compatibility/2006" xmlns:p14="http://schemas.microsoft.com/office/powerpoint/2010/main">
        <mc:Choice Requires="p14">
          <p:contentPart r:id="rId471" p14:bwMode="auto">
            <p14:nvContentPartPr>
              <p14:cNvPr id="239" name="墨迹 238"/>
              <p14:cNvContentPartPr/>
              <p14:nvPr/>
            </p14:nvContentPartPr>
            <p14:xfrm>
              <a:off x="10305145" y="4444164"/>
              <a:ext cx="135445" cy="287630"/>
            </p14:xfrm>
          </p:contentPart>
        </mc:Choice>
        <mc:Fallback xmlns="">
          <p:pic>
            <p:nvPicPr>
              <p:cNvPr id="239" name="墨迹 238"/>
            </p:nvPicPr>
            <p:blipFill>
              <a:blip r:embed="rId472"/>
            </p:blipFill>
            <p:spPr>
              <a:xfrm>
                <a:off x="10305145" y="4444164"/>
                <a:ext cx="135445" cy="287630"/>
              </a:xfrm>
              <a:prstGeom prst="rect"/>
            </p:spPr>
          </p:pic>
        </mc:Fallback>
      </mc:AlternateContent>
      <mc:AlternateContent xmlns:mc="http://schemas.openxmlformats.org/markup-compatibility/2006" xmlns:p14="http://schemas.microsoft.com/office/powerpoint/2010/main">
        <mc:Choice Requires="p14">
          <p:contentPart r:id="rId473" p14:bwMode="auto">
            <p14:nvContentPartPr>
              <p14:cNvPr id="240" name="墨迹 239"/>
              <p14:cNvContentPartPr/>
              <p14:nvPr/>
            </p14:nvContentPartPr>
            <p14:xfrm>
              <a:off x="10525244" y="4489282"/>
              <a:ext cx="205990" cy="112796"/>
            </p14:xfrm>
          </p:contentPart>
        </mc:Choice>
        <mc:Fallback xmlns="">
          <p:pic>
            <p:nvPicPr>
              <p:cNvPr id="240" name="墨迹 239"/>
            </p:nvPicPr>
            <p:blipFill>
              <a:blip r:embed="rId474"/>
            </p:blipFill>
            <p:spPr>
              <a:xfrm>
                <a:off x="10525244" y="4489282"/>
                <a:ext cx="205990" cy="112796"/>
              </a:xfrm>
              <a:prstGeom prst="rect"/>
            </p:spPr>
          </p:pic>
        </mc:Fallback>
      </mc:AlternateContent>
      <mc:AlternateContent xmlns:mc="http://schemas.openxmlformats.org/markup-compatibility/2006" xmlns:p14="http://schemas.microsoft.com/office/powerpoint/2010/main">
        <mc:Choice Requires="p14">
          <p:contentPart r:id="rId475" p14:bwMode="auto">
            <p14:nvContentPartPr>
              <p14:cNvPr id="241" name="墨迹 240"/>
              <p14:cNvContentPartPr/>
              <p14:nvPr/>
            </p14:nvContentPartPr>
            <p14:xfrm>
              <a:off x="10869500" y="4382126"/>
              <a:ext cx="73366" cy="64858"/>
            </p14:xfrm>
          </p:contentPart>
        </mc:Choice>
        <mc:Fallback xmlns="">
          <p:pic>
            <p:nvPicPr>
              <p:cNvPr id="241" name="墨迹 240"/>
            </p:nvPicPr>
            <p:blipFill>
              <a:blip r:embed="rId476"/>
            </p:blipFill>
            <p:spPr>
              <a:xfrm>
                <a:off x="10869500" y="4382126"/>
                <a:ext cx="73366" cy="64858"/>
              </a:xfrm>
              <a:prstGeom prst="rect"/>
            </p:spPr>
          </p:pic>
        </mc:Fallback>
      </mc:AlternateContent>
      <mc:AlternateContent xmlns:mc="http://schemas.openxmlformats.org/markup-compatibility/2006" xmlns:p14="http://schemas.microsoft.com/office/powerpoint/2010/main">
        <mc:Choice Requires="p14">
          <p:contentPart r:id="rId477" p14:bwMode="auto">
            <p14:nvContentPartPr>
              <p14:cNvPr id="242" name="墨迹 241"/>
              <p14:cNvContentPartPr/>
              <p14:nvPr/>
            </p14:nvContentPartPr>
            <p14:xfrm>
              <a:off x="10739699" y="4483643"/>
              <a:ext cx="208812" cy="191753"/>
            </p14:xfrm>
          </p:contentPart>
        </mc:Choice>
        <mc:Fallback xmlns="">
          <p:pic>
            <p:nvPicPr>
              <p:cNvPr id="242" name="墨迹 241"/>
            </p:nvPicPr>
            <p:blipFill>
              <a:blip r:embed="rId478"/>
            </p:blipFill>
            <p:spPr>
              <a:xfrm>
                <a:off x="10739699" y="4483643"/>
                <a:ext cx="208812" cy="191753"/>
              </a:xfrm>
              <a:prstGeom prst="rect"/>
            </p:spPr>
          </p:pic>
        </mc:Fallback>
      </mc:AlternateContent>
      <mc:AlternateContent xmlns:mc="http://schemas.openxmlformats.org/markup-compatibility/2006" xmlns:p14="http://schemas.microsoft.com/office/powerpoint/2010/main">
        <mc:Choice Requires="p14">
          <p:contentPart r:id="rId479" p14:bwMode="auto">
            <p14:nvContentPartPr>
              <p14:cNvPr id="243" name="墨迹 242"/>
              <p14:cNvContentPartPr/>
              <p14:nvPr/>
            </p14:nvContentPartPr>
            <p14:xfrm>
              <a:off x="10813065" y="4579519"/>
              <a:ext cx="107228" cy="157915"/>
            </p14:xfrm>
          </p:contentPart>
        </mc:Choice>
        <mc:Fallback xmlns="">
          <p:pic>
            <p:nvPicPr>
              <p:cNvPr id="243" name="墨迹 242"/>
            </p:nvPicPr>
            <p:blipFill>
              <a:blip r:embed="rId480"/>
            </p:blipFill>
            <p:spPr>
              <a:xfrm>
                <a:off x="10813065" y="4579519"/>
                <a:ext cx="107228" cy="157915"/>
              </a:xfrm>
              <a:prstGeom prst="rect"/>
            </p:spPr>
          </p:pic>
        </mc:Fallback>
      </mc:AlternateContent>
      <mc:AlternateContent xmlns:mc="http://schemas.openxmlformats.org/markup-compatibility/2006" xmlns:p14="http://schemas.microsoft.com/office/powerpoint/2010/main">
        <mc:Choice Requires="p14">
          <p:contentPart r:id="rId481" p14:bwMode="auto">
            <p14:nvContentPartPr>
              <p14:cNvPr id="244" name="墨迹 243"/>
              <p14:cNvContentPartPr/>
              <p14:nvPr/>
            </p14:nvContentPartPr>
            <p14:xfrm>
              <a:off x="11010589" y="4404685"/>
              <a:ext cx="203168" cy="298910"/>
            </p14:xfrm>
          </p:contentPart>
        </mc:Choice>
        <mc:Fallback xmlns="">
          <p:pic>
            <p:nvPicPr>
              <p:cNvPr id="244" name="墨迹 243"/>
            </p:nvPicPr>
            <p:blipFill>
              <a:blip r:embed="rId482"/>
            </p:blipFill>
            <p:spPr>
              <a:xfrm>
                <a:off x="11010589" y="4404685"/>
                <a:ext cx="203168" cy="298910"/>
              </a:xfrm>
              <a:prstGeom prst="rect"/>
            </p:spPr>
          </p:pic>
        </mc:Fallback>
      </mc:AlternateContent>
      <mc:AlternateContent xmlns:mc="http://schemas.openxmlformats.org/markup-compatibility/2006" xmlns:p14="http://schemas.microsoft.com/office/powerpoint/2010/main">
        <mc:Choice Requires="p14">
          <p:contentPart r:id="rId483" p14:bwMode="auto">
            <p14:nvContentPartPr>
              <p14:cNvPr id="245" name="墨迹 244"/>
              <p14:cNvContentPartPr/>
              <p14:nvPr/>
            </p14:nvContentPartPr>
            <p14:xfrm>
              <a:off x="11067025" y="4500562"/>
              <a:ext cx="214455" cy="248151"/>
            </p14:xfrm>
          </p:contentPart>
        </mc:Choice>
        <mc:Fallback xmlns="">
          <p:pic>
            <p:nvPicPr>
              <p:cNvPr id="245" name="墨迹 244"/>
            </p:nvPicPr>
            <p:blipFill>
              <a:blip r:embed="rId484"/>
            </p:blipFill>
            <p:spPr>
              <a:xfrm>
                <a:off x="11067025" y="4500562"/>
                <a:ext cx="214455" cy="248151"/>
              </a:xfrm>
              <a:prstGeom prst="rect"/>
            </p:spPr>
          </p:pic>
        </mc:Fallback>
      </mc:AlternateContent>
      <mc:AlternateContent xmlns:mc="http://schemas.openxmlformats.org/markup-compatibility/2006" xmlns:p14="http://schemas.microsoft.com/office/powerpoint/2010/main">
        <mc:Choice Requires="p14">
          <p:contentPart r:id="rId485" p14:bwMode="auto">
            <p14:nvContentPartPr>
              <p14:cNvPr id="246" name="墨迹 245"/>
              <p14:cNvContentPartPr/>
              <p14:nvPr/>
            </p14:nvContentPartPr>
            <p14:xfrm>
              <a:off x="11343560" y="4353927"/>
              <a:ext cx="304753" cy="442725"/>
            </p14:xfrm>
          </p:contentPart>
        </mc:Choice>
        <mc:Fallback xmlns="">
          <p:pic>
            <p:nvPicPr>
              <p:cNvPr id="246" name="墨迹 245"/>
            </p:nvPicPr>
            <p:blipFill>
              <a:blip r:embed="rId486"/>
            </p:blipFill>
            <p:spPr>
              <a:xfrm>
                <a:off x="11343560" y="4353927"/>
                <a:ext cx="304753" cy="442725"/>
              </a:xfrm>
              <a:prstGeom prst="rect"/>
            </p:spPr>
          </p:pic>
        </mc:Fallback>
      </mc:AlternateContent>
      <mc:AlternateContent xmlns:mc="http://schemas.openxmlformats.org/markup-compatibility/2006" xmlns:p14="http://schemas.microsoft.com/office/powerpoint/2010/main">
        <mc:Choice Requires="p14">
          <p:contentPart r:id="rId487" p14:bwMode="auto">
            <p14:nvContentPartPr>
              <p14:cNvPr id="247" name="墨迹 246"/>
              <p14:cNvContentPartPr/>
              <p14:nvPr/>
            </p14:nvContentPartPr>
            <p14:xfrm>
              <a:off x="11275837" y="4816391"/>
              <a:ext cx="567178" cy="327109"/>
            </p14:xfrm>
          </p:contentPart>
        </mc:Choice>
        <mc:Fallback xmlns="">
          <p:pic>
            <p:nvPicPr>
              <p:cNvPr id="247" name="墨迹 246"/>
            </p:nvPicPr>
            <p:blipFill>
              <a:blip r:embed="rId488"/>
            </p:blipFill>
            <p:spPr>
              <a:xfrm>
                <a:off x="11275837" y="4816391"/>
                <a:ext cx="567178" cy="327109"/>
              </a:xfrm>
              <a:prstGeom prst="rect"/>
            </p:spPr>
          </p:pic>
        </mc:Fallback>
      </mc:AlternateContent>
      <mc:AlternateContent xmlns:mc="http://schemas.openxmlformats.org/markup-compatibility/2006" xmlns:p14="http://schemas.microsoft.com/office/powerpoint/2010/main">
        <mc:Choice Requires="p14">
          <p:contentPart r:id="rId489" p14:bwMode="auto">
            <p14:nvContentPartPr>
              <p14:cNvPr id="248" name="墨迹 247"/>
              <p14:cNvContentPartPr/>
              <p14:nvPr/>
            </p14:nvContentPartPr>
            <p14:xfrm>
              <a:off x="7979997" y="2086727"/>
              <a:ext cx="33861" cy="1218197"/>
            </p14:xfrm>
          </p:contentPart>
        </mc:Choice>
        <mc:Fallback xmlns="">
          <p:pic>
            <p:nvPicPr>
              <p:cNvPr id="248" name="墨迹 247"/>
            </p:nvPicPr>
            <p:blipFill>
              <a:blip r:embed="rId490"/>
            </p:blipFill>
            <p:spPr>
              <a:xfrm>
                <a:off x="7979997" y="2086727"/>
                <a:ext cx="33861" cy="1218197"/>
              </a:xfrm>
              <a:prstGeom prst="rect"/>
            </p:spPr>
          </p:pic>
        </mc:Fallback>
      </mc:AlternateContent>
      <mc:AlternateContent xmlns:mc="http://schemas.openxmlformats.org/markup-compatibility/2006" xmlns:p14="http://schemas.microsoft.com/office/powerpoint/2010/main">
        <mc:Choice Requires="p14">
          <p:contentPart r:id="rId491" p14:bwMode="auto">
            <p14:nvContentPartPr>
              <p14:cNvPr id="249" name="墨迹 248"/>
              <p14:cNvContentPartPr/>
              <p14:nvPr/>
            </p14:nvContentPartPr>
            <p14:xfrm>
              <a:off x="7900987" y="1838575"/>
              <a:ext cx="3736039" cy="1517107"/>
            </p14:xfrm>
          </p:contentPart>
        </mc:Choice>
        <mc:Fallback xmlns="">
          <p:pic>
            <p:nvPicPr>
              <p:cNvPr id="249" name="墨迹 248"/>
            </p:nvPicPr>
            <p:blipFill>
              <a:blip r:embed="rId492"/>
            </p:blipFill>
            <p:spPr>
              <a:xfrm>
                <a:off x="7900987" y="1838575"/>
                <a:ext cx="3736039" cy="1517107"/>
              </a:xfrm>
              <a:prstGeom prst="rect"/>
            </p:spPr>
          </p:pic>
        </mc:Fallback>
      </mc:AlternateContent>
      <mc:AlternateContent xmlns:mc="http://schemas.openxmlformats.org/markup-compatibility/2006" xmlns:p14="http://schemas.microsoft.com/office/powerpoint/2010/main">
        <mc:Choice Requires="p14">
          <p:contentPart r:id="rId493" p14:bwMode="auto">
            <p14:nvContentPartPr>
              <p14:cNvPr id="250" name="墨迹 249"/>
              <p14:cNvContentPartPr/>
              <p14:nvPr/>
            </p14:nvContentPartPr>
            <p14:xfrm>
              <a:off x="7996928" y="1844215"/>
              <a:ext cx="3606236" cy="1266136"/>
            </p14:xfrm>
          </p:contentPart>
        </mc:Choice>
        <mc:Fallback xmlns="">
          <p:pic>
            <p:nvPicPr>
              <p:cNvPr id="250" name="墨迹 249"/>
            </p:nvPicPr>
            <p:blipFill>
              <a:blip r:embed="rId494"/>
            </p:blipFill>
            <p:spPr>
              <a:xfrm>
                <a:off x="7996928" y="1844215"/>
                <a:ext cx="3606236" cy="1266136"/>
              </a:xfrm>
              <a:prstGeom prst="rect"/>
            </p:spPr>
          </p:pic>
        </mc:Fallback>
      </mc:AlternateContent>
      <mc:AlternateContent xmlns:mc="http://schemas.openxmlformats.org/markup-compatibility/2006" xmlns:p14="http://schemas.microsoft.com/office/powerpoint/2010/main">
        <mc:Choice Requires="p14">
          <p:contentPart r:id="rId495" p14:bwMode="auto">
            <p14:nvContentPartPr>
              <p14:cNvPr id="251" name="墨迹 250"/>
              <p14:cNvContentPartPr/>
              <p14:nvPr/>
            </p14:nvContentPartPr>
            <p14:xfrm>
              <a:off x="8036432" y="2069807"/>
              <a:ext cx="389406" cy="1353553"/>
            </p14:xfrm>
          </p:contentPart>
        </mc:Choice>
        <mc:Fallback xmlns="">
          <p:pic>
            <p:nvPicPr>
              <p:cNvPr id="251" name="墨迹 250"/>
            </p:nvPicPr>
            <p:blipFill>
              <a:blip r:embed="rId496"/>
            </p:blipFill>
            <p:spPr>
              <a:xfrm>
                <a:off x="8036432" y="2069807"/>
                <a:ext cx="389406" cy="1353553"/>
              </a:xfrm>
              <a:prstGeom prst="rect"/>
            </p:spPr>
          </p:pic>
        </mc:Fallback>
      </mc:AlternateContent>
      <mc:AlternateContent xmlns:mc="http://schemas.openxmlformats.org/markup-compatibility/2006" xmlns:p14="http://schemas.microsoft.com/office/powerpoint/2010/main">
        <mc:Choice Requires="p14">
          <p:contentPart r:id="rId497" p14:bwMode="auto">
            <p14:nvContentPartPr>
              <p14:cNvPr id="252" name="墨迹 251"/>
              <p14:cNvContentPartPr/>
              <p14:nvPr/>
            </p14:nvContentPartPr>
            <p14:xfrm>
              <a:off x="8267819" y="891088"/>
              <a:ext cx="908613" cy="417346"/>
            </p14:xfrm>
          </p:contentPart>
        </mc:Choice>
        <mc:Fallback xmlns="">
          <p:pic>
            <p:nvPicPr>
              <p:cNvPr id="252" name="墨迹 251"/>
            </p:nvPicPr>
            <p:blipFill>
              <a:blip r:embed="rId498"/>
            </p:blipFill>
            <p:spPr>
              <a:xfrm>
                <a:off x="8267819" y="891088"/>
                <a:ext cx="908613" cy="417346"/>
              </a:xfrm>
              <a:prstGeom prst="rect"/>
            </p:spPr>
          </p:pic>
        </mc:Fallback>
      </mc:AlternateContent>
      <mc:AlternateContent xmlns:mc="http://schemas.openxmlformats.org/markup-compatibility/2006" xmlns:p14="http://schemas.microsoft.com/office/powerpoint/2010/main">
        <mc:Choice Requires="p14">
          <p:contentPart r:id="rId499" p14:bwMode="auto">
            <p14:nvContentPartPr>
              <p14:cNvPr id="253" name="墨迹 252"/>
              <p14:cNvContentPartPr/>
              <p14:nvPr/>
            </p14:nvContentPartPr>
            <p14:xfrm>
              <a:off x="5237225" y="2972176"/>
              <a:ext cx="1060990" cy="59217"/>
            </p14:xfrm>
          </p:contentPart>
        </mc:Choice>
        <mc:Fallback xmlns="">
          <p:pic>
            <p:nvPicPr>
              <p:cNvPr id="253" name="墨迹 252"/>
            </p:nvPicPr>
            <p:blipFill>
              <a:blip r:embed="rId500"/>
            </p:blipFill>
            <p:spPr>
              <a:xfrm>
                <a:off x="5237225" y="2972176"/>
                <a:ext cx="1060990" cy="59217"/>
              </a:xfrm>
              <a:prstGeom prst="rect"/>
            </p:spPr>
          </p:pic>
        </mc:Fallback>
      </mc:AlternateContent>
      <mc:AlternateContent xmlns:mc="http://schemas.openxmlformats.org/markup-compatibility/2006" xmlns:p14="http://schemas.microsoft.com/office/powerpoint/2010/main">
        <mc:Choice Requires="p14">
          <p:contentPart r:id="rId501" p14:bwMode="auto">
            <p14:nvContentPartPr>
              <p14:cNvPr id="254" name="墨迹 253"/>
              <p14:cNvContentPartPr/>
              <p14:nvPr/>
            </p14:nvContentPartPr>
            <p14:xfrm>
              <a:off x="5192077" y="2921417"/>
              <a:ext cx="1196435" cy="95877"/>
            </p14:xfrm>
          </p:contentPart>
        </mc:Choice>
        <mc:Fallback xmlns="">
          <p:pic>
            <p:nvPicPr>
              <p:cNvPr id="254" name="墨迹 253"/>
            </p:nvPicPr>
            <p:blipFill>
              <a:blip r:embed="rId502"/>
            </p:blipFill>
            <p:spPr>
              <a:xfrm>
                <a:off x="5192077" y="2921417"/>
                <a:ext cx="1196435" cy="95877"/>
              </a:xfrm>
              <a:prstGeom prst="rect"/>
            </p:spPr>
          </p:pic>
        </mc:Fallback>
      </mc:AlternateContent>
      <mc:AlternateContent xmlns:mc="http://schemas.openxmlformats.org/markup-compatibility/2006" xmlns:p14="http://schemas.microsoft.com/office/powerpoint/2010/main">
        <mc:Choice Requires="p14">
          <p:contentPart r:id="rId503" p14:bwMode="auto">
            <p14:nvContentPartPr>
              <p14:cNvPr id="255" name="墨迹 254"/>
              <p14:cNvContentPartPr/>
              <p14:nvPr/>
            </p14:nvContentPartPr>
            <p14:xfrm>
              <a:off x="5214651" y="2949616"/>
              <a:ext cx="1097673" cy="50759"/>
            </p14:xfrm>
          </p:contentPart>
        </mc:Choice>
        <mc:Fallback xmlns="">
          <p:pic>
            <p:nvPicPr>
              <p:cNvPr id="255" name="墨迹 254"/>
            </p:nvPicPr>
            <p:blipFill>
              <a:blip r:embed="rId504"/>
            </p:blipFill>
            <p:spPr>
              <a:xfrm>
                <a:off x="5214651" y="2949616"/>
                <a:ext cx="1097673" cy="50759"/>
              </a:xfrm>
              <a:prstGeom prst="rect"/>
            </p:spPr>
          </p:pic>
        </mc:Fallback>
      </mc:AlternateContent>
      <mc:AlternateContent xmlns:mc="http://schemas.openxmlformats.org/markup-compatibility/2006" xmlns:p14="http://schemas.microsoft.com/office/powerpoint/2010/main">
        <mc:Choice Requires="p14">
          <p:contentPart r:id="rId505" p14:bwMode="auto">
            <p14:nvContentPartPr>
              <p14:cNvPr id="256" name="墨迹 255"/>
              <p14:cNvContentPartPr/>
              <p14:nvPr/>
            </p14:nvContentPartPr>
            <p14:xfrm>
              <a:off x="9876234" y="6023309"/>
              <a:ext cx="411980" cy="344028"/>
            </p14:xfrm>
          </p:contentPart>
        </mc:Choice>
        <mc:Fallback xmlns="">
          <p:pic>
            <p:nvPicPr>
              <p:cNvPr id="256" name="墨迹 255"/>
            </p:nvPicPr>
            <p:blipFill>
              <a:blip r:embed="rId506"/>
            </p:blipFill>
            <p:spPr>
              <a:xfrm>
                <a:off x="9876234" y="6023309"/>
                <a:ext cx="411980" cy="344028"/>
              </a:xfrm>
              <a:prstGeom prst="rect"/>
            </p:spPr>
          </p:pic>
        </mc:Fallback>
      </mc:AlternateContent>
      <mc:AlternateContent xmlns:mc="http://schemas.openxmlformats.org/markup-compatibility/2006" xmlns:p14="http://schemas.microsoft.com/office/powerpoint/2010/main">
        <mc:Choice Requires="p14">
          <p:contentPart r:id="rId507" p14:bwMode="auto">
            <p14:nvContentPartPr>
              <p14:cNvPr id="257" name="墨迹 256"/>
              <p14:cNvContentPartPr/>
              <p14:nvPr/>
            </p14:nvContentPartPr>
            <p14:xfrm>
              <a:off x="10350293" y="6310939"/>
              <a:ext cx="891683" cy="47938"/>
            </p14:xfrm>
          </p:contentPart>
        </mc:Choice>
        <mc:Fallback xmlns="">
          <p:pic>
            <p:nvPicPr>
              <p:cNvPr id="257" name="墨迹 256"/>
            </p:nvPicPr>
            <p:blipFill>
              <a:blip r:embed="rId508"/>
            </p:blipFill>
            <p:spPr>
              <a:xfrm>
                <a:off x="10350293" y="6310939"/>
                <a:ext cx="891683" cy="47938"/>
              </a:xfrm>
              <a:prstGeom prst="rect"/>
            </p:spPr>
          </p:pic>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247892" y="920044"/>
            <a:ext cx="11654075" cy="827125"/>
          </a:xfrm>
          <a:prstGeom prst="rect">
            <a:avLst/>
          </a:prstGeom>
        </p:spPr>
        <p:txBody>
          <a:bodyPr wrap="square" lIns="121898" tIns="60948" rIns="121898" bIns="60948">
            <a:spAutoFit/>
          </a:bodyPr>
          <a:lstStyle/>
          <a:p>
            <a:pPr marL="252095" indent="-252095" algn="just" defTabSz="0">
              <a:lnSpc>
                <a:spcPct val="120000"/>
              </a:lnSpc>
              <a:spcAft>
                <a:spcPts val="0"/>
              </a:spcAft>
              <a:tabLst>
                <a:tab pos="2610485" algn="l"/>
              </a:tabLst>
            </a:pPr>
            <a:r>
              <a:rPr lang="en-US" altLang="zh-CN" sz="2000" kern="100" dirty="0">
                <a:latin typeface="Times New Roman" panose="02020603050405020304"/>
                <a:ea typeface="微软雅黑" panose="020B0503020204020204" charset="-122"/>
                <a:cs typeface="Courier New" panose="02070309020205020404"/>
              </a:rPr>
              <a:t>1.</a:t>
            </a:r>
            <a:r>
              <a:rPr lang="en-US" altLang="zh-CN" sz="2000" b="1" kern="100" dirty="0">
                <a:latin typeface="Times New Roman" panose="02020603050405020304"/>
                <a:cs typeface="Courier New" panose="02070309020205020404"/>
              </a:rPr>
              <a:t>(2022·</a:t>
            </a:r>
            <a:r>
              <a:rPr lang="zh-CN" altLang="zh-CN" sz="2000" b="1" kern="100" dirty="0">
                <a:latin typeface="Times New Roman" panose="02020603050405020304"/>
                <a:cs typeface="Times New Roman" panose="02020603050405020304"/>
              </a:rPr>
              <a:t>山东卷</a:t>
            </a:r>
            <a:r>
              <a:rPr lang="en-US" altLang="zh-CN" sz="2000" b="1" kern="100" dirty="0">
                <a:latin typeface="Times New Roman" panose="02020603050405020304"/>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高压氢还原法可直接从溶液中提取金属粉。以硫化铜精矿</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含</a:t>
            </a:r>
            <a:r>
              <a:rPr lang="en-US" altLang="zh-CN" sz="2000" kern="100" dirty="0">
                <a:latin typeface="Times New Roman" panose="02020603050405020304"/>
                <a:ea typeface="微软雅黑" panose="020B0503020204020204" charset="-122"/>
                <a:cs typeface="Courier New" panose="02070309020205020404"/>
              </a:rPr>
              <a:t>Zn</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Fe</a:t>
            </a:r>
            <a:r>
              <a:rPr lang="zh-CN" altLang="zh-CN" sz="2000" kern="100" dirty="0">
                <a:latin typeface="Times New Roman" panose="02020603050405020304"/>
                <a:ea typeface="微软雅黑" panose="020B0503020204020204" charset="-122"/>
                <a:cs typeface="Times New Roman" panose="02020603050405020304"/>
              </a:rPr>
              <a:t>元素的杂质</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为主要原料制备</a:t>
            </a:r>
            <a:r>
              <a:rPr lang="en-US" altLang="zh-CN" sz="2000" kern="100" dirty="0">
                <a:latin typeface="Times New Roman" panose="02020603050405020304"/>
                <a:ea typeface="微软雅黑" panose="020B0503020204020204" charset="-122"/>
                <a:cs typeface="Courier New" panose="02070309020205020404"/>
              </a:rPr>
              <a:t>Cu</a:t>
            </a:r>
            <a:r>
              <a:rPr lang="zh-CN" altLang="zh-CN" sz="2000" kern="100" dirty="0">
                <a:latin typeface="Times New Roman" panose="02020603050405020304"/>
                <a:ea typeface="微软雅黑" panose="020B0503020204020204" charset="-122"/>
                <a:cs typeface="Times New Roman" panose="02020603050405020304"/>
              </a:rPr>
              <a:t>粉的工艺流程如下，可能用到的数据见下表。</a:t>
            </a:r>
            <a:endParaRPr lang="zh-CN" altLang="zh-CN" sz="2000" kern="100" dirty="0">
              <a:effectLst/>
              <a:latin typeface="宋体" panose="02010600030101010101" pitchFamily="2" charset="-122"/>
              <a:cs typeface="Courier New" panose="02070309020205020404"/>
            </a:endParaRPr>
          </a:p>
        </p:txBody>
      </p:sp>
      <p:pic>
        <p:nvPicPr>
          <p:cNvPr id="23554" name="Picture 2" descr="S5"/>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78626" y="2132856"/>
            <a:ext cx="6020876" cy="272214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表格 1"/>
          <p:cNvGraphicFramePr>
            <a:graphicFrameLocks noGrp="1"/>
          </p:cNvGraphicFramePr>
          <p:nvPr/>
        </p:nvGraphicFramePr>
        <p:xfrm>
          <a:off x="754089" y="2023270"/>
          <a:ext cx="4260996" cy="582414"/>
        </p:xfrm>
        <a:graphic>
          <a:graphicData uri="http://schemas.openxmlformats.org/drawingml/2006/table">
            <a:tbl>
              <a:tblPr/>
              <a:tblGrid>
                <a:gridCol w="1341479"/>
                <a:gridCol w="953117"/>
                <a:gridCol w="989217"/>
                <a:gridCol w="977183"/>
              </a:tblGrid>
              <a:tr h="216654">
                <a:tc>
                  <a:txBody>
                    <a:bodyPr/>
                    <a:lstStyle/>
                    <a:p>
                      <a:pPr algn="ctr" defTabSz="0">
                        <a:lnSpc>
                          <a:spcPct val="100000"/>
                        </a:lnSpc>
                        <a:spcAft>
                          <a:spcPts val="0"/>
                        </a:spcAft>
                        <a:tabLst>
                          <a:tab pos="2610485" algn="l"/>
                        </a:tabLst>
                      </a:pPr>
                      <a:r>
                        <a:rPr lang="en-US" sz="1200" kern="100" dirty="0">
                          <a:effectLst/>
                          <a:latin typeface="Times New Roman" panose="02020603050405020304"/>
                          <a:cs typeface="Courier New" panose="02070309020205020404"/>
                        </a:rPr>
                        <a:t> </a:t>
                      </a:r>
                      <a:endParaRPr lang="zh-CN" sz="1200" kern="100" dirty="0">
                        <a:effectLst/>
                        <a:latin typeface="宋体" panose="02010600030101010101" pitchFamily="2" charset="-122"/>
                        <a:cs typeface="Courier New" panose="02070309020205020404"/>
                      </a:endParaRPr>
                    </a:p>
                  </a:txBody>
                  <a:tcPr marL="65278" marR="6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200" kern="100" dirty="0">
                          <a:effectLst/>
                          <a:latin typeface="Times New Roman" panose="02020603050405020304"/>
                          <a:ea typeface="微软雅黑" panose="020B0503020204020204" charset="-122"/>
                          <a:cs typeface="Courier New" panose="02070309020205020404"/>
                        </a:rPr>
                        <a:t>Fe(OH)</a:t>
                      </a:r>
                      <a:r>
                        <a:rPr lang="en-US" sz="1200" kern="100" baseline="-25000" dirty="0">
                          <a:effectLst/>
                          <a:latin typeface="Times New Roman" panose="02020603050405020304"/>
                          <a:ea typeface="微软雅黑" panose="020B0503020204020204" charset="-122"/>
                          <a:cs typeface="Courier New" panose="02070309020205020404"/>
                        </a:rPr>
                        <a:t>3</a:t>
                      </a:r>
                      <a:endParaRPr lang="zh-CN" sz="1200" kern="100" dirty="0">
                        <a:effectLst/>
                        <a:latin typeface="宋体" panose="02010600030101010101" pitchFamily="2" charset="-122"/>
                        <a:cs typeface="Courier New" panose="02070309020205020404"/>
                      </a:endParaRPr>
                    </a:p>
                  </a:txBody>
                  <a:tcPr marL="65278" marR="6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200" kern="100" dirty="0">
                          <a:effectLst/>
                          <a:latin typeface="Times New Roman" panose="02020603050405020304"/>
                          <a:ea typeface="微软雅黑" panose="020B0503020204020204" charset="-122"/>
                          <a:cs typeface="Courier New" panose="02070309020205020404"/>
                        </a:rPr>
                        <a:t>Cu(OH)</a:t>
                      </a:r>
                      <a:r>
                        <a:rPr lang="en-US" sz="1200" kern="100" baseline="-25000" dirty="0">
                          <a:effectLst/>
                          <a:latin typeface="Times New Roman" panose="02020603050405020304"/>
                          <a:ea typeface="微软雅黑" panose="020B0503020204020204" charset="-122"/>
                          <a:cs typeface="Courier New" panose="02070309020205020404"/>
                        </a:rPr>
                        <a:t>2</a:t>
                      </a:r>
                      <a:endParaRPr lang="zh-CN" sz="1200" kern="100" dirty="0">
                        <a:effectLst/>
                        <a:latin typeface="宋体" panose="02010600030101010101" pitchFamily="2" charset="-122"/>
                        <a:cs typeface="Courier New" panose="02070309020205020404"/>
                      </a:endParaRPr>
                    </a:p>
                  </a:txBody>
                  <a:tcPr marL="65278" marR="6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200" kern="100">
                          <a:effectLst/>
                          <a:latin typeface="Times New Roman" panose="02020603050405020304"/>
                          <a:ea typeface="微软雅黑" panose="020B0503020204020204" charset="-122"/>
                          <a:cs typeface="Courier New" panose="02070309020205020404"/>
                        </a:rPr>
                        <a:t>Zn(OH)</a:t>
                      </a:r>
                      <a:r>
                        <a:rPr lang="en-US" sz="1200" kern="100" baseline="-25000">
                          <a:effectLst/>
                          <a:latin typeface="Times New Roman" panose="02020603050405020304"/>
                          <a:ea typeface="微软雅黑" panose="020B0503020204020204" charset="-122"/>
                          <a:cs typeface="Courier New" panose="02070309020205020404"/>
                        </a:rPr>
                        <a:t>2</a:t>
                      </a:r>
                      <a:endParaRPr lang="zh-CN" sz="1200" kern="100">
                        <a:effectLst/>
                        <a:latin typeface="宋体" panose="02010600030101010101" pitchFamily="2" charset="-122"/>
                        <a:cs typeface="Courier New" panose="02070309020205020404"/>
                      </a:endParaRPr>
                    </a:p>
                  </a:txBody>
                  <a:tcPr marL="65278" marR="6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490">
                <a:tc>
                  <a:txBody>
                    <a:bodyPr/>
                    <a:lstStyle/>
                    <a:p>
                      <a:pPr algn="ctr" defTabSz="0">
                        <a:lnSpc>
                          <a:spcPct val="100000"/>
                        </a:lnSpc>
                        <a:spcAft>
                          <a:spcPts val="0"/>
                        </a:spcAft>
                        <a:tabLst>
                          <a:tab pos="2610485" algn="l"/>
                        </a:tabLst>
                      </a:pPr>
                      <a:r>
                        <a:rPr lang="zh-CN" sz="1200" kern="100" dirty="0">
                          <a:effectLst/>
                          <a:latin typeface="Times New Roman" panose="02020603050405020304"/>
                          <a:ea typeface="微软雅黑" panose="020B0503020204020204" charset="-122"/>
                          <a:cs typeface="Times New Roman" panose="02020603050405020304"/>
                        </a:rPr>
                        <a:t>开始沉淀</a:t>
                      </a:r>
                      <a:r>
                        <a:rPr lang="en-US" sz="1200" kern="100" dirty="0">
                          <a:effectLst/>
                          <a:latin typeface="Times New Roman" panose="02020603050405020304"/>
                          <a:ea typeface="微软雅黑" panose="020B0503020204020204" charset="-122"/>
                          <a:cs typeface="Courier New" panose="02070309020205020404"/>
                        </a:rPr>
                        <a:t>pH</a:t>
                      </a:r>
                      <a:endParaRPr lang="zh-CN" sz="1200" kern="100" dirty="0">
                        <a:effectLst/>
                        <a:latin typeface="宋体" panose="02010600030101010101" pitchFamily="2" charset="-122"/>
                        <a:cs typeface="Courier New" panose="02070309020205020404"/>
                      </a:endParaRPr>
                    </a:p>
                  </a:txBody>
                  <a:tcPr marL="65278" marR="6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200" kern="100" dirty="0">
                          <a:effectLst/>
                          <a:latin typeface="Times New Roman" panose="02020603050405020304"/>
                          <a:ea typeface="微软雅黑" panose="020B0503020204020204" charset="-122"/>
                          <a:cs typeface="Courier New" panose="02070309020205020404"/>
                        </a:rPr>
                        <a:t>1.9</a:t>
                      </a:r>
                      <a:endParaRPr lang="zh-CN" sz="1200" kern="100" dirty="0">
                        <a:effectLst/>
                        <a:latin typeface="宋体" panose="02010600030101010101" pitchFamily="2" charset="-122"/>
                        <a:cs typeface="Courier New" panose="02070309020205020404"/>
                      </a:endParaRPr>
                    </a:p>
                  </a:txBody>
                  <a:tcPr marL="65278" marR="6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200" kern="100" dirty="0">
                          <a:effectLst/>
                          <a:latin typeface="Times New Roman" panose="02020603050405020304"/>
                          <a:ea typeface="微软雅黑" panose="020B0503020204020204" charset="-122"/>
                          <a:cs typeface="Courier New" panose="02070309020205020404"/>
                        </a:rPr>
                        <a:t>4.2</a:t>
                      </a:r>
                      <a:endParaRPr lang="zh-CN" sz="1200" kern="100" dirty="0">
                        <a:effectLst/>
                        <a:latin typeface="宋体" panose="02010600030101010101" pitchFamily="2" charset="-122"/>
                        <a:cs typeface="Courier New" panose="02070309020205020404"/>
                      </a:endParaRPr>
                    </a:p>
                  </a:txBody>
                  <a:tcPr marL="65278" marR="6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200" kern="100" dirty="0">
                          <a:effectLst/>
                          <a:latin typeface="Times New Roman" panose="02020603050405020304"/>
                          <a:ea typeface="微软雅黑" panose="020B0503020204020204" charset="-122"/>
                          <a:cs typeface="Courier New" panose="02070309020205020404"/>
                        </a:rPr>
                        <a:t>6.2</a:t>
                      </a:r>
                      <a:endParaRPr lang="zh-CN" sz="1200" kern="100" dirty="0">
                        <a:effectLst/>
                        <a:latin typeface="宋体" panose="02010600030101010101" pitchFamily="2" charset="-122"/>
                        <a:cs typeface="Courier New" panose="02070309020205020404"/>
                      </a:endParaRPr>
                    </a:p>
                  </a:txBody>
                  <a:tcPr marL="65278" marR="6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490">
                <a:tc>
                  <a:txBody>
                    <a:bodyPr/>
                    <a:lstStyle/>
                    <a:p>
                      <a:pPr algn="ctr" defTabSz="0">
                        <a:lnSpc>
                          <a:spcPct val="100000"/>
                        </a:lnSpc>
                        <a:spcAft>
                          <a:spcPts val="0"/>
                        </a:spcAft>
                        <a:tabLst>
                          <a:tab pos="2610485" algn="l"/>
                        </a:tabLst>
                      </a:pPr>
                      <a:r>
                        <a:rPr lang="zh-CN" sz="1200" kern="100">
                          <a:effectLst/>
                          <a:latin typeface="Times New Roman" panose="02020603050405020304"/>
                          <a:ea typeface="微软雅黑" panose="020B0503020204020204" charset="-122"/>
                          <a:cs typeface="Times New Roman" panose="02020603050405020304"/>
                        </a:rPr>
                        <a:t>沉淀完全</a:t>
                      </a:r>
                      <a:r>
                        <a:rPr lang="en-US" sz="1200" kern="100">
                          <a:effectLst/>
                          <a:latin typeface="Times New Roman" panose="02020603050405020304"/>
                          <a:ea typeface="微软雅黑" panose="020B0503020204020204" charset="-122"/>
                          <a:cs typeface="Courier New" panose="02070309020205020404"/>
                        </a:rPr>
                        <a:t>pH</a:t>
                      </a:r>
                      <a:endParaRPr lang="zh-CN" sz="1200" kern="100">
                        <a:effectLst/>
                        <a:latin typeface="宋体" panose="02010600030101010101" pitchFamily="2" charset="-122"/>
                        <a:cs typeface="Courier New" panose="02070309020205020404"/>
                      </a:endParaRPr>
                    </a:p>
                  </a:txBody>
                  <a:tcPr marL="65278" marR="6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200" kern="100" dirty="0">
                          <a:effectLst/>
                          <a:latin typeface="Times New Roman" panose="02020603050405020304"/>
                          <a:ea typeface="微软雅黑" panose="020B0503020204020204" charset="-122"/>
                          <a:cs typeface="Courier New" panose="02070309020205020404"/>
                        </a:rPr>
                        <a:t>3.2</a:t>
                      </a:r>
                      <a:endParaRPr lang="zh-CN" sz="1200" kern="100" dirty="0">
                        <a:effectLst/>
                        <a:latin typeface="宋体" panose="02010600030101010101" pitchFamily="2" charset="-122"/>
                        <a:cs typeface="Courier New" panose="02070309020205020404"/>
                      </a:endParaRPr>
                    </a:p>
                  </a:txBody>
                  <a:tcPr marL="65278" marR="6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200" kern="100" dirty="0">
                          <a:effectLst/>
                          <a:latin typeface="Times New Roman" panose="02020603050405020304"/>
                          <a:ea typeface="微软雅黑" panose="020B0503020204020204" charset="-122"/>
                          <a:cs typeface="Courier New" panose="02070309020205020404"/>
                        </a:rPr>
                        <a:t>6.7</a:t>
                      </a:r>
                      <a:endParaRPr lang="zh-CN" sz="1200" kern="100" dirty="0">
                        <a:effectLst/>
                        <a:latin typeface="宋体" panose="02010600030101010101" pitchFamily="2" charset="-122"/>
                        <a:cs typeface="Courier New" panose="02070309020205020404"/>
                      </a:endParaRPr>
                    </a:p>
                  </a:txBody>
                  <a:tcPr marL="65278" marR="6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610485" algn="l"/>
                        </a:tabLst>
                      </a:pPr>
                      <a:r>
                        <a:rPr lang="en-US" sz="1200" kern="100" dirty="0">
                          <a:effectLst/>
                          <a:latin typeface="Times New Roman" panose="02020603050405020304"/>
                          <a:ea typeface="微软雅黑" panose="020B0503020204020204" charset="-122"/>
                          <a:cs typeface="Courier New" panose="02070309020205020404"/>
                        </a:rPr>
                        <a:t>8.2</a:t>
                      </a:r>
                      <a:endParaRPr lang="zh-CN" sz="1200" kern="100" dirty="0">
                        <a:effectLst/>
                        <a:latin typeface="宋体" panose="02010600030101010101" pitchFamily="2" charset="-122"/>
                        <a:cs typeface="Courier New" panose="02070309020205020404"/>
                      </a:endParaRPr>
                    </a:p>
                  </a:txBody>
                  <a:tcPr marL="65278" marR="6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矩形 6"/>
          <p:cNvSpPr/>
          <p:nvPr/>
        </p:nvSpPr>
        <p:spPr>
          <a:xfrm>
            <a:off x="574453" y="3649027"/>
            <a:ext cx="11397613" cy="1753917"/>
          </a:xfrm>
          <a:prstGeom prst="rect">
            <a:avLst/>
          </a:prstGeom>
        </p:spPr>
        <p:txBody>
          <a:bodyPr wrap="square" lIns="121898" tIns="60948" rIns="121898" bIns="60948">
            <a:spAutoFit/>
          </a:bodyPr>
          <a:lstStyle/>
          <a:p>
            <a:pPr algn="just" defTabSz="0">
              <a:lnSpc>
                <a:spcPct val="120000"/>
              </a:lnSpc>
              <a:spcAft>
                <a:spcPts val="0"/>
              </a:spcAft>
              <a:tabLst>
                <a:tab pos="2610485" algn="l"/>
              </a:tabLst>
            </a:pPr>
            <a:r>
              <a:rPr lang="zh-CN" altLang="zh-CN" kern="100" dirty="0">
                <a:latin typeface="Times New Roman" panose="02020603050405020304"/>
                <a:ea typeface="微软雅黑" panose="020B0503020204020204" charset="-122"/>
                <a:cs typeface="Times New Roman" panose="02020603050405020304"/>
              </a:rPr>
              <a:t>下列说法错误的是</a:t>
            </a:r>
            <a:r>
              <a:rPr lang="en-US" altLang="zh-CN" kern="100" dirty="0">
                <a:latin typeface="Times New Roman" panose="02020603050405020304"/>
                <a:ea typeface="微软雅黑" panose="020B0503020204020204" charset="-122"/>
                <a:cs typeface="Courier New" panose="02070309020205020404"/>
              </a:rPr>
              <a:t>(</a:t>
            </a:r>
            <a:r>
              <a:rPr lang="zh-CN" altLang="zh-CN" kern="100" dirty="0">
                <a:latin typeface="Times New Roman" panose="02020603050405020304"/>
                <a:ea typeface="微软雅黑" panose="020B0503020204020204" charset="-122"/>
                <a:cs typeface="Times New Roman" panose="02020603050405020304"/>
              </a:rPr>
              <a:t>　　</a:t>
            </a:r>
            <a:r>
              <a:rPr lang="en-US" altLang="zh-CN" kern="100" dirty="0">
                <a:latin typeface="Times New Roman" panose="02020603050405020304"/>
                <a:ea typeface="微软雅黑" panose="020B0503020204020204" charset="-122"/>
                <a:cs typeface="Courier New" panose="02070309020205020404"/>
              </a:rPr>
              <a:t>)</a:t>
            </a:r>
            <a:endParaRPr lang="zh-CN" altLang="zh-CN" kern="100" dirty="0">
              <a:latin typeface="宋体" panose="02010600030101010101" pitchFamily="2" charset="-122"/>
              <a:cs typeface="Courier New" panose="02070309020205020404"/>
            </a:endParaRPr>
          </a:p>
          <a:p>
            <a:pPr algn="just" defTabSz="0">
              <a:lnSpc>
                <a:spcPct val="120000"/>
              </a:lnSpc>
              <a:spcAft>
                <a:spcPts val="0"/>
              </a:spcAft>
              <a:tabLst>
                <a:tab pos="2610485" algn="l"/>
              </a:tabLst>
            </a:pPr>
            <a:r>
              <a:rPr lang="en-US" altLang="zh-CN" kern="100" dirty="0">
                <a:latin typeface="Times New Roman" panose="02020603050405020304"/>
                <a:ea typeface="微软雅黑" panose="020B0503020204020204" charset="-122"/>
                <a:cs typeface="Courier New" panose="02070309020205020404"/>
              </a:rPr>
              <a:t>A.</a:t>
            </a:r>
            <a:r>
              <a:rPr lang="zh-CN" altLang="zh-CN" kern="100" dirty="0">
                <a:latin typeface="Times New Roman" panose="02020603050405020304"/>
                <a:ea typeface="微软雅黑" panose="020B0503020204020204" charset="-122"/>
                <a:cs typeface="Times New Roman" panose="02020603050405020304"/>
              </a:rPr>
              <a:t>固体</a:t>
            </a:r>
            <a:r>
              <a:rPr lang="en-US" altLang="zh-CN" kern="100" dirty="0">
                <a:latin typeface="Times New Roman" panose="02020603050405020304"/>
                <a:ea typeface="微软雅黑" panose="020B0503020204020204" charset="-122"/>
                <a:cs typeface="Courier New" panose="02070309020205020404"/>
              </a:rPr>
              <a:t>X</a:t>
            </a:r>
            <a:r>
              <a:rPr lang="zh-CN" altLang="zh-CN" kern="100" dirty="0">
                <a:latin typeface="Times New Roman" panose="02020603050405020304"/>
                <a:ea typeface="微软雅黑" panose="020B0503020204020204" charset="-122"/>
                <a:cs typeface="Times New Roman" panose="02020603050405020304"/>
              </a:rPr>
              <a:t>主要成分是</a:t>
            </a:r>
            <a:r>
              <a:rPr lang="en-US" altLang="zh-CN" kern="100" dirty="0">
                <a:latin typeface="Times New Roman" panose="02020603050405020304"/>
                <a:ea typeface="微软雅黑" panose="020B0503020204020204" charset="-122"/>
                <a:cs typeface="Courier New" panose="02070309020205020404"/>
              </a:rPr>
              <a:t>Fe(OH)</a:t>
            </a:r>
            <a:r>
              <a:rPr lang="en-US" altLang="zh-CN" kern="100" baseline="-25000" dirty="0">
                <a:latin typeface="Times New Roman" panose="02020603050405020304"/>
                <a:ea typeface="微软雅黑" panose="020B0503020204020204" charset="-122"/>
                <a:cs typeface="Courier New" panose="02070309020205020404"/>
              </a:rPr>
              <a:t>3</a:t>
            </a:r>
            <a:r>
              <a:rPr lang="zh-CN" altLang="zh-CN" kern="100" dirty="0">
                <a:latin typeface="Times New Roman" panose="02020603050405020304"/>
                <a:ea typeface="微软雅黑" panose="020B0503020204020204" charset="-122"/>
                <a:cs typeface="Times New Roman" panose="02020603050405020304"/>
              </a:rPr>
              <a:t>和</a:t>
            </a:r>
            <a:r>
              <a:rPr lang="en-US" altLang="zh-CN" kern="100" dirty="0">
                <a:latin typeface="Times New Roman" panose="02020603050405020304"/>
                <a:ea typeface="微软雅黑" panose="020B0503020204020204" charset="-122"/>
                <a:cs typeface="Courier New" panose="02070309020205020404"/>
              </a:rPr>
              <a:t>S</a:t>
            </a:r>
            <a:r>
              <a:rPr lang="zh-CN" altLang="zh-CN" kern="100" dirty="0">
                <a:latin typeface="Times New Roman" panose="02020603050405020304"/>
                <a:ea typeface="微软雅黑" panose="020B0503020204020204" charset="-122"/>
                <a:cs typeface="Times New Roman" panose="02020603050405020304"/>
              </a:rPr>
              <a:t>；金属</a:t>
            </a:r>
            <a:r>
              <a:rPr lang="en-US" altLang="zh-CN" kern="100" dirty="0">
                <a:latin typeface="Times New Roman" panose="02020603050405020304"/>
                <a:ea typeface="微软雅黑" panose="020B0503020204020204" charset="-122"/>
                <a:cs typeface="Courier New" panose="02070309020205020404"/>
              </a:rPr>
              <a:t>M</a:t>
            </a:r>
            <a:r>
              <a:rPr lang="zh-CN" altLang="zh-CN" kern="100" dirty="0">
                <a:latin typeface="Times New Roman" panose="02020603050405020304"/>
                <a:ea typeface="微软雅黑" panose="020B0503020204020204" charset="-122"/>
                <a:cs typeface="Times New Roman" panose="02020603050405020304"/>
              </a:rPr>
              <a:t>为</a:t>
            </a:r>
            <a:r>
              <a:rPr lang="en-US" altLang="zh-CN" kern="100" dirty="0">
                <a:latin typeface="Times New Roman" panose="02020603050405020304"/>
                <a:ea typeface="微软雅黑" panose="020B0503020204020204" charset="-122"/>
                <a:cs typeface="Courier New" panose="02070309020205020404"/>
              </a:rPr>
              <a:t>Zn</a:t>
            </a:r>
            <a:endParaRPr lang="zh-CN" altLang="zh-CN" kern="100" dirty="0">
              <a:latin typeface="宋体" panose="02010600030101010101" pitchFamily="2" charset="-122"/>
              <a:cs typeface="Courier New" panose="02070309020205020404"/>
            </a:endParaRPr>
          </a:p>
          <a:p>
            <a:pPr algn="just" defTabSz="0">
              <a:lnSpc>
                <a:spcPct val="120000"/>
              </a:lnSpc>
              <a:spcAft>
                <a:spcPts val="0"/>
              </a:spcAft>
              <a:tabLst>
                <a:tab pos="2610485" algn="l"/>
              </a:tabLst>
            </a:pPr>
            <a:r>
              <a:rPr lang="en-US" altLang="zh-CN" kern="100" dirty="0">
                <a:latin typeface="Times New Roman" panose="02020603050405020304"/>
                <a:ea typeface="微软雅黑" panose="020B0503020204020204" charset="-122"/>
                <a:cs typeface="Courier New" panose="02070309020205020404"/>
              </a:rPr>
              <a:t>B.</a:t>
            </a:r>
            <a:r>
              <a:rPr lang="zh-CN" altLang="zh-CN" kern="100" dirty="0">
                <a:latin typeface="Times New Roman" panose="02020603050405020304"/>
                <a:ea typeface="微软雅黑" panose="020B0503020204020204" charset="-122"/>
                <a:cs typeface="Times New Roman" panose="02020603050405020304"/>
              </a:rPr>
              <a:t>浸取时，增大</a:t>
            </a:r>
            <a:r>
              <a:rPr lang="en-US" altLang="zh-CN" kern="100" dirty="0">
                <a:latin typeface="Times New Roman" panose="02020603050405020304"/>
                <a:ea typeface="微软雅黑" panose="020B0503020204020204" charset="-122"/>
                <a:cs typeface="Courier New" panose="02070309020205020404"/>
              </a:rPr>
              <a:t>O</a:t>
            </a:r>
            <a:r>
              <a:rPr lang="en-US" altLang="zh-CN" kern="100" baseline="-25000" dirty="0">
                <a:latin typeface="Times New Roman" panose="02020603050405020304"/>
                <a:ea typeface="微软雅黑" panose="020B0503020204020204" charset="-122"/>
                <a:cs typeface="Courier New" panose="02070309020205020404"/>
              </a:rPr>
              <a:t>2</a:t>
            </a:r>
            <a:r>
              <a:rPr lang="zh-CN" altLang="zh-CN" kern="100" dirty="0">
                <a:latin typeface="Times New Roman" panose="02020603050405020304"/>
                <a:ea typeface="微软雅黑" panose="020B0503020204020204" charset="-122"/>
                <a:cs typeface="Times New Roman" panose="02020603050405020304"/>
              </a:rPr>
              <a:t>压强可促进金属离子浸出</a:t>
            </a:r>
            <a:endParaRPr lang="zh-CN" altLang="zh-CN" kern="100" dirty="0">
              <a:latin typeface="宋体" panose="02010600030101010101" pitchFamily="2" charset="-122"/>
              <a:cs typeface="Courier New" panose="02070309020205020404"/>
            </a:endParaRPr>
          </a:p>
          <a:p>
            <a:pPr algn="just" defTabSz="0">
              <a:lnSpc>
                <a:spcPct val="120000"/>
              </a:lnSpc>
              <a:spcAft>
                <a:spcPts val="0"/>
              </a:spcAft>
              <a:tabLst>
                <a:tab pos="2610485" algn="l"/>
              </a:tabLst>
            </a:pPr>
            <a:r>
              <a:rPr lang="en-US" altLang="zh-CN" kern="100" dirty="0">
                <a:latin typeface="Times New Roman" panose="02020603050405020304"/>
                <a:ea typeface="微软雅黑" panose="020B0503020204020204" charset="-122"/>
                <a:cs typeface="Courier New" panose="02070309020205020404"/>
              </a:rPr>
              <a:t>C.</a:t>
            </a:r>
            <a:r>
              <a:rPr lang="zh-CN" altLang="zh-CN" kern="100" dirty="0">
                <a:latin typeface="Times New Roman" panose="02020603050405020304"/>
                <a:ea typeface="微软雅黑" panose="020B0503020204020204" charset="-122"/>
                <a:cs typeface="Times New Roman" panose="02020603050405020304"/>
              </a:rPr>
              <a:t>中和调</a:t>
            </a:r>
            <a:r>
              <a:rPr lang="en-US" altLang="zh-CN" kern="100" dirty="0">
                <a:latin typeface="Times New Roman" panose="02020603050405020304"/>
                <a:ea typeface="微软雅黑" panose="020B0503020204020204" charset="-122"/>
                <a:cs typeface="Courier New" panose="02070309020205020404"/>
              </a:rPr>
              <a:t>pH</a:t>
            </a:r>
            <a:r>
              <a:rPr lang="zh-CN" altLang="zh-CN" kern="100" dirty="0">
                <a:latin typeface="Times New Roman" panose="02020603050405020304"/>
                <a:ea typeface="微软雅黑" panose="020B0503020204020204" charset="-122"/>
                <a:cs typeface="Times New Roman" panose="02020603050405020304"/>
              </a:rPr>
              <a:t>的范围为</a:t>
            </a:r>
            <a:r>
              <a:rPr lang="en-US" altLang="zh-CN" kern="100" dirty="0">
                <a:latin typeface="Times New Roman" panose="02020603050405020304"/>
                <a:ea typeface="微软雅黑" panose="020B0503020204020204" charset="-122"/>
                <a:cs typeface="Courier New" panose="02070309020205020404"/>
              </a:rPr>
              <a:t>3.2</a:t>
            </a:r>
            <a:r>
              <a:rPr lang="zh-CN" altLang="zh-CN" kern="100" dirty="0">
                <a:latin typeface="Times New Roman" panose="02020603050405020304"/>
                <a:ea typeface="微软雅黑" panose="020B0503020204020204" charset="-122"/>
                <a:cs typeface="Times New Roman" panose="02020603050405020304"/>
              </a:rPr>
              <a:t>～</a:t>
            </a:r>
            <a:r>
              <a:rPr lang="en-US" altLang="zh-CN" kern="100" dirty="0">
                <a:latin typeface="Times New Roman" panose="02020603050405020304"/>
                <a:ea typeface="微软雅黑" panose="020B0503020204020204" charset="-122"/>
                <a:cs typeface="Courier New" panose="02070309020205020404"/>
              </a:rPr>
              <a:t>4.2</a:t>
            </a:r>
            <a:endParaRPr lang="zh-CN" altLang="zh-CN" kern="100" dirty="0">
              <a:latin typeface="宋体" panose="02010600030101010101" pitchFamily="2" charset="-122"/>
              <a:cs typeface="Courier New" panose="02070309020205020404"/>
            </a:endParaRPr>
          </a:p>
          <a:p>
            <a:pPr algn="just" defTabSz="0">
              <a:lnSpc>
                <a:spcPct val="120000"/>
              </a:lnSpc>
              <a:spcAft>
                <a:spcPts val="0"/>
              </a:spcAft>
              <a:tabLst>
                <a:tab pos="2610485" algn="l"/>
              </a:tabLst>
            </a:pPr>
            <a:r>
              <a:rPr lang="en-US" altLang="zh-CN" kern="100" dirty="0">
                <a:latin typeface="Times New Roman" panose="02020603050405020304"/>
                <a:ea typeface="微软雅黑" panose="020B0503020204020204" charset="-122"/>
                <a:cs typeface="Courier New" panose="02070309020205020404"/>
              </a:rPr>
              <a:t>D.</a:t>
            </a:r>
            <a:r>
              <a:rPr lang="zh-CN" altLang="zh-CN" kern="100" dirty="0">
                <a:latin typeface="Times New Roman" panose="02020603050405020304"/>
                <a:ea typeface="微软雅黑" panose="020B0503020204020204" charset="-122"/>
                <a:cs typeface="Times New Roman" panose="02020603050405020304"/>
              </a:rPr>
              <a:t>还原时，增大溶液酸度有利于</a:t>
            </a:r>
            <a:r>
              <a:rPr lang="en-US" altLang="zh-CN" kern="100" dirty="0">
                <a:latin typeface="Times New Roman" panose="02020603050405020304"/>
                <a:ea typeface="微软雅黑" panose="020B0503020204020204" charset="-122"/>
                <a:cs typeface="Courier New" panose="02070309020205020404"/>
              </a:rPr>
              <a:t>Cu</a:t>
            </a:r>
            <a:r>
              <a:rPr lang="zh-CN" altLang="zh-CN" kern="100" dirty="0">
                <a:latin typeface="Times New Roman" panose="02020603050405020304"/>
                <a:ea typeface="微软雅黑" panose="020B0503020204020204" charset="-122"/>
                <a:cs typeface="Times New Roman" panose="02020603050405020304"/>
              </a:rPr>
              <a:t>的生成</a:t>
            </a:r>
            <a:endParaRPr lang="zh-CN" altLang="zh-CN" kern="100" dirty="0">
              <a:effectLst/>
              <a:latin typeface="宋体" panose="02010600030101010101" pitchFamily="2" charset="-122"/>
              <a:cs typeface="Courier New" panose="02070309020205020404"/>
            </a:endParaRPr>
          </a:p>
        </p:txBody>
      </p:sp>
      <mc:AlternateContent xmlns:mc="http://schemas.openxmlformats.org/markup-compatibility/2006" xmlns:p14="http://schemas.microsoft.com/office/powerpoint/2010/main">
        <mc:Choice Requires="p14">
          <p:contentPart r:id="rId2" p14:bwMode="auto">
            <p14:nvContentPartPr>
              <p14:cNvPr id="3" name="墨迹 2"/>
              <p14:cNvContentPartPr/>
              <p14:nvPr/>
            </p14:nvContentPartPr>
            <p14:xfrm>
              <a:off x="5824156" y="3541795"/>
              <a:ext cx="293466" cy="253791"/>
            </p14:xfrm>
          </p:contentPart>
        </mc:Choice>
        <mc:Fallback xmlns="">
          <p:pic>
            <p:nvPicPr>
              <p:cNvPr id="3" name="墨迹 2"/>
            </p:nvPicPr>
            <p:blipFill>
              <a:blip r:embed="rId3"/>
            </p:blipFill>
            <p:spPr>
              <a:xfrm>
                <a:off x="5824156" y="3541795"/>
                <a:ext cx="293466" cy="253791"/>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4" name="墨迹 3"/>
              <p14:cNvContentPartPr/>
              <p14:nvPr/>
            </p14:nvContentPartPr>
            <p14:xfrm>
              <a:off x="6120443" y="3553075"/>
              <a:ext cx="194703" cy="327109"/>
            </p14:xfrm>
          </p:contentPart>
        </mc:Choice>
        <mc:Fallback xmlns="">
          <p:pic>
            <p:nvPicPr>
              <p:cNvPr id="4" name="墨迹 3"/>
            </p:nvPicPr>
            <p:blipFill>
              <a:blip r:embed="rId5"/>
            </p:blipFill>
            <p:spPr>
              <a:xfrm>
                <a:off x="6120443" y="3553075"/>
                <a:ext cx="194703" cy="327109"/>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5" name="墨迹 4"/>
              <p14:cNvContentPartPr/>
              <p14:nvPr/>
            </p14:nvContentPartPr>
            <p14:xfrm>
              <a:off x="6501384" y="2588669"/>
              <a:ext cx="592574" cy="22559"/>
            </p14:xfrm>
          </p:contentPart>
        </mc:Choice>
        <mc:Fallback xmlns="">
          <p:pic>
            <p:nvPicPr>
              <p:cNvPr id="5" name="墨迹 4"/>
            </p:nvPicPr>
            <p:blipFill>
              <a:blip r:embed="rId7"/>
            </p:blipFill>
            <p:spPr>
              <a:xfrm>
                <a:off x="6501384" y="2588669"/>
                <a:ext cx="592574" cy="22559"/>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8" name="墨迹 7"/>
              <p14:cNvContentPartPr/>
              <p14:nvPr/>
            </p14:nvContentPartPr>
            <p14:xfrm>
              <a:off x="5925740" y="2537911"/>
              <a:ext cx="2167128" cy="107156"/>
            </p14:xfrm>
          </p:contentPart>
        </mc:Choice>
        <mc:Fallback xmlns="">
          <p:pic>
            <p:nvPicPr>
              <p:cNvPr id="8" name="墨迹 7"/>
            </p:nvPicPr>
            <p:blipFill>
              <a:blip r:embed="rId9"/>
            </p:blipFill>
            <p:spPr>
              <a:xfrm>
                <a:off x="5925740" y="2537911"/>
                <a:ext cx="2167128" cy="107156"/>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9" name="墨迹 8"/>
              <p14:cNvContentPartPr/>
              <p14:nvPr/>
            </p14:nvContentPartPr>
            <p14:xfrm>
              <a:off x="7285839" y="3316204"/>
              <a:ext cx="273713" cy="276350"/>
            </p14:xfrm>
          </p:contentPart>
        </mc:Choice>
        <mc:Fallback xmlns="">
          <p:pic>
            <p:nvPicPr>
              <p:cNvPr id="9" name="墨迹 8"/>
            </p:nvPicPr>
            <p:blipFill>
              <a:blip r:embed="rId11"/>
            </p:blipFill>
            <p:spPr>
              <a:xfrm>
                <a:off x="7285839" y="3316204"/>
                <a:ext cx="273713" cy="276350"/>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0" name="墨迹 9"/>
              <p14:cNvContentPartPr/>
              <p14:nvPr/>
            </p14:nvContentPartPr>
            <p14:xfrm>
              <a:off x="7562373" y="3276725"/>
              <a:ext cx="129802" cy="146635"/>
            </p14:xfrm>
          </p:contentPart>
        </mc:Choice>
        <mc:Fallback xmlns="">
          <p:pic>
            <p:nvPicPr>
              <p:cNvPr id="10" name="墨迹 9"/>
            </p:nvPicPr>
            <p:blipFill>
              <a:blip r:embed="rId13"/>
            </p:blipFill>
            <p:spPr>
              <a:xfrm>
                <a:off x="7562373" y="3276725"/>
                <a:ext cx="129802" cy="146635"/>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1" name="墨迹 10"/>
              <p14:cNvContentPartPr/>
              <p14:nvPr/>
            </p14:nvContentPartPr>
            <p14:xfrm>
              <a:off x="7663957" y="3327483"/>
              <a:ext cx="126980" cy="5640"/>
            </p14:xfrm>
          </p:contentPart>
        </mc:Choice>
        <mc:Fallback xmlns="">
          <p:pic>
            <p:nvPicPr>
              <p:cNvPr id="11" name="墨迹 10"/>
            </p:nvPicPr>
            <p:blipFill>
              <a:blip r:embed="rId15"/>
            </p:blipFill>
            <p:spPr>
              <a:xfrm>
                <a:off x="7663957" y="3327483"/>
                <a:ext cx="126980" cy="5640"/>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2" name="墨迹 11"/>
              <p14:cNvContentPartPr/>
              <p14:nvPr/>
            </p14:nvContentPartPr>
            <p14:xfrm>
              <a:off x="7720393" y="3248526"/>
              <a:ext cx="22574" cy="200213"/>
            </p14:xfrm>
          </p:contentPart>
        </mc:Choice>
        <mc:Fallback xmlns="">
          <p:pic>
            <p:nvPicPr>
              <p:cNvPr id="12" name="墨迹 11"/>
            </p:nvPicPr>
            <p:blipFill>
              <a:blip r:embed="rId17"/>
            </p:blipFill>
            <p:spPr>
              <a:xfrm>
                <a:off x="7720393" y="3248526"/>
                <a:ext cx="22574" cy="200213"/>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3" name="墨迹 12"/>
              <p14:cNvContentPartPr/>
              <p14:nvPr/>
            </p14:nvContentPartPr>
            <p14:xfrm>
              <a:off x="7088314" y="3823786"/>
              <a:ext cx="276535" cy="197393"/>
            </p14:xfrm>
          </p:contentPart>
        </mc:Choice>
        <mc:Fallback xmlns="">
          <p:pic>
            <p:nvPicPr>
              <p:cNvPr id="13" name="墨迹 12"/>
            </p:nvPicPr>
            <p:blipFill>
              <a:blip r:embed="rId19"/>
            </p:blipFill>
            <p:spPr>
              <a:xfrm>
                <a:off x="7088314" y="3823786"/>
                <a:ext cx="276535" cy="197393"/>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4" name="墨迹 13"/>
              <p14:cNvContentPartPr/>
              <p14:nvPr/>
            </p14:nvContentPartPr>
            <p14:xfrm>
              <a:off x="7421284" y="3733549"/>
              <a:ext cx="98763" cy="135355"/>
            </p14:xfrm>
          </p:contentPart>
        </mc:Choice>
        <mc:Fallback xmlns="">
          <p:pic>
            <p:nvPicPr>
              <p:cNvPr id="14" name="墨迹 13"/>
            </p:nvPicPr>
            <p:blipFill>
              <a:blip r:embed="rId21"/>
            </p:blipFill>
            <p:spPr>
              <a:xfrm>
                <a:off x="7421284" y="3733549"/>
                <a:ext cx="98763" cy="135355"/>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5" name="墨迹 14"/>
              <p14:cNvContentPartPr/>
              <p14:nvPr/>
            </p14:nvContentPartPr>
            <p14:xfrm>
              <a:off x="7534155" y="3744829"/>
              <a:ext cx="90298" cy="22559"/>
            </p14:xfrm>
          </p:contentPart>
        </mc:Choice>
        <mc:Fallback xmlns="">
          <p:pic>
            <p:nvPicPr>
              <p:cNvPr id="15" name="墨迹 14"/>
            </p:nvPicPr>
            <p:blipFill>
              <a:blip r:embed="rId23"/>
            </p:blipFill>
            <p:spPr>
              <a:xfrm>
                <a:off x="7534155" y="3744829"/>
                <a:ext cx="90298" cy="22559"/>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6" name="墨迹 15"/>
              <p14:cNvContentPartPr/>
              <p14:nvPr/>
            </p14:nvContentPartPr>
            <p14:xfrm>
              <a:off x="7559552" y="3648952"/>
              <a:ext cx="42326" cy="205853"/>
            </p14:xfrm>
          </p:contentPart>
        </mc:Choice>
        <mc:Fallback xmlns="">
          <p:pic>
            <p:nvPicPr>
              <p:cNvPr id="16" name="墨迹 15"/>
            </p:nvPicPr>
            <p:blipFill>
              <a:blip r:embed="rId25"/>
            </p:blipFill>
            <p:spPr>
              <a:xfrm>
                <a:off x="7559552" y="3648952"/>
                <a:ext cx="42326" cy="205853"/>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7" name="墨迹 16"/>
              <p14:cNvContentPartPr/>
              <p14:nvPr/>
            </p14:nvContentPartPr>
            <p14:xfrm>
              <a:off x="7201185" y="4207292"/>
              <a:ext cx="169307" cy="19739"/>
            </p14:xfrm>
          </p:contentPart>
        </mc:Choice>
        <mc:Fallback xmlns="">
          <p:pic>
            <p:nvPicPr>
              <p:cNvPr id="17" name="墨迹 16"/>
            </p:nvPicPr>
            <p:blipFill>
              <a:blip r:embed="rId27"/>
            </p:blipFill>
            <p:spPr>
              <a:xfrm>
                <a:off x="7201185" y="4207292"/>
                <a:ext cx="169307" cy="19739"/>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8" name="墨迹 17"/>
              <p14:cNvContentPartPr/>
              <p14:nvPr/>
            </p14:nvContentPartPr>
            <p14:xfrm>
              <a:off x="7201185" y="4246771"/>
              <a:ext cx="56436" cy="327109"/>
            </p14:xfrm>
          </p:contentPart>
        </mc:Choice>
        <mc:Fallback xmlns="">
          <p:pic>
            <p:nvPicPr>
              <p:cNvPr id="18" name="墨迹 17"/>
            </p:nvPicPr>
            <p:blipFill>
              <a:blip r:embed="rId29"/>
            </p:blipFill>
            <p:spPr>
              <a:xfrm>
                <a:off x="7201185" y="4246771"/>
                <a:ext cx="56436" cy="327109"/>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9" name="墨迹 18"/>
              <p14:cNvContentPartPr/>
              <p14:nvPr/>
            </p14:nvContentPartPr>
            <p14:xfrm>
              <a:off x="7223760" y="4297529"/>
              <a:ext cx="214455" cy="174834"/>
            </p14:xfrm>
          </p:contentPart>
        </mc:Choice>
        <mc:Fallback xmlns="">
          <p:pic>
            <p:nvPicPr>
              <p:cNvPr id="19" name="墨迹 18"/>
            </p:nvPicPr>
            <p:blipFill>
              <a:blip r:embed="rId31"/>
            </p:blipFill>
            <p:spPr>
              <a:xfrm>
                <a:off x="7223760" y="4297529"/>
                <a:ext cx="214455" cy="174834"/>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20" name="墨迹 19"/>
              <p14:cNvContentPartPr/>
              <p14:nvPr/>
            </p14:nvContentPartPr>
            <p14:xfrm>
              <a:off x="7472076" y="4150894"/>
              <a:ext cx="73366" cy="208673"/>
            </p14:xfrm>
          </p:contentPart>
        </mc:Choice>
        <mc:Fallback xmlns="">
          <p:pic>
            <p:nvPicPr>
              <p:cNvPr id="20" name="墨迹 19"/>
            </p:nvPicPr>
            <p:blipFill>
              <a:blip r:embed="rId33"/>
            </p:blipFill>
            <p:spPr>
              <a:xfrm>
                <a:off x="7472076" y="4150894"/>
                <a:ext cx="73366" cy="208673"/>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21" name="墨迹 20"/>
              <p14:cNvContentPartPr/>
              <p14:nvPr/>
            </p14:nvContentPartPr>
            <p14:xfrm>
              <a:off x="7579304" y="4201652"/>
              <a:ext cx="110049" cy="22560"/>
            </p14:xfrm>
          </p:contentPart>
        </mc:Choice>
        <mc:Fallback xmlns="">
          <p:pic>
            <p:nvPicPr>
              <p:cNvPr id="21" name="墨迹 20"/>
            </p:nvPicPr>
            <p:blipFill>
              <a:blip r:embed="rId35"/>
            </p:blipFill>
            <p:spPr>
              <a:xfrm>
                <a:off x="7579304" y="4201652"/>
                <a:ext cx="110049" cy="22560"/>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2" name="墨迹 21"/>
              <p14:cNvContentPartPr/>
              <p14:nvPr/>
            </p14:nvContentPartPr>
            <p14:xfrm>
              <a:off x="7644205" y="4122695"/>
              <a:ext cx="14109" cy="166374"/>
            </p14:xfrm>
          </p:contentPart>
        </mc:Choice>
        <mc:Fallback xmlns="">
          <p:pic>
            <p:nvPicPr>
              <p:cNvPr id="22" name="墨迹 21"/>
            </p:nvPicPr>
            <p:blipFill>
              <a:blip r:embed="rId37"/>
            </p:blipFill>
            <p:spPr>
              <a:xfrm>
                <a:off x="7644205" y="4122695"/>
                <a:ext cx="14109" cy="166374"/>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3" name="墨迹 22"/>
              <p14:cNvContentPartPr/>
              <p14:nvPr/>
            </p14:nvContentPartPr>
            <p14:xfrm>
              <a:off x="6134552" y="3465658"/>
              <a:ext cx="84654" cy="14100"/>
            </p14:xfrm>
          </p:contentPart>
        </mc:Choice>
        <mc:Fallback xmlns="">
          <p:pic>
            <p:nvPicPr>
              <p:cNvPr id="23" name="墨迹 22"/>
            </p:nvPicPr>
            <p:blipFill>
              <a:blip r:embed="rId39"/>
            </p:blipFill>
            <p:spPr>
              <a:xfrm>
                <a:off x="6134552" y="3465658"/>
                <a:ext cx="84654" cy="14100"/>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4" name="墨迹 23"/>
              <p14:cNvContentPartPr/>
              <p14:nvPr/>
            </p14:nvContentPartPr>
            <p14:xfrm>
              <a:off x="6253067" y="3372601"/>
              <a:ext cx="126980" cy="112796"/>
            </p14:xfrm>
          </p:contentPart>
        </mc:Choice>
        <mc:Fallback xmlns="">
          <p:pic>
            <p:nvPicPr>
              <p:cNvPr id="24" name="墨迹 23"/>
            </p:nvPicPr>
            <p:blipFill>
              <a:blip r:embed="rId41"/>
            </p:blipFill>
            <p:spPr>
              <a:xfrm>
                <a:off x="6253067" y="3372601"/>
                <a:ext cx="126980" cy="112796"/>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5" name="墨迹 24"/>
              <p14:cNvContentPartPr/>
              <p14:nvPr/>
            </p14:nvContentPartPr>
            <p14:xfrm>
              <a:off x="9283660" y="3784307"/>
              <a:ext cx="124158" cy="28199"/>
            </p14:xfrm>
          </p:contentPart>
        </mc:Choice>
        <mc:Fallback xmlns="">
          <p:pic>
            <p:nvPicPr>
              <p:cNvPr id="25" name="墨迹 24"/>
            </p:nvPicPr>
            <p:blipFill>
              <a:blip r:embed="rId43"/>
            </p:blipFill>
            <p:spPr>
              <a:xfrm>
                <a:off x="9283660" y="3784307"/>
                <a:ext cx="124158" cy="28199"/>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6" name="墨迹 25"/>
              <p14:cNvContentPartPr/>
              <p14:nvPr/>
            </p14:nvContentPartPr>
            <p14:xfrm>
              <a:off x="9235689" y="3835065"/>
              <a:ext cx="47971" cy="293270"/>
            </p14:xfrm>
          </p:contentPart>
        </mc:Choice>
        <mc:Fallback xmlns="">
          <p:pic>
            <p:nvPicPr>
              <p:cNvPr id="26" name="墨迹 25"/>
            </p:nvPicPr>
            <p:blipFill>
              <a:blip r:embed="rId45"/>
            </p:blipFill>
            <p:spPr>
              <a:xfrm>
                <a:off x="9235689" y="3835065"/>
                <a:ext cx="47971" cy="293270"/>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7" name="墨迹 26"/>
              <p14:cNvContentPartPr/>
              <p14:nvPr/>
            </p14:nvContentPartPr>
            <p14:xfrm>
              <a:off x="9261086" y="3891463"/>
              <a:ext cx="189059" cy="140995"/>
            </p14:xfrm>
          </p:contentPart>
        </mc:Choice>
        <mc:Fallback xmlns="">
          <p:pic>
            <p:nvPicPr>
              <p:cNvPr id="27" name="墨迹 26"/>
            </p:nvPicPr>
            <p:blipFill>
              <a:blip r:embed="rId47"/>
            </p:blipFill>
            <p:spPr>
              <a:xfrm>
                <a:off x="9261086" y="3891463"/>
                <a:ext cx="189059" cy="140995"/>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8" name="墨迹 27"/>
              <p14:cNvContentPartPr/>
              <p14:nvPr/>
            </p14:nvContentPartPr>
            <p14:xfrm>
              <a:off x="9481185" y="3857625"/>
              <a:ext cx="67722" cy="107156"/>
            </p14:xfrm>
          </p:contentPart>
        </mc:Choice>
        <mc:Fallback xmlns="">
          <p:pic>
            <p:nvPicPr>
              <p:cNvPr id="28" name="墨迹 27"/>
            </p:nvPicPr>
            <p:blipFill>
              <a:blip r:embed="rId49"/>
            </p:blipFill>
            <p:spPr>
              <a:xfrm>
                <a:off x="9481185" y="3857625"/>
                <a:ext cx="67722" cy="107156"/>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29" name="墨迹 28"/>
              <p14:cNvContentPartPr/>
              <p14:nvPr/>
            </p14:nvContentPartPr>
            <p14:xfrm>
              <a:off x="9554551" y="3846345"/>
              <a:ext cx="169306" cy="135355"/>
            </p14:xfrm>
          </p:contentPart>
        </mc:Choice>
        <mc:Fallback xmlns="">
          <p:pic>
            <p:nvPicPr>
              <p:cNvPr id="29" name="墨迹 28"/>
            </p:nvPicPr>
            <p:blipFill>
              <a:blip r:embed="rId51"/>
            </p:blipFill>
            <p:spPr>
              <a:xfrm>
                <a:off x="9554551" y="3846345"/>
                <a:ext cx="169306" cy="135355"/>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30" name="墨迹 29"/>
              <p14:cNvContentPartPr/>
              <p14:nvPr/>
            </p14:nvContentPartPr>
            <p14:xfrm>
              <a:off x="9723857" y="3778667"/>
              <a:ext cx="90298" cy="324289"/>
            </p14:xfrm>
          </p:contentPart>
        </mc:Choice>
        <mc:Fallback xmlns="">
          <p:pic>
            <p:nvPicPr>
              <p:cNvPr id="30" name="墨迹 29"/>
            </p:nvPicPr>
            <p:blipFill>
              <a:blip r:embed="rId53"/>
            </p:blipFill>
            <p:spPr>
              <a:xfrm>
                <a:off x="9723857" y="3778667"/>
                <a:ext cx="90298" cy="324289"/>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31" name="墨迹 30"/>
              <p14:cNvContentPartPr/>
              <p14:nvPr/>
            </p14:nvContentPartPr>
            <p14:xfrm>
              <a:off x="9853660" y="3871724"/>
              <a:ext cx="180594" cy="25379"/>
            </p14:xfrm>
          </p:contentPart>
        </mc:Choice>
        <mc:Fallback xmlns="">
          <p:pic>
            <p:nvPicPr>
              <p:cNvPr id="31" name="墨迹 30"/>
            </p:nvPicPr>
            <p:blipFill>
              <a:blip r:embed="rId55"/>
            </p:blipFill>
            <p:spPr>
              <a:xfrm>
                <a:off x="9853660" y="3871724"/>
                <a:ext cx="180594" cy="25379"/>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2" name="墨迹 31"/>
              <p14:cNvContentPartPr/>
              <p14:nvPr/>
            </p14:nvContentPartPr>
            <p14:xfrm>
              <a:off x="9929848" y="3812506"/>
              <a:ext cx="53614" cy="211493"/>
            </p14:xfrm>
          </p:contentPart>
        </mc:Choice>
        <mc:Fallback xmlns="">
          <p:pic>
            <p:nvPicPr>
              <p:cNvPr id="32" name="墨迹 31"/>
            </p:nvPicPr>
            <p:blipFill>
              <a:blip r:embed="rId57"/>
            </p:blipFill>
            <p:spPr>
              <a:xfrm>
                <a:off x="9929848" y="3812506"/>
                <a:ext cx="53614" cy="211493"/>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3" name="墨迹 32"/>
              <p14:cNvContentPartPr/>
              <p14:nvPr/>
            </p14:nvContentPartPr>
            <p14:xfrm>
              <a:off x="10051184" y="3716629"/>
              <a:ext cx="141089" cy="273531"/>
            </p14:xfrm>
          </p:contentPart>
        </mc:Choice>
        <mc:Fallback xmlns="">
          <p:pic>
            <p:nvPicPr>
              <p:cNvPr id="33" name="墨迹 32"/>
            </p:nvPicPr>
            <p:blipFill>
              <a:blip r:embed="rId59"/>
            </p:blipFill>
            <p:spPr>
              <a:xfrm>
                <a:off x="10051184" y="3716629"/>
                <a:ext cx="141089" cy="273531"/>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4" name="墨迹 33"/>
              <p14:cNvContentPartPr/>
              <p14:nvPr/>
            </p14:nvContentPartPr>
            <p14:xfrm>
              <a:off x="9577125" y="4850230"/>
              <a:ext cx="411980" cy="290450"/>
            </p14:xfrm>
          </p:contentPart>
        </mc:Choice>
        <mc:Fallback xmlns="">
          <p:pic>
            <p:nvPicPr>
              <p:cNvPr id="34" name="墨迹 33"/>
            </p:nvPicPr>
            <p:blipFill>
              <a:blip r:embed="rId61"/>
            </p:blipFill>
            <p:spPr>
              <a:xfrm>
                <a:off x="9577125" y="4850230"/>
                <a:ext cx="411980" cy="290450"/>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5" name="墨迹 34"/>
              <p14:cNvContentPartPr/>
              <p14:nvPr/>
            </p14:nvContentPartPr>
            <p14:xfrm>
              <a:off x="1021484" y="5391651"/>
              <a:ext cx="369654" cy="16919"/>
            </p14:xfrm>
          </p:contentPart>
        </mc:Choice>
        <mc:Fallback xmlns="">
          <p:pic>
            <p:nvPicPr>
              <p:cNvPr id="35" name="墨迹 34"/>
            </p:nvPicPr>
            <p:blipFill>
              <a:blip r:embed="rId63"/>
            </p:blipFill>
            <p:spPr>
              <a:xfrm>
                <a:off x="1021484" y="5391651"/>
                <a:ext cx="369654" cy="16919"/>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6" name="墨迹 35"/>
              <p14:cNvContentPartPr/>
              <p14:nvPr/>
            </p14:nvContentPartPr>
            <p14:xfrm>
              <a:off x="2268712" y="5521366"/>
              <a:ext cx="293465" cy="310189"/>
            </p14:xfrm>
          </p:contentPart>
        </mc:Choice>
        <mc:Fallback xmlns="">
          <p:pic>
            <p:nvPicPr>
              <p:cNvPr id="36" name="墨迹 35"/>
            </p:nvPicPr>
            <p:blipFill>
              <a:blip r:embed="rId65"/>
            </p:blipFill>
            <p:spPr>
              <a:xfrm>
                <a:off x="2268712" y="5521366"/>
                <a:ext cx="293465" cy="310189"/>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7" name="墨迹 36"/>
              <p14:cNvContentPartPr/>
              <p14:nvPr/>
            </p14:nvContentPartPr>
            <p14:xfrm>
              <a:off x="2567820" y="5493167"/>
              <a:ext cx="132624" cy="146635"/>
            </p14:xfrm>
          </p:contentPart>
        </mc:Choice>
        <mc:Fallback xmlns="">
          <p:pic>
            <p:nvPicPr>
              <p:cNvPr id="37" name="墨迹 36"/>
            </p:nvPicPr>
            <p:blipFill>
              <a:blip r:embed="rId67"/>
            </p:blipFill>
            <p:spPr>
              <a:xfrm>
                <a:off x="2567820" y="5493167"/>
                <a:ext cx="132624" cy="146635"/>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8" name="墨迹 37"/>
              <p14:cNvContentPartPr/>
              <p14:nvPr/>
            </p14:nvContentPartPr>
            <p14:xfrm>
              <a:off x="2680692" y="5524186"/>
              <a:ext cx="124158" cy="36659"/>
            </p14:xfrm>
          </p:contentPart>
        </mc:Choice>
        <mc:Fallback xmlns="">
          <p:pic>
            <p:nvPicPr>
              <p:cNvPr id="38" name="墨迹 37"/>
            </p:nvPicPr>
            <p:blipFill>
              <a:blip r:embed="rId69"/>
            </p:blipFill>
            <p:spPr>
              <a:xfrm>
                <a:off x="2680692" y="5524186"/>
                <a:ext cx="124158" cy="36659"/>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39" name="墨迹 38"/>
              <p14:cNvContentPartPr/>
              <p14:nvPr/>
            </p14:nvContentPartPr>
            <p14:xfrm>
              <a:off x="2739949" y="5436769"/>
              <a:ext cx="36683" cy="239691"/>
            </p14:xfrm>
          </p:contentPart>
        </mc:Choice>
        <mc:Fallback xmlns="">
          <p:pic>
            <p:nvPicPr>
              <p:cNvPr id="39" name="墨迹 38"/>
            </p:nvPicPr>
            <p:blipFill>
              <a:blip r:embed="rId71"/>
            </p:blipFill>
            <p:spPr>
              <a:xfrm>
                <a:off x="2739949" y="5436769"/>
                <a:ext cx="36683" cy="239691"/>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40" name="墨迹 39"/>
              <p14:cNvContentPartPr/>
              <p14:nvPr/>
            </p14:nvContentPartPr>
            <p14:xfrm>
              <a:off x="2776632" y="5701840"/>
              <a:ext cx="166485" cy="16919"/>
            </p14:xfrm>
          </p:contentPart>
        </mc:Choice>
        <mc:Fallback xmlns="">
          <p:pic>
            <p:nvPicPr>
              <p:cNvPr id="40" name="墨迹 39"/>
            </p:nvPicPr>
            <p:blipFill>
              <a:blip r:embed="rId73"/>
            </p:blipFill>
            <p:spPr>
              <a:xfrm>
                <a:off x="2776632" y="5701840"/>
                <a:ext cx="166485" cy="16919"/>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41" name="墨迹 40"/>
              <p14:cNvContentPartPr/>
              <p14:nvPr/>
            </p14:nvContentPartPr>
            <p14:xfrm>
              <a:off x="2861286" y="5617243"/>
              <a:ext cx="28217" cy="239691"/>
            </p14:xfrm>
          </p:contentPart>
        </mc:Choice>
        <mc:Fallback xmlns="">
          <p:pic>
            <p:nvPicPr>
              <p:cNvPr id="41" name="墨迹 40"/>
            </p:nvPicPr>
            <p:blipFill>
              <a:blip r:embed="rId75"/>
            </p:blipFill>
            <p:spPr>
              <a:xfrm>
                <a:off x="2861286" y="5617243"/>
                <a:ext cx="28217" cy="239691"/>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2" name="墨迹 41"/>
              <p14:cNvContentPartPr/>
              <p14:nvPr/>
            </p14:nvContentPartPr>
            <p14:xfrm>
              <a:off x="3315592" y="5527006"/>
              <a:ext cx="14109" cy="231232"/>
            </p14:xfrm>
          </p:contentPart>
        </mc:Choice>
        <mc:Fallback xmlns="">
          <p:pic>
            <p:nvPicPr>
              <p:cNvPr id="42" name="墨迹 41"/>
            </p:nvPicPr>
            <p:blipFill>
              <a:blip r:embed="rId77"/>
            </p:blipFill>
            <p:spPr>
              <a:xfrm>
                <a:off x="3315592" y="5527006"/>
                <a:ext cx="14109" cy="231232"/>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3" name="墨迹 42"/>
              <p14:cNvContentPartPr/>
              <p14:nvPr/>
            </p14:nvContentPartPr>
            <p14:xfrm>
              <a:off x="3329701" y="5625703"/>
              <a:ext cx="95941" cy="25379"/>
            </p14:xfrm>
          </p:contentPart>
        </mc:Choice>
        <mc:Fallback xmlns="">
          <p:pic>
            <p:nvPicPr>
              <p:cNvPr id="43" name="墨迹 42"/>
            </p:nvPicPr>
            <p:blipFill>
              <a:blip r:embed="rId79"/>
            </p:blipFill>
            <p:spPr>
              <a:xfrm>
                <a:off x="3329701" y="5625703"/>
                <a:ext cx="95941" cy="25379"/>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4" name="墨迹 43"/>
              <p14:cNvContentPartPr/>
              <p14:nvPr/>
            </p14:nvContentPartPr>
            <p14:xfrm>
              <a:off x="3394602" y="5487527"/>
              <a:ext cx="19753" cy="389147"/>
            </p14:xfrm>
          </p:contentPart>
        </mc:Choice>
        <mc:Fallback xmlns="">
          <p:pic>
            <p:nvPicPr>
              <p:cNvPr id="44" name="墨迹 43"/>
            </p:nvPicPr>
            <p:blipFill>
              <a:blip r:embed="rId81"/>
            </p:blipFill>
            <p:spPr>
              <a:xfrm>
                <a:off x="3394602" y="5487527"/>
                <a:ext cx="19753" cy="389147"/>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5" name="墨迹 44"/>
              <p14:cNvContentPartPr/>
              <p14:nvPr/>
            </p14:nvContentPartPr>
            <p14:xfrm>
              <a:off x="3482078" y="5673641"/>
              <a:ext cx="115693" cy="112796"/>
            </p14:xfrm>
          </p:contentPart>
        </mc:Choice>
        <mc:Fallback xmlns="">
          <p:pic>
            <p:nvPicPr>
              <p:cNvPr id="45" name="墨迹 44"/>
            </p:nvPicPr>
            <p:blipFill>
              <a:blip r:embed="rId83"/>
            </p:blipFill>
            <p:spPr>
              <a:xfrm>
                <a:off x="3482078" y="5673641"/>
                <a:ext cx="115693" cy="112796"/>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6" name="墨迹 45"/>
              <p14:cNvContentPartPr/>
              <p14:nvPr/>
            </p14:nvContentPartPr>
            <p14:xfrm>
              <a:off x="3702177" y="5673641"/>
              <a:ext cx="400693" cy="16919"/>
            </p14:xfrm>
          </p:contentPart>
        </mc:Choice>
        <mc:Fallback xmlns="">
          <p:pic>
            <p:nvPicPr>
              <p:cNvPr id="46" name="墨迹 45"/>
            </p:nvPicPr>
            <p:blipFill>
              <a:blip r:embed="rId85"/>
            </p:blipFill>
            <p:spPr>
              <a:xfrm>
                <a:off x="3702177" y="5673641"/>
                <a:ext cx="400693" cy="16919"/>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7" name="墨迹 46"/>
              <p14:cNvContentPartPr/>
              <p14:nvPr/>
            </p14:nvContentPartPr>
            <p14:xfrm>
              <a:off x="4300394" y="5464968"/>
              <a:ext cx="237030" cy="290450"/>
            </p14:xfrm>
          </p:contentPart>
        </mc:Choice>
        <mc:Fallback xmlns="">
          <p:pic>
            <p:nvPicPr>
              <p:cNvPr id="47" name="墨迹 46"/>
            </p:nvPicPr>
            <p:blipFill>
              <a:blip r:embed="rId87"/>
            </p:blipFill>
            <p:spPr>
              <a:xfrm>
                <a:off x="4300394" y="5464968"/>
                <a:ext cx="237030" cy="290450"/>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48" name="墨迹 47"/>
              <p14:cNvContentPartPr/>
              <p14:nvPr/>
            </p14:nvContentPartPr>
            <p14:xfrm>
              <a:off x="4633364" y="5572125"/>
              <a:ext cx="155198" cy="16919"/>
            </p14:xfrm>
          </p:contentPart>
        </mc:Choice>
        <mc:Fallback xmlns="">
          <p:pic>
            <p:nvPicPr>
              <p:cNvPr id="48" name="墨迹 47"/>
            </p:nvPicPr>
            <p:blipFill>
              <a:blip r:embed="rId89"/>
            </p:blipFill>
            <p:spPr>
              <a:xfrm>
                <a:off x="4633364" y="5572125"/>
                <a:ext cx="155198" cy="16919"/>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49" name="墨迹 48"/>
              <p14:cNvContentPartPr/>
              <p14:nvPr/>
            </p14:nvContentPartPr>
            <p14:xfrm>
              <a:off x="4698265" y="5459328"/>
              <a:ext cx="36683" cy="259431"/>
            </p14:xfrm>
          </p:contentPart>
        </mc:Choice>
        <mc:Fallback xmlns="">
          <p:pic>
            <p:nvPicPr>
              <p:cNvPr id="49" name="墨迹 48"/>
            </p:nvPicPr>
            <p:blipFill>
              <a:blip r:embed="rId91"/>
            </p:blipFill>
            <p:spPr>
              <a:xfrm>
                <a:off x="4698265" y="5459328"/>
                <a:ext cx="36683" cy="259431"/>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50" name="墨迹 49"/>
              <p14:cNvContentPartPr/>
              <p14:nvPr/>
            </p14:nvContentPartPr>
            <p14:xfrm>
              <a:off x="5149750" y="5436769"/>
              <a:ext cx="25396" cy="225592"/>
            </p14:xfrm>
          </p:contentPart>
        </mc:Choice>
        <mc:Fallback xmlns="">
          <p:pic>
            <p:nvPicPr>
              <p:cNvPr id="50" name="墨迹 49"/>
            </p:nvPicPr>
            <p:blipFill>
              <a:blip r:embed="rId93"/>
            </p:blipFill>
            <p:spPr>
              <a:xfrm>
                <a:off x="5149750" y="5436769"/>
                <a:ext cx="25396" cy="225592"/>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51" name="墨迹 50"/>
              <p14:cNvContentPartPr/>
              <p14:nvPr/>
            </p14:nvContentPartPr>
            <p14:xfrm>
              <a:off x="5180790" y="5515727"/>
              <a:ext cx="87475" cy="22559"/>
            </p14:xfrm>
          </p:contentPart>
        </mc:Choice>
        <mc:Fallback xmlns="">
          <p:pic>
            <p:nvPicPr>
              <p:cNvPr id="51" name="墨迹 50"/>
            </p:nvPicPr>
            <p:blipFill>
              <a:blip r:embed="rId95"/>
            </p:blipFill>
            <p:spPr>
              <a:xfrm>
                <a:off x="5180790" y="5515727"/>
                <a:ext cx="87475" cy="22559"/>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52" name="墨迹 51"/>
              <p14:cNvContentPartPr/>
              <p14:nvPr/>
            </p14:nvContentPartPr>
            <p14:xfrm>
              <a:off x="5276730" y="5402930"/>
              <a:ext cx="11288" cy="377867"/>
            </p14:xfrm>
          </p:contentPart>
        </mc:Choice>
        <mc:Fallback xmlns="">
          <p:pic>
            <p:nvPicPr>
              <p:cNvPr id="52" name="墨迹 51"/>
            </p:nvPicPr>
            <p:blipFill>
              <a:blip r:embed="rId97"/>
            </p:blipFill>
            <p:spPr>
              <a:xfrm>
                <a:off x="5276730" y="5402930"/>
                <a:ext cx="11288" cy="377867"/>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53" name="墨迹 52"/>
              <p14:cNvContentPartPr/>
              <p14:nvPr/>
            </p14:nvContentPartPr>
            <p14:xfrm>
              <a:off x="5383958" y="5391651"/>
              <a:ext cx="132624" cy="33838"/>
            </p14:xfrm>
          </p:contentPart>
        </mc:Choice>
        <mc:Fallback xmlns="">
          <p:pic>
            <p:nvPicPr>
              <p:cNvPr id="53" name="墨迹 52"/>
            </p:nvPicPr>
            <p:blipFill>
              <a:blip r:embed="rId99"/>
            </p:blipFill>
            <p:spPr>
              <a:xfrm>
                <a:off x="5383958" y="5391651"/>
                <a:ext cx="132624" cy="33838"/>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54" name="墨迹 53"/>
              <p14:cNvContentPartPr/>
              <p14:nvPr/>
            </p14:nvContentPartPr>
            <p14:xfrm>
              <a:off x="5446037" y="5284494"/>
              <a:ext cx="56436" cy="259431"/>
            </p14:xfrm>
          </p:contentPart>
        </mc:Choice>
        <mc:Fallback xmlns="">
          <p:pic>
            <p:nvPicPr>
              <p:cNvPr id="54" name="墨迹 53"/>
            </p:nvPicPr>
            <p:blipFill>
              <a:blip r:embed="rId101"/>
            </p:blipFill>
            <p:spPr>
              <a:xfrm>
                <a:off x="5446037" y="5284494"/>
                <a:ext cx="56436" cy="259431"/>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55" name="墨迹 54"/>
              <p14:cNvContentPartPr/>
              <p14:nvPr/>
            </p14:nvContentPartPr>
            <p14:xfrm>
              <a:off x="4955047" y="5442409"/>
              <a:ext cx="304753" cy="265071"/>
            </p14:xfrm>
          </p:contentPart>
        </mc:Choice>
        <mc:Fallback xmlns="">
          <p:pic>
            <p:nvPicPr>
              <p:cNvPr id="55" name="墨迹 54"/>
            </p:nvPicPr>
            <p:blipFill>
              <a:blip r:embed="rId103"/>
            </p:blipFill>
            <p:spPr>
              <a:xfrm>
                <a:off x="4955047" y="5442409"/>
                <a:ext cx="304753" cy="265071"/>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56" name="墨迹 55"/>
              <p14:cNvContentPartPr/>
              <p14:nvPr/>
            </p14:nvContentPartPr>
            <p14:xfrm>
              <a:off x="3707820" y="5746958"/>
              <a:ext cx="332970" cy="11280"/>
            </p14:xfrm>
          </p:contentPart>
        </mc:Choice>
        <mc:Fallback xmlns="">
          <p:pic>
            <p:nvPicPr>
              <p:cNvPr id="56" name="墨迹 55"/>
            </p:nvPicPr>
            <p:blipFill>
              <a:blip r:embed="rId105"/>
            </p:blipFill>
            <p:spPr>
              <a:xfrm>
                <a:off x="3707820" y="5746958"/>
                <a:ext cx="332970" cy="11280"/>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57" name="墨迹 56"/>
              <p14:cNvContentPartPr/>
              <p14:nvPr/>
            </p14:nvContentPartPr>
            <p14:xfrm>
              <a:off x="5070741" y="5904873"/>
              <a:ext cx="53613" cy="422985"/>
            </p14:xfrm>
          </p:contentPart>
        </mc:Choice>
        <mc:Fallback xmlns="">
          <p:pic>
            <p:nvPicPr>
              <p:cNvPr id="57" name="墨迹 56"/>
            </p:nvPicPr>
            <p:blipFill>
              <a:blip r:embed="rId107"/>
            </p:blipFill>
            <p:spPr>
              <a:xfrm>
                <a:off x="5070741" y="5904873"/>
                <a:ext cx="53613" cy="422985"/>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58" name="墨迹 57"/>
              <p14:cNvContentPartPr/>
              <p14:nvPr/>
            </p14:nvContentPartPr>
            <p14:xfrm>
              <a:off x="5053810" y="5876674"/>
              <a:ext cx="81831" cy="140995"/>
            </p14:xfrm>
          </p:contentPart>
        </mc:Choice>
        <mc:Fallback xmlns="">
          <p:pic>
            <p:nvPicPr>
              <p:cNvPr id="58" name="墨迹 57"/>
            </p:nvPicPr>
            <p:blipFill>
              <a:blip r:embed="rId109"/>
            </p:blipFill>
            <p:spPr>
              <a:xfrm>
                <a:off x="5053810" y="5876674"/>
                <a:ext cx="81831" cy="140995"/>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59" name="墨迹 58"/>
              <p14:cNvContentPartPr/>
              <p14:nvPr/>
            </p14:nvContentPartPr>
            <p14:xfrm>
              <a:off x="5158216" y="5910513"/>
              <a:ext cx="95940" cy="62037"/>
            </p14:xfrm>
          </p:contentPart>
        </mc:Choice>
        <mc:Fallback xmlns="">
          <p:pic>
            <p:nvPicPr>
              <p:cNvPr id="59" name="墨迹 58"/>
            </p:nvPicPr>
            <p:blipFill>
              <a:blip r:embed="rId111"/>
            </p:blipFill>
            <p:spPr>
              <a:xfrm>
                <a:off x="5158216" y="5910513"/>
                <a:ext cx="95940" cy="62037"/>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60" name="墨迹 59"/>
              <p14:cNvContentPartPr/>
              <p14:nvPr/>
            </p14:nvContentPartPr>
            <p14:xfrm>
              <a:off x="3690889" y="6074067"/>
              <a:ext cx="536139" cy="11280"/>
            </p14:xfrm>
          </p:contentPart>
        </mc:Choice>
        <mc:Fallback xmlns="">
          <p:pic>
            <p:nvPicPr>
              <p:cNvPr id="60" name="墨迹 59"/>
            </p:nvPicPr>
            <p:blipFill>
              <a:blip r:embed="rId113"/>
            </p:blipFill>
            <p:spPr>
              <a:xfrm>
                <a:off x="3690889" y="6074067"/>
                <a:ext cx="536139" cy="11280"/>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61" name="墨迹 60"/>
              <p14:cNvContentPartPr/>
              <p14:nvPr/>
            </p14:nvContentPartPr>
            <p14:xfrm>
              <a:off x="3628810" y="5972550"/>
              <a:ext cx="217278" cy="307369"/>
            </p14:xfrm>
          </p:contentPart>
        </mc:Choice>
        <mc:Fallback xmlns="">
          <p:pic>
            <p:nvPicPr>
              <p:cNvPr id="61" name="墨迹 60"/>
            </p:nvPicPr>
            <p:blipFill>
              <a:blip r:embed="rId115"/>
            </p:blipFill>
            <p:spPr>
              <a:xfrm>
                <a:off x="3628810" y="5972550"/>
                <a:ext cx="217278" cy="307369"/>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62" name="墨迹 61"/>
              <p14:cNvContentPartPr/>
              <p14:nvPr/>
            </p14:nvContentPartPr>
            <p14:xfrm>
              <a:off x="4797028" y="4963026"/>
              <a:ext cx="203168" cy="293270"/>
            </p14:xfrm>
          </p:contentPart>
        </mc:Choice>
        <mc:Fallback xmlns="">
          <p:pic>
            <p:nvPicPr>
              <p:cNvPr id="62" name="墨迹 61"/>
            </p:nvPicPr>
            <p:blipFill>
              <a:blip r:embed="rId117"/>
            </p:blipFill>
            <p:spPr>
              <a:xfrm>
                <a:off x="4797028" y="4963026"/>
                <a:ext cx="203168" cy="293270"/>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63" name="墨迹 62"/>
              <p14:cNvContentPartPr/>
              <p14:nvPr/>
            </p14:nvContentPartPr>
            <p14:xfrm>
              <a:off x="4836533" y="5008144"/>
              <a:ext cx="129802" cy="284811"/>
            </p14:xfrm>
          </p:contentPart>
        </mc:Choice>
        <mc:Fallback xmlns="">
          <p:pic>
            <p:nvPicPr>
              <p:cNvPr id="63" name="墨迹 62"/>
            </p:nvPicPr>
            <p:blipFill>
              <a:blip r:embed="rId119"/>
            </p:blipFill>
            <p:spPr>
              <a:xfrm>
                <a:off x="4836533" y="5008144"/>
                <a:ext cx="129802" cy="284811"/>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64" name="墨迹 63"/>
              <p14:cNvContentPartPr/>
              <p14:nvPr/>
            </p14:nvContentPartPr>
            <p14:xfrm>
              <a:off x="1873662" y="4647197"/>
              <a:ext cx="541782" cy="33839"/>
            </p14:xfrm>
          </p:contentPart>
        </mc:Choice>
        <mc:Fallback xmlns="">
          <p:pic>
            <p:nvPicPr>
              <p:cNvPr id="64" name="墨迹 63"/>
            </p:nvPicPr>
            <p:blipFill>
              <a:blip r:embed="rId121"/>
            </p:blipFill>
            <p:spPr>
              <a:xfrm>
                <a:off x="1873662" y="4647197"/>
                <a:ext cx="541782" cy="33839"/>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65" name="墨迹 64"/>
              <p14:cNvContentPartPr/>
              <p14:nvPr/>
            </p14:nvContentPartPr>
            <p14:xfrm>
              <a:off x="4847820" y="4514662"/>
              <a:ext cx="318861" cy="239691"/>
            </p14:xfrm>
          </p:contentPart>
        </mc:Choice>
        <mc:Fallback xmlns="">
          <p:pic>
            <p:nvPicPr>
              <p:cNvPr id="65" name="墨迹 64"/>
            </p:nvPicPr>
            <p:blipFill>
              <a:blip r:embed="rId123"/>
            </p:blipFill>
            <p:spPr>
              <a:xfrm>
                <a:off x="4847820" y="4514662"/>
                <a:ext cx="318861" cy="239691"/>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66" name="墨迹 65"/>
              <p14:cNvContentPartPr/>
              <p14:nvPr/>
            </p14:nvContentPartPr>
            <p14:xfrm>
              <a:off x="536138" y="5087101"/>
              <a:ext cx="626435" cy="383507"/>
            </p14:xfrm>
          </p:contentPart>
        </mc:Choice>
        <mc:Fallback xmlns="">
          <p:pic>
            <p:nvPicPr>
              <p:cNvPr id="66" name="墨迹 65"/>
            </p:nvPicPr>
            <p:blipFill>
              <a:blip r:embed="rId125"/>
            </p:blipFill>
            <p:spPr>
              <a:xfrm>
                <a:off x="536138" y="5087101"/>
                <a:ext cx="626435" cy="383507"/>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67" name="墨迹 66"/>
              <p14:cNvContentPartPr/>
              <p14:nvPr/>
            </p14:nvContentPartPr>
            <p14:xfrm>
              <a:off x="7376136" y="1697580"/>
              <a:ext cx="22574" cy="33839"/>
            </p14:xfrm>
          </p:contentPart>
        </mc:Choice>
        <mc:Fallback xmlns="">
          <p:pic>
            <p:nvPicPr>
              <p:cNvPr id="67" name="墨迹 66"/>
            </p:nvPicPr>
            <p:blipFill>
              <a:blip r:embed="rId127"/>
            </p:blipFill>
            <p:spPr>
              <a:xfrm>
                <a:off x="7376136" y="1697580"/>
                <a:ext cx="22574" cy="33839"/>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68" name="墨迹 67"/>
              <p14:cNvContentPartPr/>
              <p14:nvPr/>
            </p14:nvContentPartPr>
            <p14:xfrm>
              <a:off x="2454949" y="2447674"/>
              <a:ext cx="411980" cy="411705"/>
            </p14:xfrm>
          </p:contentPart>
        </mc:Choice>
        <mc:Fallback xmlns="">
          <p:pic>
            <p:nvPicPr>
              <p:cNvPr id="68" name="墨迹 67"/>
            </p:nvPicPr>
            <p:blipFill>
              <a:blip r:embed="rId129"/>
            </p:blipFill>
            <p:spPr>
              <a:xfrm>
                <a:off x="2454949" y="2447674"/>
                <a:ext cx="411980" cy="411705"/>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69" name="墨迹 68"/>
              <p14:cNvContentPartPr/>
              <p14:nvPr/>
            </p14:nvContentPartPr>
            <p14:xfrm>
              <a:off x="3307127" y="2371536"/>
              <a:ext cx="567178" cy="109977"/>
            </p14:xfrm>
          </p:contentPart>
        </mc:Choice>
        <mc:Fallback xmlns="">
          <p:pic>
            <p:nvPicPr>
              <p:cNvPr id="69" name="墨迹 68"/>
            </p:nvPicPr>
            <p:blipFill>
              <a:blip r:embed="rId131"/>
            </p:blipFill>
            <p:spPr>
              <a:xfrm>
                <a:off x="3307127" y="2371536"/>
                <a:ext cx="567178" cy="109977"/>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70" name="墨迹 69"/>
              <p14:cNvContentPartPr/>
              <p14:nvPr/>
            </p14:nvContentPartPr>
            <p14:xfrm>
              <a:off x="8408908" y="3175208"/>
              <a:ext cx="756237" cy="64858"/>
            </p14:xfrm>
          </p:contentPart>
        </mc:Choice>
        <mc:Fallback xmlns="">
          <p:pic>
            <p:nvPicPr>
              <p:cNvPr id="70" name="墨迹 69"/>
            </p:nvPicPr>
            <p:blipFill>
              <a:blip r:embed="rId133"/>
            </p:blipFill>
            <p:spPr>
              <a:xfrm>
                <a:off x="8408908" y="3175208"/>
                <a:ext cx="756237" cy="64858"/>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71" name="墨迹 70"/>
              <p14:cNvContentPartPr/>
              <p14:nvPr/>
            </p14:nvContentPartPr>
            <p14:xfrm>
              <a:off x="8369402" y="3214687"/>
              <a:ext cx="874753" cy="33839"/>
            </p14:xfrm>
          </p:contentPart>
        </mc:Choice>
        <mc:Fallback xmlns="">
          <p:pic>
            <p:nvPicPr>
              <p:cNvPr id="71" name="墨迹 70"/>
            </p:nvPicPr>
            <p:blipFill>
              <a:blip r:embed="rId135"/>
            </p:blipFill>
            <p:spPr>
              <a:xfrm>
                <a:off x="8369402" y="3214687"/>
                <a:ext cx="874753" cy="33839"/>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72" name="墨迹 71"/>
              <p14:cNvContentPartPr/>
              <p14:nvPr/>
            </p14:nvContentPartPr>
            <p14:xfrm>
              <a:off x="8414551" y="3121630"/>
              <a:ext cx="767525" cy="104337"/>
            </p14:xfrm>
          </p:contentPart>
        </mc:Choice>
        <mc:Fallback xmlns="">
          <p:pic>
            <p:nvPicPr>
              <p:cNvPr id="72" name="墨迹 71"/>
            </p:nvPicPr>
            <p:blipFill>
              <a:blip r:embed="rId137"/>
            </p:blipFill>
            <p:spPr>
              <a:xfrm>
                <a:off x="8414551" y="3121630"/>
                <a:ext cx="767525" cy="104337"/>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73" name="墨迹 72"/>
              <p14:cNvContentPartPr/>
              <p14:nvPr/>
            </p14:nvContentPartPr>
            <p14:xfrm>
              <a:off x="8662868" y="1759618"/>
              <a:ext cx="586930" cy="1325354"/>
            </p14:xfrm>
          </p:contentPart>
        </mc:Choice>
        <mc:Fallback xmlns="">
          <p:pic>
            <p:nvPicPr>
              <p:cNvPr id="73" name="墨迹 72"/>
            </p:nvPicPr>
            <p:blipFill>
              <a:blip r:embed="rId139"/>
            </p:blipFill>
            <p:spPr>
              <a:xfrm>
                <a:off x="8662868" y="1759618"/>
                <a:ext cx="586930" cy="1325354"/>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74" name="墨迹 73"/>
              <p14:cNvContentPartPr/>
              <p14:nvPr/>
            </p14:nvContentPartPr>
            <p14:xfrm>
              <a:off x="9091779" y="1720139"/>
              <a:ext cx="214455" cy="284810"/>
            </p14:xfrm>
          </p:contentPart>
        </mc:Choice>
        <mc:Fallback xmlns="">
          <p:pic>
            <p:nvPicPr>
              <p:cNvPr id="74" name="墨迹 73"/>
            </p:nvPicPr>
            <p:blipFill>
              <a:blip r:embed="rId141"/>
            </p:blipFill>
            <p:spPr>
              <a:xfrm>
                <a:off x="9091779" y="1720139"/>
                <a:ext cx="214455" cy="284810"/>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75" name="墨迹 74"/>
              <p14:cNvContentPartPr/>
              <p14:nvPr/>
            </p14:nvContentPartPr>
            <p14:xfrm>
              <a:off x="9469897" y="1432509"/>
              <a:ext cx="62079" cy="349668"/>
            </p14:xfrm>
          </p:contentPart>
        </mc:Choice>
        <mc:Fallback xmlns="">
          <p:pic>
            <p:nvPicPr>
              <p:cNvPr id="75" name="墨迹 74"/>
            </p:nvPicPr>
            <p:blipFill>
              <a:blip r:embed="rId143"/>
            </p:blipFill>
            <p:spPr>
              <a:xfrm>
                <a:off x="9469897" y="1432509"/>
                <a:ext cx="62079" cy="349668"/>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76" name="墨迹 75"/>
              <p14:cNvContentPartPr/>
              <p14:nvPr/>
            </p14:nvContentPartPr>
            <p14:xfrm>
              <a:off x="9599699" y="1393031"/>
              <a:ext cx="146733" cy="33839"/>
            </p14:xfrm>
          </p:contentPart>
        </mc:Choice>
        <mc:Fallback xmlns="">
          <p:pic>
            <p:nvPicPr>
              <p:cNvPr id="76" name="墨迹 75"/>
            </p:nvPicPr>
            <p:blipFill>
              <a:blip r:embed="rId145"/>
            </p:blipFill>
            <p:spPr>
              <a:xfrm>
                <a:off x="9599699" y="1393031"/>
                <a:ext cx="146733" cy="33839"/>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77" name="墨迹 76"/>
              <p14:cNvContentPartPr/>
              <p14:nvPr/>
            </p14:nvContentPartPr>
            <p14:xfrm>
              <a:off x="9579947" y="1471988"/>
              <a:ext cx="25396" cy="118436"/>
            </p14:xfrm>
          </p:contentPart>
        </mc:Choice>
        <mc:Fallback xmlns="">
          <p:pic>
            <p:nvPicPr>
              <p:cNvPr id="77" name="墨迹 76"/>
            </p:nvPicPr>
            <p:blipFill>
              <a:blip r:embed="rId147"/>
            </p:blipFill>
            <p:spPr>
              <a:xfrm>
                <a:off x="9579947" y="1471988"/>
                <a:ext cx="25396" cy="118436"/>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78" name="墨迹 77"/>
              <p14:cNvContentPartPr/>
              <p14:nvPr/>
            </p14:nvContentPartPr>
            <p14:xfrm>
              <a:off x="9492472" y="1342272"/>
              <a:ext cx="237030" cy="417346"/>
            </p14:xfrm>
          </p:contentPart>
        </mc:Choice>
        <mc:Fallback xmlns="">
          <p:pic>
            <p:nvPicPr>
              <p:cNvPr id="78" name="墨迹 77"/>
            </p:nvPicPr>
            <p:blipFill>
              <a:blip r:embed="rId149"/>
            </p:blipFill>
            <p:spPr>
              <a:xfrm>
                <a:off x="9492472" y="1342272"/>
                <a:ext cx="237030" cy="417346"/>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79" name="墨迹 78"/>
              <p14:cNvContentPartPr/>
              <p14:nvPr/>
            </p14:nvContentPartPr>
            <p14:xfrm>
              <a:off x="9464254" y="1596064"/>
              <a:ext cx="321683" cy="188933"/>
            </p14:xfrm>
          </p:contentPart>
        </mc:Choice>
        <mc:Fallback xmlns="">
          <p:pic>
            <p:nvPicPr>
              <p:cNvPr id="79" name="墨迹 78"/>
            </p:nvPicPr>
            <p:blipFill>
              <a:blip r:embed="rId151"/>
            </p:blipFill>
            <p:spPr>
              <a:xfrm>
                <a:off x="9464254" y="1596064"/>
                <a:ext cx="321683" cy="188933"/>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80" name="墨迹 79"/>
              <p14:cNvContentPartPr/>
              <p14:nvPr/>
            </p14:nvContentPartPr>
            <p14:xfrm>
              <a:off x="9938313" y="1404310"/>
              <a:ext cx="129802" cy="33839"/>
            </p14:xfrm>
          </p:contentPart>
        </mc:Choice>
        <mc:Fallback xmlns="">
          <p:pic>
            <p:nvPicPr>
              <p:cNvPr id="80" name="墨迹 79"/>
            </p:nvPicPr>
            <p:blipFill>
              <a:blip r:embed="rId153"/>
            </p:blipFill>
            <p:spPr>
              <a:xfrm>
                <a:off x="9938313" y="1404310"/>
                <a:ext cx="129802" cy="33839"/>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81" name="墨迹 80"/>
              <p14:cNvContentPartPr/>
              <p14:nvPr/>
            </p14:nvContentPartPr>
            <p14:xfrm>
              <a:off x="9890343" y="1460708"/>
              <a:ext cx="31039" cy="310189"/>
            </p14:xfrm>
          </p:contentPart>
        </mc:Choice>
        <mc:Fallback xmlns="">
          <p:pic>
            <p:nvPicPr>
              <p:cNvPr id="81" name="墨迹 80"/>
            </p:nvPicPr>
            <p:blipFill>
              <a:blip r:embed="rId155"/>
            </p:blipFill>
            <p:spPr>
              <a:xfrm>
                <a:off x="9890343" y="1460708"/>
                <a:ext cx="31039" cy="310189"/>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82" name="墨迹 81"/>
              <p14:cNvContentPartPr/>
              <p14:nvPr/>
            </p14:nvContentPartPr>
            <p14:xfrm>
              <a:off x="9893164" y="1511467"/>
              <a:ext cx="237030" cy="186113"/>
            </p14:xfrm>
          </p:contentPart>
        </mc:Choice>
        <mc:Fallback xmlns="">
          <p:pic>
            <p:nvPicPr>
              <p:cNvPr id="82" name="墨迹 81"/>
            </p:nvPicPr>
            <p:blipFill>
              <a:blip r:embed="rId157"/>
            </p:blipFill>
            <p:spPr>
              <a:xfrm>
                <a:off x="9893164" y="1511467"/>
                <a:ext cx="237030" cy="186113"/>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83" name="墨迹 82"/>
              <p14:cNvContentPartPr/>
              <p14:nvPr/>
            </p14:nvContentPartPr>
            <p14:xfrm>
              <a:off x="10104798" y="1353552"/>
              <a:ext cx="81832" cy="157915"/>
            </p14:xfrm>
          </p:contentPart>
        </mc:Choice>
        <mc:Fallback xmlns="">
          <p:pic>
            <p:nvPicPr>
              <p:cNvPr id="83" name="墨迹 82"/>
            </p:nvPicPr>
            <p:blipFill>
              <a:blip r:embed="rId159"/>
            </p:blipFill>
            <p:spPr>
              <a:xfrm>
                <a:off x="10104798" y="1353552"/>
                <a:ext cx="81832" cy="157915"/>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84" name="墨迹 83"/>
              <p14:cNvContentPartPr/>
              <p14:nvPr/>
            </p14:nvContentPartPr>
            <p14:xfrm>
              <a:off x="10197917" y="1398671"/>
              <a:ext cx="104406" cy="16919"/>
            </p14:xfrm>
          </p:contentPart>
        </mc:Choice>
        <mc:Fallback xmlns="">
          <p:pic>
            <p:nvPicPr>
              <p:cNvPr id="84" name="墨迹 83"/>
            </p:nvPicPr>
            <p:blipFill>
              <a:blip r:embed="rId161"/>
            </p:blipFill>
            <p:spPr>
              <a:xfrm>
                <a:off x="10197917" y="1398671"/>
                <a:ext cx="104406" cy="16919"/>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85" name="墨迹 84"/>
              <p14:cNvContentPartPr/>
              <p14:nvPr/>
            </p14:nvContentPartPr>
            <p14:xfrm>
              <a:off x="10228957" y="1319713"/>
              <a:ext cx="36683" cy="169194"/>
            </p14:xfrm>
          </p:contentPart>
        </mc:Choice>
        <mc:Fallback xmlns="">
          <p:pic>
            <p:nvPicPr>
              <p:cNvPr id="85" name="墨迹 84"/>
            </p:nvPicPr>
            <p:blipFill>
              <a:blip r:embed="rId163"/>
            </p:blipFill>
            <p:spPr>
              <a:xfrm>
                <a:off x="10228957" y="1319713"/>
                <a:ext cx="36683" cy="169194"/>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86" name="墨迹 85"/>
              <p14:cNvContentPartPr/>
              <p14:nvPr/>
            </p14:nvContentPartPr>
            <p14:xfrm>
              <a:off x="10418015" y="1291514"/>
              <a:ext cx="16931" cy="425805"/>
            </p14:xfrm>
          </p:contentPart>
        </mc:Choice>
        <mc:Fallback xmlns="">
          <p:pic>
            <p:nvPicPr>
              <p:cNvPr id="86" name="墨迹 85"/>
            </p:nvPicPr>
            <p:blipFill>
              <a:blip r:embed="rId165"/>
            </p:blipFill>
            <p:spPr>
              <a:xfrm>
                <a:off x="10418015" y="1291514"/>
                <a:ext cx="16931" cy="425805"/>
              </a:xfrm>
              <a:prstGeom prst="rect"/>
            </p:spPr>
          </p:pic>
        </mc:Fallback>
      </mc:AlternateContent>
      <mc:AlternateContent xmlns:mc="http://schemas.openxmlformats.org/markup-compatibility/2006" xmlns:p14="http://schemas.microsoft.com/office/powerpoint/2010/main">
        <mc:Choice Requires="p14">
          <p:contentPart r:id="rId166" p14:bwMode="auto">
            <p14:nvContentPartPr>
              <p14:cNvPr id="87" name="墨迹 86"/>
              <p14:cNvContentPartPr/>
              <p14:nvPr/>
            </p14:nvContentPartPr>
            <p14:xfrm>
              <a:off x="10344649" y="1522746"/>
              <a:ext cx="234209" cy="253791"/>
            </p14:xfrm>
          </p:contentPart>
        </mc:Choice>
        <mc:Fallback xmlns="">
          <p:pic>
            <p:nvPicPr>
              <p:cNvPr id="87" name="墨迹 86"/>
            </p:nvPicPr>
            <p:blipFill>
              <a:blip r:embed="rId167"/>
            </p:blipFill>
            <p:spPr>
              <a:xfrm>
                <a:off x="10344649" y="1522746"/>
                <a:ext cx="234209" cy="253791"/>
              </a:xfrm>
              <a:prstGeom prst="rect"/>
            </p:spPr>
          </p:pic>
        </mc:Fallback>
      </mc:AlternateContent>
      <mc:AlternateContent xmlns:mc="http://schemas.openxmlformats.org/markup-compatibility/2006" xmlns:p14="http://schemas.microsoft.com/office/powerpoint/2010/main">
        <mc:Choice Requires="p14">
          <p:contentPart r:id="rId168" p14:bwMode="auto">
            <p14:nvContentPartPr>
              <p14:cNvPr id="88" name="墨迹 87"/>
              <p14:cNvContentPartPr/>
              <p14:nvPr/>
            </p14:nvContentPartPr>
            <p14:xfrm>
              <a:off x="10700194" y="1302794"/>
              <a:ext cx="62078" cy="76137"/>
            </p14:xfrm>
          </p:contentPart>
        </mc:Choice>
        <mc:Fallback xmlns="">
          <p:pic>
            <p:nvPicPr>
              <p:cNvPr id="88" name="墨迹 87"/>
            </p:nvPicPr>
            <p:blipFill>
              <a:blip r:embed="rId169"/>
            </p:blipFill>
            <p:spPr>
              <a:xfrm>
                <a:off x="10700194" y="1302794"/>
                <a:ext cx="62078" cy="76137"/>
              </a:xfrm>
              <a:prstGeom prst="rect"/>
            </p:spPr>
          </p:pic>
        </mc:Fallback>
      </mc:AlternateContent>
      <mc:AlternateContent xmlns:mc="http://schemas.openxmlformats.org/markup-compatibility/2006" xmlns:p14="http://schemas.microsoft.com/office/powerpoint/2010/main">
        <mc:Choice Requires="p14">
          <p:contentPart r:id="rId170" p14:bwMode="auto">
            <p14:nvContentPartPr>
              <p14:cNvPr id="89" name="墨迹 88"/>
              <p14:cNvContentPartPr/>
              <p14:nvPr/>
            </p14:nvContentPartPr>
            <p14:xfrm>
              <a:off x="10632472" y="1409950"/>
              <a:ext cx="11287" cy="163554"/>
            </p14:xfrm>
          </p:contentPart>
        </mc:Choice>
        <mc:Fallback xmlns="">
          <p:pic>
            <p:nvPicPr>
              <p:cNvPr id="89" name="墨迹 88"/>
            </p:nvPicPr>
            <p:blipFill>
              <a:blip r:embed="rId171"/>
            </p:blipFill>
            <p:spPr>
              <a:xfrm>
                <a:off x="10632472" y="1409950"/>
                <a:ext cx="11287" cy="163554"/>
              </a:xfrm>
              <a:prstGeom prst="rect"/>
            </p:spPr>
          </p:pic>
        </mc:Fallback>
      </mc:AlternateContent>
      <mc:AlternateContent xmlns:mc="http://schemas.openxmlformats.org/markup-compatibility/2006" xmlns:p14="http://schemas.microsoft.com/office/powerpoint/2010/main">
        <mc:Choice Requires="p14">
          <p:contentPart r:id="rId172" p14:bwMode="auto">
            <p14:nvContentPartPr>
              <p14:cNvPr id="90" name="墨迹 89"/>
              <p14:cNvContentPartPr/>
              <p14:nvPr/>
            </p14:nvContentPartPr>
            <p14:xfrm>
              <a:off x="10609897" y="1398671"/>
              <a:ext cx="180594" cy="293269"/>
            </p14:xfrm>
          </p:contentPart>
        </mc:Choice>
        <mc:Fallback xmlns="">
          <p:pic>
            <p:nvPicPr>
              <p:cNvPr id="90" name="墨迹 89"/>
            </p:nvPicPr>
            <p:blipFill>
              <a:blip r:embed="rId173"/>
            </p:blipFill>
            <p:spPr>
              <a:xfrm>
                <a:off x="10609897" y="1398671"/>
                <a:ext cx="180594" cy="293269"/>
              </a:xfrm>
              <a:prstGeom prst="rect"/>
            </p:spPr>
          </p:pic>
        </mc:Fallback>
      </mc:AlternateContent>
      <mc:AlternateContent xmlns:mc="http://schemas.openxmlformats.org/markup-compatibility/2006" xmlns:p14="http://schemas.microsoft.com/office/powerpoint/2010/main">
        <mc:Choice Requires="p14">
          <p:contentPart r:id="rId174" p14:bwMode="auto">
            <p14:nvContentPartPr>
              <p14:cNvPr id="91" name="墨迹 90"/>
              <p14:cNvContentPartPr/>
              <p14:nvPr/>
            </p14:nvContentPartPr>
            <p14:xfrm>
              <a:off x="10705838" y="1624263"/>
              <a:ext cx="132623" cy="78957"/>
            </p14:xfrm>
          </p:contentPart>
        </mc:Choice>
        <mc:Fallback xmlns="">
          <p:pic>
            <p:nvPicPr>
              <p:cNvPr id="91" name="墨迹 90"/>
            </p:nvPicPr>
            <p:blipFill>
              <a:blip r:embed="rId175"/>
            </p:blipFill>
            <p:spPr>
              <a:xfrm>
                <a:off x="10705838" y="1624263"/>
                <a:ext cx="132623" cy="78957"/>
              </a:xfrm>
              <a:prstGeom prst="rect"/>
            </p:spPr>
          </p:pic>
        </mc:Fallback>
      </mc:AlternateContent>
      <mc:AlternateContent xmlns:mc="http://schemas.openxmlformats.org/markup-compatibility/2006" xmlns:p14="http://schemas.microsoft.com/office/powerpoint/2010/main">
        <mc:Choice Requires="p14">
          <p:contentPart r:id="rId176" p14:bwMode="auto">
            <p14:nvContentPartPr>
              <p14:cNvPr id="92" name="墨迹 91"/>
              <p14:cNvContentPartPr/>
              <p14:nvPr/>
            </p14:nvContentPartPr>
            <p14:xfrm>
              <a:off x="10861036" y="1314074"/>
              <a:ext cx="104405" cy="172014"/>
            </p14:xfrm>
          </p:contentPart>
        </mc:Choice>
        <mc:Fallback xmlns="">
          <p:pic>
            <p:nvPicPr>
              <p:cNvPr id="92" name="墨迹 91"/>
            </p:nvPicPr>
            <p:blipFill>
              <a:blip r:embed="rId177"/>
            </p:blipFill>
            <p:spPr>
              <a:xfrm>
                <a:off x="10861036" y="1314074"/>
                <a:ext cx="104405" cy="172014"/>
              </a:xfrm>
              <a:prstGeom prst="rect"/>
            </p:spPr>
          </p:pic>
        </mc:Fallback>
      </mc:AlternateContent>
      <mc:AlternateContent xmlns:mc="http://schemas.openxmlformats.org/markup-compatibility/2006" xmlns:p14="http://schemas.microsoft.com/office/powerpoint/2010/main">
        <mc:Choice Requires="p14">
          <p:contentPart r:id="rId178" p14:bwMode="auto">
            <p14:nvContentPartPr>
              <p14:cNvPr id="93" name="墨迹 92"/>
              <p14:cNvContentPartPr/>
              <p14:nvPr/>
            </p14:nvContentPartPr>
            <p14:xfrm>
              <a:off x="10942868" y="1376111"/>
              <a:ext cx="152376" cy="124076"/>
            </p14:xfrm>
          </p:contentPart>
        </mc:Choice>
        <mc:Fallback xmlns="">
          <p:pic>
            <p:nvPicPr>
              <p:cNvPr id="93" name="墨迹 92"/>
            </p:nvPicPr>
            <p:blipFill>
              <a:blip r:embed="rId179"/>
            </p:blipFill>
            <p:spPr>
              <a:xfrm>
                <a:off x="10942868" y="1376111"/>
                <a:ext cx="152376" cy="124076"/>
              </a:xfrm>
              <a:prstGeom prst="rect"/>
            </p:spPr>
          </p:pic>
        </mc:Fallback>
      </mc:AlternateContent>
      <mc:AlternateContent xmlns:mc="http://schemas.openxmlformats.org/markup-compatibility/2006" xmlns:p14="http://schemas.microsoft.com/office/powerpoint/2010/main">
        <mc:Choice Requires="p14">
          <p:contentPart r:id="rId180" p14:bwMode="auto">
            <p14:nvContentPartPr>
              <p14:cNvPr id="94" name="墨迹 93"/>
              <p14:cNvContentPartPr/>
              <p14:nvPr/>
            </p14:nvContentPartPr>
            <p14:xfrm>
              <a:off x="10892075" y="1460708"/>
              <a:ext cx="299109" cy="231232"/>
            </p14:xfrm>
          </p:contentPart>
        </mc:Choice>
        <mc:Fallback xmlns="">
          <p:pic>
            <p:nvPicPr>
              <p:cNvPr id="94" name="墨迹 93"/>
            </p:nvPicPr>
            <p:blipFill>
              <a:blip r:embed="rId181"/>
            </p:blipFill>
            <p:spPr>
              <a:xfrm>
                <a:off x="10892075" y="1460708"/>
                <a:ext cx="299109" cy="231232"/>
              </a:xfrm>
              <a:prstGeom prst="rect"/>
            </p:spPr>
          </p:pic>
        </mc:Fallback>
      </mc:AlternateContent>
      <mc:AlternateContent xmlns:mc="http://schemas.openxmlformats.org/markup-compatibility/2006" xmlns:p14="http://schemas.microsoft.com/office/powerpoint/2010/main">
        <mc:Choice Requires="p14">
          <p:contentPart r:id="rId182" p14:bwMode="auto">
            <p14:nvContentPartPr>
              <p14:cNvPr id="95" name="墨迹 94"/>
              <p14:cNvContentPartPr/>
              <p14:nvPr/>
            </p14:nvContentPartPr>
            <p14:xfrm>
              <a:off x="11292768" y="1598884"/>
              <a:ext cx="2821" cy="8459"/>
            </p14:xfrm>
          </p:contentPart>
        </mc:Choice>
        <mc:Fallback xmlns="">
          <p:pic>
            <p:nvPicPr>
              <p:cNvPr id="95" name="墨迹 94"/>
            </p:nvPicPr>
            <p:blipFill>
              <a:blip r:embed="rId183"/>
            </p:blipFill>
            <p:spPr>
              <a:xfrm>
                <a:off x="11292768" y="1598884"/>
                <a:ext cx="2821" cy="8459"/>
              </a:xfrm>
              <a:prstGeom prst="rect"/>
            </p:spPr>
          </p:pic>
        </mc:Fallback>
      </mc:AlternateContent>
      <mc:AlternateContent xmlns:mc="http://schemas.openxmlformats.org/markup-compatibility/2006" xmlns:p14="http://schemas.microsoft.com/office/powerpoint/2010/main">
        <mc:Choice Requires="p14">
          <p:contentPart r:id="rId184" p14:bwMode="auto">
            <p14:nvContentPartPr>
              <p14:cNvPr id="96" name="墨迹 95"/>
              <p14:cNvContentPartPr/>
              <p14:nvPr/>
            </p14:nvContentPartPr>
            <p14:xfrm>
              <a:off x="9644848" y="1934452"/>
              <a:ext cx="293465" cy="315829"/>
            </p14:xfrm>
          </p:contentPart>
        </mc:Choice>
        <mc:Fallback xmlns="">
          <p:pic>
            <p:nvPicPr>
              <p:cNvPr id="96" name="墨迹 95"/>
            </p:nvPicPr>
            <p:blipFill>
              <a:blip r:embed="rId185"/>
            </p:blipFill>
            <p:spPr>
              <a:xfrm>
                <a:off x="9644848" y="1934452"/>
                <a:ext cx="293465" cy="315829"/>
              </a:xfrm>
              <a:prstGeom prst="rect"/>
            </p:spPr>
          </p:pic>
        </mc:Fallback>
      </mc:AlternateContent>
      <mc:AlternateContent xmlns:mc="http://schemas.openxmlformats.org/markup-compatibility/2006" xmlns:p14="http://schemas.microsoft.com/office/powerpoint/2010/main">
        <mc:Choice Requires="p14">
          <p:contentPart r:id="rId186" p14:bwMode="auto">
            <p14:nvContentPartPr>
              <p14:cNvPr id="97" name="墨迹 96"/>
              <p14:cNvContentPartPr/>
              <p14:nvPr/>
            </p14:nvContentPartPr>
            <p14:xfrm>
              <a:off x="9960887" y="1878054"/>
              <a:ext cx="104406" cy="135355"/>
            </p14:xfrm>
          </p:contentPart>
        </mc:Choice>
        <mc:Fallback xmlns="">
          <p:pic>
            <p:nvPicPr>
              <p:cNvPr id="97" name="墨迹 96"/>
            </p:nvPicPr>
            <p:blipFill>
              <a:blip r:embed="rId187"/>
            </p:blipFill>
            <p:spPr>
              <a:xfrm>
                <a:off x="9960887" y="1878054"/>
                <a:ext cx="104406" cy="135355"/>
              </a:xfrm>
              <a:prstGeom prst="rect"/>
            </p:spPr>
          </p:pic>
        </mc:Fallback>
      </mc:AlternateContent>
      <mc:AlternateContent xmlns:mc="http://schemas.openxmlformats.org/markup-compatibility/2006" xmlns:p14="http://schemas.microsoft.com/office/powerpoint/2010/main">
        <mc:Choice Requires="p14">
          <p:contentPart r:id="rId188" p14:bwMode="auto">
            <p14:nvContentPartPr>
              <p14:cNvPr id="98" name="墨迹 97"/>
              <p14:cNvContentPartPr/>
              <p14:nvPr/>
            </p14:nvContentPartPr>
            <p14:xfrm>
              <a:off x="10051184" y="1889333"/>
              <a:ext cx="107228" cy="33839"/>
            </p14:xfrm>
          </p:contentPart>
        </mc:Choice>
        <mc:Fallback xmlns="">
          <p:pic>
            <p:nvPicPr>
              <p:cNvPr id="98" name="墨迹 97"/>
            </p:nvPicPr>
            <p:blipFill>
              <a:blip r:embed="rId189"/>
            </p:blipFill>
            <p:spPr>
              <a:xfrm>
                <a:off x="10051184" y="1889333"/>
                <a:ext cx="107228" cy="33839"/>
              </a:xfrm>
              <a:prstGeom prst="rect"/>
            </p:spPr>
          </p:pic>
        </mc:Fallback>
      </mc:AlternateContent>
      <mc:AlternateContent xmlns:mc="http://schemas.openxmlformats.org/markup-compatibility/2006" xmlns:p14="http://schemas.microsoft.com/office/powerpoint/2010/main">
        <mc:Choice Requires="p14">
          <p:contentPart r:id="rId190" p14:bwMode="auto">
            <p14:nvContentPartPr>
              <p14:cNvPr id="99" name="墨迹 98"/>
              <p14:cNvContentPartPr/>
              <p14:nvPr/>
            </p14:nvContentPartPr>
            <p14:xfrm>
              <a:off x="10093511" y="1804736"/>
              <a:ext cx="19753" cy="219953"/>
            </p14:xfrm>
          </p:contentPart>
        </mc:Choice>
        <mc:Fallback xmlns="">
          <p:pic>
            <p:nvPicPr>
              <p:cNvPr id="99" name="墨迹 98"/>
            </p:nvPicPr>
            <p:blipFill>
              <a:blip r:embed="rId191"/>
            </p:blipFill>
            <p:spPr>
              <a:xfrm>
                <a:off x="10093511" y="1804736"/>
                <a:ext cx="19753" cy="219953"/>
              </a:xfrm>
              <a:prstGeom prst="rect"/>
            </p:spPr>
          </p:pic>
        </mc:Fallback>
      </mc:AlternateContent>
      <mc:AlternateContent xmlns:mc="http://schemas.openxmlformats.org/markup-compatibility/2006" xmlns:p14="http://schemas.microsoft.com/office/powerpoint/2010/main">
        <mc:Choice Requires="p14">
          <p:contentPart r:id="rId192" p14:bwMode="auto">
            <p14:nvContentPartPr>
              <p14:cNvPr id="100" name="墨迹 99"/>
              <p14:cNvContentPartPr/>
              <p14:nvPr/>
            </p14:nvContentPartPr>
            <p14:xfrm>
              <a:off x="10209204" y="1872414"/>
              <a:ext cx="180594" cy="281990"/>
            </p14:xfrm>
          </p:contentPart>
        </mc:Choice>
        <mc:Fallback xmlns="">
          <p:pic>
            <p:nvPicPr>
              <p:cNvPr id="100" name="墨迹 99"/>
            </p:nvPicPr>
            <p:blipFill>
              <a:blip r:embed="rId193"/>
            </p:blipFill>
            <p:spPr>
              <a:xfrm>
                <a:off x="10209204" y="1872414"/>
                <a:ext cx="180594" cy="281990"/>
              </a:xfrm>
              <a:prstGeom prst="rect"/>
            </p:spPr>
          </p:pic>
        </mc:Fallback>
      </mc:AlternateContent>
      <mc:AlternateContent xmlns:mc="http://schemas.openxmlformats.org/markup-compatibility/2006" xmlns:p14="http://schemas.microsoft.com/office/powerpoint/2010/main">
        <mc:Choice Requires="p14">
          <p:contentPart r:id="rId194" p14:bwMode="auto">
            <p14:nvContentPartPr>
              <p14:cNvPr id="101" name="墨迹 100"/>
              <p14:cNvContentPartPr/>
              <p14:nvPr/>
            </p14:nvContentPartPr>
            <p14:xfrm>
              <a:off x="10305145" y="2030328"/>
              <a:ext cx="22574" cy="231232"/>
            </p14:xfrm>
          </p:contentPart>
        </mc:Choice>
        <mc:Fallback xmlns="">
          <p:pic>
            <p:nvPicPr>
              <p:cNvPr id="101" name="墨迹 100"/>
            </p:nvPicPr>
            <p:blipFill>
              <a:blip r:embed="rId195"/>
            </p:blipFill>
            <p:spPr>
              <a:xfrm>
                <a:off x="10305145" y="2030328"/>
                <a:ext cx="22574" cy="231232"/>
              </a:xfrm>
              <a:prstGeom prst="rect"/>
            </p:spPr>
          </p:pic>
        </mc:Fallback>
      </mc:AlternateContent>
      <mc:AlternateContent xmlns:mc="http://schemas.openxmlformats.org/markup-compatibility/2006" xmlns:p14="http://schemas.microsoft.com/office/powerpoint/2010/main">
        <mc:Choice Requires="p14">
          <p:contentPart r:id="rId196" p14:bwMode="auto">
            <p14:nvContentPartPr>
              <p14:cNvPr id="102" name="墨迹 101"/>
              <p14:cNvContentPartPr/>
              <p14:nvPr/>
            </p14:nvContentPartPr>
            <p14:xfrm>
              <a:off x="10361580" y="2007769"/>
              <a:ext cx="93119" cy="47939"/>
            </p14:xfrm>
          </p:contentPart>
        </mc:Choice>
        <mc:Fallback xmlns="">
          <p:pic>
            <p:nvPicPr>
              <p:cNvPr id="102" name="墨迹 101"/>
            </p:nvPicPr>
            <p:blipFill>
              <a:blip r:embed="rId197"/>
            </p:blipFill>
            <p:spPr>
              <a:xfrm>
                <a:off x="10361580" y="2007769"/>
                <a:ext cx="93119" cy="47939"/>
              </a:xfrm>
              <a:prstGeom prst="rect"/>
            </p:spPr>
          </p:pic>
        </mc:Fallback>
      </mc:AlternateContent>
      <mc:AlternateContent xmlns:mc="http://schemas.openxmlformats.org/markup-compatibility/2006" xmlns:p14="http://schemas.microsoft.com/office/powerpoint/2010/main">
        <mc:Choice Requires="p14">
          <p:contentPart r:id="rId198" p14:bwMode="auto">
            <p14:nvContentPartPr>
              <p14:cNvPr id="103" name="墨迹 102"/>
              <p14:cNvContentPartPr/>
              <p14:nvPr/>
            </p14:nvContentPartPr>
            <p14:xfrm>
              <a:off x="10671976" y="1838575"/>
              <a:ext cx="28218" cy="383507"/>
            </p14:xfrm>
          </p:contentPart>
        </mc:Choice>
        <mc:Fallback xmlns="">
          <p:pic>
            <p:nvPicPr>
              <p:cNvPr id="103" name="墨迹 102"/>
            </p:nvPicPr>
            <p:blipFill>
              <a:blip r:embed="rId199"/>
            </p:blipFill>
            <p:spPr>
              <a:xfrm>
                <a:off x="10671976" y="1838575"/>
                <a:ext cx="28218" cy="383507"/>
              </a:xfrm>
              <a:prstGeom prst="rect"/>
            </p:spPr>
          </p:pic>
        </mc:Fallback>
      </mc:AlternateContent>
      <mc:AlternateContent xmlns:mc="http://schemas.openxmlformats.org/markup-compatibility/2006" xmlns:p14="http://schemas.microsoft.com/office/powerpoint/2010/main">
        <mc:Choice Requires="p14">
          <p:contentPart r:id="rId200" p14:bwMode="auto">
            <p14:nvContentPartPr>
              <p14:cNvPr id="104" name="墨迹 103"/>
              <p14:cNvContentPartPr/>
              <p14:nvPr/>
            </p14:nvContentPartPr>
            <p14:xfrm>
              <a:off x="10615540" y="2002129"/>
              <a:ext cx="237030" cy="253792"/>
            </p14:xfrm>
          </p:contentPart>
        </mc:Choice>
        <mc:Fallback xmlns="">
          <p:pic>
            <p:nvPicPr>
              <p:cNvPr id="104" name="墨迹 103"/>
            </p:nvPicPr>
            <p:blipFill>
              <a:blip r:embed="rId201"/>
            </p:blipFill>
            <p:spPr>
              <a:xfrm>
                <a:off x="10615540" y="2002129"/>
                <a:ext cx="237030" cy="253792"/>
              </a:xfrm>
              <a:prstGeom prst="rect"/>
            </p:spPr>
          </p:pic>
        </mc:Fallback>
      </mc:AlternateContent>
      <mc:AlternateContent xmlns:mc="http://schemas.openxmlformats.org/markup-compatibility/2006" xmlns:p14="http://schemas.microsoft.com/office/powerpoint/2010/main">
        <mc:Choice Requires="p14">
          <p:contentPart r:id="rId202" p14:bwMode="auto">
            <p14:nvContentPartPr>
              <p14:cNvPr id="105" name="墨迹 104"/>
              <p14:cNvContentPartPr/>
              <p14:nvPr/>
            </p14:nvContentPartPr>
            <p14:xfrm>
              <a:off x="10962620" y="1934452"/>
              <a:ext cx="8465" cy="5640"/>
            </p14:xfrm>
          </p:contentPart>
        </mc:Choice>
        <mc:Fallback xmlns="">
          <p:pic>
            <p:nvPicPr>
              <p:cNvPr id="105" name="墨迹 104"/>
            </p:nvPicPr>
            <p:blipFill>
              <a:blip r:embed="rId203"/>
            </p:blipFill>
            <p:spPr>
              <a:xfrm>
                <a:off x="10962620" y="1934452"/>
                <a:ext cx="8465" cy="5640"/>
              </a:xfrm>
              <a:prstGeom prst="rect"/>
            </p:spPr>
          </p:pic>
        </mc:Fallback>
      </mc:AlternateContent>
      <mc:AlternateContent xmlns:mc="http://schemas.openxmlformats.org/markup-compatibility/2006" xmlns:p14="http://schemas.microsoft.com/office/powerpoint/2010/main">
        <mc:Choice Requires="p14">
          <p:contentPart r:id="rId204" p14:bwMode="auto">
            <p14:nvContentPartPr>
              <p14:cNvPr id="106" name="墨迹 105"/>
              <p14:cNvContentPartPr/>
              <p14:nvPr/>
            </p14:nvContentPartPr>
            <p14:xfrm>
              <a:off x="7737324" y="1438149"/>
              <a:ext cx="95941" cy="304550"/>
            </p14:xfrm>
          </p:contentPart>
        </mc:Choice>
        <mc:Fallback xmlns="">
          <p:pic>
            <p:nvPicPr>
              <p:cNvPr id="106" name="墨迹 105"/>
            </p:nvPicPr>
            <p:blipFill>
              <a:blip r:embed="rId205"/>
            </p:blipFill>
            <p:spPr>
              <a:xfrm>
                <a:off x="7737324" y="1438149"/>
                <a:ext cx="95941" cy="304550"/>
              </a:xfrm>
              <a:prstGeom prst="rect"/>
            </p:spPr>
          </p:pic>
        </mc:Fallback>
      </mc:AlternateContent>
      <mc:AlternateContent xmlns:mc="http://schemas.openxmlformats.org/markup-compatibility/2006" xmlns:p14="http://schemas.microsoft.com/office/powerpoint/2010/main">
        <mc:Choice Requires="p14">
          <p:contentPart r:id="rId206" p14:bwMode="auto">
            <p14:nvContentPartPr>
              <p14:cNvPr id="107" name="墨迹 106"/>
              <p14:cNvContentPartPr/>
              <p14:nvPr/>
            </p14:nvContentPartPr>
            <p14:xfrm>
              <a:off x="7864304" y="1455069"/>
              <a:ext cx="14109" cy="180473"/>
            </p14:xfrm>
          </p:contentPart>
        </mc:Choice>
        <mc:Fallback xmlns="">
          <p:pic>
            <p:nvPicPr>
              <p:cNvPr id="107" name="墨迹 106"/>
            </p:nvPicPr>
            <p:blipFill>
              <a:blip r:embed="rId207"/>
            </p:blipFill>
            <p:spPr>
              <a:xfrm>
                <a:off x="7864304" y="1455069"/>
                <a:ext cx="14109" cy="180473"/>
              </a:xfrm>
              <a:prstGeom prst="rect"/>
            </p:spPr>
          </p:pic>
        </mc:Fallback>
      </mc:AlternateContent>
      <mc:AlternateContent xmlns:mc="http://schemas.openxmlformats.org/markup-compatibility/2006" xmlns:p14="http://schemas.microsoft.com/office/powerpoint/2010/main">
        <mc:Choice Requires="p14">
          <p:contentPart r:id="rId208" p14:bwMode="auto">
            <p14:nvContentPartPr>
              <p14:cNvPr id="108" name="墨迹 107"/>
              <p14:cNvContentPartPr/>
              <p14:nvPr/>
            </p14:nvContentPartPr>
            <p14:xfrm>
              <a:off x="7867126" y="1539666"/>
              <a:ext cx="84653" cy="45118"/>
            </p14:xfrm>
          </p:contentPart>
        </mc:Choice>
        <mc:Fallback xmlns="">
          <p:pic>
            <p:nvPicPr>
              <p:cNvPr id="108" name="墨迹 107"/>
            </p:nvPicPr>
            <p:blipFill>
              <a:blip r:embed="rId209"/>
            </p:blipFill>
            <p:spPr>
              <a:xfrm>
                <a:off x="7867126" y="1539666"/>
                <a:ext cx="84653" cy="45118"/>
              </a:xfrm>
              <a:prstGeom prst="rect"/>
            </p:spPr>
          </p:pic>
        </mc:Fallback>
      </mc:AlternateContent>
      <mc:AlternateContent xmlns:mc="http://schemas.openxmlformats.org/markup-compatibility/2006" xmlns:p14="http://schemas.microsoft.com/office/powerpoint/2010/main">
        <mc:Choice Requires="p14">
          <p:contentPart r:id="rId210" p14:bwMode="auto">
            <p14:nvContentPartPr>
              <p14:cNvPr id="109" name="墨迹 108"/>
              <p14:cNvContentPartPr/>
              <p14:nvPr/>
            </p14:nvContentPartPr>
            <p14:xfrm>
              <a:off x="7968710" y="1432509"/>
              <a:ext cx="25396" cy="242512"/>
            </p14:xfrm>
          </p:contentPart>
        </mc:Choice>
        <mc:Fallback xmlns="">
          <p:pic>
            <p:nvPicPr>
              <p:cNvPr id="109" name="墨迹 108"/>
            </p:nvPicPr>
            <p:blipFill>
              <a:blip r:embed="rId211"/>
            </p:blipFill>
            <p:spPr>
              <a:xfrm>
                <a:off x="7968710" y="1432509"/>
                <a:ext cx="25396" cy="242512"/>
              </a:xfrm>
              <a:prstGeom prst="rect"/>
            </p:spPr>
          </p:pic>
        </mc:Fallback>
      </mc:AlternateContent>
      <mc:AlternateContent xmlns:mc="http://schemas.openxmlformats.org/markup-compatibility/2006" xmlns:p14="http://schemas.microsoft.com/office/powerpoint/2010/main">
        <mc:Choice Requires="p14">
          <p:contentPart r:id="rId212" p14:bwMode="auto">
            <p14:nvContentPartPr>
              <p14:cNvPr id="110" name="墨迹 109"/>
              <p14:cNvContentPartPr/>
              <p14:nvPr/>
            </p14:nvContentPartPr>
            <p14:xfrm>
              <a:off x="8087224" y="1404310"/>
              <a:ext cx="73366" cy="59218"/>
            </p14:xfrm>
          </p:contentPart>
        </mc:Choice>
        <mc:Fallback xmlns="">
          <p:pic>
            <p:nvPicPr>
              <p:cNvPr id="110" name="墨迹 109"/>
            </p:nvPicPr>
            <p:blipFill>
              <a:blip r:embed="rId213"/>
            </p:blipFill>
            <p:spPr>
              <a:xfrm>
                <a:off x="8087224" y="1404310"/>
                <a:ext cx="73366" cy="59218"/>
              </a:xfrm>
              <a:prstGeom prst="rect"/>
            </p:spPr>
          </p:pic>
        </mc:Fallback>
      </mc:AlternateContent>
      <mc:AlternateContent xmlns:mc="http://schemas.openxmlformats.org/markup-compatibility/2006" xmlns:p14="http://schemas.microsoft.com/office/powerpoint/2010/main">
        <mc:Choice Requires="p14">
          <p:contentPart r:id="rId214" p14:bwMode="auto">
            <p14:nvContentPartPr>
              <p14:cNvPr id="111" name="墨迹 110"/>
              <p14:cNvContentPartPr/>
              <p14:nvPr/>
            </p14:nvContentPartPr>
            <p14:xfrm>
              <a:off x="8036432" y="1534026"/>
              <a:ext cx="183416" cy="5640"/>
            </p14:xfrm>
          </p:contentPart>
        </mc:Choice>
        <mc:Fallback xmlns="">
          <p:pic>
            <p:nvPicPr>
              <p:cNvPr id="111" name="墨迹 110"/>
            </p:nvPicPr>
            <p:blipFill>
              <a:blip r:embed="rId215"/>
            </p:blipFill>
            <p:spPr>
              <a:xfrm>
                <a:off x="8036432" y="1534026"/>
                <a:ext cx="183416" cy="5640"/>
              </a:xfrm>
              <a:prstGeom prst="rect"/>
            </p:spPr>
          </p:pic>
        </mc:Fallback>
      </mc:AlternateContent>
      <mc:AlternateContent xmlns:mc="http://schemas.openxmlformats.org/markup-compatibility/2006" xmlns:p14="http://schemas.microsoft.com/office/powerpoint/2010/main">
        <mc:Choice Requires="p14">
          <p:contentPart r:id="rId216" p14:bwMode="auto">
            <p14:nvContentPartPr>
              <p14:cNvPr id="112" name="墨迹 111"/>
              <p14:cNvContentPartPr/>
              <p14:nvPr/>
            </p14:nvContentPartPr>
            <p14:xfrm>
              <a:off x="8279106" y="1353552"/>
              <a:ext cx="211634" cy="45119"/>
            </p14:xfrm>
          </p:contentPart>
        </mc:Choice>
        <mc:Fallback xmlns="">
          <p:pic>
            <p:nvPicPr>
              <p:cNvPr id="112" name="墨迹 111"/>
            </p:nvPicPr>
            <p:blipFill>
              <a:blip r:embed="rId217"/>
            </p:blipFill>
            <p:spPr>
              <a:xfrm>
                <a:off x="8279106" y="1353552"/>
                <a:ext cx="211634" cy="45119"/>
              </a:xfrm>
              <a:prstGeom prst="rect"/>
            </p:spPr>
          </p:pic>
        </mc:Fallback>
      </mc:AlternateContent>
      <mc:AlternateContent xmlns:mc="http://schemas.openxmlformats.org/markup-compatibility/2006" xmlns:p14="http://schemas.microsoft.com/office/powerpoint/2010/main">
        <mc:Choice Requires="p14">
          <p:contentPart r:id="rId218" p14:bwMode="auto">
            <p14:nvContentPartPr>
              <p14:cNvPr id="113" name="墨迹 112"/>
              <p14:cNvContentPartPr/>
              <p14:nvPr/>
            </p14:nvContentPartPr>
            <p14:xfrm>
              <a:off x="8307324" y="1319713"/>
              <a:ext cx="28218" cy="107157"/>
            </p14:xfrm>
          </p:contentPart>
        </mc:Choice>
        <mc:Fallback xmlns="">
          <p:pic>
            <p:nvPicPr>
              <p:cNvPr id="113" name="墨迹 112"/>
            </p:nvPicPr>
            <p:blipFill>
              <a:blip r:embed="rId219"/>
            </p:blipFill>
            <p:spPr>
              <a:xfrm>
                <a:off x="8307324" y="1319713"/>
                <a:ext cx="28218" cy="107157"/>
              </a:xfrm>
              <a:prstGeom prst="rect"/>
            </p:spPr>
          </p:pic>
        </mc:Fallback>
      </mc:AlternateContent>
      <mc:AlternateContent xmlns:mc="http://schemas.openxmlformats.org/markup-compatibility/2006" xmlns:p14="http://schemas.microsoft.com/office/powerpoint/2010/main">
        <mc:Choice Requires="p14">
          <p:contentPart r:id="rId220" p14:bwMode="auto">
            <p14:nvContentPartPr>
              <p14:cNvPr id="114" name="墨迹 113"/>
              <p14:cNvContentPartPr/>
              <p14:nvPr/>
            </p14:nvContentPartPr>
            <p14:xfrm>
              <a:off x="8239601" y="1330993"/>
              <a:ext cx="279356" cy="366587"/>
            </p14:xfrm>
          </p:contentPart>
        </mc:Choice>
        <mc:Fallback xmlns="">
          <p:pic>
            <p:nvPicPr>
              <p:cNvPr id="114" name="墨迹 113"/>
            </p:nvPicPr>
            <p:blipFill>
              <a:blip r:embed="rId221"/>
            </p:blipFill>
            <p:spPr>
              <a:xfrm>
                <a:off x="8239601" y="1330993"/>
                <a:ext cx="279356" cy="366587"/>
              </a:xfrm>
              <a:prstGeom prst="rect"/>
            </p:spPr>
          </p:pic>
        </mc:Fallback>
      </mc:AlternateContent>
      <mc:AlternateContent xmlns:mc="http://schemas.openxmlformats.org/markup-compatibility/2006" xmlns:p14="http://schemas.microsoft.com/office/powerpoint/2010/main">
        <mc:Choice Requires="p14">
          <p:contentPart r:id="rId222" p14:bwMode="auto">
            <p14:nvContentPartPr>
              <p14:cNvPr id="115" name="墨迹 114"/>
              <p14:cNvContentPartPr/>
              <p14:nvPr/>
            </p14:nvContentPartPr>
            <p14:xfrm>
              <a:off x="8527423" y="1415590"/>
              <a:ext cx="50792" cy="234052"/>
            </p14:xfrm>
          </p:contentPart>
        </mc:Choice>
        <mc:Fallback xmlns="">
          <p:pic>
            <p:nvPicPr>
              <p:cNvPr id="115" name="墨迹 114"/>
            </p:nvPicPr>
            <p:blipFill>
              <a:blip r:embed="rId223"/>
            </p:blipFill>
            <p:spPr>
              <a:xfrm>
                <a:off x="8527423" y="1415590"/>
                <a:ext cx="50792" cy="234052"/>
              </a:xfrm>
              <a:prstGeom prst="rect"/>
            </p:spPr>
          </p:pic>
        </mc:Fallback>
      </mc:AlternateContent>
      <mc:AlternateContent xmlns:mc="http://schemas.openxmlformats.org/markup-compatibility/2006" xmlns:p14="http://schemas.microsoft.com/office/powerpoint/2010/main">
        <mc:Choice Requires="p14">
          <p:contentPart r:id="rId224" p14:bwMode="auto">
            <p14:nvContentPartPr>
              <p14:cNvPr id="116" name="墨迹 115"/>
              <p14:cNvContentPartPr/>
              <p14:nvPr/>
            </p14:nvContentPartPr>
            <p14:xfrm>
              <a:off x="8606432" y="1325353"/>
              <a:ext cx="169307" cy="344028"/>
            </p14:xfrm>
          </p:contentPart>
        </mc:Choice>
        <mc:Fallback xmlns="">
          <p:pic>
            <p:nvPicPr>
              <p:cNvPr id="116" name="墨迹 115"/>
            </p:nvPicPr>
            <p:blipFill>
              <a:blip r:embed="rId225"/>
            </p:blipFill>
            <p:spPr>
              <a:xfrm>
                <a:off x="8606432" y="1325353"/>
                <a:ext cx="169307" cy="344028"/>
              </a:xfrm>
              <a:prstGeom prst="rect"/>
            </p:spPr>
          </p:pic>
        </mc:Fallback>
      </mc:AlternateContent>
      <mc:AlternateContent xmlns:mc="http://schemas.openxmlformats.org/markup-compatibility/2006" xmlns:p14="http://schemas.microsoft.com/office/powerpoint/2010/main">
        <mc:Choice Requires="p14">
          <p:contentPart r:id="rId226" p14:bwMode="auto">
            <p14:nvContentPartPr>
              <p14:cNvPr id="117" name="墨迹 116"/>
              <p14:cNvContentPartPr/>
              <p14:nvPr/>
            </p14:nvContentPartPr>
            <p14:xfrm>
              <a:off x="8595145" y="1381751"/>
              <a:ext cx="194703" cy="304549"/>
            </p14:xfrm>
          </p:contentPart>
        </mc:Choice>
        <mc:Fallback xmlns="">
          <p:pic>
            <p:nvPicPr>
              <p:cNvPr id="117" name="墨迹 116"/>
            </p:nvPicPr>
            <p:blipFill>
              <a:blip r:embed="rId227"/>
            </p:blipFill>
            <p:spPr>
              <a:xfrm>
                <a:off x="8595145" y="1381751"/>
                <a:ext cx="194703" cy="304549"/>
              </a:xfrm>
              <a:prstGeom prst="rect"/>
            </p:spPr>
          </p:pic>
        </mc:Fallback>
      </mc:AlternateContent>
      <mc:AlternateContent xmlns:mc="http://schemas.openxmlformats.org/markup-compatibility/2006" xmlns:p14="http://schemas.microsoft.com/office/powerpoint/2010/main">
        <mc:Choice Requires="p14">
          <p:contentPart r:id="rId228" p14:bwMode="auto">
            <p14:nvContentPartPr>
              <p14:cNvPr id="118" name="墨迹 117"/>
              <p14:cNvContentPartPr/>
              <p14:nvPr/>
            </p14:nvContentPartPr>
            <p14:xfrm>
              <a:off x="8964799" y="1291514"/>
              <a:ext cx="8465" cy="236872"/>
            </p14:xfrm>
          </p:contentPart>
        </mc:Choice>
        <mc:Fallback xmlns="">
          <p:pic>
            <p:nvPicPr>
              <p:cNvPr id="118" name="墨迹 117"/>
            </p:nvPicPr>
            <p:blipFill>
              <a:blip r:embed="rId229"/>
            </p:blipFill>
            <p:spPr>
              <a:xfrm>
                <a:off x="8964799" y="1291514"/>
                <a:ext cx="8465" cy="236872"/>
              </a:xfrm>
              <a:prstGeom prst="rect"/>
            </p:spPr>
          </p:pic>
        </mc:Fallback>
      </mc:AlternateContent>
      <mc:AlternateContent xmlns:mc="http://schemas.openxmlformats.org/markup-compatibility/2006" xmlns:p14="http://schemas.microsoft.com/office/powerpoint/2010/main">
        <mc:Choice Requires="p14">
          <p:contentPart r:id="rId230" p14:bwMode="auto">
            <p14:nvContentPartPr>
              <p14:cNvPr id="119" name="墨迹 118"/>
              <p14:cNvContentPartPr/>
              <p14:nvPr/>
            </p14:nvContentPartPr>
            <p14:xfrm>
              <a:off x="8976085" y="1274595"/>
              <a:ext cx="93119" cy="262251"/>
            </p14:xfrm>
          </p:contentPart>
        </mc:Choice>
        <mc:Fallback xmlns="">
          <p:pic>
            <p:nvPicPr>
              <p:cNvPr id="119" name="墨迹 118"/>
            </p:nvPicPr>
            <p:blipFill>
              <a:blip r:embed="rId231"/>
            </p:blipFill>
            <p:spPr>
              <a:xfrm>
                <a:off x="8976085" y="1274595"/>
                <a:ext cx="93119" cy="262251"/>
              </a:xfrm>
              <a:prstGeom prst="rect"/>
            </p:spPr>
          </p:pic>
        </mc:Fallback>
      </mc:AlternateContent>
      <mc:AlternateContent xmlns:mc="http://schemas.openxmlformats.org/markup-compatibility/2006" xmlns:p14="http://schemas.microsoft.com/office/powerpoint/2010/main">
        <mc:Choice Requires="p14">
          <p:contentPart r:id="rId232" p14:bwMode="auto">
            <p14:nvContentPartPr>
              <p14:cNvPr id="120" name="墨迹 119"/>
              <p14:cNvContentPartPr/>
              <p14:nvPr/>
            </p14:nvContentPartPr>
            <p14:xfrm>
              <a:off x="8995838" y="1618623"/>
              <a:ext cx="101584" cy="107156"/>
            </p14:xfrm>
          </p:contentPart>
        </mc:Choice>
        <mc:Fallback xmlns="">
          <p:pic>
            <p:nvPicPr>
              <p:cNvPr id="120" name="墨迹 119"/>
            </p:nvPicPr>
            <p:blipFill>
              <a:blip r:embed="rId233"/>
            </p:blipFill>
            <p:spPr>
              <a:xfrm>
                <a:off x="8995838" y="1618623"/>
                <a:ext cx="101584" cy="107156"/>
              </a:xfrm>
              <a:prstGeom prst="rect"/>
            </p:spPr>
          </p:pic>
        </mc:Fallback>
      </mc:AlternateContent>
      <mc:AlternateContent xmlns:mc="http://schemas.openxmlformats.org/markup-compatibility/2006" xmlns:p14="http://schemas.microsoft.com/office/powerpoint/2010/main">
        <mc:Choice Requires="p14">
          <p:contentPart r:id="rId234" p14:bwMode="auto">
            <p14:nvContentPartPr>
              <p14:cNvPr id="121" name="墨迹 120"/>
              <p14:cNvContentPartPr/>
              <p14:nvPr/>
            </p14:nvContentPartPr>
            <p14:xfrm>
              <a:off x="7607522" y="1776537"/>
              <a:ext cx="1410890" cy="140995"/>
            </p14:xfrm>
          </p:contentPart>
        </mc:Choice>
        <mc:Fallback xmlns="">
          <p:pic>
            <p:nvPicPr>
              <p:cNvPr id="121" name="墨迹 120"/>
            </p:nvPicPr>
            <p:blipFill>
              <a:blip r:embed="rId235"/>
            </p:blipFill>
            <p:spPr>
              <a:xfrm>
                <a:off x="7607522" y="1776537"/>
                <a:ext cx="1410890" cy="140995"/>
              </a:xfrm>
              <a:prstGeom prst="rect"/>
            </p:spPr>
          </p:pic>
        </mc:Fallback>
      </mc:AlternateContent>
      <mc:AlternateContent xmlns:mc="http://schemas.openxmlformats.org/markup-compatibility/2006" xmlns:p14="http://schemas.microsoft.com/office/powerpoint/2010/main">
        <mc:Choice Requires="p14">
          <p:contentPart r:id="rId236" p14:bwMode="auto">
            <p14:nvContentPartPr>
              <p14:cNvPr id="122" name="墨迹 121"/>
              <p14:cNvContentPartPr/>
              <p14:nvPr/>
            </p14:nvContentPartPr>
            <p14:xfrm>
              <a:off x="7477720" y="1720139"/>
              <a:ext cx="1331881" cy="163555"/>
            </p14:xfrm>
          </p:contentPart>
        </mc:Choice>
        <mc:Fallback xmlns="">
          <p:pic>
            <p:nvPicPr>
              <p:cNvPr id="122" name="墨迹 121"/>
            </p:nvPicPr>
            <p:blipFill>
              <a:blip r:embed="rId237"/>
            </p:blipFill>
            <p:spPr>
              <a:xfrm>
                <a:off x="7477720" y="1720139"/>
                <a:ext cx="1331881" cy="163555"/>
              </a:xfrm>
              <a:prstGeom prst="rect"/>
            </p:spPr>
          </p:pic>
        </mc:Fallback>
      </mc:AlternateContent>
      <mc:AlternateContent xmlns:mc="http://schemas.openxmlformats.org/markup-compatibility/2006" xmlns:p14="http://schemas.microsoft.com/office/powerpoint/2010/main">
        <mc:Choice Requires="p14">
          <p:contentPart r:id="rId238" p14:bwMode="auto">
            <p14:nvContentPartPr>
              <p14:cNvPr id="123" name="墨迹 122"/>
              <p14:cNvContentPartPr/>
              <p14:nvPr/>
            </p14:nvContentPartPr>
            <p14:xfrm>
              <a:off x="7568017" y="1748338"/>
              <a:ext cx="1303663" cy="129716"/>
            </p14:xfrm>
          </p:contentPart>
        </mc:Choice>
        <mc:Fallback xmlns="">
          <p:pic>
            <p:nvPicPr>
              <p:cNvPr id="123" name="墨迹 122"/>
            </p:nvPicPr>
            <p:blipFill>
              <a:blip r:embed="rId239"/>
            </p:blipFill>
            <p:spPr>
              <a:xfrm>
                <a:off x="7568017" y="1748338"/>
                <a:ext cx="1303663" cy="129716"/>
              </a:xfrm>
              <a:prstGeom prst="rect"/>
            </p:spPr>
          </p:pic>
        </mc:Fallback>
      </mc:AlternateContent>
      <mc:AlternateContent xmlns:mc="http://schemas.openxmlformats.org/markup-compatibility/2006" xmlns:p14="http://schemas.microsoft.com/office/powerpoint/2010/main">
        <mc:Choice Requires="p14">
          <p:contentPart r:id="rId240" p14:bwMode="auto">
            <p14:nvContentPartPr>
              <p14:cNvPr id="124" name="墨迹 123"/>
              <p14:cNvContentPartPr/>
              <p14:nvPr/>
            </p14:nvContentPartPr>
            <p14:xfrm>
              <a:off x="7669601" y="1765258"/>
              <a:ext cx="1202078" cy="112796"/>
            </p14:xfrm>
          </p:contentPart>
        </mc:Choice>
        <mc:Fallback xmlns="">
          <p:pic>
            <p:nvPicPr>
              <p:cNvPr id="124" name="墨迹 123"/>
            </p:nvPicPr>
            <p:blipFill>
              <a:blip r:embed="rId241"/>
            </p:blipFill>
            <p:spPr>
              <a:xfrm>
                <a:off x="7669601" y="1765258"/>
                <a:ext cx="1202078" cy="112796"/>
              </a:xfrm>
              <a:prstGeom prst="rect"/>
            </p:spPr>
          </p:pic>
        </mc:Fallback>
      </mc:AlternateContent>
      <mc:AlternateContent xmlns:mc="http://schemas.openxmlformats.org/markup-compatibility/2006" xmlns:p14="http://schemas.microsoft.com/office/powerpoint/2010/main">
        <mc:Choice Requires="p14">
          <p:contentPart r:id="rId242" p14:bwMode="auto">
            <p14:nvContentPartPr>
              <p14:cNvPr id="125" name="墨迹 124"/>
              <p14:cNvContentPartPr/>
              <p14:nvPr/>
            </p14:nvContentPartPr>
            <p14:xfrm>
              <a:off x="7528512" y="1742699"/>
              <a:ext cx="1478613" cy="129715"/>
            </p14:xfrm>
          </p:contentPart>
        </mc:Choice>
        <mc:Fallback xmlns="">
          <p:pic>
            <p:nvPicPr>
              <p:cNvPr id="125" name="墨迹 124"/>
            </p:nvPicPr>
            <p:blipFill>
              <a:blip r:embed="rId243"/>
            </p:blipFill>
            <p:spPr>
              <a:xfrm>
                <a:off x="7528512" y="1742699"/>
                <a:ext cx="1478613" cy="129715"/>
              </a:xfrm>
              <a:prstGeom prst="rect"/>
            </p:spPr>
          </p:pic>
        </mc:Fallback>
      </mc:AlternateContent>
      <mc:AlternateContent xmlns:mc="http://schemas.openxmlformats.org/markup-compatibility/2006" xmlns:p14="http://schemas.microsoft.com/office/powerpoint/2010/main">
        <mc:Choice Requires="p14">
          <p:contentPart r:id="rId244" p14:bwMode="auto">
            <p14:nvContentPartPr>
              <p14:cNvPr id="126" name="墨迹 125"/>
              <p14:cNvContentPartPr/>
              <p14:nvPr/>
            </p14:nvContentPartPr>
            <p14:xfrm>
              <a:off x="7579304" y="1722959"/>
              <a:ext cx="1608415" cy="98697"/>
            </p14:xfrm>
          </p:contentPart>
        </mc:Choice>
        <mc:Fallback xmlns="">
          <p:pic>
            <p:nvPicPr>
              <p:cNvPr id="126" name="墨迹 125"/>
            </p:nvPicPr>
            <p:blipFill>
              <a:blip r:embed="rId245"/>
            </p:blipFill>
            <p:spPr>
              <a:xfrm>
                <a:off x="7579304" y="1722959"/>
                <a:ext cx="1608415" cy="98697"/>
              </a:xfrm>
              <a:prstGeom prst="rect"/>
            </p:spPr>
          </p:pic>
        </mc:Fallback>
      </mc:AlternateContent>
      <mc:AlternateContent xmlns:mc="http://schemas.openxmlformats.org/markup-compatibility/2006" xmlns:p14="http://schemas.microsoft.com/office/powerpoint/2010/main">
        <mc:Choice Requires="p14">
          <p:contentPart r:id="rId246" p14:bwMode="auto">
            <p14:nvContentPartPr>
              <p14:cNvPr id="127" name="墨迹 126"/>
              <p14:cNvContentPartPr/>
              <p14:nvPr/>
            </p14:nvContentPartPr>
            <p14:xfrm>
              <a:off x="9311878" y="1235116"/>
              <a:ext cx="2200989" cy="1161800"/>
            </p14:xfrm>
          </p:contentPart>
        </mc:Choice>
        <mc:Fallback xmlns="">
          <p:pic>
            <p:nvPicPr>
              <p:cNvPr id="127" name="墨迹 126"/>
            </p:nvPicPr>
            <p:blipFill>
              <a:blip r:embed="rId247"/>
            </p:blipFill>
            <p:spPr>
              <a:xfrm>
                <a:off x="9311878" y="1235116"/>
                <a:ext cx="2200989" cy="1161800"/>
              </a:xfrm>
              <a:prstGeom prst="rect"/>
            </p:spPr>
          </p:pic>
        </mc:Fallback>
      </mc:AlternateContent>
      <mc:AlternateContent xmlns:mc="http://schemas.openxmlformats.org/markup-compatibility/2006" xmlns:p14="http://schemas.microsoft.com/office/powerpoint/2010/main">
        <mc:Choice Requires="p14">
          <p:contentPart r:id="rId248" p14:bwMode="auto">
            <p14:nvContentPartPr>
              <p14:cNvPr id="128" name="墨迹 127"/>
              <p14:cNvContentPartPr/>
              <p14:nvPr/>
            </p14:nvContentPartPr>
            <p14:xfrm>
              <a:off x="8154947" y="3248526"/>
              <a:ext cx="1097673" cy="157914"/>
            </p14:xfrm>
          </p:contentPart>
        </mc:Choice>
        <mc:Fallback xmlns="">
          <p:pic>
            <p:nvPicPr>
              <p:cNvPr id="128" name="墨迹 127"/>
            </p:nvPicPr>
            <p:blipFill>
              <a:blip r:embed="rId249"/>
            </p:blipFill>
            <p:spPr>
              <a:xfrm>
                <a:off x="8154947" y="3248526"/>
                <a:ext cx="1097673" cy="157914"/>
              </a:xfrm>
              <a:prstGeom prst="rect"/>
            </p:spPr>
          </p:pic>
        </mc:Fallback>
      </mc:AlternateContent>
      <mc:AlternateContent xmlns:mc="http://schemas.openxmlformats.org/markup-compatibility/2006" xmlns:p14="http://schemas.microsoft.com/office/powerpoint/2010/main">
        <mc:Choice Requires="p14">
          <p:contentPart r:id="rId250" p14:bwMode="auto">
            <p14:nvContentPartPr>
              <p14:cNvPr id="129" name="墨迹 128"/>
              <p14:cNvContentPartPr/>
              <p14:nvPr/>
            </p14:nvContentPartPr>
            <p14:xfrm>
              <a:off x="8301680" y="3333123"/>
              <a:ext cx="522030" cy="101516"/>
            </p14:xfrm>
          </p:contentPart>
        </mc:Choice>
        <mc:Fallback xmlns="">
          <p:pic>
            <p:nvPicPr>
              <p:cNvPr id="129" name="墨迹 128"/>
            </p:nvPicPr>
            <p:blipFill>
              <a:blip r:embed="rId251"/>
            </p:blipFill>
            <p:spPr>
              <a:xfrm>
                <a:off x="8301680" y="3333123"/>
                <a:ext cx="522030" cy="101516"/>
              </a:xfrm>
              <a:prstGeom prst="rect"/>
            </p:spPr>
          </p:pic>
        </mc:Fallback>
      </mc:AlternateContent>
      <mc:AlternateContent xmlns:mc="http://schemas.openxmlformats.org/markup-compatibility/2006" xmlns:p14="http://schemas.microsoft.com/office/powerpoint/2010/main">
        <mc:Choice Requires="p14">
          <p:contentPart r:id="rId252" p14:bwMode="auto">
            <p14:nvContentPartPr>
              <p14:cNvPr id="130" name="墨迹 129"/>
              <p14:cNvContentPartPr/>
              <p14:nvPr/>
            </p14:nvContentPartPr>
            <p14:xfrm>
              <a:off x="7043165" y="2075447"/>
              <a:ext cx="1027129" cy="626018"/>
            </p14:xfrm>
          </p:contentPart>
        </mc:Choice>
        <mc:Fallback xmlns="">
          <p:pic>
            <p:nvPicPr>
              <p:cNvPr id="130" name="墨迹 129"/>
            </p:nvPicPr>
            <p:blipFill>
              <a:blip r:embed="rId253"/>
            </p:blipFill>
            <p:spPr>
              <a:xfrm>
                <a:off x="7043165" y="2075447"/>
                <a:ext cx="1027129" cy="626018"/>
              </a:xfrm>
              <a:prstGeom prst="rect"/>
            </p:spPr>
          </p:pic>
        </mc:Fallback>
      </mc:AlternateContent>
      <mc:AlternateContent xmlns:mc="http://schemas.openxmlformats.org/markup-compatibility/2006" xmlns:p14="http://schemas.microsoft.com/office/powerpoint/2010/main">
        <mc:Choice Requires="p14">
          <p:contentPart r:id="rId254" p14:bwMode="auto">
            <p14:nvContentPartPr>
              <p14:cNvPr id="131" name="墨迹 130"/>
              <p14:cNvContentPartPr/>
              <p14:nvPr/>
            </p14:nvContentPartPr>
            <p14:xfrm>
              <a:off x="5699998" y="3874544"/>
              <a:ext cx="880395" cy="33839"/>
            </p14:xfrm>
          </p:contentPart>
        </mc:Choice>
        <mc:Fallback xmlns="">
          <p:pic>
            <p:nvPicPr>
              <p:cNvPr id="131" name="墨迹 130"/>
            </p:nvPicPr>
            <p:blipFill>
              <a:blip r:embed="rId255"/>
            </p:blipFill>
            <p:spPr>
              <a:xfrm>
                <a:off x="5699998" y="3874544"/>
                <a:ext cx="880395" cy="33839"/>
              </a:xfrm>
              <a:prstGeom prst="rect"/>
            </p:spPr>
          </p:pic>
        </mc:Fallback>
      </mc:AlternateContent>
      <mc:AlternateContent xmlns:mc="http://schemas.openxmlformats.org/markup-compatibility/2006" xmlns:p14="http://schemas.microsoft.com/office/powerpoint/2010/main">
        <mc:Choice Requires="p14">
          <p:contentPart r:id="rId256" p14:bwMode="auto">
            <p14:nvContentPartPr>
              <p14:cNvPr id="132" name="墨迹 131"/>
              <p14:cNvContentPartPr/>
              <p14:nvPr/>
            </p14:nvContentPartPr>
            <p14:xfrm>
              <a:off x="6862572" y="4974305"/>
              <a:ext cx="225742" cy="332749"/>
            </p14:xfrm>
          </p:contentPart>
        </mc:Choice>
        <mc:Fallback xmlns="">
          <p:pic>
            <p:nvPicPr>
              <p:cNvPr id="132" name="墨迹 131"/>
            </p:nvPicPr>
            <p:blipFill>
              <a:blip r:embed="rId257"/>
            </p:blipFill>
            <p:spPr>
              <a:xfrm>
                <a:off x="6862572" y="4974305"/>
                <a:ext cx="225742" cy="332749"/>
              </a:xfrm>
              <a:prstGeom prst="rect"/>
            </p:spPr>
          </p:pic>
        </mc:Fallback>
      </mc:AlternateContent>
      <mc:AlternateContent xmlns:mc="http://schemas.openxmlformats.org/markup-compatibility/2006" xmlns:p14="http://schemas.microsoft.com/office/powerpoint/2010/main">
        <mc:Choice Requires="p14">
          <p:contentPart r:id="rId258" p14:bwMode="auto">
            <p14:nvContentPartPr>
              <p14:cNvPr id="133" name="墨迹 132"/>
              <p14:cNvContentPartPr/>
              <p14:nvPr/>
            </p14:nvContentPartPr>
            <p14:xfrm>
              <a:off x="6885146" y="4816391"/>
              <a:ext cx="158019" cy="5640"/>
            </p14:xfrm>
          </p:contentPart>
        </mc:Choice>
        <mc:Fallback xmlns="">
          <p:pic>
            <p:nvPicPr>
              <p:cNvPr id="133" name="墨迹 132"/>
            </p:nvPicPr>
            <p:blipFill>
              <a:blip r:embed="rId259"/>
            </p:blipFill>
            <p:spPr>
              <a:xfrm>
                <a:off x="6885146" y="4816391"/>
                <a:ext cx="158019" cy="5640"/>
              </a:xfrm>
              <a:prstGeom prst="rect"/>
            </p:spPr>
          </p:pic>
        </mc:Fallback>
      </mc:AlternateContent>
      <mc:AlternateContent xmlns:mc="http://schemas.openxmlformats.org/markup-compatibility/2006" xmlns:p14="http://schemas.microsoft.com/office/powerpoint/2010/main">
        <mc:Choice Requires="p14">
          <p:contentPart r:id="rId260" p14:bwMode="auto">
            <p14:nvContentPartPr>
              <p14:cNvPr id="134" name="墨迹 133"/>
              <p14:cNvContentPartPr/>
              <p14:nvPr/>
            </p14:nvContentPartPr>
            <p14:xfrm>
              <a:off x="7026235" y="4720514"/>
              <a:ext cx="172128" cy="174834"/>
            </p14:xfrm>
          </p:contentPart>
        </mc:Choice>
        <mc:Fallback xmlns="">
          <p:pic>
            <p:nvPicPr>
              <p:cNvPr id="134" name="墨迹 133"/>
            </p:nvPicPr>
            <p:blipFill>
              <a:blip r:embed="rId261"/>
            </p:blipFill>
            <p:spPr>
              <a:xfrm>
                <a:off x="7026235" y="4720514"/>
                <a:ext cx="172128" cy="174834"/>
              </a:xfrm>
              <a:prstGeom prst="rect"/>
            </p:spPr>
          </p:pic>
        </mc:Fallback>
      </mc:AlternateContent>
      <mc:AlternateContent xmlns:mc="http://schemas.openxmlformats.org/markup-compatibility/2006" xmlns:p14="http://schemas.microsoft.com/office/powerpoint/2010/main">
        <mc:Choice Requires="p14">
          <p:contentPart r:id="rId262" p14:bwMode="auto">
            <p14:nvContentPartPr>
              <p14:cNvPr id="135" name="墨迹 134"/>
              <p14:cNvContentPartPr/>
              <p14:nvPr/>
            </p14:nvContentPartPr>
            <p14:xfrm>
              <a:off x="7274551" y="5143500"/>
              <a:ext cx="671584" cy="62037"/>
            </p14:xfrm>
          </p:contentPart>
        </mc:Choice>
        <mc:Fallback xmlns="">
          <p:pic>
            <p:nvPicPr>
              <p:cNvPr id="135" name="墨迹 134"/>
            </p:nvPicPr>
            <p:blipFill>
              <a:blip r:embed="rId263"/>
            </p:blipFill>
            <p:spPr>
              <a:xfrm>
                <a:off x="7274551" y="5143500"/>
                <a:ext cx="671584" cy="62037"/>
              </a:xfrm>
              <a:prstGeom prst="rect"/>
            </p:spPr>
          </p:pic>
        </mc:Fallback>
      </mc:AlternateContent>
      <mc:AlternateContent xmlns:mc="http://schemas.openxmlformats.org/markup-compatibility/2006" xmlns:p14="http://schemas.microsoft.com/office/powerpoint/2010/main">
        <mc:Choice Requires="p14">
          <p:contentPart r:id="rId264" p14:bwMode="auto">
            <p14:nvContentPartPr>
              <p14:cNvPr id="136" name="墨迹 135"/>
              <p14:cNvContentPartPr/>
              <p14:nvPr/>
            </p14:nvContentPartPr>
            <p14:xfrm>
              <a:off x="7596235" y="5025064"/>
              <a:ext cx="11287" cy="479383"/>
            </p14:xfrm>
          </p:contentPart>
        </mc:Choice>
        <mc:Fallback xmlns="">
          <p:pic>
            <p:nvPicPr>
              <p:cNvPr id="136" name="墨迹 135"/>
            </p:nvPicPr>
            <p:blipFill>
              <a:blip r:embed="rId265"/>
            </p:blipFill>
            <p:spPr>
              <a:xfrm>
                <a:off x="7596235" y="5025064"/>
                <a:ext cx="11287" cy="479383"/>
              </a:xfrm>
              <a:prstGeom prst="rect"/>
            </p:spPr>
          </p:pic>
        </mc:Fallback>
      </mc:AlternateContent>
      <mc:AlternateContent xmlns:mc="http://schemas.openxmlformats.org/markup-compatibility/2006" xmlns:p14="http://schemas.microsoft.com/office/powerpoint/2010/main">
        <mc:Choice Requires="p14">
          <p:contentPart r:id="rId266" p14:bwMode="auto">
            <p14:nvContentPartPr>
              <p14:cNvPr id="137" name="墨迹 136"/>
              <p14:cNvContentPartPr/>
              <p14:nvPr/>
            </p14:nvContentPartPr>
            <p14:xfrm>
              <a:off x="7963066" y="5070182"/>
              <a:ext cx="124159" cy="180474"/>
            </p14:xfrm>
          </p:contentPart>
        </mc:Choice>
        <mc:Fallback xmlns="">
          <p:pic>
            <p:nvPicPr>
              <p:cNvPr id="137" name="墨迹 136"/>
            </p:nvPicPr>
            <p:blipFill>
              <a:blip r:embed="rId267"/>
            </p:blipFill>
            <p:spPr>
              <a:xfrm>
                <a:off x="7963066" y="5070182"/>
                <a:ext cx="124159" cy="180474"/>
              </a:xfrm>
              <a:prstGeom prst="rect"/>
            </p:spPr>
          </p:pic>
        </mc:Fallback>
      </mc:AlternateContent>
      <mc:AlternateContent xmlns:mc="http://schemas.openxmlformats.org/markup-compatibility/2006" xmlns:p14="http://schemas.microsoft.com/office/powerpoint/2010/main">
        <mc:Choice Requires="p14">
          <p:contentPart r:id="rId268" p14:bwMode="auto">
            <p14:nvContentPartPr>
              <p14:cNvPr id="138" name="墨迹 137"/>
              <p14:cNvContentPartPr/>
              <p14:nvPr/>
            </p14:nvContentPartPr>
            <p14:xfrm>
              <a:off x="8126730" y="5154779"/>
              <a:ext cx="126980" cy="135355"/>
            </p14:xfrm>
          </p:contentPart>
        </mc:Choice>
        <mc:Fallback xmlns="">
          <p:pic>
            <p:nvPicPr>
              <p:cNvPr id="138" name="墨迹 137"/>
            </p:nvPicPr>
            <p:blipFill>
              <a:blip r:embed="rId269"/>
            </p:blipFill>
            <p:spPr>
              <a:xfrm>
                <a:off x="8126730" y="5154779"/>
                <a:ext cx="126980" cy="135355"/>
              </a:xfrm>
              <a:prstGeom prst="rect"/>
            </p:spPr>
          </p:pic>
        </mc:Fallback>
      </mc:AlternateContent>
      <mc:AlternateContent xmlns:mc="http://schemas.openxmlformats.org/markup-compatibility/2006" xmlns:p14="http://schemas.microsoft.com/office/powerpoint/2010/main">
        <mc:Choice Requires="p14">
          <p:contentPart r:id="rId270" p14:bwMode="auto">
            <p14:nvContentPartPr>
              <p14:cNvPr id="139" name="墨迹 138"/>
              <p14:cNvContentPartPr/>
              <p14:nvPr/>
            </p14:nvContentPartPr>
            <p14:xfrm>
              <a:off x="8279106" y="5154779"/>
              <a:ext cx="290643" cy="22559"/>
            </p14:xfrm>
          </p:contentPart>
        </mc:Choice>
        <mc:Fallback xmlns="">
          <p:pic>
            <p:nvPicPr>
              <p:cNvPr id="139" name="墨迹 138"/>
            </p:nvPicPr>
            <p:blipFill>
              <a:blip r:embed="rId271"/>
            </p:blipFill>
            <p:spPr>
              <a:xfrm>
                <a:off x="8279106" y="5154779"/>
                <a:ext cx="290643" cy="22559"/>
              </a:xfrm>
              <a:prstGeom prst="rect"/>
            </p:spPr>
          </p:pic>
        </mc:Fallback>
      </mc:AlternateContent>
      <mc:AlternateContent xmlns:mc="http://schemas.openxmlformats.org/markup-compatibility/2006" xmlns:p14="http://schemas.microsoft.com/office/powerpoint/2010/main">
        <mc:Choice Requires="p14">
          <p:contentPart r:id="rId272" p14:bwMode="auto">
            <p14:nvContentPartPr>
              <p14:cNvPr id="140" name="墨迹 139"/>
              <p14:cNvContentPartPr/>
              <p14:nvPr/>
            </p14:nvContentPartPr>
            <p14:xfrm>
              <a:off x="8496383" y="5075822"/>
              <a:ext cx="160841" cy="284810"/>
            </p14:xfrm>
          </p:contentPart>
        </mc:Choice>
        <mc:Fallback xmlns="">
          <p:pic>
            <p:nvPicPr>
              <p:cNvPr id="140" name="墨迹 139"/>
            </p:nvPicPr>
            <p:blipFill>
              <a:blip r:embed="rId273"/>
            </p:blipFill>
            <p:spPr>
              <a:xfrm>
                <a:off x="8496383" y="5075822"/>
                <a:ext cx="160841" cy="284810"/>
              </a:xfrm>
              <a:prstGeom prst="rect"/>
            </p:spPr>
          </p:pic>
        </mc:Fallback>
      </mc:AlternateContent>
      <mc:AlternateContent xmlns:mc="http://schemas.openxmlformats.org/markup-compatibility/2006" xmlns:p14="http://schemas.microsoft.com/office/powerpoint/2010/main">
        <mc:Choice Requires="p14">
          <p:contentPart r:id="rId274" p14:bwMode="auto">
            <p14:nvContentPartPr>
              <p14:cNvPr id="141" name="墨迹 140"/>
              <p14:cNvContentPartPr/>
              <p14:nvPr/>
            </p14:nvContentPartPr>
            <p14:xfrm>
              <a:off x="8764452" y="4985585"/>
              <a:ext cx="152376" cy="366587"/>
            </p14:xfrm>
          </p:contentPart>
        </mc:Choice>
        <mc:Fallback xmlns="">
          <p:pic>
            <p:nvPicPr>
              <p:cNvPr id="141" name="墨迹 140"/>
            </p:nvPicPr>
            <p:blipFill>
              <a:blip r:embed="rId275"/>
            </p:blipFill>
            <p:spPr>
              <a:xfrm>
                <a:off x="8764452" y="4985585"/>
                <a:ext cx="152376" cy="366587"/>
              </a:xfrm>
              <a:prstGeom prst="rect"/>
            </p:spPr>
          </p:pic>
        </mc:Fallback>
      </mc:AlternateContent>
      <mc:AlternateContent xmlns:mc="http://schemas.openxmlformats.org/markup-compatibility/2006" xmlns:p14="http://schemas.microsoft.com/office/powerpoint/2010/main">
        <mc:Choice Requires="p14">
          <p:contentPart r:id="rId276" p14:bwMode="auto">
            <p14:nvContentPartPr>
              <p14:cNvPr id="142" name="墨迹 141"/>
              <p14:cNvContentPartPr/>
              <p14:nvPr/>
            </p14:nvContentPartPr>
            <p14:xfrm>
              <a:off x="9009947" y="4816391"/>
              <a:ext cx="64901" cy="558340"/>
            </p14:xfrm>
          </p:contentPart>
        </mc:Choice>
        <mc:Fallback xmlns="">
          <p:pic>
            <p:nvPicPr>
              <p:cNvPr id="142" name="墨迹 141"/>
            </p:nvPicPr>
            <p:blipFill>
              <a:blip r:embed="rId277"/>
            </p:blipFill>
            <p:spPr>
              <a:xfrm>
                <a:off x="9009947" y="4816391"/>
                <a:ext cx="64901" cy="558340"/>
              </a:xfrm>
              <a:prstGeom prst="rect"/>
            </p:spPr>
          </p:pic>
        </mc:Fallback>
      </mc:AlternateContent>
      <mc:AlternateContent xmlns:mc="http://schemas.openxmlformats.org/markup-compatibility/2006" xmlns:p14="http://schemas.microsoft.com/office/powerpoint/2010/main">
        <mc:Choice Requires="p14">
          <p:contentPart r:id="rId278" p14:bwMode="auto">
            <p14:nvContentPartPr>
              <p14:cNvPr id="143" name="墨迹 142"/>
              <p14:cNvContentPartPr/>
              <p14:nvPr/>
            </p14:nvContentPartPr>
            <p14:xfrm>
              <a:off x="8978908" y="5177338"/>
              <a:ext cx="222921" cy="259431"/>
            </p14:xfrm>
          </p:contentPart>
        </mc:Choice>
        <mc:Fallback xmlns="">
          <p:pic>
            <p:nvPicPr>
              <p:cNvPr id="143" name="墨迹 142"/>
            </p:nvPicPr>
            <p:blipFill>
              <a:blip r:embed="rId279"/>
            </p:blipFill>
            <p:spPr>
              <a:xfrm>
                <a:off x="8978908" y="5177338"/>
                <a:ext cx="222921" cy="259431"/>
              </a:xfrm>
              <a:prstGeom prst="rect"/>
            </p:spPr>
          </p:pic>
        </mc:Fallback>
      </mc:AlternateContent>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1583754" y="1653852"/>
          <a:ext cx="8784976" cy="4180932"/>
        </p:xfrm>
        <a:graphic>
          <a:graphicData uri="http://schemas.openxmlformats.org/drawingml/2006/table">
            <a:tbl>
              <a:tblPr/>
              <a:tblGrid>
                <a:gridCol w="3756335"/>
                <a:gridCol w="2480447"/>
                <a:gridCol w="2548194"/>
              </a:tblGrid>
              <a:tr h="597276">
                <a:tc>
                  <a:txBody>
                    <a:bodyPr/>
                    <a:lstStyle/>
                    <a:p>
                      <a:pPr algn="ctr" defTabSz="0">
                        <a:lnSpc>
                          <a:spcPct val="150000"/>
                        </a:lnSpc>
                        <a:spcAft>
                          <a:spcPts val="0"/>
                        </a:spcAft>
                        <a:tabLst>
                          <a:tab pos="2790825" algn="l"/>
                        </a:tabLst>
                      </a:pPr>
                      <a:r>
                        <a:rPr lang="zh-CN" sz="2600" kern="100">
                          <a:effectLst/>
                          <a:latin typeface="Times New Roman" panose="02020603050405020304"/>
                          <a:ea typeface="微软雅黑" panose="020B0503020204020204" charset="-122"/>
                          <a:cs typeface="Times New Roman" panose="02020603050405020304"/>
                        </a:rPr>
                        <a:t>外界条件</a:t>
                      </a:r>
                      <a:endParaRPr lang="zh-CN" sz="2600" kern="10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790825" algn="l"/>
                        </a:tabLst>
                      </a:pPr>
                      <a:r>
                        <a:rPr lang="zh-CN" sz="2600" kern="100">
                          <a:effectLst/>
                          <a:latin typeface="Times New Roman" panose="02020603050405020304"/>
                          <a:ea typeface="微软雅黑" panose="020B0503020204020204" charset="-122"/>
                          <a:cs typeface="Times New Roman" panose="02020603050405020304"/>
                        </a:rPr>
                        <a:t>移动方向</a:t>
                      </a:r>
                      <a:endParaRPr lang="zh-CN" sz="2600" kern="10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790825" algn="l"/>
                        </a:tabLst>
                      </a:pPr>
                      <a:r>
                        <a:rPr lang="en-US" sz="2600" i="1" kern="100">
                          <a:effectLst/>
                          <a:latin typeface="Times New Roman" panose="02020603050405020304"/>
                          <a:ea typeface="微软雅黑" panose="020B0503020204020204" charset="-122"/>
                          <a:cs typeface="Courier New" panose="02070309020205020404"/>
                        </a:rPr>
                        <a:t>c</a:t>
                      </a:r>
                      <a:r>
                        <a:rPr lang="zh-CN" sz="2600" kern="100" baseline="-25000">
                          <a:effectLst/>
                          <a:latin typeface="Times New Roman" panose="02020603050405020304"/>
                          <a:ea typeface="微软雅黑" panose="020B0503020204020204" charset="-122"/>
                          <a:cs typeface="Times New Roman" panose="02020603050405020304"/>
                        </a:rPr>
                        <a:t>平</a:t>
                      </a:r>
                      <a:r>
                        <a:rPr lang="en-US" sz="2600" kern="100">
                          <a:effectLst/>
                          <a:latin typeface="Times New Roman" panose="02020603050405020304"/>
                          <a:ea typeface="微软雅黑" panose="020B0503020204020204" charset="-122"/>
                          <a:cs typeface="Courier New" panose="02070309020205020404"/>
                        </a:rPr>
                        <a:t>(Ag</a:t>
                      </a:r>
                      <a:r>
                        <a:rPr lang="zh-CN" sz="2600" kern="100" baseline="30000">
                          <a:effectLst/>
                          <a:latin typeface="Times New Roman" panose="02020603050405020304"/>
                          <a:ea typeface="微软雅黑" panose="020B0503020204020204" charset="-122"/>
                          <a:cs typeface="Times New Roman" panose="02020603050405020304"/>
                        </a:rPr>
                        <a:t>＋</a:t>
                      </a:r>
                      <a:r>
                        <a:rPr lang="en-US" sz="2600" kern="100">
                          <a:effectLst/>
                          <a:latin typeface="Times New Roman" panose="02020603050405020304"/>
                          <a:ea typeface="微软雅黑" panose="020B0503020204020204" charset="-122"/>
                          <a:cs typeface="Courier New" panose="02070309020205020404"/>
                        </a:rPr>
                        <a:t>)</a:t>
                      </a:r>
                      <a:endParaRPr lang="zh-CN" sz="2600" kern="10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276">
                <a:tc>
                  <a:txBody>
                    <a:bodyPr/>
                    <a:lstStyle/>
                    <a:p>
                      <a:pPr algn="ctr" defTabSz="0">
                        <a:lnSpc>
                          <a:spcPct val="150000"/>
                        </a:lnSpc>
                        <a:spcAft>
                          <a:spcPts val="0"/>
                        </a:spcAft>
                        <a:tabLst>
                          <a:tab pos="2790825" algn="l"/>
                        </a:tabLst>
                      </a:pPr>
                      <a:r>
                        <a:rPr lang="zh-CN" sz="2600" kern="100" dirty="0">
                          <a:effectLst/>
                          <a:latin typeface="Times New Roman" panose="02020603050405020304"/>
                          <a:ea typeface="微软雅黑" panose="020B0503020204020204" charset="-122"/>
                          <a:cs typeface="Times New Roman" panose="02020603050405020304"/>
                        </a:rPr>
                        <a:t>升高温度</a:t>
                      </a:r>
                      <a:endParaRPr lang="zh-CN" sz="2600" kern="100" dirty="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790825" algn="l"/>
                        </a:tabLst>
                      </a:pPr>
                      <a:r>
                        <a:rPr lang="en-US" sz="2600" kern="100">
                          <a:effectLst/>
                          <a:latin typeface="Times New Roman" panose="02020603050405020304"/>
                          <a:ea typeface="微软雅黑" panose="020B0503020204020204" charset="-122"/>
                          <a:cs typeface="Courier New" panose="02070309020205020404"/>
                        </a:rPr>
                        <a:t> </a:t>
                      </a:r>
                      <a:endParaRPr lang="zh-CN" sz="2600" kern="10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790825" algn="l"/>
                        </a:tabLst>
                      </a:pPr>
                      <a:r>
                        <a:rPr lang="en-US" sz="2600" kern="100">
                          <a:effectLst/>
                          <a:latin typeface="Times New Roman" panose="02020603050405020304"/>
                          <a:ea typeface="微软雅黑" panose="020B0503020204020204" charset="-122"/>
                          <a:cs typeface="Courier New" panose="02070309020205020404"/>
                        </a:rPr>
                        <a:t> </a:t>
                      </a:r>
                      <a:endParaRPr lang="zh-CN" sz="2600" kern="10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276">
                <a:tc>
                  <a:txBody>
                    <a:bodyPr/>
                    <a:lstStyle/>
                    <a:p>
                      <a:pPr algn="ctr" defTabSz="0">
                        <a:lnSpc>
                          <a:spcPct val="150000"/>
                        </a:lnSpc>
                        <a:spcAft>
                          <a:spcPts val="0"/>
                        </a:spcAft>
                        <a:tabLst>
                          <a:tab pos="2790825" algn="l"/>
                        </a:tabLst>
                      </a:pPr>
                      <a:r>
                        <a:rPr lang="zh-CN" sz="2600" kern="100">
                          <a:effectLst/>
                          <a:latin typeface="Times New Roman" panose="02020603050405020304"/>
                          <a:ea typeface="微软雅黑" panose="020B0503020204020204" charset="-122"/>
                          <a:cs typeface="Times New Roman" panose="02020603050405020304"/>
                        </a:rPr>
                        <a:t>加水</a:t>
                      </a:r>
                      <a:r>
                        <a:rPr lang="en-US" sz="2600" kern="100">
                          <a:effectLst/>
                          <a:latin typeface="Times New Roman" panose="02020603050405020304"/>
                          <a:ea typeface="微软雅黑" panose="020B0503020204020204" charset="-122"/>
                          <a:cs typeface="Courier New" panose="02070309020205020404"/>
                        </a:rPr>
                        <a:t>(</a:t>
                      </a:r>
                      <a:r>
                        <a:rPr lang="zh-CN" sz="2600" kern="100">
                          <a:effectLst/>
                          <a:latin typeface="Times New Roman" panose="02020603050405020304"/>
                          <a:ea typeface="微软雅黑" panose="020B0503020204020204" charset="-122"/>
                          <a:cs typeface="Times New Roman" panose="02020603050405020304"/>
                        </a:rPr>
                        <a:t>固体有剩余</a:t>
                      </a:r>
                      <a:r>
                        <a:rPr lang="en-US" sz="2600" kern="100">
                          <a:effectLst/>
                          <a:latin typeface="Times New Roman" panose="02020603050405020304"/>
                          <a:ea typeface="微软雅黑" panose="020B0503020204020204" charset="-122"/>
                          <a:cs typeface="Courier New" panose="02070309020205020404"/>
                        </a:rPr>
                        <a:t>)</a:t>
                      </a:r>
                      <a:endParaRPr lang="zh-CN" sz="2600" kern="10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790825" algn="l"/>
                        </a:tabLst>
                      </a:pPr>
                      <a:r>
                        <a:rPr lang="en-US" sz="2600" kern="100">
                          <a:effectLst/>
                          <a:latin typeface="Times New Roman" panose="02020603050405020304"/>
                          <a:ea typeface="微软雅黑" panose="020B0503020204020204" charset="-122"/>
                          <a:cs typeface="Courier New" panose="02070309020205020404"/>
                        </a:rPr>
                        <a:t> </a:t>
                      </a:r>
                      <a:endParaRPr lang="zh-CN" sz="2600" kern="10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790825" algn="l"/>
                        </a:tabLst>
                      </a:pPr>
                      <a:r>
                        <a:rPr lang="en-US" sz="2600" kern="100">
                          <a:effectLst/>
                          <a:latin typeface="Times New Roman" panose="02020603050405020304"/>
                          <a:ea typeface="微软雅黑" panose="020B0503020204020204" charset="-122"/>
                          <a:cs typeface="Courier New" panose="02070309020205020404"/>
                        </a:rPr>
                        <a:t> </a:t>
                      </a:r>
                      <a:endParaRPr lang="zh-CN" sz="2600" kern="10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276">
                <a:tc>
                  <a:txBody>
                    <a:bodyPr/>
                    <a:lstStyle/>
                    <a:p>
                      <a:pPr algn="ctr" defTabSz="0">
                        <a:lnSpc>
                          <a:spcPct val="150000"/>
                        </a:lnSpc>
                        <a:spcAft>
                          <a:spcPts val="0"/>
                        </a:spcAft>
                        <a:tabLst>
                          <a:tab pos="2790825" algn="l"/>
                        </a:tabLst>
                      </a:pPr>
                      <a:r>
                        <a:rPr lang="zh-CN" sz="2600" kern="100" dirty="0">
                          <a:effectLst/>
                          <a:latin typeface="Times New Roman" panose="02020603050405020304"/>
                          <a:ea typeface="微软雅黑" panose="020B0503020204020204" charset="-122"/>
                          <a:cs typeface="Times New Roman" panose="02020603050405020304"/>
                        </a:rPr>
                        <a:t>加入少量</a:t>
                      </a:r>
                      <a:r>
                        <a:rPr lang="en-US" sz="2600" kern="100" dirty="0">
                          <a:effectLst/>
                          <a:latin typeface="Times New Roman" panose="02020603050405020304"/>
                          <a:ea typeface="微软雅黑" panose="020B0503020204020204" charset="-122"/>
                          <a:cs typeface="Courier New" panose="02070309020205020404"/>
                        </a:rPr>
                        <a:t>AgNO</a:t>
                      </a:r>
                      <a:r>
                        <a:rPr lang="en-US" sz="2600" kern="100" baseline="-25000" dirty="0">
                          <a:effectLst/>
                          <a:latin typeface="Times New Roman" panose="02020603050405020304"/>
                          <a:ea typeface="微软雅黑" panose="020B0503020204020204" charset="-122"/>
                          <a:cs typeface="Courier New" panose="02070309020205020404"/>
                        </a:rPr>
                        <a:t>3</a:t>
                      </a:r>
                      <a:endParaRPr lang="zh-CN" sz="2600" kern="100" dirty="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790825" algn="l"/>
                        </a:tabLst>
                      </a:pPr>
                      <a:r>
                        <a:rPr lang="en-US" sz="2600" kern="100">
                          <a:effectLst/>
                          <a:latin typeface="Times New Roman" panose="02020603050405020304"/>
                          <a:ea typeface="微软雅黑" panose="020B0503020204020204" charset="-122"/>
                          <a:cs typeface="Courier New" panose="02070309020205020404"/>
                        </a:rPr>
                        <a:t> </a:t>
                      </a:r>
                      <a:endParaRPr lang="zh-CN" sz="2600" kern="10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790825" algn="l"/>
                        </a:tabLst>
                      </a:pPr>
                      <a:r>
                        <a:rPr lang="en-US" sz="2600" kern="100">
                          <a:effectLst/>
                          <a:latin typeface="Times New Roman" panose="02020603050405020304"/>
                          <a:ea typeface="微软雅黑" panose="020B0503020204020204" charset="-122"/>
                          <a:cs typeface="Courier New" panose="02070309020205020404"/>
                        </a:rPr>
                        <a:t> </a:t>
                      </a:r>
                      <a:endParaRPr lang="zh-CN" sz="2600" kern="10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276">
                <a:tc>
                  <a:txBody>
                    <a:bodyPr/>
                    <a:lstStyle/>
                    <a:p>
                      <a:pPr algn="ctr" defTabSz="0">
                        <a:lnSpc>
                          <a:spcPct val="150000"/>
                        </a:lnSpc>
                        <a:spcAft>
                          <a:spcPts val="0"/>
                        </a:spcAft>
                        <a:tabLst>
                          <a:tab pos="2790825" algn="l"/>
                        </a:tabLst>
                      </a:pPr>
                      <a:r>
                        <a:rPr lang="zh-CN" sz="2600" kern="100">
                          <a:effectLst/>
                          <a:latin typeface="Times New Roman" panose="02020603050405020304"/>
                          <a:ea typeface="微软雅黑" panose="020B0503020204020204" charset="-122"/>
                          <a:cs typeface="Times New Roman" panose="02020603050405020304"/>
                        </a:rPr>
                        <a:t>加入</a:t>
                      </a:r>
                      <a:r>
                        <a:rPr lang="en-US" sz="2600" kern="100">
                          <a:effectLst/>
                          <a:latin typeface="Times New Roman" panose="02020603050405020304"/>
                          <a:ea typeface="微软雅黑" panose="020B0503020204020204" charset="-122"/>
                          <a:cs typeface="Courier New" panose="02070309020205020404"/>
                        </a:rPr>
                        <a:t>Na</a:t>
                      </a:r>
                      <a:r>
                        <a:rPr lang="en-US" sz="2600" kern="100" baseline="-25000">
                          <a:effectLst/>
                          <a:latin typeface="Times New Roman" panose="02020603050405020304"/>
                          <a:ea typeface="微软雅黑" panose="020B0503020204020204" charset="-122"/>
                          <a:cs typeface="Courier New" panose="02070309020205020404"/>
                        </a:rPr>
                        <a:t>2</a:t>
                      </a:r>
                      <a:r>
                        <a:rPr lang="en-US" sz="2600" kern="100">
                          <a:effectLst/>
                          <a:latin typeface="Times New Roman" panose="02020603050405020304"/>
                          <a:ea typeface="微软雅黑" panose="020B0503020204020204" charset="-122"/>
                          <a:cs typeface="Courier New" panose="02070309020205020404"/>
                        </a:rPr>
                        <a:t>S</a:t>
                      </a:r>
                      <a:endParaRPr lang="zh-CN" sz="2600" kern="10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790825" algn="l"/>
                        </a:tabLst>
                      </a:pPr>
                      <a:r>
                        <a:rPr lang="en-US" sz="2600" kern="100">
                          <a:effectLst/>
                          <a:latin typeface="Times New Roman" panose="02020603050405020304"/>
                          <a:ea typeface="微软雅黑" panose="020B0503020204020204" charset="-122"/>
                          <a:cs typeface="Courier New" panose="02070309020205020404"/>
                        </a:rPr>
                        <a:t> </a:t>
                      </a:r>
                      <a:endParaRPr lang="zh-CN" sz="2600" kern="10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790825" algn="l"/>
                        </a:tabLst>
                      </a:pPr>
                      <a:r>
                        <a:rPr lang="en-US" sz="2600" kern="100">
                          <a:effectLst/>
                          <a:latin typeface="Times New Roman" panose="02020603050405020304"/>
                          <a:ea typeface="微软雅黑" panose="020B0503020204020204" charset="-122"/>
                          <a:cs typeface="Courier New" panose="02070309020205020404"/>
                        </a:rPr>
                        <a:t> </a:t>
                      </a:r>
                      <a:endParaRPr lang="zh-CN" sz="2600" kern="10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276">
                <a:tc>
                  <a:txBody>
                    <a:bodyPr/>
                    <a:lstStyle/>
                    <a:p>
                      <a:pPr algn="ctr" defTabSz="0">
                        <a:lnSpc>
                          <a:spcPct val="150000"/>
                        </a:lnSpc>
                        <a:spcAft>
                          <a:spcPts val="0"/>
                        </a:spcAft>
                        <a:tabLst>
                          <a:tab pos="2790825" algn="l"/>
                        </a:tabLst>
                      </a:pPr>
                      <a:r>
                        <a:rPr lang="zh-CN" sz="2600" kern="100">
                          <a:effectLst/>
                          <a:latin typeface="Times New Roman" panose="02020603050405020304"/>
                          <a:ea typeface="微软雅黑" panose="020B0503020204020204" charset="-122"/>
                          <a:cs typeface="Times New Roman" panose="02020603050405020304"/>
                        </a:rPr>
                        <a:t>通入</a:t>
                      </a:r>
                      <a:r>
                        <a:rPr lang="en-US" sz="2600" kern="100">
                          <a:effectLst/>
                          <a:latin typeface="Times New Roman" panose="02020603050405020304"/>
                          <a:ea typeface="微软雅黑" panose="020B0503020204020204" charset="-122"/>
                          <a:cs typeface="Courier New" panose="02070309020205020404"/>
                        </a:rPr>
                        <a:t>HCl</a:t>
                      </a:r>
                      <a:endParaRPr lang="zh-CN" sz="2600" kern="10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790825" algn="l"/>
                        </a:tabLst>
                      </a:pPr>
                      <a:r>
                        <a:rPr lang="en-US" sz="2600" kern="100">
                          <a:effectLst/>
                          <a:latin typeface="Times New Roman" panose="02020603050405020304"/>
                          <a:ea typeface="微软雅黑" panose="020B0503020204020204" charset="-122"/>
                          <a:cs typeface="Courier New" panose="02070309020205020404"/>
                        </a:rPr>
                        <a:t> </a:t>
                      </a:r>
                      <a:endParaRPr lang="zh-CN" sz="2600" kern="10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790825" algn="l"/>
                        </a:tabLst>
                      </a:pPr>
                      <a:r>
                        <a:rPr lang="en-US" sz="2600" kern="100">
                          <a:effectLst/>
                          <a:latin typeface="Times New Roman" panose="02020603050405020304"/>
                          <a:ea typeface="微软雅黑" panose="020B0503020204020204" charset="-122"/>
                          <a:cs typeface="Courier New" panose="02070309020205020404"/>
                        </a:rPr>
                        <a:t> </a:t>
                      </a:r>
                      <a:endParaRPr lang="zh-CN" sz="2600" kern="10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276">
                <a:tc>
                  <a:txBody>
                    <a:bodyPr/>
                    <a:lstStyle/>
                    <a:p>
                      <a:pPr algn="ctr" defTabSz="0">
                        <a:lnSpc>
                          <a:spcPct val="150000"/>
                        </a:lnSpc>
                        <a:spcAft>
                          <a:spcPts val="0"/>
                        </a:spcAft>
                        <a:tabLst>
                          <a:tab pos="2790825" algn="l"/>
                        </a:tabLst>
                      </a:pPr>
                      <a:r>
                        <a:rPr lang="zh-CN" sz="2600" kern="100">
                          <a:effectLst/>
                          <a:latin typeface="Times New Roman" panose="02020603050405020304"/>
                          <a:ea typeface="微软雅黑" panose="020B0503020204020204" charset="-122"/>
                          <a:cs typeface="Times New Roman" panose="02020603050405020304"/>
                        </a:rPr>
                        <a:t>通入</a:t>
                      </a:r>
                      <a:r>
                        <a:rPr lang="en-US" sz="2600" kern="100">
                          <a:effectLst/>
                          <a:latin typeface="Times New Roman" panose="02020603050405020304"/>
                          <a:ea typeface="微软雅黑" panose="020B0503020204020204" charset="-122"/>
                          <a:cs typeface="Courier New" panose="02070309020205020404"/>
                        </a:rPr>
                        <a:t>NH</a:t>
                      </a:r>
                      <a:r>
                        <a:rPr lang="en-US" sz="2600" kern="100" baseline="-25000">
                          <a:effectLst/>
                          <a:latin typeface="Times New Roman" panose="02020603050405020304"/>
                          <a:ea typeface="微软雅黑" panose="020B0503020204020204" charset="-122"/>
                          <a:cs typeface="Courier New" panose="02070309020205020404"/>
                        </a:rPr>
                        <a:t>3</a:t>
                      </a:r>
                      <a:endParaRPr lang="zh-CN" sz="2600" kern="10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790825" algn="l"/>
                        </a:tabLst>
                      </a:pPr>
                      <a:r>
                        <a:rPr lang="en-US" sz="2600" kern="100">
                          <a:effectLst/>
                          <a:latin typeface="Times New Roman" panose="02020603050405020304"/>
                          <a:ea typeface="微软雅黑" panose="020B0503020204020204" charset="-122"/>
                          <a:cs typeface="Courier New" panose="02070309020205020404"/>
                        </a:rPr>
                        <a:t> </a:t>
                      </a:r>
                      <a:endParaRPr lang="zh-CN" sz="2600" kern="10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790825" algn="l"/>
                        </a:tabLst>
                      </a:pPr>
                      <a:r>
                        <a:rPr lang="en-US" sz="2600" kern="100" dirty="0">
                          <a:effectLst/>
                          <a:latin typeface="Times New Roman" panose="02020603050405020304"/>
                          <a:ea typeface="微软雅黑" panose="020B0503020204020204" charset="-122"/>
                          <a:cs typeface="Courier New" panose="02070309020205020404"/>
                        </a:rPr>
                        <a:t> </a:t>
                      </a:r>
                      <a:endParaRPr lang="zh-CN" sz="2600" kern="100" dirty="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矩形 7"/>
          <p:cNvSpPr/>
          <p:nvPr/>
        </p:nvSpPr>
        <p:spPr>
          <a:xfrm>
            <a:off x="6107787" y="2326976"/>
            <a:ext cx="851515" cy="492443"/>
          </a:xfrm>
          <a:prstGeom prst="rect">
            <a:avLst/>
          </a:prstGeom>
        </p:spPr>
        <p:txBody>
          <a:bodyPr wrap="none">
            <a:spAutoFit/>
          </a:bodyPr>
          <a:lstStyle/>
          <a:p>
            <a:r>
              <a:rPr lang="zh-CN" altLang="zh-CN" sz="2600" dirty="0">
                <a:solidFill>
                  <a:srgbClr val="C00000"/>
                </a:solidFill>
                <a:latin typeface="Times New Roman" panose="02020603050405020304"/>
                <a:ea typeface="微软雅黑" panose="020B0503020204020204" charset="-122"/>
                <a:cs typeface="Times New Roman" panose="02020603050405020304"/>
              </a:rPr>
              <a:t>右移</a:t>
            </a:r>
            <a:endParaRPr lang="zh-CN" altLang="en-US" sz="2600" dirty="0"/>
          </a:p>
        </p:txBody>
      </p:sp>
      <p:sp>
        <p:nvSpPr>
          <p:cNvPr id="9" name="矩形 8"/>
          <p:cNvSpPr/>
          <p:nvPr/>
        </p:nvSpPr>
        <p:spPr>
          <a:xfrm>
            <a:off x="8653119" y="2323828"/>
            <a:ext cx="851515" cy="492443"/>
          </a:xfrm>
          <a:prstGeom prst="rect">
            <a:avLst/>
          </a:prstGeom>
        </p:spPr>
        <p:txBody>
          <a:bodyPr wrap="none">
            <a:spAutoFit/>
          </a:bodyPr>
          <a:lstStyle/>
          <a:p>
            <a:r>
              <a:rPr lang="zh-CN" altLang="zh-CN" sz="2600" dirty="0">
                <a:solidFill>
                  <a:srgbClr val="C00000"/>
                </a:solidFill>
                <a:latin typeface="Times New Roman" panose="02020603050405020304"/>
                <a:ea typeface="微软雅黑" panose="020B0503020204020204" charset="-122"/>
                <a:cs typeface="Times New Roman" panose="02020603050405020304"/>
              </a:rPr>
              <a:t>增大</a:t>
            </a:r>
            <a:endParaRPr lang="zh-CN" altLang="en-US" sz="2600" dirty="0"/>
          </a:p>
        </p:txBody>
      </p:sp>
      <p:sp>
        <p:nvSpPr>
          <p:cNvPr id="10" name="矩形 9"/>
          <p:cNvSpPr/>
          <p:nvPr/>
        </p:nvSpPr>
        <p:spPr>
          <a:xfrm>
            <a:off x="6142162" y="2949083"/>
            <a:ext cx="851515"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右移</a:t>
            </a:r>
            <a:endParaRPr lang="zh-CN" altLang="en-US" sz="2600" dirty="0"/>
          </a:p>
        </p:txBody>
      </p:sp>
      <p:sp>
        <p:nvSpPr>
          <p:cNvPr id="11" name="矩形 10"/>
          <p:cNvSpPr/>
          <p:nvPr/>
        </p:nvSpPr>
        <p:spPr>
          <a:xfrm>
            <a:off x="8687494" y="2945935"/>
            <a:ext cx="851515"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不变</a:t>
            </a:r>
            <a:endParaRPr lang="zh-CN" altLang="en-US" sz="2600" dirty="0"/>
          </a:p>
        </p:txBody>
      </p:sp>
      <p:sp>
        <p:nvSpPr>
          <p:cNvPr id="12" name="矩形 11"/>
          <p:cNvSpPr/>
          <p:nvPr/>
        </p:nvSpPr>
        <p:spPr>
          <a:xfrm>
            <a:off x="6142162" y="3560490"/>
            <a:ext cx="851515"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左移</a:t>
            </a:r>
            <a:endParaRPr lang="zh-CN" altLang="en-US" sz="2600" dirty="0"/>
          </a:p>
        </p:txBody>
      </p:sp>
      <p:sp>
        <p:nvSpPr>
          <p:cNvPr id="13" name="矩形 12"/>
          <p:cNvSpPr/>
          <p:nvPr/>
        </p:nvSpPr>
        <p:spPr>
          <a:xfrm>
            <a:off x="8687494" y="3557342"/>
            <a:ext cx="851515"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增大</a:t>
            </a:r>
            <a:endParaRPr lang="zh-CN" altLang="en-US" sz="2600" dirty="0"/>
          </a:p>
        </p:txBody>
      </p:sp>
      <p:sp>
        <p:nvSpPr>
          <p:cNvPr id="14" name="矩形 13"/>
          <p:cNvSpPr/>
          <p:nvPr/>
        </p:nvSpPr>
        <p:spPr>
          <a:xfrm>
            <a:off x="6176537" y="4182597"/>
            <a:ext cx="851515"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右移</a:t>
            </a:r>
            <a:endParaRPr lang="zh-CN" altLang="en-US" sz="2600" dirty="0"/>
          </a:p>
        </p:txBody>
      </p:sp>
      <p:sp>
        <p:nvSpPr>
          <p:cNvPr id="15" name="矩形 14"/>
          <p:cNvSpPr/>
          <p:nvPr/>
        </p:nvSpPr>
        <p:spPr>
          <a:xfrm>
            <a:off x="8721869" y="4179449"/>
            <a:ext cx="851515"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减小</a:t>
            </a:r>
            <a:endParaRPr lang="zh-CN" altLang="en-US" sz="2600" dirty="0"/>
          </a:p>
        </p:txBody>
      </p:sp>
      <p:sp>
        <p:nvSpPr>
          <p:cNvPr id="16" name="矩形 15"/>
          <p:cNvSpPr/>
          <p:nvPr/>
        </p:nvSpPr>
        <p:spPr>
          <a:xfrm>
            <a:off x="6204792" y="4740818"/>
            <a:ext cx="851515"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左移</a:t>
            </a:r>
            <a:endParaRPr lang="zh-CN" altLang="en-US" sz="2600" dirty="0"/>
          </a:p>
        </p:txBody>
      </p:sp>
      <p:sp>
        <p:nvSpPr>
          <p:cNvPr id="17" name="矩形 16"/>
          <p:cNvSpPr/>
          <p:nvPr/>
        </p:nvSpPr>
        <p:spPr>
          <a:xfrm>
            <a:off x="8750124" y="4737670"/>
            <a:ext cx="851515"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减小</a:t>
            </a:r>
            <a:endParaRPr lang="zh-CN" altLang="en-US" sz="2600" dirty="0"/>
          </a:p>
        </p:txBody>
      </p:sp>
      <p:sp>
        <p:nvSpPr>
          <p:cNvPr id="18" name="矩形 17"/>
          <p:cNvSpPr/>
          <p:nvPr/>
        </p:nvSpPr>
        <p:spPr>
          <a:xfrm>
            <a:off x="6239167" y="5362925"/>
            <a:ext cx="851515"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右移</a:t>
            </a:r>
            <a:endParaRPr lang="zh-CN" altLang="en-US" sz="2600" dirty="0"/>
          </a:p>
        </p:txBody>
      </p:sp>
      <p:sp>
        <p:nvSpPr>
          <p:cNvPr id="19" name="矩形 18"/>
          <p:cNvSpPr/>
          <p:nvPr/>
        </p:nvSpPr>
        <p:spPr>
          <a:xfrm>
            <a:off x="8784499" y="5359777"/>
            <a:ext cx="851515"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减小</a:t>
            </a:r>
            <a:endParaRPr lang="zh-CN" altLang="en-US" sz="2600" dirty="0"/>
          </a:p>
        </p:txBody>
      </p:sp>
      <mc:AlternateContent xmlns:mc="http://schemas.openxmlformats.org/markup-compatibility/2006" xmlns:p14="http://schemas.microsoft.com/office/powerpoint/2010/main">
        <mc:Choice Requires="p14">
          <p:contentPart r:id="rId1" p14:bwMode="auto">
            <p14:nvContentPartPr>
              <p14:cNvPr id="4" name="墨迹 3"/>
              <p14:cNvContentPartPr/>
              <p14:nvPr/>
            </p14:nvContentPartPr>
            <p14:xfrm>
              <a:off x="8651581" y="3316204"/>
              <a:ext cx="1055346" cy="169194"/>
            </p14:xfrm>
          </p:contentPart>
        </mc:Choice>
        <mc:Fallback xmlns="">
          <p:pic>
            <p:nvPicPr>
              <p:cNvPr id="4" name="墨迹 3"/>
            </p:nvPicPr>
            <p:blipFill>
              <a:blip r:embed="rId2"/>
            </p:blipFill>
            <p:spPr>
              <a:xfrm>
                <a:off x="8651581" y="3316204"/>
                <a:ext cx="1055346" cy="169194"/>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5" name="墨迹 4"/>
              <p14:cNvContentPartPr/>
              <p14:nvPr/>
            </p14:nvContentPartPr>
            <p14:xfrm>
              <a:off x="8629006" y="3361322"/>
              <a:ext cx="1044060" cy="146635"/>
            </p14:xfrm>
          </p:contentPart>
        </mc:Choice>
        <mc:Fallback xmlns="">
          <p:pic>
            <p:nvPicPr>
              <p:cNvPr id="5" name="墨迹 4"/>
            </p:nvPicPr>
            <p:blipFill>
              <a:blip r:embed="rId4"/>
            </p:blipFill>
            <p:spPr>
              <a:xfrm>
                <a:off x="8629006" y="3361322"/>
                <a:ext cx="1044060" cy="146635"/>
              </a:xfrm>
              <a:prstGeom prst="rect"/>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190550" y="949598"/>
            <a:ext cx="11654075" cy="1248394"/>
          </a:xfrm>
          <a:prstGeom prst="rect">
            <a:avLst/>
          </a:prstGeom>
        </p:spPr>
        <p:txBody>
          <a:bodyPr wrap="square" lIns="121898" tIns="60948" rIns="121898" bIns="60948">
            <a:spAutoFit/>
          </a:bodyPr>
          <a:lstStyle/>
          <a:p>
            <a:pPr marL="252095" indent="-252095" algn="just" defTabSz="0">
              <a:lnSpc>
                <a:spcPct val="150000"/>
              </a:lnSpc>
              <a:spcAft>
                <a:spcPts val="0"/>
              </a:spcAft>
              <a:tabLst>
                <a:tab pos="2610485" algn="l"/>
              </a:tabLst>
            </a:pPr>
            <a:r>
              <a:rPr lang="en-US" altLang="zh-CN" sz="2600" kern="100" dirty="0">
                <a:latin typeface="Times New Roman" panose="02020603050405020304"/>
                <a:ea typeface="微软雅黑" panose="020B0503020204020204" charset="-122"/>
                <a:cs typeface="Courier New" panose="02070309020205020404"/>
              </a:rPr>
              <a:t>2</a:t>
            </a:r>
            <a:r>
              <a:rPr lang="en-US" altLang="zh-CN" sz="2000" kern="100" dirty="0">
                <a:latin typeface="Times New Roman" panose="02020603050405020304"/>
                <a:ea typeface="微软雅黑" panose="020B0503020204020204" charset="-122"/>
                <a:cs typeface="Courier New" panose="02070309020205020404"/>
              </a:rPr>
              <a:t>.</a:t>
            </a:r>
            <a:r>
              <a:rPr lang="en-US" altLang="zh-CN" sz="2000" b="1" kern="100" dirty="0">
                <a:latin typeface="Times New Roman" panose="02020603050405020304"/>
                <a:cs typeface="Courier New" panose="02070309020205020404"/>
              </a:rPr>
              <a:t>(2023·</a:t>
            </a:r>
            <a:r>
              <a:rPr lang="zh-CN" altLang="zh-CN" sz="2000" b="1" kern="100" dirty="0">
                <a:latin typeface="Times New Roman" panose="02020603050405020304"/>
                <a:cs typeface="Times New Roman" panose="02020603050405020304"/>
              </a:rPr>
              <a:t>江苏卷</a:t>
            </a:r>
            <a:r>
              <a:rPr lang="en-US" altLang="zh-CN" sz="2000" b="1" kern="100" dirty="0">
                <a:latin typeface="Times New Roman" panose="02020603050405020304"/>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室温下，用含少量</a:t>
            </a:r>
            <a:r>
              <a:rPr lang="en-US" altLang="zh-CN" sz="2000" kern="100" dirty="0">
                <a:latin typeface="Times New Roman" panose="02020603050405020304"/>
                <a:ea typeface="微软雅黑" panose="020B0503020204020204" charset="-122"/>
                <a:cs typeface="Courier New" panose="02070309020205020404"/>
              </a:rPr>
              <a:t>Mg</a:t>
            </a:r>
            <a:r>
              <a:rPr lang="en-US" altLang="zh-CN" sz="2000" kern="100" baseline="30000" dirty="0">
                <a:latin typeface="Times New Roman" panose="02020603050405020304"/>
                <a:ea typeface="微软雅黑" panose="020B0503020204020204" charset="-122"/>
                <a:cs typeface="Courier New" panose="02070309020205020404"/>
              </a:rPr>
              <a:t>2</a:t>
            </a:r>
            <a:r>
              <a:rPr lang="zh-CN" altLang="zh-CN" sz="2000" kern="100" baseline="30000" dirty="0">
                <a:latin typeface="Times New Roman" panose="02020603050405020304"/>
                <a:ea typeface="微软雅黑" panose="020B0503020204020204" charset="-122"/>
                <a:cs typeface="Times New Roman" panose="02020603050405020304"/>
              </a:rPr>
              <a:t>＋</a:t>
            </a:r>
            <a:r>
              <a:rPr lang="zh-CN" altLang="zh-CN" sz="2000" kern="100" dirty="0">
                <a:latin typeface="Times New Roman" panose="02020603050405020304"/>
                <a:ea typeface="微软雅黑" panose="020B0503020204020204" charset="-122"/>
                <a:cs typeface="Times New Roman" panose="02020603050405020304"/>
              </a:rPr>
              <a:t>的</a:t>
            </a:r>
            <a:r>
              <a:rPr lang="en-US" altLang="zh-CN" sz="2000" kern="100" dirty="0">
                <a:latin typeface="Times New Roman" panose="02020603050405020304"/>
                <a:ea typeface="微软雅黑" panose="020B0503020204020204" charset="-122"/>
                <a:cs typeface="Courier New" panose="02070309020205020404"/>
              </a:rPr>
              <a:t>MnSO</a:t>
            </a:r>
            <a:r>
              <a:rPr lang="en-US" altLang="zh-CN" sz="2000" kern="100" baseline="-25000" dirty="0">
                <a:latin typeface="Times New Roman" panose="02020603050405020304"/>
                <a:ea typeface="微软雅黑" panose="020B0503020204020204" charset="-122"/>
                <a:cs typeface="Courier New" panose="02070309020205020404"/>
              </a:rPr>
              <a:t>4</a:t>
            </a:r>
            <a:r>
              <a:rPr lang="zh-CN" altLang="zh-CN" sz="2000" kern="100" dirty="0">
                <a:latin typeface="Times New Roman" panose="02020603050405020304"/>
                <a:ea typeface="微软雅黑" panose="020B0503020204020204" charset="-122"/>
                <a:cs typeface="Times New Roman" panose="02020603050405020304"/>
              </a:rPr>
              <a:t>溶液制备</a:t>
            </a:r>
            <a:r>
              <a:rPr lang="en-US" altLang="zh-CN" sz="2000" kern="100" dirty="0">
                <a:latin typeface="Times New Roman" panose="02020603050405020304"/>
                <a:ea typeface="微软雅黑" panose="020B0503020204020204" charset="-122"/>
                <a:cs typeface="Courier New" panose="02070309020205020404"/>
              </a:rPr>
              <a:t>MnCO</a:t>
            </a:r>
            <a:r>
              <a:rPr lang="en-US" altLang="zh-CN" sz="2000" kern="100" baseline="-25000" dirty="0">
                <a:latin typeface="Times New Roman" panose="02020603050405020304"/>
                <a:ea typeface="微软雅黑" panose="020B0503020204020204" charset="-122"/>
                <a:cs typeface="Courier New" panose="02070309020205020404"/>
              </a:rPr>
              <a:t>3</a:t>
            </a:r>
            <a:r>
              <a:rPr lang="zh-CN" altLang="zh-CN" sz="2000" kern="100" dirty="0">
                <a:latin typeface="Times New Roman" panose="02020603050405020304"/>
                <a:ea typeface="微软雅黑" panose="020B0503020204020204" charset="-122"/>
                <a:cs typeface="Times New Roman" panose="02020603050405020304"/>
              </a:rPr>
              <a:t>的过程如图所示。已知</a:t>
            </a:r>
            <a:r>
              <a:rPr lang="en-US" altLang="zh-CN" sz="2000" i="1" kern="100" dirty="0" err="1">
                <a:latin typeface="Times New Roman" panose="02020603050405020304"/>
                <a:ea typeface="微软雅黑" panose="020B0503020204020204" charset="-122"/>
                <a:cs typeface="Courier New" panose="02070309020205020404"/>
              </a:rPr>
              <a:t>K</a:t>
            </a:r>
            <a:r>
              <a:rPr lang="en-US" altLang="zh-CN" sz="2000" kern="100" baseline="-25000" dirty="0" err="1">
                <a:latin typeface="Times New Roman" panose="02020603050405020304"/>
                <a:ea typeface="微软雅黑" panose="020B0503020204020204" charset="-122"/>
                <a:cs typeface="Courier New" panose="02070309020205020404"/>
              </a:rPr>
              <a:t>sp</a:t>
            </a:r>
            <a:r>
              <a:rPr lang="en-US" altLang="zh-CN" sz="2000" kern="100" dirty="0">
                <a:latin typeface="Times New Roman" panose="02020603050405020304"/>
                <a:ea typeface="微软雅黑" panose="020B0503020204020204" charset="-122"/>
                <a:cs typeface="Courier New" panose="02070309020205020404"/>
              </a:rPr>
              <a:t>(MgF</a:t>
            </a:r>
            <a:r>
              <a:rPr lang="en-US" altLang="zh-CN" sz="2000" kern="100" baseline="-25000" dirty="0">
                <a:latin typeface="Times New Roman" panose="02020603050405020304"/>
                <a:ea typeface="微软雅黑" panose="020B0503020204020204" charset="-122"/>
                <a:cs typeface="Courier New" panose="02070309020205020404"/>
              </a:rPr>
              <a:t>2</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5.2</a:t>
            </a:r>
            <a:r>
              <a:rPr lang="en-US" altLang="zh-CN" sz="2000" kern="100" dirty="0">
                <a:latin typeface="宋体" panose="02010600030101010101" pitchFamily="2" charset="-122"/>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10</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baseline="30000" dirty="0">
                <a:latin typeface="Times New Roman" panose="02020603050405020304"/>
                <a:ea typeface="微软雅黑" panose="020B0503020204020204" charset="-122"/>
                <a:cs typeface="Courier New" panose="02070309020205020404"/>
              </a:rPr>
              <a:t>11</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i="1" kern="100" dirty="0" err="1">
                <a:latin typeface="Times New Roman" panose="02020603050405020304"/>
                <a:ea typeface="微软雅黑" panose="020B0503020204020204" charset="-122"/>
                <a:cs typeface="Courier New" panose="02070309020205020404"/>
              </a:rPr>
              <a:t>K</a:t>
            </a:r>
            <a:r>
              <a:rPr lang="en-US" altLang="zh-CN" sz="2000" kern="100" baseline="-25000" dirty="0" err="1">
                <a:latin typeface="Times New Roman" panose="02020603050405020304"/>
                <a:ea typeface="微软雅黑" panose="020B0503020204020204" charset="-122"/>
                <a:cs typeface="Courier New" panose="02070309020205020404"/>
              </a:rPr>
              <a:t>a</a:t>
            </a:r>
            <a:r>
              <a:rPr lang="en-US" altLang="zh-CN" sz="2000" kern="100" dirty="0">
                <a:latin typeface="Times New Roman" panose="02020603050405020304"/>
                <a:ea typeface="微软雅黑" panose="020B0503020204020204" charset="-122"/>
                <a:cs typeface="Courier New" panose="02070309020205020404"/>
              </a:rPr>
              <a:t>(HF)</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6.3</a:t>
            </a:r>
            <a:r>
              <a:rPr lang="en-US" altLang="zh-CN" sz="2000" kern="100" dirty="0">
                <a:latin typeface="宋体" panose="02010600030101010101" pitchFamily="2" charset="-122"/>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10</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baseline="30000" dirty="0">
                <a:latin typeface="Times New Roman" panose="02020603050405020304"/>
                <a:ea typeface="微软雅黑" panose="020B0503020204020204" charset="-122"/>
                <a:cs typeface="Courier New" panose="02070309020205020404"/>
              </a:rPr>
              <a:t>4</a:t>
            </a:r>
            <a:r>
              <a:rPr lang="zh-CN" altLang="zh-CN" sz="2000" kern="100" dirty="0">
                <a:latin typeface="Times New Roman" panose="02020603050405020304"/>
                <a:ea typeface="微软雅黑" panose="020B0503020204020204" charset="-122"/>
                <a:cs typeface="Times New Roman" panose="02020603050405020304"/>
              </a:rPr>
              <a:t>。下列说法正确的是</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　</a:t>
            </a:r>
            <a:r>
              <a:rPr lang="zh-CN" altLang="zh-CN" sz="2600" kern="100" dirty="0">
                <a:latin typeface="Times New Roman" panose="02020603050405020304"/>
                <a:ea typeface="微软雅黑" panose="020B0503020204020204" charset="-122"/>
                <a:cs typeface="Times New Roman" panose="02020603050405020304"/>
              </a:rPr>
              <a:t>　</a:t>
            </a:r>
            <a:r>
              <a:rPr lang="en-US" altLang="zh-CN" sz="2600" kern="100" dirty="0">
                <a:latin typeface="Times New Roman" panose="02020603050405020304"/>
                <a:ea typeface="微软雅黑" panose="020B050302020402020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pic>
        <p:nvPicPr>
          <p:cNvPr id="24578" name="Picture 2" descr="13KTH192+"/>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59102" y="2197992"/>
            <a:ext cx="6292449" cy="138654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r:id="rId2" p14:bwMode="auto">
            <p14:nvContentPartPr>
              <p14:cNvPr id="4" name="墨迹 3"/>
              <p14:cNvContentPartPr/>
              <p14:nvPr/>
            </p14:nvContentPartPr>
            <p14:xfrm>
              <a:off x="4001285" y="2137485"/>
              <a:ext cx="1797475" cy="73317"/>
            </p14:xfrm>
          </p:contentPart>
        </mc:Choice>
        <mc:Fallback xmlns="">
          <p:pic>
            <p:nvPicPr>
              <p:cNvPr id="4" name="墨迹 3"/>
            </p:nvPicPr>
            <p:blipFill>
              <a:blip r:embed="rId3"/>
            </p:blipFill>
            <p:spPr>
              <a:xfrm>
                <a:off x="4001285" y="2137485"/>
                <a:ext cx="1797475" cy="73317"/>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墨迹 4"/>
              <p14:cNvContentPartPr/>
              <p14:nvPr/>
            </p14:nvContentPartPr>
            <p14:xfrm>
              <a:off x="7714750" y="3412080"/>
              <a:ext cx="22574" cy="487843"/>
            </p14:xfrm>
          </p:contentPart>
        </mc:Choice>
        <mc:Fallback xmlns="">
          <p:pic>
            <p:nvPicPr>
              <p:cNvPr id="5" name="墨迹 4"/>
            </p:nvPicPr>
            <p:blipFill>
              <a:blip r:embed="rId5"/>
            </p:blipFill>
            <p:spPr>
              <a:xfrm>
                <a:off x="7714750" y="3412080"/>
                <a:ext cx="22574" cy="487843"/>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6" name="墨迹 5"/>
              <p14:cNvContentPartPr/>
              <p14:nvPr/>
            </p14:nvContentPartPr>
            <p14:xfrm>
              <a:off x="7652670" y="3806866"/>
              <a:ext cx="177772" cy="129716"/>
            </p14:xfrm>
          </p:contentPart>
        </mc:Choice>
        <mc:Fallback xmlns="">
          <p:pic>
            <p:nvPicPr>
              <p:cNvPr id="6" name="墨迹 5"/>
            </p:nvPicPr>
            <p:blipFill>
              <a:blip r:embed="rId7"/>
            </p:blipFill>
            <p:spPr>
              <a:xfrm>
                <a:off x="7652670" y="3806866"/>
                <a:ext cx="177772" cy="129716"/>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7" name="墨迹 6"/>
              <p14:cNvContentPartPr/>
              <p14:nvPr/>
            </p14:nvContentPartPr>
            <p14:xfrm>
              <a:off x="7426928" y="4049378"/>
              <a:ext cx="141089" cy="107156"/>
            </p14:xfrm>
          </p:contentPart>
        </mc:Choice>
        <mc:Fallback xmlns="">
          <p:pic>
            <p:nvPicPr>
              <p:cNvPr id="7" name="墨迹 6"/>
            </p:nvPicPr>
            <p:blipFill>
              <a:blip r:embed="rId9"/>
            </p:blipFill>
            <p:spPr>
              <a:xfrm>
                <a:off x="7426928" y="4049378"/>
                <a:ext cx="141089" cy="107156"/>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8" name="墨迹 7"/>
              <p14:cNvContentPartPr/>
              <p14:nvPr/>
            </p14:nvContentPartPr>
            <p14:xfrm>
              <a:off x="7353561" y="4038098"/>
              <a:ext cx="482525" cy="417346"/>
            </p14:xfrm>
          </p:contentPart>
        </mc:Choice>
        <mc:Fallback xmlns="">
          <p:pic>
            <p:nvPicPr>
              <p:cNvPr id="8" name="墨迹 7"/>
            </p:nvPicPr>
            <p:blipFill>
              <a:blip r:embed="rId11"/>
            </p:blipFill>
            <p:spPr>
              <a:xfrm>
                <a:off x="7353561" y="4038098"/>
                <a:ext cx="482525" cy="417346"/>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9" name="墨迹 8"/>
              <p14:cNvContentPartPr/>
              <p14:nvPr/>
            </p14:nvContentPartPr>
            <p14:xfrm>
              <a:off x="7912274" y="3959141"/>
              <a:ext cx="95941" cy="25379"/>
            </p14:xfrm>
          </p:contentPart>
        </mc:Choice>
        <mc:Fallback xmlns="">
          <p:pic>
            <p:nvPicPr>
              <p:cNvPr id="9" name="墨迹 8"/>
            </p:nvPicPr>
            <p:blipFill>
              <a:blip r:embed="rId13"/>
            </p:blipFill>
            <p:spPr>
              <a:xfrm>
                <a:off x="7912274" y="3959141"/>
                <a:ext cx="95941" cy="25379"/>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0" name="墨迹 9"/>
              <p14:cNvContentPartPr/>
              <p14:nvPr/>
            </p14:nvContentPartPr>
            <p14:xfrm>
              <a:off x="7855839" y="4021179"/>
              <a:ext cx="67723" cy="465284"/>
            </p14:xfrm>
          </p:contentPart>
        </mc:Choice>
        <mc:Fallback xmlns="">
          <p:pic>
            <p:nvPicPr>
              <p:cNvPr id="10" name="墨迹 9"/>
            </p:nvPicPr>
            <p:blipFill>
              <a:blip r:embed="rId15"/>
            </p:blipFill>
            <p:spPr>
              <a:xfrm>
                <a:off x="7855839" y="4021179"/>
                <a:ext cx="67723" cy="465284"/>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1" name="墨迹 10"/>
              <p14:cNvContentPartPr/>
              <p14:nvPr/>
            </p14:nvContentPartPr>
            <p14:xfrm>
              <a:off x="7872769" y="4139615"/>
              <a:ext cx="160842" cy="28199"/>
            </p14:xfrm>
          </p:contentPart>
        </mc:Choice>
        <mc:Fallback xmlns="">
          <p:pic>
            <p:nvPicPr>
              <p:cNvPr id="11" name="墨迹 10"/>
            </p:nvPicPr>
            <p:blipFill>
              <a:blip r:embed="rId17"/>
            </p:blipFill>
            <p:spPr>
              <a:xfrm>
                <a:off x="7872769" y="4139615"/>
                <a:ext cx="160842" cy="28199"/>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2" name="墨迹 11"/>
              <p14:cNvContentPartPr/>
              <p14:nvPr/>
            </p14:nvContentPartPr>
            <p14:xfrm>
              <a:off x="8008215" y="4196013"/>
              <a:ext cx="217277" cy="112795"/>
            </p14:xfrm>
          </p:contentPart>
        </mc:Choice>
        <mc:Fallback xmlns="">
          <p:pic>
            <p:nvPicPr>
              <p:cNvPr id="12" name="墨迹 11"/>
            </p:nvPicPr>
            <p:blipFill>
              <a:blip r:embed="rId19"/>
            </p:blipFill>
            <p:spPr>
              <a:xfrm>
                <a:off x="8008215" y="4196013"/>
                <a:ext cx="217277" cy="112795"/>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3" name="墨迹 12"/>
              <p14:cNvContentPartPr/>
              <p14:nvPr/>
            </p14:nvContentPartPr>
            <p14:xfrm>
              <a:off x="5711285" y="3513597"/>
              <a:ext cx="95941" cy="214312"/>
            </p14:xfrm>
          </p:contentPart>
        </mc:Choice>
        <mc:Fallback xmlns="">
          <p:pic>
            <p:nvPicPr>
              <p:cNvPr id="13" name="墨迹 12"/>
            </p:nvPicPr>
            <p:blipFill>
              <a:blip r:embed="rId21"/>
            </p:blipFill>
            <p:spPr>
              <a:xfrm>
                <a:off x="5711285" y="3513597"/>
                <a:ext cx="95941" cy="214312"/>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4" name="墨迹 13"/>
              <p14:cNvContentPartPr/>
              <p14:nvPr/>
            </p14:nvContentPartPr>
            <p14:xfrm>
              <a:off x="5863661" y="3513597"/>
              <a:ext cx="220099" cy="417345"/>
            </p14:xfrm>
          </p:contentPart>
        </mc:Choice>
        <mc:Fallback xmlns="">
          <p:pic>
            <p:nvPicPr>
              <p:cNvPr id="14" name="墨迹 13"/>
            </p:nvPicPr>
            <p:blipFill>
              <a:blip r:embed="rId23"/>
            </p:blipFill>
            <p:spPr>
              <a:xfrm>
                <a:off x="5863661" y="3513597"/>
                <a:ext cx="220099" cy="417345"/>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5" name="墨迹 14"/>
              <p14:cNvContentPartPr/>
              <p14:nvPr/>
            </p14:nvContentPartPr>
            <p14:xfrm>
              <a:off x="6117621" y="3536156"/>
              <a:ext cx="93119" cy="107156"/>
            </p14:xfrm>
          </p:contentPart>
        </mc:Choice>
        <mc:Fallback xmlns="">
          <p:pic>
            <p:nvPicPr>
              <p:cNvPr id="15" name="墨迹 14"/>
            </p:nvPicPr>
            <p:blipFill>
              <a:blip r:embed="rId25"/>
            </p:blipFill>
            <p:spPr>
              <a:xfrm>
                <a:off x="6117621" y="3536156"/>
                <a:ext cx="93119" cy="107156"/>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6" name="墨迹 15"/>
              <p14:cNvContentPartPr/>
              <p14:nvPr/>
            </p14:nvContentPartPr>
            <p14:xfrm>
              <a:off x="6196631" y="3558715"/>
              <a:ext cx="101584" cy="16919"/>
            </p14:xfrm>
          </p:contentPart>
        </mc:Choice>
        <mc:Fallback xmlns="">
          <p:pic>
            <p:nvPicPr>
              <p:cNvPr id="16" name="墨迹 15"/>
            </p:nvPicPr>
            <p:blipFill>
              <a:blip r:embed="rId27"/>
            </p:blipFill>
            <p:spPr>
              <a:xfrm>
                <a:off x="6196631" y="3558715"/>
                <a:ext cx="101584" cy="16919"/>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7" name="墨迹 16"/>
              <p14:cNvContentPartPr/>
              <p14:nvPr/>
            </p14:nvContentPartPr>
            <p14:xfrm>
              <a:off x="6247423" y="3507957"/>
              <a:ext cx="11288" cy="126895"/>
            </p14:xfrm>
          </p:contentPart>
        </mc:Choice>
        <mc:Fallback xmlns="">
          <p:pic>
            <p:nvPicPr>
              <p:cNvPr id="17" name="墨迹 16"/>
            </p:nvPicPr>
            <p:blipFill>
              <a:blip r:embed="rId29"/>
            </p:blipFill>
            <p:spPr>
              <a:xfrm>
                <a:off x="6247423" y="3507957"/>
                <a:ext cx="11288" cy="126895"/>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8" name="墨迹 17"/>
              <p14:cNvContentPartPr/>
              <p14:nvPr/>
            </p14:nvContentPartPr>
            <p14:xfrm>
              <a:off x="6354651" y="3468478"/>
              <a:ext cx="129802" cy="315829"/>
            </p14:xfrm>
          </p:contentPart>
        </mc:Choice>
        <mc:Fallback xmlns="">
          <p:pic>
            <p:nvPicPr>
              <p:cNvPr id="18" name="墨迹 17"/>
            </p:nvPicPr>
            <p:blipFill>
              <a:blip r:embed="rId31"/>
            </p:blipFill>
            <p:spPr>
              <a:xfrm>
                <a:off x="6354651" y="3468478"/>
                <a:ext cx="129802" cy="315829"/>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19" name="墨迹 18"/>
              <p14:cNvContentPartPr/>
              <p14:nvPr/>
            </p14:nvContentPartPr>
            <p14:xfrm>
              <a:off x="835247" y="3045493"/>
              <a:ext cx="62079" cy="203033"/>
            </p14:xfrm>
          </p:contentPart>
        </mc:Choice>
        <mc:Fallback xmlns="">
          <p:pic>
            <p:nvPicPr>
              <p:cNvPr id="19" name="墨迹 18"/>
            </p:nvPicPr>
            <p:blipFill>
              <a:blip r:embed="rId33"/>
            </p:blipFill>
            <p:spPr>
              <a:xfrm>
                <a:off x="835247" y="3045493"/>
                <a:ext cx="62079" cy="203033"/>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20" name="墨迹 19"/>
              <p14:cNvContentPartPr/>
              <p14:nvPr/>
            </p14:nvContentPartPr>
            <p14:xfrm>
              <a:off x="891682" y="3039853"/>
              <a:ext cx="146733" cy="231232"/>
            </p14:xfrm>
          </p:contentPart>
        </mc:Choice>
        <mc:Fallback xmlns="">
          <p:pic>
            <p:nvPicPr>
              <p:cNvPr id="20" name="墨迹 19"/>
            </p:nvPicPr>
            <p:blipFill>
              <a:blip r:embed="rId35"/>
            </p:blipFill>
            <p:spPr>
              <a:xfrm>
                <a:off x="891682" y="3039853"/>
                <a:ext cx="146733" cy="231232"/>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1" name="墨迹 20"/>
              <p14:cNvContentPartPr/>
              <p14:nvPr/>
            </p14:nvContentPartPr>
            <p14:xfrm>
              <a:off x="1027128" y="3079332"/>
              <a:ext cx="172129" cy="186113"/>
            </p14:xfrm>
          </p:contentPart>
        </mc:Choice>
        <mc:Fallback xmlns="">
          <p:pic>
            <p:nvPicPr>
              <p:cNvPr id="21" name="墨迹 20"/>
            </p:nvPicPr>
            <p:blipFill>
              <a:blip r:embed="rId37"/>
            </p:blipFill>
            <p:spPr>
              <a:xfrm>
                <a:off x="1027128" y="3079332"/>
                <a:ext cx="172129" cy="186113"/>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2" name="墨迹 21"/>
              <p14:cNvContentPartPr/>
              <p14:nvPr/>
            </p14:nvContentPartPr>
            <p14:xfrm>
              <a:off x="1247227" y="2932697"/>
              <a:ext cx="90297" cy="42298"/>
            </p14:xfrm>
          </p:contentPart>
        </mc:Choice>
        <mc:Fallback xmlns="">
          <p:pic>
            <p:nvPicPr>
              <p:cNvPr id="22" name="墨迹 21"/>
            </p:nvPicPr>
            <p:blipFill>
              <a:blip r:embed="rId39"/>
            </p:blipFill>
            <p:spPr>
              <a:xfrm>
                <a:off x="1247227" y="2932697"/>
                <a:ext cx="90297" cy="42298"/>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3" name="墨迹 22"/>
              <p14:cNvContentPartPr/>
              <p14:nvPr/>
            </p14:nvContentPartPr>
            <p14:xfrm>
              <a:off x="1230296" y="2989095"/>
              <a:ext cx="39505" cy="493483"/>
            </p14:xfrm>
          </p:contentPart>
        </mc:Choice>
        <mc:Fallback xmlns="">
          <p:pic>
            <p:nvPicPr>
              <p:cNvPr id="23" name="墨迹 22"/>
            </p:nvPicPr>
            <p:blipFill>
              <a:blip r:embed="rId41"/>
            </p:blipFill>
            <p:spPr>
              <a:xfrm>
                <a:off x="1230296" y="2989095"/>
                <a:ext cx="39505" cy="493483"/>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4" name="墨迹 23"/>
              <p14:cNvContentPartPr/>
              <p14:nvPr/>
            </p14:nvContentPartPr>
            <p14:xfrm>
              <a:off x="1224653" y="3101891"/>
              <a:ext cx="174950" cy="78957"/>
            </p14:xfrm>
          </p:contentPart>
        </mc:Choice>
        <mc:Fallback xmlns="">
          <p:pic>
            <p:nvPicPr>
              <p:cNvPr id="24" name="墨迹 23"/>
            </p:nvPicPr>
            <p:blipFill>
              <a:blip r:embed="rId43"/>
            </p:blipFill>
            <p:spPr>
              <a:xfrm>
                <a:off x="1224653" y="3101891"/>
                <a:ext cx="174950" cy="78957"/>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5" name="墨迹 24"/>
              <p14:cNvContentPartPr/>
              <p14:nvPr/>
            </p14:nvContentPartPr>
            <p14:xfrm>
              <a:off x="1450395" y="2989095"/>
              <a:ext cx="67723" cy="64858"/>
            </p14:xfrm>
          </p:contentPart>
        </mc:Choice>
        <mc:Fallback xmlns="">
          <p:pic>
            <p:nvPicPr>
              <p:cNvPr id="25" name="墨迹 24"/>
            </p:nvPicPr>
            <p:blipFill>
              <a:blip r:embed="rId45"/>
            </p:blipFill>
            <p:spPr>
              <a:xfrm>
                <a:off x="1450395" y="2989095"/>
                <a:ext cx="67723" cy="64858"/>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6" name="墨迹 25"/>
              <p14:cNvContentPartPr/>
              <p14:nvPr/>
            </p14:nvContentPartPr>
            <p14:xfrm>
              <a:off x="1444751" y="2935517"/>
              <a:ext cx="138268" cy="335568"/>
            </p14:xfrm>
          </p:contentPart>
        </mc:Choice>
        <mc:Fallback xmlns="">
          <p:pic>
            <p:nvPicPr>
              <p:cNvPr id="26" name="墨迹 25"/>
            </p:nvPicPr>
            <p:blipFill>
              <a:blip r:embed="rId47"/>
            </p:blipFill>
            <p:spPr>
              <a:xfrm>
                <a:off x="1444751" y="2935517"/>
                <a:ext cx="138268" cy="335568"/>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7" name="墨迹 26"/>
              <p14:cNvContentPartPr/>
              <p14:nvPr/>
            </p14:nvContentPartPr>
            <p14:xfrm>
              <a:off x="1591484" y="2910138"/>
              <a:ext cx="39505" cy="59217"/>
            </p14:xfrm>
          </p:contentPart>
        </mc:Choice>
        <mc:Fallback xmlns="">
          <p:pic>
            <p:nvPicPr>
              <p:cNvPr id="27" name="墨迹 26"/>
            </p:nvPicPr>
            <p:blipFill>
              <a:blip r:embed="rId49"/>
            </p:blipFill>
            <p:spPr>
              <a:xfrm>
                <a:off x="1591484" y="2910138"/>
                <a:ext cx="39505" cy="59217"/>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28" name="墨迹 27"/>
              <p14:cNvContentPartPr/>
              <p14:nvPr/>
            </p14:nvContentPartPr>
            <p14:xfrm>
              <a:off x="1551979" y="2983455"/>
              <a:ext cx="84654" cy="298910"/>
            </p14:xfrm>
          </p:contentPart>
        </mc:Choice>
        <mc:Fallback xmlns="">
          <p:pic>
            <p:nvPicPr>
              <p:cNvPr id="28" name="墨迹 27"/>
            </p:nvPicPr>
            <p:blipFill>
              <a:blip r:embed="rId51"/>
            </p:blipFill>
            <p:spPr>
              <a:xfrm>
                <a:off x="1551979" y="2983455"/>
                <a:ext cx="84654" cy="298910"/>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29" name="墨迹 28"/>
              <p14:cNvContentPartPr/>
              <p14:nvPr/>
            </p14:nvContentPartPr>
            <p14:xfrm>
              <a:off x="1642276" y="2989095"/>
              <a:ext cx="318861" cy="301729"/>
            </p14:xfrm>
          </p:contentPart>
        </mc:Choice>
        <mc:Fallback xmlns="">
          <p:pic>
            <p:nvPicPr>
              <p:cNvPr id="29" name="墨迹 28"/>
            </p:nvPicPr>
            <p:blipFill>
              <a:blip r:embed="rId53"/>
            </p:blipFill>
            <p:spPr>
              <a:xfrm>
                <a:off x="1642276" y="2989095"/>
                <a:ext cx="318861" cy="301729"/>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30" name="墨迹 29"/>
              <p14:cNvContentPartPr/>
              <p14:nvPr/>
            </p14:nvContentPartPr>
            <p14:xfrm>
              <a:off x="2121979" y="3101891"/>
              <a:ext cx="45149" cy="19739"/>
            </p14:xfrm>
          </p:contentPart>
        </mc:Choice>
        <mc:Fallback xmlns="">
          <p:pic>
            <p:nvPicPr>
              <p:cNvPr id="30" name="墨迹 29"/>
            </p:nvPicPr>
            <p:blipFill>
              <a:blip r:embed="rId55"/>
            </p:blipFill>
            <p:spPr>
              <a:xfrm>
                <a:off x="2121979" y="3101891"/>
                <a:ext cx="45149" cy="19739"/>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1" name="墨迹 30"/>
              <p14:cNvContentPartPr/>
              <p14:nvPr/>
            </p14:nvContentPartPr>
            <p14:xfrm>
              <a:off x="2127623" y="3180848"/>
              <a:ext cx="45148" cy="28199"/>
            </p14:xfrm>
          </p:contentPart>
        </mc:Choice>
        <mc:Fallback xmlns="">
          <p:pic>
            <p:nvPicPr>
              <p:cNvPr id="31" name="墨迹 30"/>
            </p:nvPicPr>
            <p:blipFill>
              <a:blip r:embed="rId57"/>
            </p:blipFill>
            <p:spPr>
              <a:xfrm>
                <a:off x="2127623" y="3180848"/>
                <a:ext cx="45148" cy="28199"/>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2" name="墨迹 31"/>
              <p14:cNvContentPartPr/>
              <p14:nvPr/>
            </p14:nvContentPartPr>
            <p14:xfrm>
              <a:off x="2359009" y="3022934"/>
              <a:ext cx="14109" cy="270710"/>
            </p14:xfrm>
          </p:contentPart>
        </mc:Choice>
        <mc:Fallback xmlns="">
          <p:pic>
            <p:nvPicPr>
              <p:cNvPr id="32" name="墨迹 31"/>
            </p:nvPicPr>
            <p:blipFill>
              <a:blip r:embed="rId59"/>
            </p:blipFill>
            <p:spPr>
              <a:xfrm>
                <a:off x="2359009" y="3022934"/>
                <a:ext cx="14109" cy="270710"/>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3" name="墨迹 32"/>
              <p14:cNvContentPartPr/>
              <p14:nvPr/>
            </p14:nvContentPartPr>
            <p14:xfrm>
              <a:off x="2375939" y="2966536"/>
              <a:ext cx="172129" cy="372227"/>
            </p14:xfrm>
          </p:contentPart>
        </mc:Choice>
        <mc:Fallback xmlns="">
          <p:pic>
            <p:nvPicPr>
              <p:cNvPr id="33" name="墨迹 32"/>
            </p:nvPicPr>
            <p:blipFill>
              <a:blip r:embed="rId61"/>
            </p:blipFill>
            <p:spPr>
              <a:xfrm>
                <a:off x="2375939" y="2966536"/>
                <a:ext cx="172129" cy="372227"/>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4" name="墨迹 33"/>
              <p14:cNvContentPartPr/>
              <p14:nvPr/>
            </p14:nvContentPartPr>
            <p14:xfrm>
              <a:off x="2579108" y="2972176"/>
              <a:ext cx="225742" cy="28199"/>
            </p14:xfrm>
          </p:contentPart>
        </mc:Choice>
        <mc:Fallback xmlns="">
          <p:pic>
            <p:nvPicPr>
              <p:cNvPr id="34" name="墨迹 33"/>
            </p:nvPicPr>
            <p:blipFill>
              <a:blip r:embed="rId63"/>
            </p:blipFill>
            <p:spPr>
              <a:xfrm>
                <a:off x="2579108" y="2972176"/>
                <a:ext cx="225742" cy="28199"/>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5" name="墨迹 34"/>
              <p14:cNvContentPartPr/>
              <p14:nvPr/>
            </p14:nvContentPartPr>
            <p14:xfrm>
              <a:off x="2629900" y="2927057"/>
              <a:ext cx="67722" cy="174834"/>
            </p14:xfrm>
          </p:contentPart>
        </mc:Choice>
        <mc:Fallback xmlns="">
          <p:pic>
            <p:nvPicPr>
              <p:cNvPr id="35" name="墨迹 34"/>
            </p:nvPicPr>
            <p:blipFill>
              <a:blip r:embed="rId65"/>
            </p:blipFill>
            <p:spPr>
              <a:xfrm>
                <a:off x="2629900" y="2927057"/>
                <a:ext cx="67722" cy="174834"/>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6" name="墨迹 35"/>
              <p14:cNvContentPartPr/>
              <p14:nvPr/>
            </p14:nvContentPartPr>
            <p14:xfrm>
              <a:off x="2545246" y="2921417"/>
              <a:ext cx="225743" cy="411706"/>
            </p14:xfrm>
          </p:contentPart>
        </mc:Choice>
        <mc:Fallback xmlns="">
          <p:pic>
            <p:nvPicPr>
              <p:cNvPr id="36" name="墨迹 35"/>
            </p:nvPicPr>
            <p:blipFill>
              <a:blip r:embed="rId67"/>
            </p:blipFill>
            <p:spPr>
              <a:xfrm>
                <a:off x="2545246" y="2921417"/>
                <a:ext cx="225743" cy="411706"/>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7" name="墨迹 36"/>
              <p14:cNvContentPartPr/>
              <p14:nvPr/>
            </p14:nvContentPartPr>
            <p14:xfrm>
              <a:off x="2658118" y="3062412"/>
              <a:ext cx="186237" cy="62038"/>
            </p14:xfrm>
          </p:contentPart>
        </mc:Choice>
        <mc:Fallback xmlns="">
          <p:pic>
            <p:nvPicPr>
              <p:cNvPr id="37" name="墨迹 36"/>
            </p:nvPicPr>
            <p:blipFill>
              <a:blip r:embed="rId69"/>
            </p:blipFill>
            <p:spPr>
              <a:xfrm>
                <a:off x="2658118" y="3062412"/>
                <a:ext cx="186237" cy="62038"/>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38" name="墨迹 37"/>
              <p14:cNvContentPartPr/>
              <p14:nvPr/>
            </p14:nvContentPartPr>
            <p14:xfrm>
              <a:off x="2770989" y="3130090"/>
              <a:ext cx="22574" cy="403246"/>
            </p14:xfrm>
          </p:contentPart>
        </mc:Choice>
        <mc:Fallback xmlns="">
          <p:pic>
            <p:nvPicPr>
              <p:cNvPr id="38" name="墨迹 37"/>
            </p:nvPicPr>
            <p:blipFill>
              <a:blip r:embed="rId71"/>
            </p:blipFill>
            <p:spPr>
              <a:xfrm>
                <a:off x="2770989" y="3130090"/>
                <a:ext cx="22574" cy="403246"/>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39" name="墨迹 38"/>
              <p14:cNvContentPartPr/>
              <p14:nvPr/>
            </p14:nvContentPartPr>
            <p14:xfrm>
              <a:off x="2641187" y="3107531"/>
              <a:ext cx="110049" cy="197393"/>
            </p14:xfrm>
          </p:contentPart>
        </mc:Choice>
        <mc:Fallback xmlns="">
          <p:pic>
            <p:nvPicPr>
              <p:cNvPr id="39" name="墨迹 38"/>
            </p:nvPicPr>
            <p:blipFill>
              <a:blip r:embed="rId73"/>
            </p:blipFill>
            <p:spPr>
              <a:xfrm>
                <a:off x="2641187" y="3107531"/>
                <a:ext cx="110049" cy="197393"/>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40" name="墨迹 39"/>
              <p14:cNvContentPartPr/>
              <p14:nvPr/>
            </p14:nvContentPartPr>
            <p14:xfrm>
              <a:off x="2945939" y="2876299"/>
              <a:ext cx="62079" cy="138175"/>
            </p14:xfrm>
          </p:contentPart>
        </mc:Choice>
        <mc:Fallback xmlns="">
          <p:pic>
            <p:nvPicPr>
              <p:cNvPr id="40" name="墨迹 39"/>
            </p:nvPicPr>
            <p:blipFill>
              <a:blip r:embed="rId75"/>
            </p:blipFill>
            <p:spPr>
              <a:xfrm>
                <a:off x="2945939" y="2876299"/>
                <a:ext cx="62079" cy="138175"/>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1" name="墨迹 40"/>
              <p14:cNvContentPartPr/>
              <p14:nvPr/>
            </p14:nvContentPartPr>
            <p14:xfrm>
              <a:off x="2833068" y="3045493"/>
              <a:ext cx="197525" cy="321469"/>
            </p14:xfrm>
          </p:contentPart>
        </mc:Choice>
        <mc:Fallback xmlns="">
          <p:pic>
            <p:nvPicPr>
              <p:cNvPr id="41" name="墨迹 40"/>
            </p:nvPicPr>
            <p:blipFill>
              <a:blip r:embed="rId77"/>
            </p:blipFill>
            <p:spPr>
              <a:xfrm>
                <a:off x="2833068" y="3045493"/>
                <a:ext cx="197525" cy="321469"/>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2" name="墨迹 41"/>
              <p14:cNvContentPartPr/>
              <p14:nvPr/>
            </p14:nvContentPartPr>
            <p14:xfrm>
              <a:off x="3064454" y="3118810"/>
              <a:ext cx="28218" cy="146635"/>
            </p14:xfrm>
          </p:contentPart>
        </mc:Choice>
        <mc:Fallback xmlns="">
          <p:pic>
            <p:nvPicPr>
              <p:cNvPr id="42" name="墨迹 41"/>
            </p:nvPicPr>
            <p:blipFill>
              <a:blip r:embed="rId79"/>
            </p:blipFill>
            <p:spPr>
              <a:xfrm>
                <a:off x="3064454" y="3118810"/>
                <a:ext cx="28218" cy="146635"/>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3" name="墨迹 42"/>
              <p14:cNvContentPartPr/>
              <p14:nvPr/>
            </p14:nvContentPartPr>
            <p14:xfrm>
              <a:off x="3126533" y="2943976"/>
              <a:ext cx="22574" cy="657037"/>
            </p14:xfrm>
          </p:contentPart>
        </mc:Choice>
        <mc:Fallback xmlns="">
          <p:pic>
            <p:nvPicPr>
              <p:cNvPr id="43" name="墨迹 42"/>
            </p:nvPicPr>
            <p:blipFill>
              <a:blip r:embed="rId81"/>
            </p:blipFill>
            <p:spPr>
              <a:xfrm>
                <a:off x="3126533" y="2943976"/>
                <a:ext cx="22574" cy="657037"/>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4" name="墨迹 43"/>
              <p14:cNvContentPartPr/>
              <p14:nvPr/>
            </p14:nvContentPartPr>
            <p14:xfrm>
              <a:off x="3092672" y="3051133"/>
              <a:ext cx="149554" cy="50758"/>
            </p14:xfrm>
          </p:contentPart>
        </mc:Choice>
        <mc:Fallback xmlns="">
          <p:pic>
            <p:nvPicPr>
              <p:cNvPr id="44" name="墨迹 43"/>
            </p:nvPicPr>
            <p:blipFill>
              <a:blip r:embed="rId83"/>
            </p:blipFill>
            <p:spPr>
              <a:xfrm>
                <a:off x="3092672" y="3051133"/>
                <a:ext cx="149554" cy="50758"/>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5" name="墨迹 44"/>
              <p14:cNvContentPartPr/>
              <p14:nvPr/>
            </p14:nvContentPartPr>
            <p14:xfrm>
              <a:off x="3284553" y="2955256"/>
              <a:ext cx="73366" cy="36659"/>
            </p14:xfrm>
          </p:contentPart>
        </mc:Choice>
        <mc:Fallback xmlns="">
          <p:pic>
            <p:nvPicPr>
              <p:cNvPr id="45" name="墨迹 44"/>
            </p:nvPicPr>
            <p:blipFill>
              <a:blip r:embed="rId85"/>
            </p:blipFill>
            <p:spPr>
              <a:xfrm>
                <a:off x="3284553" y="2955256"/>
                <a:ext cx="73366" cy="36659"/>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6" name="墨迹 45"/>
              <p14:cNvContentPartPr/>
              <p14:nvPr/>
            </p14:nvContentPartPr>
            <p14:xfrm>
              <a:off x="3177325" y="3034213"/>
              <a:ext cx="457129" cy="259431"/>
            </p14:xfrm>
          </p:contentPart>
        </mc:Choice>
        <mc:Fallback xmlns="">
          <p:pic>
            <p:nvPicPr>
              <p:cNvPr id="46" name="墨迹 45"/>
            </p:nvPicPr>
            <p:blipFill>
              <a:blip r:embed="rId87"/>
            </p:blipFill>
            <p:spPr>
              <a:xfrm>
                <a:off x="3177325" y="3034213"/>
                <a:ext cx="457129" cy="259431"/>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47" name="墨迹 46"/>
              <p14:cNvContentPartPr/>
              <p14:nvPr/>
            </p14:nvContentPartPr>
            <p14:xfrm>
              <a:off x="3747325" y="3130090"/>
              <a:ext cx="50792" cy="42298"/>
            </p14:xfrm>
          </p:contentPart>
        </mc:Choice>
        <mc:Fallback xmlns="">
          <p:pic>
            <p:nvPicPr>
              <p:cNvPr id="47" name="墨迹 46"/>
            </p:nvPicPr>
            <p:blipFill>
              <a:blip r:embed="rId89"/>
            </p:blipFill>
            <p:spPr>
              <a:xfrm>
                <a:off x="3747325" y="3130090"/>
                <a:ext cx="50792" cy="42298"/>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48" name="墨迹 47"/>
              <p14:cNvContentPartPr/>
              <p14:nvPr/>
            </p14:nvContentPartPr>
            <p14:xfrm>
              <a:off x="3747325" y="3225967"/>
              <a:ext cx="42327" cy="25379"/>
            </p14:xfrm>
          </p:contentPart>
        </mc:Choice>
        <mc:Fallback xmlns="">
          <p:pic>
            <p:nvPicPr>
              <p:cNvPr id="48" name="墨迹 47"/>
            </p:nvPicPr>
            <p:blipFill>
              <a:blip r:embed="rId91"/>
            </p:blipFill>
            <p:spPr>
              <a:xfrm>
                <a:off x="3747325" y="3225967"/>
                <a:ext cx="42327" cy="25379"/>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49" name="墨迹 48"/>
              <p14:cNvContentPartPr/>
              <p14:nvPr/>
            </p14:nvContentPartPr>
            <p14:xfrm>
              <a:off x="691336" y="4046558"/>
              <a:ext cx="25396" cy="14099"/>
            </p14:xfrm>
          </p:contentPart>
        </mc:Choice>
        <mc:Fallback xmlns="">
          <p:pic>
            <p:nvPicPr>
              <p:cNvPr id="49" name="墨迹 48"/>
            </p:nvPicPr>
            <p:blipFill>
              <a:blip r:embed="rId93"/>
            </p:blipFill>
            <p:spPr>
              <a:xfrm>
                <a:off x="691336" y="4046558"/>
                <a:ext cx="25396" cy="14099"/>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50" name="墨迹 49"/>
              <p14:cNvContentPartPr/>
              <p14:nvPr/>
            </p14:nvContentPartPr>
            <p14:xfrm>
              <a:off x="378118" y="3180848"/>
              <a:ext cx="118515" cy="287630"/>
            </p14:xfrm>
          </p:contentPart>
        </mc:Choice>
        <mc:Fallback xmlns="">
          <p:pic>
            <p:nvPicPr>
              <p:cNvPr id="50" name="墨迹 49"/>
            </p:nvPicPr>
            <p:blipFill>
              <a:blip r:embed="rId95"/>
            </p:blipFill>
            <p:spPr>
              <a:xfrm>
                <a:off x="378118" y="3180848"/>
                <a:ext cx="118515" cy="287630"/>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51" name="墨迹 50"/>
              <p14:cNvContentPartPr/>
              <p14:nvPr/>
            </p14:nvContentPartPr>
            <p14:xfrm>
              <a:off x="490989" y="3225967"/>
              <a:ext cx="45149" cy="293269"/>
            </p14:xfrm>
          </p:contentPart>
        </mc:Choice>
        <mc:Fallback xmlns="">
          <p:pic>
            <p:nvPicPr>
              <p:cNvPr id="51" name="墨迹 50"/>
            </p:nvPicPr>
            <p:blipFill>
              <a:blip r:embed="rId97"/>
            </p:blipFill>
            <p:spPr>
              <a:xfrm>
                <a:off x="490989" y="3225967"/>
                <a:ext cx="45149" cy="293269"/>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52" name="墨迹 51"/>
              <p14:cNvContentPartPr/>
              <p14:nvPr/>
            </p14:nvContentPartPr>
            <p14:xfrm>
              <a:off x="423267" y="3361322"/>
              <a:ext cx="110049" cy="39478"/>
            </p14:xfrm>
          </p:contentPart>
        </mc:Choice>
        <mc:Fallback xmlns="">
          <p:pic>
            <p:nvPicPr>
              <p:cNvPr id="52" name="墨迹 51"/>
            </p:nvPicPr>
            <p:blipFill>
              <a:blip r:embed="rId99"/>
            </p:blipFill>
            <p:spPr>
              <a:xfrm>
                <a:off x="423267" y="3361322"/>
                <a:ext cx="110049" cy="39478"/>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53" name="墨迹 52"/>
              <p14:cNvContentPartPr/>
              <p14:nvPr/>
            </p14:nvContentPartPr>
            <p14:xfrm>
              <a:off x="341435" y="4190373"/>
              <a:ext cx="31040" cy="265071"/>
            </p14:xfrm>
          </p:contentPart>
        </mc:Choice>
        <mc:Fallback xmlns="">
          <p:pic>
            <p:nvPicPr>
              <p:cNvPr id="53" name="墨迹 52"/>
            </p:nvPicPr>
            <p:blipFill>
              <a:blip r:embed="rId101"/>
            </p:blipFill>
            <p:spPr>
              <a:xfrm>
                <a:off x="341435" y="4190373"/>
                <a:ext cx="31040" cy="265071"/>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54" name="墨迹 53"/>
              <p14:cNvContentPartPr/>
              <p14:nvPr/>
            </p14:nvContentPartPr>
            <p14:xfrm>
              <a:off x="378118" y="4162174"/>
              <a:ext cx="107228" cy="315829"/>
            </p14:xfrm>
          </p:contentPart>
        </mc:Choice>
        <mc:Fallback xmlns="">
          <p:pic>
            <p:nvPicPr>
              <p:cNvPr id="54" name="墨迹 53"/>
            </p:nvPicPr>
            <p:blipFill>
              <a:blip r:embed="rId103"/>
            </p:blipFill>
            <p:spPr>
              <a:xfrm>
                <a:off x="378118" y="4162174"/>
                <a:ext cx="107228" cy="315829"/>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55" name="墨迹 54"/>
              <p14:cNvContentPartPr/>
              <p14:nvPr/>
            </p14:nvContentPartPr>
            <p14:xfrm>
              <a:off x="637722" y="4297529"/>
              <a:ext cx="28218" cy="67678"/>
            </p14:xfrm>
          </p:contentPart>
        </mc:Choice>
        <mc:Fallback xmlns="">
          <p:pic>
            <p:nvPicPr>
              <p:cNvPr id="55" name="墨迹 54"/>
            </p:nvPicPr>
            <p:blipFill>
              <a:blip r:embed="rId105"/>
            </p:blipFill>
            <p:spPr>
              <a:xfrm>
                <a:off x="637722" y="4297529"/>
                <a:ext cx="28218" cy="67678"/>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56" name="墨迹 55"/>
              <p14:cNvContentPartPr/>
              <p14:nvPr/>
            </p14:nvContentPartPr>
            <p14:xfrm>
              <a:off x="615148" y="4427245"/>
              <a:ext cx="50792" cy="47938"/>
            </p14:xfrm>
          </p:contentPart>
        </mc:Choice>
        <mc:Fallback xmlns="">
          <p:pic>
            <p:nvPicPr>
              <p:cNvPr id="56" name="墨迹 55"/>
            </p:nvPicPr>
            <p:blipFill>
              <a:blip r:embed="rId107"/>
            </p:blipFill>
            <p:spPr>
              <a:xfrm>
                <a:off x="615148" y="4427245"/>
                <a:ext cx="50792" cy="47938"/>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57" name="墨迹 56"/>
              <p14:cNvContentPartPr/>
              <p14:nvPr/>
            </p14:nvContentPartPr>
            <p14:xfrm>
              <a:off x="970692" y="4196013"/>
              <a:ext cx="101584" cy="496302"/>
            </p14:xfrm>
          </p:contentPart>
        </mc:Choice>
        <mc:Fallback xmlns="">
          <p:pic>
            <p:nvPicPr>
              <p:cNvPr id="57" name="墨迹 56"/>
            </p:nvPicPr>
            <p:blipFill>
              <a:blip r:embed="rId109"/>
            </p:blipFill>
            <p:spPr>
              <a:xfrm>
                <a:off x="970692" y="4196013"/>
                <a:ext cx="101584" cy="496302"/>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58" name="墨迹 57"/>
              <p14:cNvContentPartPr/>
              <p14:nvPr/>
            </p14:nvContentPartPr>
            <p14:xfrm>
              <a:off x="1075098" y="4150894"/>
              <a:ext cx="98762" cy="191754"/>
            </p14:xfrm>
          </p:contentPart>
        </mc:Choice>
        <mc:Fallback xmlns="">
          <p:pic>
            <p:nvPicPr>
              <p:cNvPr id="58" name="墨迹 57"/>
            </p:nvPicPr>
            <p:blipFill>
              <a:blip r:embed="rId111"/>
            </p:blipFill>
            <p:spPr>
              <a:xfrm>
                <a:off x="1075098" y="4150894"/>
                <a:ext cx="98762" cy="191754"/>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59" name="墨迹 58"/>
              <p14:cNvContentPartPr/>
              <p14:nvPr/>
            </p14:nvContentPartPr>
            <p14:xfrm>
              <a:off x="1168217" y="4173454"/>
              <a:ext cx="73366" cy="98696"/>
            </p14:xfrm>
          </p:contentPart>
        </mc:Choice>
        <mc:Fallback xmlns="">
          <p:pic>
            <p:nvPicPr>
              <p:cNvPr id="59" name="墨迹 58"/>
            </p:nvPicPr>
            <p:blipFill>
              <a:blip r:embed="rId113"/>
            </p:blipFill>
            <p:spPr>
              <a:xfrm>
                <a:off x="1168217" y="4173454"/>
                <a:ext cx="73366" cy="98696"/>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60" name="墨迹 59"/>
              <p14:cNvContentPartPr/>
              <p14:nvPr/>
            </p14:nvContentPartPr>
            <p14:xfrm>
              <a:off x="1077920" y="4269330"/>
              <a:ext cx="166485" cy="270711"/>
            </p14:xfrm>
          </p:contentPart>
        </mc:Choice>
        <mc:Fallback xmlns="">
          <p:pic>
            <p:nvPicPr>
              <p:cNvPr id="60" name="墨迹 59"/>
            </p:nvPicPr>
            <p:blipFill>
              <a:blip r:embed="rId115"/>
            </p:blipFill>
            <p:spPr>
              <a:xfrm>
                <a:off x="1077920" y="4269330"/>
                <a:ext cx="166485" cy="270711"/>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61" name="墨迹 60"/>
              <p14:cNvContentPartPr/>
              <p14:nvPr/>
            </p14:nvContentPartPr>
            <p14:xfrm>
              <a:off x="1326237" y="4128335"/>
              <a:ext cx="124158" cy="406066"/>
            </p14:xfrm>
          </p:contentPart>
        </mc:Choice>
        <mc:Fallback xmlns="">
          <p:pic>
            <p:nvPicPr>
              <p:cNvPr id="61" name="墨迹 60"/>
            </p:nvPicPr>
            <p:blipFill>
              <a:blip r:embed="rId117"/>
            </p:blipFill>
            <p:spPr>
              <a:xfrm>
                <a:off x="1326237" y="4128335"/>
                <a:ext cx="124158" cy="406066"/>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62" name="墨迹 61"/>
              <p14:cNvContentPartPr/>
              <p14:nvPr/>
            </p14:nvContentPartPr>
            <p14:xfrm>
              <a:off x="1529405" y="4105776"/>
              <a:ext cx="31040" cy="56398"/>
            </p14:xfrm>
          </p:contentPart>
        </mc:Choice>
        <mc:Fallback xmlns="">
          <p:pic>
            <p:nvPicPr>
              <p:cNvPr id="62" name="墨迹 61"/>
            </p:nvPicPr>
            <p:blipFill>
              <a:blip r:embed="rId119"/>
            </p:blipFill>
            <p:spPr>
              <a:xfrm>
                <a:off x="1529405" y="4105776"/>
                <a:ext cx="31040" cy="56398"/>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63" name="墨迹 62"/>
              <p14:cNvContentPartPr/>
              <p14:nvPr/>
            </p14:nvContentPartPr>
            <p14:xfrm>
              <a:off x="1433464" y="4100136"/>
              <a:ext cx="197525" cy="420165"/>
            </p14:xfrm>
          </p:contentPart>
        </mc:Choice>
        <mc:Fallback xmlns="">
          <p:pic>
            <p:nvPicPr>
              <p:cNvPr id="63" name="墨迹 62"/>
            </p:nvPicPr>
            <p:blipFill>
              <a:blip r:embed="rId121"/>
            </p:blipFill>
            <p:spPr>
              <a:xfrm>
                <a:off x="1433464" y="4100136"/>
                <a:ext cx="197525" cy="420165"/>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64" name="墨迹 63"/>
              <p14:cNvContentPartPr/>
              <p14:nvPr/>
            </p14:nvContentPartPr>
            <p14:xfrm>
              <a:off x="1580197" y="4449804"/>
              <a:ext cx="107228" cy="95876"/>
            </p14:xfrm>
          </p:contentPart>
        </mc:Choice>
        <mc:Fallback xmlns="">
          <p:pic>
            <p:nvPicPr>
              <p:cNvPr id="64" name="墨迹 63"/>
            </p:nvPicPr>
            <p:blipFill>
              <a:blip r:embed="rId123"/>
            </p:blipFill>
            <p:spPr>
              <a:xfrm>
                <a:off x="1580197" y="4449804"/>
                <a:ext cx="107228" cy="95876"/>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65" name="墨迹 64"/>
              <p14:cNvContentPartPr/>
              <p14:nvPr/>
            </p14:nvContentPartPr>
            <p14:xfrm>
              <a:off x="1811583" y="4094496"/>
              <a:ext cx="73366" cy="406066"/>
            </p14:xfrm>
          </p:contentPart>
        </mc:Choice>
        <mc:Fallback xmlns="">
          <p:pic>
            <p:nvPicPr>
              <p:cNvPr id="65" name="墨迹 64"/>
            </p:nvPicPr>
            <p:blipFill>
              <a:blip r:embed="rId125"/>
            </p:blipFill>
            <p:spPr>
              <a:xfrm>
                <a:off x="1811583" y="4094496"/>
                <a:ext cx="73366" cy="406066"/>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66" name="墨迹 65"/>
              <p14:cNvContentPartPr/>
              <p14:nvPr/>
            </p14:nvContentPartPr>
            <p14:xfrm>
              <a:off x="1969603" y="4122695"/>
              <a:ext cx="33861" cy="95877"/>
            </p14:xfrm>
          </p:contentPart>
        </mc:Choice>
        <mc:Fallback xmlns="">
          <p:pic>
            <p:nvPicPr>
              <p:cNvPr id="66" name="墨迹 65"/>
            </p:nvPicPr>
            <p:blipFill>
              <a:blip r:embed="rId127"/>
            </p:blipFill>
            <p:spPr>
              <a:xfrm>
                <a:off x="1969603" y="4122695"/>
                <a:ext cx="33861" cy="95877"/>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67" name="墨迹 66"/>
              <p14:cNvContentPartPr/>
              <p14:nvPr/>
            </p14:nvContentPartPr>
            <p14:xfrm>
              <a:off x="1907524" y="4077577"/>
              <a:ext cx="180594" cy="473743"/>
            </p14:xfrm>
          </p:contentPart>
        </mc:Choice>
        <mc:Fallback xmlns="">
          <p:pic>
            <p:nvPicPr>
              <p:cNvPr id="67" name="墨迹 66"/>
            </p:nvPicPr>
            <p:blipFill>
              <a:blip r:embed="rId129"/>
            </p:blipFill>
            <p:spPr>
              <a:xfrm>
                <a:off x="1907524" y="4077577"/>
                <a:ext cx="180594" cy="473743"/>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68" name="墨迹 67"/>
              <p14:cNvContentPartPr/>
              <p14:nvPr/>
            </p14:nvContentPartPr>
            <p14:xfrm>
              <a:off x="2127623" y="4150894"/>
              <a:ext cx="160841" cy="321469"/>
            </p14:xfrm>
          </p:contentPart>
        </mc:Choice>
        <mc:Fallback xmlns="">
          <p:pic>
            <p:nvPicPr>
              <p:cNvPr id="68" name="墨迹 67"/>
            </p:nvPicPr>
            <p:blipFill>
              <a:blip r:embed="rId131"/>
            </p:blipFill>
            <p:spPr>
              <a:xfrm>
                <a:off x="2127623" y="4150894"/>
                <a:ext cx="160841" cy="321469"/>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70" name="墨迹 69"/>
              <p14:cNvContentPartPr/>
              <p14:nvPr/>
            </p14:nvContentPartPr>
            <p14:xfrm>
              <a:off x="2460593" y="4207292"/>
              <a:ext cx="155198" cy="169194"/>
            </p14:xfrm>
          </p:contentPart>
        </mc:Choice>
        <mc:Fallback xmlns="">
          <p:pic>
            <p:nvPicPr>
              <p:cNvPr id="70" name="墨迹 69"/>
            </p:nvPicPr>
            <p:blipFill>
              <a:blip r:embed="rId133"/>
            </p:blipFill>
            <p:spPr>
              <a:xfrm>
                <a:off x="2460593" y="4207292"/>
                <a:ext cx="155198" cy="169194"/>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71" name="墨迹 70"/>
              <p14:cNvContentPartPr/>
              <p14:nvPr/>
            </p14:nvContentPartPr>
            <p14:xfrm>
              <a:off x="2776632" y="4207292"/>
              <a:ext cx="95941" cy="28199"/>
            </p14:xfrm>
          </p:contentPart>
        </mc:Choice>
        <mc:Fallback xmlns="">
          <p:pic>
            <p:nvPicPr>
              <p:cNvPr id="71" name="墨迹 70"/>
            </p:nvPicPr>
            <p:blipFill>
              <a:blip r:embed="rId135"/>
            </p:blipFill>
            <p:spPr>
              <a:xfrm>
                <a:off x="2776632" y="4207292"/>
                <a:ext cx="95941" cy="28199"/>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72" name="墨迹 71"/>
              <p14:cNvContentPartPr/>
              <p14:nvPr/>
            </p14:nvContentPartPr>
            <p14:xfrm>
              <a:off x="2751236" y="4150894"/>
              <a:ext cx="31040" cy="259431"/>
            </p14:xfrm>
          </p:contentPart>
        </mc:Choice>
        <mc:Fallback xmlns="">
          <p:pic>
            <p:nvPicPr>
              <p:cNvPr id="72" name="墨迹 71"/>
            </p:nvPicPr>
            <p:blipFill>
              <a:blip r:embed="rId137"/>
            </p:blipFill>
            <p:spPr>
              <a:xfrm>
                <a:off x="2751236" y="4150894"/>
                <a:ext cx="31040" cy="259431"/>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73" name="墨迹 72"/>
              <p14:cNvContentPartPr/>
              <p14:nvPr/>
            </p14:nvContentPartPr>
            <p14:xfrm>
              <a:off x="2675048" y="4401865"/>
              <a:ext cx="200347" cy="31019"/>
            </p14:xfrm>
          </p:contentPart>
        </mc:Choice>
        <mc:Fallback xmlns="">
          <p:pic>
            <p:nvPicPr>
              <p:cNvPr id="73" name="墨迹 72"/>
            </p:nvPicPr>
            <p:blipFill>
              <a:blip r:embed="rId139"/>
            </p:blipFill>
            <p:spPr>
              <a:xfrm>
                <a:off x="2675048" y="4401865"/>
                <a:ext cx="200347" cy="31019"/>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74" name="墨迹 73"/>
              <p14:cNvContentPartPr/>
              <p14:nvPr/>
            </p14:nvContentPartPr>
            <p14:xfrm>
              <a:off x="3013662" y="3970420"/>
              <a:ext cx="141089" cy="214313"/>
            </p14:xfrm>
          </p:contentPart>
        </mc:Choice>
        <mc:Fallback xmlns="">
          <p:pic>
            <p:nvPicPr>
              <p:cNvPr id="74" name="墨迹 73"/>
            </p:nvPicPr>
            <p:blipFill>
              <a:blip r:embed="rId141"/>
            </p:blipFill>
            <p:spPr>
              <a:xfrm>
                <a:off x="3013662" y="3970420"/>
                <a:ext cx="141089" cy="214313"/>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75" name="墨迹 74"/>
              <p14:cNvContentPartPr/>
              <p14:nvPr/>
            </p14:nvContentPartPr>
            <p14:xfrm>
              <a:off x="2866929" y="4066297"/>
              <a:ext cx="186238" cy="631658"/>
            </p14:xfrm>
          </p:contentPart>
        </mc:Choice>
        <mc:Fallback xmlns="">
          <p:pic>
            <p:nvPicPr>
              <p:cNvPr id="75" name="墨迹 74"/>
            </p:nvPicPr>
            <p:blipFill>
              <a:blip r:embed="rId143"/>
            </p:blipFill>
            <p:spPr>
              <a:xfrm>
                <a:off x="2866929" y="4066297"/>
                <a:ext cx="186238" cy="631658"/>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76" name="墨迹 75"/>
              <p14:cNvContentPartPr/>
              <p14:nvPr/>
            </p14:nvContentPartPr>
            <p14:xfrm>
              <a:off x="3036236" y="4218572"/>
              <a:ext cx="169307" cy="245331"/>
            </p14:xfrm>
          </p:contentPart>
        </mc:Choice>
        <mc:Fallback xmlns="">
          <p:pic>
            <p:nvPicPr>
              <p:cNvPr id="76" name="墨迹 75"/>
            </p:nvPicPr>
            <p:blipFill>
              <a:blip r:embed="rId145"/>
            </p:blipFill>
            <p:spPr>
              <a:xfrm>
                <a:off x="3036236" y="4218572"/>
                <a:ext cx="169307" cy="245331"/>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77" name="墨迹 76"/>
              <p14:cNvContentPartPr/>
              <p14:nvPr/>
            </p14:nvContentPartPr>
            <p14:xfrm>
              <a:off x="3295840" y="4049378"/>
              <a:ext cx="33861" cy="129715"/>
            </p14:xfrm>
          </p:contentPart>
        </mc:Choice>
        <mc:Fallback xmlns="">
          <p:pic>
            <p:nvPicPr>
              <p:cNvPr id="77" name="墨迹 76"/>
            </p:nvPicPr>
            <p:blipFill>
              <a:blip r:embed="rId147"/>
            </p:blipFill>
            <p:spPr>
              <a:xfrm>
                <a:off x="3295840" y="4049378"/>
                <a:ext cx="33861" cy="129715"/>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78" name="墨迹 77"/>
              <p14:cNvContentPartPr/>
              <p14:nvPr/>
            </p14:nvContentPartPr>
            <p14:xfrm>
              <a:off x="3261979" y="4196013"/>
              <a:ext cx="42326" cy="281990"/>
            </p14:xfrm>
          </p:contentPart>
        </mc:Choice>
        <mc:Fallback xmlns="">
          <p:pic>
            <p:nvPicPr>
              <p:cNvPr id="78" name="墨迹 77"/>
            </p:nvPicPr>
            <p:blipFill>
              <a:blip r:embed="rId149"/>
            </p:blipFill>
            <p:spPr>
              <a:xfrm>
                <a:off x="3261979" y="4196013"/>
                <a:ext cx="42326" cy="281990"/>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79" name="墨迹 78"/>
              <p14:cNvContentPartPr/>
              <p14:nvPr/>
            </p14:nvContentPartPr>
            <p14:xfrm>
              <a:off x="3380493" y="3908383"/>
              <a:ext cx="163664" cy="524501"/>
            </p14:xfrm>
          </p:contentPart>
        </mc:Choice>
        <mc:Fallback xmlns="">
          <p:pic>
            <p:nvPicPr>
              <p:cNvPr id="79" name="墨迹 78"/>
            </p:nvPicPr>
            <p:blipFill>
              <a:blip r:embed="rId151"/>
            </p:blipFill>
            <p:spPr>
              <a:xfrm>
                <a:off x="3380493" y="3908383"/>
                <a:ext cx="163664" cy="524501"/>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80" name="墨迹 79"/>
              <p14:cNvContentPartPr/>
              <p14:nvPr/>
            </p14:nvContentPartPr>
            <p14:xfrm>
              <a:off x="3448216" y="4196013"/>
              <a:ext cx="95941" cy="242511"/>
            </p14:xfrm>
          </p:contentPart>
        </mc:Choice>
        <mc:Fallback xmlns="">
          <p:pic>
            <p:nvPicPr>
              <p:cNvPr id="80" name="墨迹 79"/>
            </p:nvPicPr>
            <p:blipFill>
              <a:blip r:embed="rId153"/>
            </p:blipFill>
            <p:spPr>
              <a:xfrm>
                <a:off x="3448216" y="4196013"/>
                <a:ext cx="95941" cy="242511"/>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81" name="墨迹 80"/>
              <p14:cNvContentPartPr/>
              <p14:nvPr/>
            </p14:nvContentPartPr>
            <p14:xfrm>
              <a:off x="3688068" y="4060657"/>
              <a:ext cx="36683" cy="109977"/>
            </p14:xfrm>
          </p:contentPart>
        </mc:Choice>
        <mc:Fallback xmlns="">
          <p:pic>
            <p:nvPicPr>
              <p:cNvPr id="81" name="墨迹 80"/>
            </p:nvPicPr>
            <p:blipFill>
              <a:blip r:embed="rId155"/>
            </p:blipFill>
            <p:spPr>
              <a:xfrm>
                <a:off x="3688068" y="4060657"/>
                <a:ext cx="36683" cy="109977"/>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82" name="墨迹 81"/>
              <p14:cNvContentPartPr/>
              <p14:nvPr/>
            </p14:nvContentPartPr>
            <p14:xfrm>
              <a:off x="3662671" y="4212932"/>
              <a:ext cx="67723" cy="225592"/>
            </p14:xfrm>
          </p:contentPart>
        </mc:Choice>
        <mc:Fallback xmlns="">
          <p:pic>
            <p:nvPicPr>
              <p:cNvPr id="82" name="墨迹 81"/>
            </p:nvPicPr>
            <p:blipFill>
              <a:blip r:embed="rId157"/>
            </p:blipFill>
            <p:spPr>
              <a:xfrm>
                <a:off x="3662671" y="4212932"/>
                <a:ext cx="67723" cy="225592"/>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83" name="墨迹 82"/>
              <p14:cNvContentPartPr/>
              <p14:nvPr/>
            </p14:nvContentPartPr>
            <p14:xfrm>
              <a:off x="3752969" y="4009899"/>
              <a:ext cx="146732" cy="366587"/>
            </p14:xfrm>
          </p:contentPart>
        </mc:Choice>
        <mc:Fallback xmlns="">
          <p:pic>
            <p:nvPicPr>
              <p:cNvPr id="83" name="墨迹 82"/>
            </p:nvPicPr>
            <p:blipFill>
              <a:blip r:embed="rId159"/>
            </p:blipFill>
            <p:spPr>
              <a:xfrm>
                <a:off x="3752969" y="4009899"/>
                <a:ext cx="146732" cy="366587"/>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84" name="墨迹 83"/>
              <p14:cNvContentPartPr/>
              <p14:nvPr/>
            </p14:nvContentPartPr>
            <p14:xfrm>
              <a:off x="3724751" y="4207292"/>
              <a:ext cx="208812" cy="146635"/>
            </p14:xfrm>
          </p:contentPart>
        </mc:Choice>
        <mc:Fallback xmlns="">
          <p:pic>
            <p:nvPicPr>
              <p:cNvPr id="84" name="墨迹 83"/>
            </p:nvPicPr>
            <p:blipFill>
              <a:blip r:embed="rId161"/>
            </p:blipFill>
            <p:spPr>
              <a:xfrm>
                <a:off x="3724751" y="4207292"/>
                <a:ext cx="208812" cy="146635"/>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85" name="墨迹 84"/>
              <p14:cNvContentPartPr/>
              <p14:nvPr/>
            </p14:nvContentPartPr>
            <p14:xfrm>
              <a:off x="3668315" y="4314448"/>
              <a:ext cx="256782" cy="135356"/>
            </p14:xfrm>
          </p:contentPart>
        </mc:Choice>
        <mc:Fallback xmlns="">
          <p:pic>
            <p:nvPicPr>
              <p:cNvPr id="85" name="墨迹 84"/>
            </p:nvPicPr>
            <p:blipFill>
              <a:blip r:embed="rId163"/>
            </p:blipFill>
            <p:spPr>
              <a:xfrm>
                <a:off x="3668315" y="4314448"/>
                <a:ext cx="256782" cy="135356"/>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86" name="墨迹 85"/>
              <p14:cNvContentPartPr/>
              <p14:nvPr/>
            </p14:nvContentPartPr>
            <p14:xfrm>
              <a:off x="4150840" y="4348287"/>
              <a:ext cx="52578" cy="52543"/>
            </p14:xfrm>
          </p:contentPart>
        </mc:Choice>
        <mc:Fallback xmlns="">
          <p:pic>
            <p:nvPicPr>
              <p:cNvPr id="86" name="墨迹 85"/>
            </p:nvPicPr>
            <p:blipFill>
              <a:blip r:embed="rId165"/>
            </p:blipFill>
            <p:spPr>
              <a:xfrm>
                <a:off x="4150840" y="4348287"/>
                <a:ext cx="52578" cy="52543"/>
              </a:xfrm>
              <a:prstGeom prst="rect"/>
            </p:spPr>
          </p:pic>
        </mc:Fallback>
      </mc:AlternateContent>
      <mc:AlternateContent xmlns:mc="http://schemas.openxmlformats.org/markup-compatibility/2006" xmlns:p14="http://schemas.microsoft.com/office/powerpoint/2010/main">
        <mc:Choice Requires="p14">
          <p:contentPart r:id="rId166" p14:bwMode="auto">
            <p14:nvContentPartPr>
              <p14:cNvPr id="100" name="墨迹 99"/>
              <p14:cNvContentPartPr/>
              <p14:nvPr/>
            </p14:nvContentPartPr>
            <p14:xfrm>
              <a:off x="2220741" y="4162174"/>
              <a:ext cx="149555" cy="383506"/>
            </p14:xfrm>
          </p:contentPart>
        </mc:Choice>
        <mc:Fallback xmlns="">
          <p:pic>
            <p:nvPicPr>
              <p:cNvPr id="100" name="墨迹 99"/>
            </p:nvPicPr>
            <p:blipFill>
              <a:blip r:embed="rId167"/>
            </p:blipFill>
            <p:spPr>
              <a:xfrm>
                <a:off x="2220741" y="4162174"/>
                <a:ext cx="149555" cy="383506"/>
              </a:xfrm>
              <a:prstGeom prst="rect"/>
            </p:spPr>
          </p:pic>
        </mc:Fallback>
      </mc:AlternateContent>
      <mc:AlternateContent xmlns:mc="http://schemas.openxmlformats.org/markup-compatibility/2006" xmlns:p14="http://schemas.microsoft.com/office/powerpoint/2010/main">
        <mc:Choice Requires="p14">
          <p:contentPart r:id="rId168" p14:bwMode="auto">
            <p14:nvContentPartPr>
              <p14:cNvPr id="101" name="墨迹 100"/>
              <p14:cNvContentPartPr/>
              <p14:nvPr/>
            </p14:nvContentPartPr>
            <p14:xfrm>
              <a:off x="1659207" y="4855870"/>
              <a:ext cx="191881" cy="383506"/>
            </p14:xfrm>
          </p:contentPart>
        </mc:Choice>
        <mc:Fallback xmlns="">
          <p:pic>
            <p:nvPicPr>
              <p:cNvPr id="101" name="墨迹 100"/>
            </p:nvPicPr>
            <p:blipFill>
              <a:blip r:embed="rId169"/>
            </p:blipFill>
            <p:spPr>
              <a:xfrm>
                <a:off x="1659207" y="4855870"/>
                <a:ext cx="191881" cy="383506"/>
              </a:xfrm>
              <a:prstGeom prst="rect"/>
            </p:spPr>
          </p:pic>
        </mc:Fallback>
      </mc:AlternateContent>
      <mc:AlternateContent xmlns:mc="http://schemas.openxmlformats.org/markup-compatibility/2006" xmlns:p14="http://schemas.microsoft.com/office/powerpoint/2010/main">
        <mc:Choice Requires="p14">
          <p:contentPart r:id="rId170" p14:bwMode="auto">
            <p14:nvContentPartPr>
              <p14:cNvPr id="102" name="墨迹 101"/>
              <p14:cNvContentPartPr/>
              <p14:nvPr/>
            </p14:nvContentPartPr>
            <p14:xfrm>
              <a:off x="1913167" y="5036343"/>
              <a:ext cx="90297" cy="186114"/>
            </p14:xfrm>
          </p:contentPart>
        </mc:Choice>
        <mc:Fallback xmlns="">
          <p:pic>
            <p:nvPicPr>
              <p:cNvPr id="102" name="墨迹 101"/>
            </p:nvPicPr>
            <p:blipFill>
              <a:blip r:embed="rId171"/>
            </p:blipFill>
            <p:spPr>
              <a:xfrm>
                <a:off x="1913167" y="5036343"/>
                <a:ext cx="90297" cy="186114"/>
              </a:xfrm>
              <a:prstGeom prst="rect"/>
            </p:spPr>
          </p:pic>
        </mc:Fallback>
      </mc:AlternateContent>
      <mc:AlternateContent xmlns:mc="http://schemas.openxmlformats.org/markup-compatibility/2006" xmlns:p14="http://schemas.microsoft.com/office/powerpoint/2010/main">
        <mc:Choice Requires="p14">
          <p:contentPart r:id="rId172" p14:bwMode="auto">
            <p14:nvContentPartPr>
              <p14:cNvPr id="103" name="墨迹 102"/>
              <p14:cNvContentPartPr/>
              <p14:nvPr/>
            </p14:nvContentPartPr>
            <p14:xfrm>
              <a:off x="2042969" y="5019424"/>
              <a:ext cx="90297" cy="157914"/>
            </p14:xfrm>
          </p:contentPart>
        </mc:Choice>
        <mc:Fallback xmlns="">
          <p:pic>
            <p:nvPicPr>
              <p:cNvPr id="103" name="墨迹 102"/>
            </p:nvPicPr>
            <p:blipFill>
              <a:blip r:embed="rId173"/>
            </p:blipFill>
            <p:spPr>
              <a:xfrm>
                <a:off x="2042969" y="5019424"/>
                <a:ext cx="90297" cy="157914"/>
              </a:xfrm>
              <a:prstGeom prst="rect"/>
            </p:spPr>
          </p:pic>
        </mc:Fallback>
      </mc:AlternateContent>
      <mc:AlternateContent xmlns:mc="http://schemas.openxmlformats.org/markup-compatibility/2006" xmlns:p14="http://schemas.microsoft.com/office/powerpoint/2010/main">
        <mc:Choice Requires="p14">
          <p:contentPart r:id="rId174" p14:bwMode="auto">
            <p14:nvContentPartPr>
              <p14:cNvPr id="104" name="墨迹 103"/>
              <p14:cNvContentPartPr/>
              <p14:nvPr/>
            </p14:nvContentPartPr>
            <p14:xfrm>
              <a:off x="2102227" y="5061722"/>
              <a:ext cx="52578" cy="52543"/>
            </p14:xfrm>
          </p:contentPart>
        </mc:Choice>
        <mc:Fallback xmlns="">
          <p:pic>
            <p:nvPicPr>
              <p:cNvPr id="104" name="墨迹 103"/>
            </p:nvPicPr>
            <p:blipFill>
              <a:blip r:embed="rId165"/>
            </p:blipFill>
            <p:spPr>
              <a:xfrm>
                <a:off x="2102227" y="5061722"/>
                <a:ext cx="52578" cy="52543"/>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105" name="墨迹 104"/>
              <p14:cNvContentPartPr/>
              <p14:nvPr/>
            </p14:nvContentPartPr>
            <p14:xfrm>
              <a:off x="1884949" y="4991225"/>
              <a:ext cx="124159" cy="265071"/>
            </p14:xfrm>
          </p:contentPart>
        </mc:Choice>
        <mc:Fallback xmlns="">
          <p:pic>
            <p:nvPicPr>
              <p:cNvPr id="105" name="墨迹 104"/>
            </p:nvPicPr>
            <p:blipFill>
              <a:blip r:embed="rId176"/>
            </p:blipFill>
            <p:spPr>
              <a:xfrm>
                <a:off x="1884949" y="4991225"/>
                <a:ext cx="124159" cy="265071"/>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106" name="墨迹 105"/>
              <p14:cNvContentPartPr/>
              <p14:nvPr/>
            </p14:nvContentPartPr>
            <p14:xfrm>
              <a:off x="1969603" y="5075822"/>
              <a:ext cx="5643" cy="5639"/>
            </p14:xfrm>
          </p:contentPart>
        </mc:Choice>
        <mc:Fallback xmlns="">
          <p:pic>
            <p:nvPicPr>
              <p:cNvPr id="106" name="墨迹 105"/>
            </p:nvPicPr>
            <p:blipFill>
              <a:blip r:embed="rId178"/>
            </p:blipFill>
            <p:spPr>
              <a:xfrm>
                <a:off x="1969603" y="5075822"/>
                <a:ext cx="5643" cy="5639"/>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107" name="墨迹 106"/>
              <p14:cNvContentPartPr/>
              <p14:nvPr/>
            </p14:nvContentPartPr>
            <p14:xfrm>
              <a:off x="1969603" y="5058902"/>
              <a:ext cx="138267" cy="174834"/>
            </p14:xfrm>
          </p:contentPart>
        </mc:Choice>
        <mc:Fallback xmlns="">
          <p:pic>
            <p:nvPicPr>
              <p:cNvPr id="107" name="墨迹 106"/>
            </p:nvPicPr>
            <p:blipFill>
              <a:blip r:embed="rId180"/>
            </p:blipFill>
            <p:spPr>
              <a:xfrm>
                <a:off x="1969603" y="5058902"/>
                <a:ext cx="138267" cy="174834"/>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108" name="墨迹 107"/>
              <p14:cNvContentPartPr/>
              <p14:nvPr/>
            </p14:nvContentPartPr>
            <p14:xfrm>
              <a:off x="2116335" y="5047623"/>
              <a:ext cx="107228" cy="411705"/>
            </p14:xfrm>
          </p:contentPart>
        </mc:Choice>
        <mc:Fallback xmlns="">
          <p:pic>
            <p:nvPicPr>
              <p:cNvPr id="108" name="墨迹 107"/>
            </p:nvPicPr>
            <p:blipFill>
              <a:blip r:embed="rId182"/>
            </p:blipFill>
            <p:spPr>
              <a:xfrm>
                <a:off x="2116335" y="5047623"/>
                <a:ext cx="107228" cy="411705"/>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109" name="墨迹 108"/>
              <p14:cNvContentPartPr/>
              <p14:nvPr/>
            </p14:nvContentPartPr>
            <p14:xfrm>
              <a:off x="2296929" y="4974305"/>
              <a:ext cx="121337" cy="129716"/>
            </p14:xfrm>
          </p:contentPart>
        </mc:Choice>
        <mc:Fallback xmlns="">
          <p:pic>
            <p:nvPicPr>
              <p:cNvPr id="109" name="墨迹 108"/>
            </p:nvPicPr>
            <p:blipFill>
              <a:blip r:embed="rId184"/>
            </p:blipFill>
            <p:spPr>
              <a:xfrm>
                <a:off x="2296929" y="4974305"/>
                <a:ext cx="121337" cy="129716"/>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110" name="墨迹 109"/>
              <p14:cNvContentPartPr/>
              <p14:nvPr/>
            </p14:nvContentPartPr>
            <p14:xfrm>
              <a:off x="2404157" y="4991225"/>
              <a:ext cx="93119" cy="33839"/>
            </p14:xfrm>
          </p:contentPart>
        </mc:Choice>
        <mc:Fallback xmlns="">
          <p:pic>
            <p:nvPicPr>
              <p:cNvPr id="110" name="墨迹 109"/>
            </p:nvPicPr>
            <p:blipFill>
              <a:blip r:embed="rId186"/>
            </p:blipFill>
            <p:spPr>
              <a:xfrm>
                <a:off x="2404157" y="4991225"/>
                <a:ext cx="93119" cy="33839"/>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111" name="墨迹 110"/>
              <p14:cNvContentPartPr/>
              <p14:nvPr/>
            </p14:nvContentPartPr>
            <p14:xfrm>
              <a:off x="2454949" y="4895348"/>
              <a:ext cx="5644" cy="211493"/>
            </p14:xfrm>
          </p:contentPart>
        </mc:Choice>
        <mc:Fallback xmlns="">
          <p:pic>
            <p:nvPicPr>
              <p:cNvPr id="111" name="墨迹 110"/>
            </p:nvPicPr>
            <p:blipFill>
              <a:blip r:embed="rId188"/>
            </p:blipFill>
            <p:spPr>
              <a:xfrm>
                <a:off x="2454949" y="4895348"/>
                <a:ext cx="5644" cy="211493"/>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112" name="墨迹 111"/>
              <p14:cNvContentPartPr/>
              <p14:nvPr/>
            </p14:nvContentPartPr>
            <p14:xfrm>
              <a:off x="2562177" y="5098381"/>
              <a:ext cx="84653" cy="205853"/>
            </p14:xfrm>
          </p:contentPart>
        </mc:Choice>
        <mc:Fallback xmlns="">
          <p:pic>
            <p:nvPicPr>
              <p:cNvPr id="112" name="墨迹 111"/>
            </p:nvPicPr>
            <p:blipFill>
              <a:blip r:embed="rId190"/>
            </p:blipFill>
            <p:spPr>
              <a:xfrm>
                <a:off x="2562177" y="5098381"/>
                <a:ext cx="84653" cy="205853"/>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113" name="墨迹 112"/>
              <p14:cNvContentPartPr/>
              <p14:nvPr/>
            </p14:nvContentPartPr>
            <p14:xfrm>
              <a:off x="1822870" y="5075822"/>
              <a:ext cx="73367" cy="200213"/>
            </p14:xfrm>
          </p:contentPart>
        </mc:Choice>
        <mc:Fallback xmlns="">
          <p:pic>
            <p:nvPicPr>
              <p:cNvPr id="113" name="墨迹 112"/>
            </p:nvPicPr>
            <p:blipFill>
              <a:blip r:embed="rId192"/>
            </p:blipFill>
            <p:spPr>
              <a:xfrm>
                <a:off x="1822870" y="5075822"/>
                <a:ext cx="73367" cy="200213"/>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114" name="墨迹 113"/>
              <p14:cNvContentPartPr/>
              <p14:nvPr/>
            </p14:nvContentPartPr>
            <p14:xfrm>
              <a:off x="2929008" y="4923547"/>
              <a:ext cx="163664" cy="253791"/>
            </p14:xfrm>
          </p:contentPart>
        </mc:Choice>
        <mc:Fallback xmlns="">
          <p:pic>
            <p:nvPicPr>
              <p:cNvPr id="114" name="墨迹 113"/>
            </p:nvPicPr>
            <p:blipFill>
              <a:blip r:embed="rId194"/>
            </p:blipFill>
            <p:spPr>
              <a:xfrm>
                <a:off x="2929008" y="4923547"/>
                <a:ext cx="163664" cy="253791"/>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115" name="墨迹 114"/>
              <p14:cNvContentPartPr/>
              <p14:nvPr/>
            </p14:nvContentPartPr>
            <p14:xfrm>
              <a:off x="3126533" y="4765633"/>
              <a:ext cx="118515" cy="101516"/>
            </p14:xfrm>
          </p:contentPart>
        </mc:Choice>
        <mc:Fallback xmlns="">
          <p:pic>
            <p:nvPicPr>
              <p:cNvPr id="115" name="墨迹 114"/>
            </p:nvPicPr>
            <p:blipFill>
              <a:blip r:embed="rId196"/>
            </p:blipFill>
            <p:spPr>
              <a:xfrm>
                <a:off x="3126533" y="4765633"/>
                <a:ext cx="118515" cy="101516"/>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16" name="墨迹 115"/>
              <p14:cNvContentPartPr/>
              <p14:nvPr/>
            </p14:nvContentPartPr>
            <p14:xfrm>
              <a:off x="3267622" y="4934827"/>
              <a:ext cx="87475" cy="197393"/>
            </p14:xfrm>
          </p:contentPart>
        </mc:Choice>
        <mc:Fallback xmlns="">
          <p:pic>
            <p:nvPicPr>
              <p:cNvPr id="116" name="墨迹 115"/>
            </p:nvPicPr>
            <p:blipFill>
              <a:blip r:embed="rId198"/>
            </p:blipFill>
            <p:spPr>
              <a:xfrm>
                <a:off x="3267622" y="4934827"/>
                <a:ext cx="87475" cy="197393"/>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117" name="墨迹 116"/>
              <p14:cNvContentPartPr/>
              <p14:nvPr/>
            </p14:nvContentPartPr>
            <p14:xfrm>
              <a:off x="3442573" y="4872789"/>
              <a:ext cx="107227" cy="19739"/>
            </p14:xfrm>
          </p:contentPart>
        </mc:Choice>
        <mc:Fallback xmlns="">
          <p:pic>
            <p:nvPicPr>
              <p:cNvPr id="117" name="墨迹 116"/>
            </p:nvPicPr>
            <p:blipFill>
              <a:blip r:embed="rId200"/>
            </p:blipFill>
            <p:spPr>
              <a:xfrm>
                <a:off x="3442573" y="4872789"/>
                <a:ext cx="107227" cy="19739"/>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118" name="墨迹 117"/>
              <p14:cNvContentPartPr/>
              <p14:nvPr/>
            </p14:nvContentPartPr>
            <p14:xfrm>
              <a:off x="3411533" y="4923547"/>
              <a:ext cx="53614" cy="445545"/>
            </p14:xfrm>
          </p:contentPart>
        </mc:Choice>
        <mc:Fallback xmlns="">
          <p:pic>
            <p:nvPicPr>
              <p:cNvPr id="118" name="墨迹 117"/>
            </p:nvPicPr>
            <p:blipFill>
              <a:blip r:embed="rId202"/>
            </p:blipFill>
            <p:spPr>
              <a:xfrm>
                <a:off x="3411533" y="4923547"/>
                <a:ext cx="53614" cy="445545"/>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119" name="墨迹 118"/>
              <p14:cNvContentPartPr/>
              <p14:nvPr/>
            </p14:nvContentPartPr>
            <p14:xfrm>
              <a:off x="3419998" y="5064542"/>
              <a:ext cx="93119" cy="16919"/>
            </p14:xfrm>
          </p:contentPart>
        </mc:Choice>
        <mc:Fallback xmlns="">
          <p:pic>
            <p:nvPicPr>
              <p:cNvPr id="119" name="墨迹 118"/>
            </p:nvPicPr>
            <p:blipFill>
              <a:blip r:embed="rId204"/>
            </p:blipFill>
            <p:spPr>
              <a:xfrm>
                <a:off x="3419998" y="5064542"/>
                <a:ext cx="93119" cy="16919"/>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120" name="墨迹 119"/>
              <p14:cNvContentPartPr/>
              <p14:nvPr/>
            </p14:nvContentPartPr>
            <p14:xfrm>
              <a:off x="3572375" y="4985585"/>
              <a:ext cx="70544" cy="11280"/>
            </p14:xfrm>
          </p:contentPart>
        </mc:Choice>
        <mc:Fallback xmlns="">
          <p:pic>
            <p:nvPicPr>
              <p:cNvPr id="120" name="墨迹 119"/>
            </p:nvPicPr>
            <p:blipFill>
              <a:blip r:embed="rId206"/>
            </p:blipFill>
            <p:spPr>
              <a:xfrm>
                <a:off x="3572375" y="4985585"/>
                <a:ext cx="70544" cy="11280"/>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121" name="墨迹 120"/>
              <p14:cNvContentPartPr/>
              <p14:nvPr/>
            </p14:nvContentPartPr>
            <p14:xfrm>
              <a:off x="3657028" y="4889708"/>
              <a:ext cx="79010" cy="265071"/>
            </p14:xfrm>
          </p:contentPart>
        </mc:Choice>
        <mc:Fallback xmlns="">
          <p:pic>
            <p:nvPicPr>
              <p:cNvPr id="121" name="墨迹 120"/>
            </p:nvPicPr>
            <p:blipFill>
              <a:blip r:embed="rId208"/>
            </p:blipFill>
            <p:spPr>
              <a:xfrm>
                <a:off x="3657028" y="4889708"/>
                <a:ext cx="79010" cy="265071"/>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122" name="墨迹 121"/>
              <p14:cNvContentPartPr/>
              <p14:nvPr/>
            </p14:nvContentPartPr>
            <p14:xfrm>
              <a:off x="3848909" y="4929187"/>
              <a:ext cx="152376" cy="28199"/>
            </p14:xfrm>
          </p:contentPart>
        </mc:Choice>
        <mc:Fallback xmlns="">
          <p:pic>
            <p:nvPicPr>
              <p:cNvPr id="122" name="墨迹 121"/>
            </p:nvPicPr>
            <p:blipFill>
              <a:blip r:embed="rId210"/>
            </p:blipFill>
            <p:spPr>
              <a:xfrm>
                <a:off x="3848909" y="4929187"/>
                <a:ext cx="152376" cy="28199"/>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123" name="墨迹 122"/>
              <p14:cNvContentPartPr/>
              <p14:nvPr/>
            </p14:nvContentPartPr>
            <p14:xfrm>
              <a:off x="3826335" y="5030704"/>
              <a:ext cx="191881" cy="2820"/>
            </p14:xfrm>
          </p:contentPart>
        </mc:Choice>
        <mc:Fallback xmlns="">
          <p:pic>
            <p:nvPicPr>
              <p:cNvPr id="123" name="墨迹 122"/>
            </p:nvPicPr>
            <p:blipFill>
              <a:blip r:embed="rId212"/>
            </p:blipFill>
            <p:spPr>
              <a:xfrm>
                <a:off x="3826335" y="5030704"/>
                <a:ext cx="191881" cy="2820"/>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124" name="墨迹 123"/>
              <p14:cNvContentPartPr/>
              <p14:nvPr/>
            </p14:nvContentPartPr>
            <p14:xfrm>
              <a:off x="4181879" y="4709235"/>
              <a:ext cx="33862" cy="428625"/>
            </p14:xfrm>
          </p:contentPart>
        </mc:Choice>
        <mc:Fallback xmlns="">
          <p:pic>
            <p:nvPicPr>
              <p:cNvPr id="124" name="墨迹 123"/>
            </p:nvPicPr>
            <p:blipFill>
              <a:blip r:embed="rId214"/>
            </p:blipFill>
            <p:spPr>
              <a:xfrm>
                <a:off x="4181879" y="4709235"/>
                <a:ext cx="33862" cy="428625"/>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125" name="墨迹 124"/>
              <p14:cNvContentPartPr/>
              <p14:nvPr/>
            </p14:nvContentPartPr>
            <p14:xfrm>
              <a:off x="4238315" y="4788192"/>
              <a:ext cx="152376" cy="225592"/>
            </p14:xfrm>
          </p:contentPart>
        </mc:Choice>
        <mc:Fallback xmlns="">
          <p:pic>
            <p:nvPicPr>
              <p:cNvPr id="125" name="墨迹 124"/>
            </p:nvPicPr>
            <p:blipFill>
              <a:blip r:embed="rId216"/>
            </p:blipFill>
            <p:spPr>
              <a:xfrm>
                <a:off x="4238315" y="4788192"/>
                <a:ext cx="152376" cy="225592"/>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126" name="墨迹 125"/>
              <p14:cNvContentPartPr/>
              <p14:nvPr/>
            </p14:nvContentPartPr>
            <p14:xfrm>
              <a:off x="4385048" y="4850230"/>
              <a:ext cx="146732" cy="400426"/>
            </p14:xfrm>
          </p:contentPart>
        </mc:Choice>
        <mc:Fallback xmlns="">
          <p:pic>
            <p:nvPicPr>
              <p:cNvPr id="126" name="墨迹 125"/>
            </p:nvPicPr>
            <p:blipFill>
              <a:blip r:embed="rId218"/>
            </p:blipFill>
            <p:spPr>
              <a:xfrm>
                <a:off x="4385048" y="4850230"/>
                <a:ext cx="146732" cy="400426"/>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127" name="墨迹 126"/>
              <p14:cNvContentPartPr/>
              <p14:nvPr/>
            </p14:nvContentPartPr>
            <p14:xfrm>
              <a:off x="4475345" y="4872789"/>
              <a:ext cx="146732" cy="191753"/>
            </p14:xfrm>
          </p:contentPart>
        </mc:Choice>
        <mc:Fallback xmlns="">
          <p:pic>
            <p:nvPicPr>
              <p:cNvPr id="127" name="墨迹 126"/>
            </p:nvPicPr>
            <p:blipFill>
              <a:blip r:embed="rId220"/>
            </p:blipFill>
            <p:spPr>
              <a:xfrm>
                <a:off x="4475345" y="4872789"/>
                <a:ext cx="146732" cy="191753"/>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128" name="墨迹 127"/>
              <p14:cNvContentPartPr/>
              <p14:nvPr/>
            </p14:nvContentPartPr>
            <p14:xfrm>
              <a:off x="5242869" y="4765633"/>
              <a:ext cx="361188" cy="485023"/>
            </p14:xfrm>
          </p:contentPart>
        </mc:Choice>
        <mc:Fallback xmlns="">
          <p:pic>
            <p:nvPicPr>
              <p:cNvPr id="128" name="墨迹 127"/>
            </p:nvPicPr>
            <p:blipFill>
              <a:blip r:embed="rId222"/>
            </p:blipFill>
            <p:spPr>
              <a:xfrm>
                <a:off x="5242869" y="4765633"/>
                <a:ext cx="361188" cy="485023"/>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129" name="墨迹 128"/>
              <p14:cNvContentPartPr/>
              <p14:nvPr/>
            </p14:nvContentPartPr>
            <p14:xfrm>
              <a:off x="5745146" y="4652837"/>
              <a:ext cx="124159" cy="87417"/>
            </p14:xfrm>
          </p:contentPart>
        </mc:Choice>
        <mc:Fallback xmlns="">
          <p:pic>
            <p:nvPicPr>
              <p:cNvPr id="129" name="墨迹 128"/>
            </p:nvPicPr>
            <p:blipFill>
              <a:blip r:embed="rId224"/>
            </p:blipFill>
            <p:spPr>
              <a:xfrm>
                <a:off x="5745146" y="4652837"/>
                <a:ext cx="124159" cy="87417"/>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130" name="墨迹 129"/>
              <p14:cNvContentPartPr/>
              <p14:nvPr/>
            </p14:nvContentPartPr>
            <p14:xfrm>
              <a:off x="5708463" y="4743073"/>
              <a:ext cx="64901" cy="327109"/>
            </p14:xfrm>
          </p:contentPart>
        </mc:Choice>
        <mc:Fallback xmlns="">
          <p:pic>
            <p:nvPicPr>
              <p:cNvPr id="130" name="墨迹 129"/>
            </p:nvPicPr>
            <p:blipFill>
              <a:blip r:embed="rId226"/>
            </p:blipFill>
            <p:spPr>
              <a:xfrm>
                <a:off x="5708463" y="4743073"/>
                <a:ext cx="64901" cy="327109"/>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131" name="墨迹 130"/>
              <p14:cNvContentPartPr/>
              <p14:nvPr/>
            </p14:nvContentPartPr>
            <p14:xfrm>
              <a:off x="5711285" y="4838950"/>
              <a:ext cx="129802" cy="67678"/>
            </p14:xfrm>
          </p:contentPart>
        </mc:Choice>
        <mc:Fallback xmlns="">
          <p:pic>
            <p:nvPicPr>
              <p:cNvPr id="131" name="墨迹 130"/>
            </p:nvPicPr>
            <p:blipFill>
              <a:blip r:embed="rId228"/>
            </p:blipFill>
            <p:spPr>
              <a:xfrm>
                <a:off x="5711285" y="4838950"/>
                <a:ext cx="129802" cy="67678"/>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132" name="墨迹 131"/>
              <p14:cNvContentPartPr/>
              <p14:nvPr/>
            </p14:nvContentPartPr>
            <p14:xfrm>
              <a:off x="5795938" y="4917907"/>
              <a:ext cx="163664" cy="146635"/>
            </p14:xfrm>
          </p:contentPart>
        </mc:Choice>
        <mc:Fallback xmlns="">
          <p:pic>
            <p:nvPicPr>
              <p:cNvPr id="132" name="墨迹 131"/>
            </p:nvPicPr>
            <p:blipFill>
              <a:blip r:embed="rId230"/>
            </p:blipFill>
            <p:spPr>
              <a:xfrm>
                <a:off x="5795938" y="4917907"/>
                <a:ext cx="163664" cy="146635"/>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133" name="墨迹 132"/>
              <p14:cNvContentPartPr/>
              <p14:nvPr/>
            </p14:nvContentPartPr>
            <p14:xfrm>
              <a:off x="6044255" y="4884069"/>
              <a:ext cx="73366" cy="160734"/>
            </p14:xfrm>
          </p:contentPart>
        </mc:Choice>
        <mc:Fallback xmlns="">
          <p:pic>
            <p:nvPicPr>
              <p:cNvPr id="133" name="墨迹 132"/>
            </p:nvPicPr>
            <p:blipFill>
              <a:blip r:embed="rId232"/>
            </p:blipFill>
            <p:spPr>
              <a:xfrm>
                <a:off x="6044255" y="4884069"/>
                <a:ext cx="73366" cy="160734"/>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134" name="墨迹 133"/>
              <p14:cNvContentPartPr/>
              <p14:nvPr/>
            </p14:nvContentPartPr>
            <p14:xfrm>
              <a:off x="6111977" y="4867149"/>
              <a:ext cx="95941" cy="217133"/>
            </p14:xfrm>
          </p:contentPart>
        </mc:Choice>
        <mc:Fallback xmlns="">
          <p:pic>
            <p:nvPicPr>
              <p:cNvPr id="134" name="墨迹 133"/>
            </p:nvPicPr>
            <p:blipFill>
              <a:blip r:embed="rId234"/>
            </p:blipFill>
            <p:spPr>
              <a:xfrm>
                <a:off x="6111977" y="4867149"/>
                <a:ext cx="95941" cy="217133"/>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135" name="墨迹 134"/>
              <p14:cNvContentPartPr/>
              <p14:nvPr/>
            </p14:nvContentPartPr>
            <p14:xfrm>
              <a:off x="6244601" y="4827670"/>
              <a:ext cx="110050" cy="259431"/>
            </p14:xfrm>
          </p:contentPart>
        </mc:Choice>
        <mc:Fallback xmlns="">
          <p:pic>
            <p:nvPicPr>
              <p:cNvPr id="135" name="墨迹 134"/>
            </p:nvPicPr>
            <p:blipFill>
              <a:blip r:embed="rId236"/>
            </p:blipFill>
            <p:spPr>
              <a:xfrm>
                <a:off x="6244601" y="4827670"/>
                <a:ext cx="110050" cy="259431"/>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136" name="墨迹 135"/>
              <p14:cNvContentPartPr/>
              <p14:nvPr/>
            </p14:nvContentPartPr>
            <p14:xfrm>
              <a:off x="6422373" y="4884069"/>
              <a:ext cx="273713" cy="33838"/>
            </p14:xfrm>
          </p:contentPart>
        </mc:Choice>
        <mc:Fallback xmlns="">
          <p:pic>
            <p:nvPicPr>
              <p:cNvPr id="136" name="墨迹 135"/>
            </p:nvPicPr>
            <p:blipFill>
              <a:blip r:embed="rId238"/>
            </p:blipFill>
            <p:spPr>
              <a:xfrm>
                <a:off x="6422373" y="4884069"/>
                <a:ext cx="273713" cy="33838"/>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137" name="墨迹 136"/>
              <p14:cNvContentPartPr/>
              <p14:nvPr/>
            </p14:nvContentPartPr>
            <p14:xfrm>
              <a:off x="6636829" y="4822031"/>
              <a:ext cx="107228" cy="78957"/>
            </p14:xfrm>
          </p:contentPart>
        </mc:Choice>
        <mc:Fallback xmlns="">
          <p:pic>
            <p:nvPicPr>
              <p:cNvPr id="137" name="墨迹 136"/>
            </p:nvPicPr>
            <p:blipFill>
              <a:blip r:embed="rId240"/>
            </p:blipFill>
            <p:spPr>
              <a:xfrm>
                <a:off x="6636829" y="4822031"/>
                <a:ext cx="107228" cy="78957"/>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138" name="墨迹 137"/>
              <p14:cNvContentPartPr/>
              <p14:nvPr/>
            </p14:nvContentPartPr>
            <p14:xfrm>
              <a:off x="6456235" y="4985585"/>
              <a:ext cx="253960" cy="22559"/>
            </p14:xfrm>
          </p:contentPart>
        </mc:Choice>
        <mc:Fallback xmlns="">
          <p:pic>
            <p:nvPicPr>
              <p:cNvPr id="138" name="墨迹 137"/>
            </p:nvPicPr>
            <p:blipFill>
              <a:blip r:embed="rId242"/>
            </p:blipFill>
            <p:spPr>
              <a:xfrm>
                <a:off x="6456235" y="4985585"/>
                <a:ext cx="253960" cy="22559"/>
              </a:xfrm>
              <a:prstGeom prst="rect"/>
            </p:spPr>
          </p:pic>
        </mc:Fallback>
      </mc:AlternateContent>
      <mc:AlternateContent xmlns:mc="http://schemas.openxmlformats.org/markup-compatibility/2006" xmlns:p14="http://schemas.microsoft.com/office/powerpoint/2010/main">
        <mc:Choice Requires="p14">
          <p:contentPart r:id="rId243" p14:bwMode="auto">
            <p14:nvContentPartPr>
              <p14:cNvPr id="139" name="墨迹 138"/>
              <p14:cNvContentPartPr/>
              <p14:nvPr/>
            </p14:nvContentPartPr>
            <p14:xfrm>
              <a:off x="6478809" y="5025064"/>
              <a:ext cx="194703" cy="64857"/>
            </p14:xfrm>
          </p:contentPart>
        </mc:Choice>
        <mc:Fallback xmlns="">
          <p:pic>
            <p:nvPicPr>
              <p:cNvPr id="139" name="墨迹 138"/>
            </p:nvPicPr>
            <p:blipFill>
              <a:blip r:embed="rId244"/>
            </p:blipFill>
            <p:spPr>
              <a:xfrm>
                <a:off x="6478809" y="5025064"/>
                <a:ext cx="194703" cy="64857"/>
              </a:xfrm>
              <a:prstGeom prst="rect"/>
            </p:spPr>
          </p:pic>
        </mc:Fallback>
      </mc:AlternateContent>
      <mc:AlternateContent xmlns:mc="http://schemas.openxmlformats.org/markup-compatibility/2006" xmlns:p14="http://schemas.microsoft.com/office/powerpoint/2010/main">
        <mc:Choice Requires="p14">
          <p:contentPart r:id="rId245" p14:bwMode="auto">
            <p14:nvContentPartPr>
              <p14:cNvPr id="140" name="墨迹 139"/>
              <p14:cNvContentPartPr/>
              <p14:nvPr/>
            </p14:nvContentPartPr>
            <p14:xfrm>
              <a:off x="6845641" y="4793832"/>
              <a:ext cx="231386" cy="400426"/>
            </p14:xfrm>
          </p:contentPart>
        </mc:Choice>
        <mc:Fallback xmlns="">
          <p:pic>
            <p:nvPicPr>
              <p:cNvPr id="140" name="墨迹 139"/>
            </p:nvPicPr>
            <p:blipFill>
              <a:blip r:embed="rId246"/>
            </p:blipFill>
            <p:spPr>
              <a:xfrm>
                <a:off x="6845641" y="4793832"/>
                <a:ext cx="231386" cy="400426"/>
              </a:xfrm>
              <a:prstGeom prst="rect"/>
            </p:spPr>
          </p:pic>
        </mc:Fallback>
      </mc:AlternateContent>
      <mc:AlternateContent xmlns:mc="http://schemas.openxmlformats.org/markup-compatibility/2006" xmlns:p14="http://schemas.microsoft.com/office/powerpoint/2010/main">
        <mc:Choice Requires="p14">
          <p:contentPart r:id="rId247" p14:bwMode="auto">
            <p14:nvContentPartPr>
              <p14:cNvPr id="141" name="墨迹 140"/>
              <p14:cNvContentPartPr/>
              <p14:nvPr/>
            </p14:nvContentPartPr>
            <p14:xfrm>
              <a:off x="7127819" y="4748713"/>
              <a:ext cx="64901" cy="101517"/>
            </p14:xfrm>
          </p:contentPart>
        </mc:Choice>
        <mc:Fallback xmlns="">
          <p:pic>
            <p:nvPicPr>
              <p:cNvPr id="141" name="墨迹 140"/>
            </p:nvPicPr>
            <p:blipFill>
              <a:blip r:embed="rId248"/>
            </p:blipFill>
            <p:spPr>
              <a:xfrm>
                <a:off x="7127819" y="4748713"/>
                <a:ext cx="64901" cy="101517"/>
              </a:xfrm>
              <a:prstGeom prst="rect"/>
            </p:spPr>
          </p:pic>
        </mc:Fallback>
      </mc:AlternateContent>
      <mc:AlternateContent xmlns:mc="http://schemas.openxmlformats.org/markup-compatibility/2006" xmlns:p14="http://schemas.microsoft.com/office/powerpoint/2010/main">
        <mc:Choice Requires="p14">
          <p:contentPart r:id="rId249" p14:bwMode="auto">
            <p14:nvContentPartPr>
              <p14:cNvPr id="142" name="墨迹 141"/>
              <p14:cNvContentPartPr/>
              <p14:nvPr/>
            </p14:nvContentPartPr>
            <p14:xfrm>
              <a:off x="7189898" y="4771273"/>
              <a:ext cx="126980" cy="22559"/>
            </p14:xfrm>
          </p:contentPart>
        </mc:Choice>
        <mc:Fallback xmlns="">
          <p:pic>
            <p:nvPicPr>
              <p:cNvPr id="142" name="墨迹 141"/>
            </p:nvPicPr>
            <p:blipFill>
              <a:blip r:embed="rId250"/>
            </p:blipFill>
            <p:spPr>
              <a:xfrm>
                <a:off x="7189898" y="4771273"/>
                <a:ext cx="126980" cy="22559"/>
              </a:xfrm>
              <a:prstGeom prst="rect"/>
            </p:spPr>
          </p:pic>
        </mc:Fallback>
      </mc:AlternateContent>
      <mc:AlternateContent xmlns:mc="http://schemas.openxmlformats.org/markup-compatibility/2006" xmlns:p14="http://schemas.microsoft.com/office/powerpoint/2010/main">
        <mc:Choice Requires="p14">
          <p:contentPart r:id="rId251" p14:bwMode="auto">
            <p14:nvContentPartPr>
              <p14:cNvPr id="143" name="墨迹 142"/>
              <p14:cNvContentPartPr/>
              <p14:nvPr/>
            </p14:nvContentPartPr>
            <p14:xfrm>
              <a:off x="7249156" y="4692315"/>
              <a:ext cx="36683" cy="169194"/>
            </p14:xfrm>
          </p:contentPart>
        </mc:Choice>
        <mc:Fallback xmlns="">
          <p:pic>
            <p:nvPicPr>
              <p:cNvPr id="143" name="墨迹 142"/>
            </p:nvPicPr>
            <p:blipFill>
              <a:blip r:embed="rId252"/>
            </p:blipFill>
            <p:spPr>
              <a:xfrm>
                <a:off x="7249156" y="4692315"/>
                <a:ext cx="36683" cy="169194"/>
              </a:xfrm>
              <a:prstGeom prst="rect"/>
            </p:spPr>
          </p:pic>
        </mc:Fallback>
      </mc:AlternateContent>
      <mc:AlternateContent xmlns:mc="http://schemas.openxmlformats.org/markup-compatibility/2006" xmlns:p14="http://schemas.microsoft.com/office/powerpoint/2010/main">
        <mc:Choice Requires="p14">
          <p:contentPart r:id="rId253" p14:bwMode="auto">
            <p14:nvContentPartPr>
              <p14:cNvPr id="144" name="墨迹 143"/>
              <p14:cNvContentPartPr/>
              <p14:nvPr/>
            </p14:nvContentPartPr>
            <p14:xfrm>
              <a:off x="7274551" y="4903808"/>
              <a:ext cx="132624" cy="36659"/>
            </p14:xfrm>
          </p:contentPart>
        </mc:Choice>
        <mc:Fallback xmlns="">
          <p:pic>
            <p:nvPicPr>
              <p:cNvPr id="144" name="墨迹 143"/>
            </p:nvPicPr>
            <p:blipFill>
              <a:blip r:embed="rId254"/>
            </p:blipFill>
            <p:spPr>
              <a:xfrm>
                <a:off x="7274551" y="4903808"/>
                <a:ext cx="132624" cy="36659"/>
              </a:xfrm>
              <a:prstGeom prst="rect"/>
            </p:spPr>
          </p:pic>
        </mc:Fallback>
      </mc:AlternateContent>
      <mc:AlternateContent xmlns:mc="http://schemas.openxmlformats.org/markup-compatibility/2006" xmlns:p14="http://schemas.microsoft.com/office/powerpoint/2010/main">
        <mc:Choice Requires="p14">
          <p:contentPart r:id="rId255" p14:bwMode="auto">
            <p14:nvContentPartPr>
              <p14:cNvPr id="145" name="墨迹 144"/>
              <p14:cNvContentPartPr/>
              <p14:nvPr/>
            </p14:nvContentPartPr>
            <p14:xfrm>
              <a:off x="7333809" y="4850230"/>
              <a:ext cx="25396" cy="174834"/>
            </p14:xfrm>
          </p:contentPart>
        </mc:Choice>
        <mc:Fallback xmlns="">
          <p:pic>
            <p:nvPicPr>
              <p:cNvPr id="145" name="墨迹 144"/>
            </p:nvPicPr>
            <p:blipFill>
              <a:blip r:embed="rId256"/>
            </p:blipFill>
            <p:spPr>
              <a:xfrm>
                <a:off x="7333809" y="4850230"/>
                <a:ext cx="25396" cy="174834"/>
              </a:xfrm>
              <a:prstGeom prst="rect"/>
            </p:spPr>
          </p:pic>
        </mc:Fallback>
      </mc:AlternateContent>
      <mc:AlternateContent xmlns:mc="http://schemas.openxmlformats.org/markup-compatibility/2006" xmlns:p14="http://schemas.microsoft.com/office/powerpoint/2010/main">
        <mc:Choice Requires="p14">
          <p:contentPart r:id="rId257" p14:bwMode="auto">
            <p14:nvContentPartPr>
              <p14:cNvPr id="146" name="墨迹 145"/>
              <p14:cNvContentPartPr/>
              <p14:nvPr/>
            </p14:nvContentPartPr>
            <p14:xfrm>
              <a:off x="7483363" y="4810751"/>
              <a:ext cx="239852" cy="169194"/>
            </p14:xfrm>
          </p:contentPart>
        </mc:Choice>
        <mc:Fallback xmlns="">
          <p:pic>
            <p:nvPicPr>
              <p:cNvPr id="146" name="墨迹 145"/>
            </p:nvPicPr>
            <p:blipFill>
              <a:blip r:embed="rId258"/>
            </p:blipFill>
            <p:spPr>
              <a:xfrm>
                <a:off x="7483363" y="4810751"/>
                <a:ext cx="239852" cy="169194"/>
              </a:xfrm>
              <a:prstGeom prst="rect"/>
            </p:spPr>
          </p:pic>
        </mc:Fallback>
      </mc:AlternateContent>
      <mc:AlternateContent xmlns:mc="http://schemas.openxmlformats.org/markup-compatibility/2006" xmlns:p14="http://schemas.microsoft.com/office/powerpoint/2010/main">
        <mc:Choice Requires="p14">
          <p:contentPart r:id="rId259" p14:bwMode="auto">
            <p14:nvContentPartPr>
              <p14:cNvPr id="147" name="墨迹 146"/>
              <p14:cNvContentPartPr/>
              <p14:nvPr/>
            </p14:nvContentPartPr>
            <p14:xfrm>
              <a:off x="7717571" y="4714875"/>
              <a:ext cx="166486" cy="592179"/>
            </p14:xfrm>
          </p:contentPart>
        </mc:Choice>
        <mc:Fallback xmlns="">
          <p:pic>
            <p:nvPicPr>
              <p:cNvPr id="147" name="墨迹 146"/>
            </p:nvPicPr>
            <p:blipFill>
              <a:blip r:embed="rId260"/>
            </p:blipFill>
            <p:spPr>
              <a:xfrm>
                <a:off x="7717571" y="4714875"/>
                <a:ext cx="166486" cy="592179"/>
              </a:xfrm>
              <a:prstGeom prst="rect"/>
            </p:spPr>
          </p:pic>
        </mc:Fallback>
      </mc:AlternateContent>
      <mc:AlternateContent xmlns:mc="http://schemas.openxmlformats.org/markup-compatibility/2006" xmlns:p14="http://schemas.microsoft.com/office/powerpoint/2010/main">
        <mc:Choice Requires="p14">
          <p:contentPart r:id="rId261" p14:bwMode="auto">
            <p14:nvContentPartPr>
              <p14:cNvPr id="148" name="墨迹 147"/>
              <p14:cNvContentPartPr/>
              <p14:nvPr/>
            </p14:nvContentPartPr>
            <p14:xfrm>
              <a:off x="7709106" y="4867149"/>
              <a:ext cx="186237" cy="62038"/>
            </p14:xfrm>
          </p:contentPart>
        </mc:Choice>
        <mc:Fallback xmlns="">
          <p:pic>
            <p:nvPicPr>
              <p:cNvPr id="148" name="墨迹 147"/>
            </p:nvPicPr>
            <p:blipFill>
              <a:blip r:embed="rId262"/>
            </p:blipFill>
            <p:spPr>
              <a:xfrm>
                <a:off x="7709106" y="4867149"/>
                <a:ext cx="186237" cy="62038"/>
              </a:xfrm>
              <a:prstGeom prst="rect"/>
            </p:spPr>
          </p:pic>
        </mc:Fallback>
      </mc:AlternateContent>
      <mc:AlternateContent xmlns:mc="http://schemas.openxmlformats.org/markup-compatibility/2006" xmlns:p14="http://schemas.microsoft.com/office/powerpoint/2010/main">
        <mc:Choice Requires="p14">
          <p:contentPart r:id="rId263" p14:bwMode="auto">
            <p14:nvContentPartPr>
              <p14:cNvPr id="149" name="墨迹 148"/>
              <p14:cNvContentPartPr/>
              <p14:nvPr/>
            </p14:nvContentPartPr>
            <p14:xfrm>
              <a:off x="7979997" y="4799472"/>
              <a:ext cx="155198" cy="11279"/>
            </p14:xfrm>
          </p:contentPart>
        </mc:Choice>
        <mc:Fallback xmlns="">
          <p:pic>
            <p:nvPicPr>
              <p:cNvPr id="149" name="墨迹 148"/>
            </p:nvPicPr>
            <p:blipFill>
              <a:blip r:embed="rId264"/>
            </p:blipFill>
            <p:spPr>
              <a:xfrm>
                <a:off x="7979997" y="4799472"/>
                <a:ext cx="155198" cy="11279"/>
              </a:xfrm>
              <a:prstGeom prst="rect"/>
            </p:spPr>
          </p:pic>
        </mc:Fallback>
      </mc:AlternateContent>
      <mc:AlternateContent xmlns:mc="http://schemas.openxmlformats.org/markup-compatibility/2006" xmlns:p14="http://schemas.microsoft.com/office/powerpoint/2010/main">
        <mc:Choice Requires="p14">
          <p:contentPart r:id="rId265" p14:bwMode="auto">
            <p14:nvContentPartPr>
              <p14:cNvPr id="150" name="墨迹 149"/>
              <p14:cNvContentPartPr/>
              <p14:nvPr/>
            </p14:nvContentPartPr>
            <p14:xfrm>
              <a:off x="406336" y="5696200"/>
              <a:ext cx="174950" cy="265071"/>
            </p14:xfrm>
          </p:contentPart>
        </mc:Choice>
        <mc:Fallback xmlns="">
          <p:pic>
            <p:nvPicPr>
              <p:cNvPr id="150" name="墨迹 149"/>
            </p:nvPicPr>
            <p:blipFill>
              <a:blip r:embed="rId266"/>
            </p:blipFill>
            <p:spPr>
              <a:xfrm>
                <a:off x="406336" y="5696200"/>
                <a:ext cx="174950" cy="265071"/>
              </a:xfrm>
              <a:prstGeom prst="rect"/>
            </p:spPr>
          </p:pic>
        </mc:Fallback>
      </mc:AlternateContent>
      <mc:AlternateContent xmlns:mc="http://schemas.openxmlformats.org/markup-compatibility/2006" xmlns:p14="http://schemas.microsoft.com/office/powerpoint/2010/main">
        <mc:Choice Requires="p14">
          <p:contentPart r:id="rId267" p14:bwMode="auto">
            <p14:nvContentPartPr>
              <p14:cNvPr id="151" name="墨迹 150"/>
              <p14:cNvContentPartPr/>
              <p14:nvPr/>
            </p14:nvContentPartPr>
            <p14:xfrm>
              <a:off x="807029" y="5814636"/>
              <a:ext cx="39505" cy="47938"/>
            </p14:xfrm>
          </p:contentPart>
        </mc:Choice>
        <mc:Fallback xmlns="">
          <p:pic>
            <p:nvPicPr>
              <p:cNvPr id="151" name="墨迹 150"/>
            </p:nvPicPr>
            <p:blipFill>
              <a:blip r:embed="rId268"/>
            </p:blipFill>
            <p:spPr>
              <a:xfrm>
                <a:off x="807029" y="5814636"/>
                <a:ext cx="39505" cy="47938"/>
              </a:xfrm>
              <a:prstGeom prst="rect"/>
            </p:spPr>
          </p:pic>
        </mc:Fallback>
      </mc:AlternateContent>
      <mc:AlternateContent xmlns:mc="http://schemas.openxmlformats.org/markup-compatibility/2006" xmlns:p14="http://schemas.microsoft.com/office/powerpoint/2010/main">
        <mc:Choice Requires="p14">
          <p:contentPart r:id="rId269" p14:bwMode="auto">
            <p14:nvContentPartPr>
              <p14:cNvPr id="152" name="墨迹 151"/>
              <p14:cNvContentPartPr/>
              <p14:nvPr/>
            </p14:nvContentPartPr>
            <p14:xfrm>
              <a:off x="778811" y="5910513"/>
              <a:ext cx="45149" cy="33838"/>
            </p14:xfrm>
          </p:contentPart>
        </mc:Choice>
        <mc:Fallback xmlns="">
          <p:pic>
            <p:nvPicPr>
              <p:cNvPr id="152" name="墨迹 151"/>
            </p:nvPicPr>
            <p:blipFill>
              <a:blip r:embed="rId270"/>
            </p:blipFill>
            <p:spPr>
              <a:xfrm>
                <a:off x="778811" y="5910513"/>
                <a:ext cx="45149" cy="33838"/>
              </a:xfrm>
              <a:prstGeom prst="rect"/>
            </p:spPr>
          </p:pic>
        </mc:Fallback>
      </mc:AlternateContent>
      <mc:AlternateContent xmlns:mc="http://schemas.openxmlformats.org/markup-compatibility/2006" xmlns:p14="http://schemas.microsoft.com/office/powerpoint/2010/main">
        <mc:Choice Requires="p14">
          <p:contentPart r:id="rId271" p14:bwMode="auto">
            <p14:nvContentPartPr>
              <p14:cNvPr id="153" name="墨迹 152"/>
              <p14:cNvContentPartPr/>
              <p14:nvPr/>
            </p14:nvContentPartPr>
            <p14:xfrm>
              <a:off x="1173860" y="5724399"/>
              <a:ext cx="90297" cy="203033"/>
            </p14:xfrm>
          </p:contentPart>
        </mc:Choice>
        <mc:Fallback xmlns="">
          <p:pic>
            <p:nvPicPr>
              <p:cNvPr id="153" name="墨迹 152"/>
            </p:nvPicPr>
            <p:blipFill>
              <a:blip r:embed="rId272"/>
            </p:blipFill>
            <p:spPr>
              <a:xfrm>
                <a:off x="1173860" y="5724399"/>
                <a:ext cx="90297" cy="203033"/>
              </a:xfrm>
              <a:prstGeom prst="rect"/>
            </p:spPr>
          </p:pic>
        </mc:Fallback>
      </mc:AlternateContent>
      <mc:AlternateContent xmlns:mc="http://schemas.openxmlformats.org/markup-compatibility/2006" xmlns:p14="http://schemas.microsoft.com/office/powerpoint/2010/main">
        <mc:Choice Requires="p14">
          <p:contentPart r:id="rId273" p14:bwMode="auto">
            <p14:nvContentPartPr>
              <p14:cNvPr id="154" name="墨迹 153"/>
              <p14:cNvContentPartPr/>
              <p14:nvPr/>
            </p14:nvContentPartPr>
            <p14:xfrm>
              <a:off x="1241583" y="5701840"/>
              <a:ext cx="191881" cy="219952"/>
            </p14:xfrm>
          </p:contentPart>
        </mc:Choice>
        <mc:Fallback xmlns="">
          <p:pic>
            <p:nvPicPr>
              <p:cNvPr id="154" name="墨迹 153"/>
            </p:nvPicPr>
            <p:blipFill>
              <a:blip r:embed="rId274"/>
            </p:blipFill>
            <p:spPr>
              <a:xfrm>
                <a:off x="1241583" y="5701840"/>
                <a:ext cx="191881" cy="219952"/>
              </a:xfrm>
              <a:prstGeom prst="rect"/>
            </p:spPr>
          </p:pic>
        </mc:Fallback>
      </mc:AlternateContent>
      <mc:AlternateContent xmlns:mc="http://schemas.openxmlformats.org/markup-compatibility/2006" xmlns:p14="http://schemas.microsoft.com/office/powerpoint/2010/main">
        <mc:Choice Requires="p14">
          <p:contentPart r:id="rId275" p14:bwMode="auto">
            <p14:nvContentPartPr>
              <p14:cNvPr id="155" name="墨迹 154"/>
              <p14:cNvContentPartPr/>
              <p14:nvPr/>
            </p14:nvContentPartPr>
            <p14:xfrm>
              <a:off x="1405247" y="5746958"/>
              <a:ext cx="380940" cy="169194"/>
            </p14:xfrm>
          </p:contentPart>
        </mc:Choice>
        <mc:Fallback xmlns="">
          <p:pic>
            <p:nvPicPr>
              <p:cNvPr id="155" name="墨迹 154"/>
            </p:nvPicPr>
            <p:blipFill>
              <a:blip r:embed="rId276"/>
            </p:blipFill>
            <p:spPr>
              <a:xfrm>
                <a:off x="1405247" y="5746958"/>
                <a:ext cx="380940" cy="169194"/>
              </a:xfrm>
              <a:prstGeom prst="rect"/>
            </p:spPr>
          </p:pic>
        </mc:Fallback>
      </mc:AlternateContent>
      <mc:AlternateContent xmlns:mc="http://schemas.openxmlformats.org/markup-compatibility/2006" xmlns:p14="http://schemas.microsoft.com/office/powerpoint/2010/main">
        <mc:Choice Requires="p14">
          <p:contentPart r:id="rId277" p14:bwMode="auto">
            <p14:nvContentPartPr>
              <p14:cNvPr id="156" name="墨迹 155"/>
              <p14:cNvContentPartPr/>
              <p14:nvPr/>
            </p14:nvContentPartPr>
            <p14:xfrm>
              <a:off x="1760791" y="5730039"/>
              <a:ext cx="33861" cy="214313"/>
            </p14:xfrm>
          </p:contentPart>
        </mc:Choice>
        <mc:Fallback xmlns="">
          <p:pic>
            <p:nvPicPr>
              <p:cNvPr id="156" name="墨迹 155"/>
            </p:nvPicPr>
            <p:blipFill>
              <a:blip r:embed="rId278"/>
            </p:blipFill>
            <p:spPr>
              <a:xfrm>
                <a:off x="1760791" y="5730039"/>
                <a:ext cx="33861" cy="214313"/>
              </a:xfrm>
              <a:prstGeom prst="rect"/>
            </p:spPr>
          </p:pic>
        </mc:Fallback>
      </mc:AlternateContent>
      <mc:AlternateContent xmlns:mc="http://schemas.openxmlformats.org/markup-compatibility/2006" xmlns:p14="http://schemas.microsoft.com/office/powerpoint/2010/main">
        <mc:Choice Requires="p14">
          <p:contentPart r:id="rId279" p14:bwMode="auto">
            <p14:nvContentPartPr>
              <p14:cNvPr id="157" name="墨迹 156"/>
              <p14:cNvContentPartPr/>
              <p14:nvPr/>
            </p14:nvContentPartPr>
            <p14:xfrm>
              <a:off x="1884949" y="5724399"/>
              <a:ext cx="197525" cy="186114"/>
            </p14:xfrm>
          </p:contentPart>
        </mc:Choice>
        <mc:Fallback xmlns="">
          <p:pic>
            <p:nvPicPr>
              <p:cNvPr id="157" name="墨迹 156"/>
            </p:nvPicPr>
            <p:blipFill>
              <a:blip r:embed="rId280"/>
            </p:blipFill>
            <p:spPr>
              <a:xfrm>
                <a:off x="1884949" y="5724399"/>
                <a:ext cx="197525" cy="186114"/>
              </a:xfrm>
              <a:prstGeom prst="rect"/>
            </p:spPr>
          </p:pic>
        </mc:Fallback>
      </mc:AlternateContent>
      <mc:AlternateContent xmlns:mc="http://schemas.openxmlformats.org/markup-compatibility/2006" xmlns:p14="http://schemas.microsoft.com/office/powerpoint/2010/main">
        <mc:Choice Requires="p14">
          <p:contentPart r:id="rId281" p14:bwMode="auto">
            <p14:nvContentPartPr>
              <p14:cNvPr id="158" name="墨迹 157"/>
              <p14:cNvContentPartPr/>
              <p14:nvPr/>
            </p14:nvContentPartPr>
            <p14:xfrm>
              <a:off x="2017573" y="5814636"/>
              <a:ext cx="93119" cy="349668"/>
            </p14:xfrm>
          </p:contentPart>
        </mc:Choice>
        <mc:Fallback xmlns="">
          <p:pic>
            <p:nvPicPr>
              <p:cNvPr id="158" name="墨迹 157"/>
            </p:nvPicPr>
            <p:blipFill>
              <a:blip r:embed="rId282"/>
            </p:blipFill>
            <p:spPr>
              <a:xfrm>
                <a:off x="2017573" y="5814636"/>
                <a:ext cx="93119" cy="349668"/>
              </a:xfrm>
              <a:prstGeom prst="rect"/>
            </p:spPr>
          </p:pic>
        </mc:Fallback>
      </mc:AlternateContent>
      <mc:AlternateContent xmlns:mc="http://schemas.openxmlformats.org/markup-compatibility/2006" xmlns:p14="http://schemas.microsoft.com/office/powerpoint/2010/main">
        <mc:Choice Requires="p14">
          <p:contentPart r:id="rId283" p14:bwMode="auto">
            <p14:nvContentPartPr>
              <p14:cNvPr id="159" name="墨迹 158"/>
              <p14:cNvContentPartPr/>
              <p14:nvPr/>
            </p14:nvContentPartPr>
            <p14:xfrm>
              <a:off x="2308217" y="5713119"/>
              <a:ext cx="73366" cy="45119"/>
            </p14:xfrm>
          </p:contentPart>
        </mc:Choice>
        <mc:Fallback xmlns="">
          <p:pic>
            <p:nvPicPr>
              <p:cNvPr id="159" name="墨迹 158"/>
            </p:nvPicPr>
            <p:blipFill>
              <a:blip r:embed="rId284"/>
            </p:blipFill>
            <p:spPr>
              <a:xfrm>
                <a:off x="2308217" y="5713119"/>
                <a:ext cx="73366" cy="45119"/>
              </a:xfrm>
              <a:prstGeom prst="rect"/>
            </p:spPr>
          </p:pic>
        </mc:Fallback>
      </mc:AlternateContent>
      <mc:AlternateContent xmlns:mc="http://schemas.openxmlformats.org/markup-compatibility/2006" xmlns:p14="http://schemas.microsoft.com/office/powerpoint/2010/main">
        <mc:Choice Requires="p14">
          <p:contentPart r:id="rId285" p14:bwMode="auto">
            <p14:nvContentPartPr>
              <p14:cNvPr id="160" name="墨迹 159"/>
              <p14:cNvContentPartPr/>
              <p14:nvPr/>
            </p14:nvContentPartPr>
            <p14:xfrm>
              <a:off x="2291286" y="5622883"/>
              <a:ext cx="208812" cy="355307"/>
            </p14:xfrm>
          </p:contentPart>
        </mc:Choice>
        <mc:Fallback xmlns="">
          <p:pic>
            <p:nvPicPr>
              <p:cNvPr id="160" name="墨迹 159"/>
            </p:nvPicPr>
            <p:blipFill>
              <a:blip r:embed="rId286"/>
            </p:blipFill>
            <p:spPr>
              <a:xfrm>
                <a:off x="2291286" y="5622883"/>
                <a:ext cx="208812" cy="355307"/>
              </a:xfrm>
              <a:prstGeom prst="rect"/>
            </p:spPr>
          </p:pic>
        </mc:Fallback>
      </mc:AlternateContent>
      <mc:AlternateContent xmlns:mc="http://schemas.openxmlformats.org/markup-compatibility/2006" xmlns:p14="http://schemas.microsoft.com/office/powerpoint/2010/main">
        <mc:Choice Requires="p14">
          <p:contentPart r:id="rId287" p14:bwMode="auto">
            <p14:nvContentPartPr>
              <p14:cNvPr id="161" name="墨迹 160"/>
              <p14:cNvContentPartPr/>
              <p14:nvPr/>
            </p14:nvContentPartPr>
            <p14:xfrm>
              <a:off x="2432375" y="5735679"/>
              <a:ext cx="84653" cy="236871"/>
            </p14:xfrm>
          </p:contentPart>
        </mc:Choice>
        <mc:Fallback xmlns="">
          <p:pic>
            <p:nvPicPr>
              <p:cNvPr id="161" name="墨迹 160"/>
            </p:nvPicPr>
            <p:blipFill>
              <a:blip r:embed="rId288"/>
            </p:blipFill>
            <p:spPr>
              <a:xfrm>
                <a:off x="2432375" y="5735679"/>
                <a:ext cx="84653" cy="236871"/>
              </a:xfrm>
              <a:prstGeom prst="rect"/>
            </p:spPr>
          </p:pic>
        </mc:Fallback>
      </mc:AlternateContent>
      <mc:AlternateContent xmlns:mc="http://schemas.openxmlformats.org/markup-compatibility/2006" xmlns:p14="http://schemas.microsoft.com/office/powerpoint/2010/main">
        <mc:Choice Requires="p14">
          <p:contentPart r:id="rId289" p14:bwMode="auto">
            <p14:nvContentPartPr>
              <p14:cNvPr id="162" name="墨迹 161"/>
              <p14:cNvContentPartPr/>
              <p14:nvPr/>
            </p14:nvContentPartPr>
            <p14:xfrm>
              <a:off x="2604503" y="5668001"/>
              <a:ext cx="76189" cy="104337"/>
            </p14:xfrm>
          </p:contentPart>
        </mc:Choice>
        <mc:Fallback xmlns="">
          <p:pic>
            <p:nvPicPr>
              <p:cNvPr id="162" name="墨迹 161"/>
            </p:nvPicPr>
            <p:blipFill>
              <a:blip r:embed="rId290"/>
            </p:blipFill>
            <p:spPr>
              <a:xfrm>
                <a:off x="2604503" y="5668001"/>
                <a:ext cx="76189" cy="104337"/>
              </a:xfrm>
              <a:prstGeom prst="rect"/>
            </p:spPr>
          </p:pic>
        </mc:Fallback>
      </mc:AlternateContent>
      <mc:AlternateContent xmlns:mc="http://schemas.openxmlformats.org/markup-compatibility/2006" xmlns:p14="http://schemas.microsoft.com/office/powerpoint/2010/main">
        <mc:Choice Requires="p14">
          <p:contentPart r:id="rId291" p14:bwMode="auto">
            <p14:nvContentPartPr>
              <p14:cNvPr id="163" name="墨迹 162"/>
              <p14:cNvContentPartPr/>
              <p14:nvPr/>
            </p14:nvContentPartPr>
            <p14:xfrm>
              <a:off x="2573464" y="5701840"/>
              <a:ext cx="237030" cy="253791"/>
            </p14:xfrm>
          </p:contentPart>
        </mc:Choice>
        <mc:Fallback xmlns="">
          <p:pic>
            <p:nvPicPr>
              <p:cNvPr id="163" name="墨迹 162"/>
            </p:nvPicPr>
            <p:blipFill>
              <a:blip r:embed="rId292"/>
            </p:blipFill>
            <p:spPr>
              <a:xfrm>
                <a:off x="2573464" y="5701840"/>
                <a:ext cx="237030" cy="253791"/>
              </a:xfrm>
              <a:prstGeom prst="rect"/>
            </p:spPr>
          </p:pic>
        </mc:Fallback>
      </mc:AlternateContent>
      <mc:AlternateContent xmlns:mc="http://schemas.openxmlformats.org/markup-compatibility/2006" xmlns:p14="http://schemas.microsoft.com/office/powerpoint/2010/main">
        <mc:Choice Requires="p14">
          <p:contentPart r:id="rId293" p14:bwMode="auto">
            <p14:nvContentPartPr>
              <p14:cNvPr id="164" name="墨迹 163"/>
              <p14:cNvContentPartPr/>
              <p14:nvPr/>
            </p14:nvContentPartPr>
            <p14:xfrm>
              <a:off x="2641187" y="5859755"/>
              <a:ext cx="220099" cy="81777"/>
            </p14:xfrm>
          </p:contentPart>
        </mc:Choice>
        <mc:Fallback xmlns="">
          <p:pic>
            <p:nvPicPr>
              <p:cNvPr id="164" name="墨迹 163"/>
            </p:nvPicPr>
            <p:blipFill>
              <a:blip r:embed="rId294"/>
            </p:blipFill>
            <p:spPr>
              <a:xfrm>
                <a:off x="2641187" y="5859755"/>
                <a:ext cx="220099" cy="81777"/>
              </a:xfrm>
              <a:prstGeom prst="rect"/>
            </p:spPr>
          </p:pic>
        </mc:Fallback>
      </mc:AlternateContent>
      <mc:AlternateContent xmlns:mc="http://schemas.openxmlformats.org/markup-compatibility/2006" xmlns:p14="http://schemas.microsoft.com/office/powerpoint/2010/main">
        <mc:Choice Requires="p14">
          <p:contentPart r:id="rId295" p14:bwMode="auto">
            <p14:nvContentPartPr>
              <p14:cNvPr id="165" name="墨迹 164"/>
              <p14:cNvContentPartPr/>
              <p14:nvPr/>
            </p14:nvContentPartPr>
            <p14:xfrm>
              <a:off x="3024949" y="5696200"/>
              <a:ext cx="67723" cy="59218"/>
            </p14:xfrm>
          </p:contentPart>
        </mc:Choice>
        <mc:Fallback xmlns="">
          <p:pic>
            <p:nvPicPr>
              <p:cNvPr id="165" name="墨迹 164"/>
            </p:nvPicPr>
            <p:blipFill>
              <a:blip r:embed="rId296"/>
            </p:blipFill>
            <p:spPr>
              <a:xfrm>
                <a:off x="3024949" y="5696200"/>
                <a:ext cx="67723" cy="59218"/>
              </a:xfrm>
              <a:prstGeom prst="rect"/>
            </p:spPr>
          </p:pic>
        </mc:Fallback>
      </mc:AlternateContent>
      <mc:AlternateContent xmlns:mc="http://schemas.openxmlformats.org/markup-compatibility/2006" xmlns:p14="http://schemas.microsoft.com/office/powerpoint/2010/main">
        <mc:Choice Requires="p14">
          <p:contentPart r:id="rId297" p14:bwMode="auto">
            <p14:nvContentPartPr>
              <p14:cNvPr id="166" name="墨迹 165"/>
              <p14:cNvContentPartPr/>
              <p14:nvPr/>
            </p14:nvContentPartPr>
            <p14:xfrm>
              <a:off x="2951583" y="5820276"/>
              <a:ext cx="191881" cy="14099"/>
            </p14:xfrm>
          </p:contentPart>
        </mc:Choice>
        <mc:Fallback xmlns="">
          <p:pic>
            <p:nvPicPr>
              <p:cNvPr id="166" name="墨迹 165"/>
            </p:nvPicPr>
            <p:blipFill>
              <a:blip r:embed="rId298"/>
            </p:blipFill>
            <p:spPr>
              <a:xfrm>
                <a:off x="2951583" y="5820276"/>
                <a:ext cx="191881" cy="14099"/>
              </a:xfrm>
              <a:prstGeom prst="rect"/>
            </p:spPr>
          </p:pic>
        </mc:Fallback>
      </mc:AlternateContent>
      <mc:AlternateContent xmlns:mc="http://schemas.openxmlformats.org/markup-compatibility/2006" xmlns:p14="http://schemas.microsoft.com/office/powerpoint/2010/main">
        <mc:Choice Requires="p14">
          <p:contentPart r:id="rId299" p14:bwMode="auto">
            <p14:nvContentPartPr>
              <p14:cNvPr id="167" name="墨迹 166"/>
              <p14:cNvContentPartPr/>
              <p14:nvPr/>
            </p14:nvContentPartPr>
            <p14:xfrm>
              <a:off x="3242226" y="5521366"/>
              <a:ext cx="234208" cy="603459"/>
            </p14:xfrm>
          </p:contentPart>
        </mc:Choice>
        <mc:Fallback xmlns="">
          <p:pic>
            <p:nvPicPr>
              <p:cNvPr id="167" name="墨迹 166"/>
            </p:nvPicPr>
            <p:blipFill>
              <a:blip r:embed="rId300"/>
            </p:blipFill>
            <p:spPr>
              <a:xfrm>
                <a:off x="3242226" y="5521366"/>
                <a:ext cx="234208" cy="603459"/>
              </a:xfrm>
              <a:prstGeom prst="rect"/>
            </p:spPr>
          </p:pic>
        </mc:Fallback>
      </mc:AlternateContent>
      <mc:AlternateContent xmlns:mc="http://schemas.openxmlformats.org/markup-compatibility/2006" xmlns:p14="http://schemas.microsoft.com/office/powerpoint/2010/main">
        <mc:Choice Requires="p14">
          <p:contentPart r:id="rId301" p14:bwMode="auto">
            <p14:nvContentPartPr>
              <p14:cNvPr id="168" name="墨迹 167"/>
              <p14:cNvContentPartPr/>
              <p14:nvPr/>
            </p14:nvContentPartPr>
            <p14:xfrm>
              <a:off x="3211186" y="5687740"/>
              <a:ext cx="287822" cy="64858"/>
            </p14:xfrm>
          </p:contentPart>
        </mc:Choice>
        <mc:Fallback xmlns="">
          <p:pic>
            <p:nvPicPr>
              <p:cNvPr id="168" name="墨迹 167"/>
            </p:nvPicPr>
            <p:blipFill>
              <a:blip r:embed="rId302"/>
            </p:blipFill>
            <p:spPr>
              <a:xfrm>
                <a:off x="3211186" y="5687740"/>
                <a:ext cx="287822" cy="64858"/>
              </a:xfrm>
              <a:prstGeom prst="rect"/>
            </p:spPr>
          </p:pic>
        </mc:Fallback>
      </mc:AlternateContent>
      <mc:AlternateContent xmlns:mc="http://schemas.openxmlformats.org/markup-compatibility/2006" xmlns:p14="http://schemas.microsoft.com/office/powerpoint/2010/main">
        <mc:Choice Requires="p14">
          <p:contentPart r:id="rId303" p14:bwMode="auto">
            <p14:nvContentPartPr>
              <p14:cNvPr id="169" name="墨迹 168"/>
              <p14:cNvContentPartPr/>
              <p14:nvPr/>
            </p14:nvContentPartPr>
            <p14:xfrm>
              <a:off x="3340988" y="5668001"/>
              <a:ext cx="152377" cy="276351"/>
            </p14:xfrm>
          </p:contentPart>
        </mc:Choice>
        <mc:Fallback xmlns="">
          <p:pic>
            <p:nvPicPr>
              <p:cNvPr id="169" name="墨迹 168"/>
            </p:nvPicPr>
            <p:blipFill>
              <a:blip r:embed="rId304"/>
            </p:blipFill>
            <p:spPr>
              <a:xfrm>
                <a:off x="3340988" y="5668001"/>
                <a:ext cx="152377" cy="276351"/>
              </a:xfrm>
              <a:prstGeom prst="rect"/>
            </p:spPr>
          </p:pic>
        </mc:Fallback>
      </mc:AlternateContent>
      <mc:AlternateContent xmlns:mc="http://schemas.openxmlformats.org/markup-compatibility/2006" xmlns:p14="http://schemas.microsoft.com/office/powerpoint/2010/main">
        <mc:Choice Requires="p14">
          <p:contentPart r:id="rId305" p14:bwMode="auto">
            <p14:nvContentPartPr>
              <p14:cNvPr id="170" name="墨迹 169"/>
              <p14:cNvContentPartPr/>
              <p14:nvPr/>
            </p14:nvContentPartPr>
            <p14:xfrm>
              <a:off x="3338167" y="5803356"/>
              <a:ext cx="115693" cy="155095"/>
            </p14:xfrm>
          </p:contentPart>
        </mc:Choice>
        <mc:Fallback xmlns="">
          <p:pic>
            <p:nvPicPr>
              <p:cNvPr id="170" name="墨迹 169"/>
            </p:nvPicPr>
            <p:blipFill>
              <a:blip r:embed="rId306"/>
            </p:blipFill>
            <p:spPr>
              <a:xfrm>
                <a:off x="3338167" y="5803356"/>
                <a:ext cx="115693" cy="155095"/>
              </a:xfrm>
              <a:prstGeom prst="rect"/>
            </p:spPr>
          </p:pic>
        </mc:Fallback>
      </mc:AlternateContent>
      <mc:AlternateContent xmlns:mc="http://schemas.openxmlformats.org/markup-compatibility/2006" xmlns:p14="http://schemas.microsoft.com/office/powerpoint/2010/main">
        <mc:Choice Requires="p14">
          <p:contentPart r:id="rId307" p14:bwMode="auto">
            <p14:nvContentPartPr>
              <p14:cNvPr id="171" name="墨迹 170"/>
              <p14:cNvContentPartPr/>
              <p14:nvPr/>
            </p14:nvContentPartPr>
            <p14:xfrm>
              <a:off x="3386137" y="5927432"/>
              <a:ext cx="169307" cy="70497"/>
            </p14:xfrm>
          </p:contentPart>
        </mc:Choice>
        <mc:Fallback xmlns="">
          <p:pic>
            <p:nvPicPr>
              <p:cNvPr id="171" name="墨迹 170"/>
            </p:nvPicPr>
            <p:blipFill>
              <a:blip r:embed="rId308"/>
            </p:blipFill>
            <p:spPr>
              <a:xfrm>
                <a:off x="3386137" y="5927432"/>
                <a:ext cx="169307" cy="70497"/>
              </a:xfrm>
              <a:prstGeom prst="rect"/>
            </p:spPr>
          </p:pic>
        </mc:Fallback>
      </mc:AlternateContent>
      <mc:AlternateContent xmlns:mc="http://schemas.openxmlformats.org/markup-compatibility/2006" xmlns:p14="http://schemas.microsoft.com/office/powerpoint/2010/main">
        <mc:Choice Requires="p14">
          <p:contentPart r:id="rId309" p14:bwMode="auto">
            <p14:nvContentPartPr>
              <p14:cNvPr id="172" name="墨迹 171"/>
              <p14:cNvContentPartPr/>
              <p14:nvPr/>
            </p14:nvContentPartPr>
            <p14:xfrm>
              <a:off x="3623167" y="5696200"/>
              <a:ext cx="214455" cy="265071"/>
            </p14:xfrm>
          </p:contentPart>
        </mc:Choice>
        <mc:Fallback xmlns="">
          <p:pic>
            <p:nvPicPr>
              <p:cNvPr id="172" name="墨迹 171"/>
            </p:nvPicPr>
            <p:blipFill>
              <a:blip r:embed="rId310"/>
            </p:blipFill>
            <p:spPr>
              <a:xfrm>
                <a:off x="3623167" y="5696200"/>
                <a:ext cx="214455" cy="265071"/>
              </a:xfrm>
              <a:prstGeom prst="rect"/>
            </p:spPr>
          </p:pic>
        </mc:Fallback>
      </mc:AlternateContent>
      <mc:AlternateContent xmlns:mc="http://schemas.openxmlformats.org/markup-compatibility/2006" xmlns:p14="http://schemas.microsoft.com/office/powerpoint/2010/main">
        <mc:Choice Requires="p14">
          <p:contentPart r:id="rId311" p14:bwMode="auto">
            <p14:nvContentPartPr>
              <p14:cNvPr id="173" name="墨迹 172"/>
              <p14:cNvContentPartPr/>
              <p14:nvPr/>
            </p14:nvContentPartPr>
            <p14:xfrm>
              <a:off x="4001285" y="5476248"/>
              <a:ext cx="39505" cy="124075"/>
            </p14:xfrm>
          </p:contentPart>
        </mc:Choice>
        <mc:Fallback xmlns="">
          <p:pic>
            <p:nvPicPr>
              <p:cNvPr id="173" name="墨迹 172"/>
            </p:nvPicPr>
            <p:blipFill>
              <a:blip r:embed="rId312"/>
            </p:blipFill>
            <p:spPr>
              <a:xfrm>
                <a:off x="4001285" y="5476248"/>
                <a:ext cx="39505" cy="124075"/>
              </a:xfrm>
              <a:prstGeom prst="rect"/>
            </p:spPr>
          </p:pic>
        </mc:Fallback>
      </mc:AlternateContent>
      <mc:AlternateContent xmlns:mc="http://schemas.openxmlformats.org/markup-compatibility/2006" xmlns:p14="http://schemas.microsoft.com/office/powerpoint/2010/main">
        <mc:Choice Requires="p14">
          <p:contentPart r:id="rId313" p14:bwMode="auto">
            <p14:nvContentPartPr>
              <p14:cNvPr id="174" name="墨迹 173"/>
              <p14:cNvContentPartPr/>
              <p14:nvPr/>
            </p14:nvContentPartPr>
            <p14:xfrm>
              <a:off x="3865840" y="5628522"/>
              <a:ext cx="270891" cy="355308"/>
            </p14:xfrm>
          </p:contentPart>
        </mc:Choice>
        <mc:Fallback xmlns="">
          <p:pic>
            <p:nvPicPr>
              <p:cNvPr id="174" name="墨迹 173"/>
            </p:nvPicPr>
            <p:blipFill>
              <a:blip r:embed="rId314"/>
            </p:blipFill>
            <p:spPr>
              <a:xfrm>
                <a:off x="3865840" y="5628522"/>
                <a:ext cx="270891" cy="355308"/>
              </a:xfrm>
              <a:prstGeom prst="rect"/>
            </p:spPr>
          </p:pic>
        </mc:Fallback>
      </mc:AlternateContent>
      <mc:AlternateContent xmlns:mc="http://schemas.openxmlformats.org/markup-compatibility/2006" xmlns:p14="http://schemas.microsoft.com/office/powerpoint/2010/main">
        <mc:Choice Requires="p14">
          <p:contentPart r:id="rId315" p14:bwMode="auto">
            <p14:nvContentPartPr>
              <p14:cNvPr id="175" name="墨迹 174"/>
              <p14:cNvContentPartPr/>
              <p14:nvPr/>
            </p14:nvContentPartPr>
            <p14:xfrm>
              <a:off x="4176236" y="5555205"/>
              <a:ext cx="22574" cy="606279"/>
            </p14:xfrm>
          </p:contentPart>
        </mc:Choice>
        <mc:Fallback xmlns="">
          <p:pic>
            <p:nvPicPr>
              <p:cNvPr id="175" name="墨迹 174"/>
            </p:nvPicPr>
            <p:blipFill>
              <a:blip r:embed="rId316"/>
            </p:blipFill>
            <p:spPr>
              <a:xfrm>
                <a:off x="4176236" y="5555205"/>
                <a:ext cx="22574" cy="606279"/>
              </a:xfrm>
              <a:prstGeom prst="rect"/>
            </p:spPr>
          </p:pic>
        </mc:Fallback>
      </mc:AlternateContent>
      <mc:AlternateContent xmlns:mc="http://schemas.openxmlformats.org/markup-compatibility/2006" xmlns:p14="http://schemas.microsoft.com/office/powerpoint/2010/main">
        <mc:Choice Requires="p14">
          <p:contentPart r:id="rId317" p14:bwMode="auto">
            <p14:nvContentPartPr>
              <p14:cNvPr id="176" name="墨迹 175"/>
              <p14:cNvContentPartPr/>
              <p14:nvPr/>
            </p14:nvContentPartPr>
            <p14:xfrm>
              <a:off x="4153662" y="5645442"/>
              <a:ext cx="126980" cy="47938"/>
            </p14:xfrm>
          </p:contentPart>
        </mc:Choice>
        <mc:Fallback xmlns="">
          <p:pic>
            <p:nvPicPr>
              <p:cNvPr id="176" name="墨迹 175"/>
            </p:nvPicPr>
            <p:blipFill>
              <a:blip r:embed="rId318"/>
            </p:blipFill>
            <p:spPr>
              <a:xfrm>
                <a:off x="4153662" y="5645442"/>
                <a:ext cx="126980" cy="47938"/>
              </a:xfrm>
              <a:prstGeom prst="rect"/>
            </p:spPr>
          </p:pic>
        </mc:Fallback>
      </mc:AlternateContent>
      <mc:AlternateContent xmlns:mc="http://schemas.openxmlformats.org/markup-compatibility/2006" xmlns:p14="http://schemas.microsoft.com/office/powerpoint/2010/main">
        <mc:Choice Requires="p14">
          <p:contentPart r:id="rId319" p14:bwMode="auto">
            <p14:nvContentPartPr>
              <p14:cNvPr id="177" name="墨迹 176"/>
              <p14:cNvContentPartPr/>
              <p14:nvPr/>
            </p14:nvContentPartPr>
            <p14:xfrm>
              <a:off x="4334256" y="5566485"/>
              <a:ext cx="79009" cy="78957"/>
            </p14:xfrm>
          </p:contentPart>
        </mc:Choice>
        <mc:Fallback xmlns="">
          <p:pic>
            <p:nvPicPr>
              <p:cNvPr id="177" name="墨迹 176"/>
            </p:nvPicPr>
            <p:blipFill>
              <a:blip r:embed="rId320"/>
            </p:blipFill>
            <p:spPr>
              <a:xfrm>
                <a:off x="4334256" y="5566485"/>
                <a:ext cx="79009" cy="78957"/>
              </a:xfrm>
              <a:prstGeom prst="rect"/>
            </p:spPr>
          </p:pic>
        </mc:Fallback>
      </mc:AlternateContent>
      <mc:AlternateContent xmlns:mc="http://schemas.openxmlformats.org/markup-compatibility/2006" xmlns:p14="http://schemas.microsoft.com/office/powerpoint/2010/main">
        <mc:Choice Requires="p14">
          <p:contentPart r:id="rId321" p14:bwMode="auto">
            <p14:nvContentPartPr>
              <p14:cNvPr id="178" name="墨迹 177"/>
              <p14:cNvContentPartPr/>
              <p14:nvPr/>
            </p14:nvContentPartPr>
            <p14:xfrm>
              <a:off x="4153662" y="5673641"/>
              <a:ext cx="259604" cy="259431"/>
            </p14:xfrm>
          </p:contentPart>
        </mc:Choice>
        <mc:Fallback xmlns="">
          <p:pic>
            <p:nvPicPr>
              <p:cNvPr id="178" name="墨迹 177"/>
            </p:nvPicPr>
            <p:blipFill>
              <a:blip r:embed="rId322"/>
            </p:blipFill>
            <p:spPr>
              <a:xfrm>
                <a:off x="4153662" y="5673641"/>
                <a:ext cx="259604" cy="259431"/>
              </a:xfrm>
              <a:prstGeom prst="rect"/>
            </p:spPr>
          </p:pic>
        </mc:Fallback>
      </mc:AlternateContent>
      <mc:AlternateContent xmlns:mc="http://schemas.openxmlformats.org/markup-compatibility/2006" xmlns:p14="http://schemas.microsoft.com/office/powerpoint/2010/main">
        <mc:Choice Requires="p14">
          <p:contentPart r:id="rId323" p14:bwMode="auto">
            <p14:nvContentPartPr>
              <p14:cNvPr id="179" name="墨迹 178"/>
              <p14:cNvContentPartPr/>
              <p14:nvPr/>
            </p14:nvContentPartPr>
            <p14:xfrm>
              <a:off x="4633364" y="5769518"/>
              <a:ext cx="45149" cy="59218"/>
            </p14:xfrm>
          </p:contentPart>
        </mc:Choice>
        <mc:Fallback xmlns="">
          <p:pic>
            <p:nvPicPr>
              <p:cNvPr id="179" name="墨迹 178"/>
            </p:nvPicPr>
            <p:blipFill>
              <a:blip r:embed="rId324"/>
            </p:blipFill>
            <p:spPr>
              <a:xfrm>
                <a:off x="4633364" y="5769518"/>
                <a:ext cx="45149" cy="59218"/>
              </a:xfrm>
              <a:prstGeom prst="rect"/>
            </p:spPr>
          </p:pic>
        </mc:Fallback>
      </mc:AlternateContent>
      <mc:AlternateContent xmlns:mc="http://schemas.openxmlformats.org/markup-compatibility/2006" xmlns:p14="http://schemas.microsoft.com/office/powerpoint/2010/main">
        <mc:Choice Requires="p14">
          <p:contentPart r:id="rId325" p14:bwMode="auto">
            <p14:nvContentPartPr>
              <p14:cNvPr id="180" name="墨迹 179"/>
              <p14:cNvContentPartPr/>
              <p14:nvPr/>
            </p14:nvContentPartPr>
            <p14:xfrm>
              <a:off x="4582572" y="5887953"/>
              <a:ext cx="53614" cy="90237"/>
            </p14:xfrm>
          </p:contentPart>
        </mc:Choice>
        <mc:Fallback xmlns="">
          <p:pic>
            <p:nvPicPr>
              <p:cNvPr id="180" name="墨迹 179"/>
            </p:nvPicPr>
            <p:blipFill>
              <a:blip r:embed="rId326"/>
            </p:blipFill>
            <p:spPr>
              <a:xfrm>
                <a:off x="4582572" y="5887953"/>
                <a:ext cx="53614" cy="90237"/>
              </a:xfrm>
              <a:prstGeom prst="rect"/>
            </p:spPr>
          </p:pic>
        </mc:Fallback>
      </mc:AlternateContent>
      <mc:AlternateContent xmlns:mc="http://schemas.openxmlformats.org/markup-compatibility/2006" xmlns:p14="http://schemas.microsoft.com/office/powerpoint/2010/main">
        <mc:Choice Requires="p14">
          <p:contentPart r:id="rId327" p14:bwMode="auto">
            <p14:nvContentPartPr>
              <p14:cNvPr id="181" name="墨迹 180"/>
              <p14:cNvContentPartPr/>
              <p14:nvPr/>
            </p14:nvContentPartPr>
            <p14:xfrm>
              <a:off x="9176432" y="3553075"/>
              <a:ext cx="2438019" cy="84597"/>
            </p14:xfrm>
          </p:contentPart>
        </mc:Choice>
        <mc:Fallback xmlns="">
          <p:pic>
            <p:nvPicPr>
              <p:cNvPr id="181" name="墨迹 180"/>
            </p:nvPicPr>
            <p:blipFill>
              <a:blip r:embed="rId328"/>
            </p:blipFill>
            <p:spPr>
              <a:xfrm>
                <a:off x="9176432" y="3553075"/>
                <a:ext cx="2438019" cy="84597"/>
              </a:xfrm>
              <a:prstGeom prst="rect"/>
            </p:spPr>
          </p:pic>
        </mc:Fallback>
      </mc:AlternateContent>
      <mc:AlternateContent xmlns:mc="http://schemas.openxmlformats.org/markup-compatibility/2006" xmlns:p14="http://schemas.microsoft.com/office/powerpoint/2010/main">
        <mc:Choice Requires="p14">
          <p:contentPart r:id="rId329" p14:bwMode="auto">
            <p14:nvContentPartPr>
              <p14:cNvPr id="182" name="墨迹 181"/>
              <p14:cNvContentPartPr/>
              <p14:nvPr/>
            </p14:nvContentPartPr>
            <p14:xfrm>
              <a:off x="9509402" y="3964781"/>
              <a:ext cx="118515" cy="310189"/>
            </p14:xfrm>
          </p:contentPart>
        </mc:Choice>
        <mc:Fallback xmlns="">
          <p:pic>
            <p:nvPicPr>
              <p:cNvPr id="182" name="墨迹 181"/>
            </p:nvPicPr>
            <p:blipFill>
              <a:blip r:embed="rId330"/>
            </p:blipFill>
            <p:spPr>
              <a:xfrm>
                <a:off x="9509402" y="3964781"/>
                <a:ext cx="118515" cy="310189"/>
              </a:xfrm>
              <a:prstGeom prst="rect"/>
            </p:spPr>
          </p:pic>
        </mc:Fallback>
      </mc:AlternateContent>
      <mc:AlternateContent xmlns:mc="http://schemas.openxmlformats.org/markup-compatibility/2006" xmlns:p14="http://schemas.microsoft.com/office/powerpoint/2010/main">
        <mc:Choice Requires="p14">
          <p:contentPart r:id="rId331" p14:bwMode="auto">
            <p14:nvContentPartPr>
              <p14:cNvPr id="183" name="墨迹 182"/>
              <p14:cNvContentPartPr/>
              <p14:nvPr/>
            </p14:nvContentPartPr>
            <p14:xfrm>
              <a:off x="9610986" y="4060657"/>
              <a:ext cx="129802" cy="183294"/>
            </p14:xfrm>
          </p:contentPart>
        </mc:Choice>
        <mc:Fallback xmlns="">
          <p:pic>
            <p:nvPicPr>
              <p:cNvPr id="183" name="墨迹 182"/>
            </p:nvPicPr>
            <p:blipFill>
              <a:blip r:embed="rId332"/>
            </p:blipFill>
            <p:spPr>
              <a:xfrm>
                <a:off x="9610986" y="4060657"/>
                <a:ext cx="129802" cy="183294"/>
              </a:xfrm>
              <a:prstGeom prst="rect"/>
            </p:spPr>
          </p:pic>
        </mc:Fallback>
      </mc:AlternateContent>
      <mc:AlternateContent xmlns:mc="http://schemas.openxmlformats.org/markup-compatibility/2006" xmlns:p14="http://schemas.microsoft.com/office/powerpoint/2010/main">
        <mc:Choice Requires="p14">
          <p:contentPart r:id="rId333" p14:bwMode="auto">
            <p14:nvContentPartPr>
              <p14:cNvPr id="184" name="墨迹 183"/>
              <p14:cNvContentPartPr/>
              <p14:nvPr/>
            </p14:nvContentPartPr>
            <p14:xfrm>
              <a:off x="9774650" y="4162174"/>
              <a:ext cx="79010" cy="138175"/>
            </p14:xfrm>
          </p:contentPart>
        </mc:Choice>
        <mc:Fallback xmlns="">
          <p:pic>
            <p:nvPicPr>
              <p:cNvPr id="184" name="墨迹 183"/>
            </p:nvPicPr>
            <p:blipFill>
              <a:blip r:embed="rId334"/>
            </p:blipFill>
            <p:spPr>
              <a:xfrm>
                <a:off x="9774650" y="4162174"/>
                <a:ext cx="79010" cy="138175"/>
              </a:xfrm>
              <a:prstGeom prst="rect"/>
            </p:spPr>
          </p:pic>
        </mc:Fallback>
      </mc:AlternateContent>
      <mc:AlternateContent xmlns:mc="http://schemas.openxmlformats.org/markup-compatibility/2006" xmlns:p14="http://schemas.microsoft.com/office/powerpoint/2010/main">
        <mc:Choice Requires="p14">
          <p:contentPart r:id="rId335" p14:bwMode="auto">
            <p14:nvContentPartPr>
              <p14:cNvPr id="185" name="墨迹 184"/>
              <p14:cNvContentPartPr/>
              <p14:nvPr/>
            </p14:nvContentPartPr>
            <p14:xfrm>
              <a:off x="9876234" y="3970420"/>
              <a:ext cx="126980" cy="146635"/>
            </p14:xfrm>
          </p:contentPart>
        </mc:Choice>
        <mc:Fallback xmlns="">
          <p:pic>
            <p:nvPicPr>
              <p:cNvPr id="185" name="墨迹 184"/>
            </p:nvPicPr>
            <p:blipFill>
              <a:blip r:embed="rId336"/>
            </p:blipFill>
            <p:spPr>
              <a:xfrm>
                <a:off x="9876234" y="3970420"/>
                <a:ext cx="126980" cy="146635"/>
              </a:xfrm>
              <a:prstGeom prst="rect"/>
            </p:spPr>
          </p:pic>
        </mc:Fallback>
      </mc:AlternateContent>
      <mc:AlternateContent xmlns:mc="http://schemas.openxmlformats.org/markup-compatibility/2006" xmlns:p14="http://schemas.microsoft.com/office/powerpoint/2010/main">
        <mc:Choice Requires="p14">
          <p:contentPart r:id="rId337" p14:bwMode="auto">
            <p14:nvContentPartPr>
              <p14:cNvPr id="186" name="墨迹 185"/>
              <p14:cNvContentPartPr/>
              <p14:nvPr/>
            </p14:nvContentPartPr>
            <p14:xfrm>
              <a:off x="9994749" y="3961961"/>
              <a:ext cx="129802" cy="36659"/>
            </p14:xfrm>
          </p:contentPart>
        </mc:Choice>
        <mc:Fallback xmlns="">
          <p:pic>
            <p:nvPicPr>
              <p:cNvPr id="186" name="墨迹 185"/>
            </p:nvPicPr>
            <p:blipFill>
              <a:blip r:embed="rId338"/>
            </p:blipFill>
            <p:spPr>
              <a:xfrm>
                <a:off x="9994749" y="3961961"/>
                <a:ext cx="129802" cy="36659"/>
              </a:xfrm>
              <a:prstGeom prst="rect"/>
            </p:spPr>
          </p:pic>
        </mc:Fallback>
      </mc:AlternateContent>
      <mc:AlternateContent xmlns:mc="http://schemas.openxmlformats.org/markup-compatibility/2006" xmlns:p14="http://schemas.microsoft.com/office/powerpoint/2010/main">
        <mc:Choice Requires="p14">
          <p:contentPart r:id="rId339" p14:bwMode="auto">
            <p14:nvContentPartPr>
              <p14:cNvPr id="187" name="墨迹 186"/>
              <p14:cNvContentPartPr/>
              <p14:nvPr/>
            </p14:nvContentPartPr>
            <p14:xfrm>
              <a:off x="10059650" y="3891463"/>
              <a:ext cx="19752" cy="234052"/>
            </p14:xfrm>
          </p:contentPart>
        </mc:Choice>
        <mc:Fallback xmlns="">
          <p:pic>
            <p:nvPicPr>
              <p:cNvPr id="187" name="墨迹 186"/>
            </p:nvPicPr>
            <p:blipFill>
              <a:blip r:embed="rId340"/>
            </p:blipFill>
            <p:spPr>
              <a:xfrm>
                <a:off x="10059650" y="3891463"/>
                <a:ext cx="19752" cy="234052"/>
              </a:xfrm>
              <a:prstGeom prst="rect"/>
            </p:spPr>
          </p:pic>
        </mc:Fallback>
      </mc:AlternateContent>
      <mc:AlternateContent xmlns:mc="http://schemas.openxmlformats.org/markup-compatibility/2006" xmlns:p14="http://schemas.microsoft.com/office/powerpoint/2010/main">
        <mc:Choice Requires="p14">
          <p:contentPart r:id="rId341" p14:bwMode="auto">
            <p14:nvContentPartPr>
              <p14:cNvPr id="188" name="墨迹 187"/>
              <p14:cNvContentPartPr/>
              <p14:nvPr/>
            </p14:nvContentPartPr>
            <p14:xfrm>
              <a:off x="10079402" y="4156534"/>
              <a:ext cx="191881" cy="22559"/>
            </p14:xfrm>
          </p:contentPart>
        </mc:Choice>
        <mc:Fallback xmlns="">
          <p:pic>
            <p:nvPicPr>
              <p:cNvPr id="188" name="墨迹 187"/>
            </p:nvPicPr>
            <p:blipFill>
              <a:blip r:embed="rId342"/>
            </p:blipFill>
            <p:spPr>
              <a:xfrm>
                <a:off x="10079402" y="4156534"/>
                <a:ext cx="191881" cy="22559"/>
              </a:xfrm>
              <a:prstGeom prst="rect"/>
            </p:spPr>
          </p:pic>
        </mc:Fallback>
      </mc:AlternateContent>
      <mc:AlternateContent xmlns:mc="http://schemas.openxmlformats.org/markup-compatibility/2006" xmlns:p14="http://schemas.microsoft.com/office/powerpoint/2010/main">
        <mc:Choice Requires="p14">
          <p:contentPart r:id="rId343" p14:bwMode="auto">
            <p14:nvContentPartPr>
              <p14:cNvPr id="189" name="墨迹 188"/>
              <p14:cNvContentPartPr/>
              <p14:nvPr/>
            </p14:nvContentPartPr>
            <p14:xfrm>
              <a:off x="10149947" y="4071937"/>
              <a:ext cx="25396" cy="214313"/>
            </p14:xfrm>
          </p:contentPart>
        </mc:Choice>
        <mc:Fallback xmlns="">
          <p:pic>
            <p:nvPicPr>
              <p:cNvPr id="189" name="墨迹 188"/>
            </p:nvPicPr>
            <p:blipFill>
              <a:blip r:embed="rId344"/>
            </p:blipFill>
            <p:spPr>
              <a:xfrm>
                <a:off x="10149947" y="4071937"/>
                <a:ext cx="25396" cy="214313"/>
              </a:xfrm>
              <a:prstGeom prst="rect"/>
            </p:spPr>
          </p:pic>
        </mc:Fallback>
      </mc:AlternateContent>
      <mc:AlternateContent xmlns:mc="http://schemas.openxmlformats.org/markup-compatibility/2006" xmlns:p14="http://schemas.microsoft.com/office/powerpoint/2010/main">
        <mc:Choice Requires="p14">
          <p:contentPart r:id="rId345" p14:bwMode="auto">
            <p14:nvContentPartPr>
              <p14:cNvPr id="190" name="墨迹 189"/>
              <p14:cNvContentPartPr/>
              <p14:nvPr/>
            </p14:nvContentPartPr>
            <p14:xfrm>
              <a:off x="10333363" y="4088856"/>
              <a:ext cx="220098" cy="157915"/>
            </p14:xfrm>
          </p:contentPart>
        </mc:Choice>
        <mc:Fallback xmlns="">
          <p:pic>
            <p:nvPicPr>
              <p:cNvPr id="190" name="墨迹 189"/>
            </p:nvPicPr>
            <p:blipFill>
              <a:blip r:embed="rId346"/>
            </p:blipFill>
            <p:spPr>
              <a:xfrm>
                <a:off x="10333363" y="4088856"/>
                <a:ext cx="220098" cy="157915"/>
              </a:xfrm>
              <a:prstGeom prst="rect"/>
            </p:spPr>
          </p:pic>
        </mc:Fallback>
      </mc:AlternateContent>
      <mc:AlternateContent xmlns:mc="http://schemas.openxmlformats.org/markup-compatibility/2006" xmlns:p14="http://schemas.microsoft.com/office/powerpoint/2010/main">
        <mc:Choice Requires="p14">
          <p:contentPart r:id="rId347" p14:bwMode="auto">
            <p14:nvContentPartPr>
              <p14:cNvPr id="191" name="墨迹 190"/>
              <p14:cNvContentPartPr/>
              <p14:nvPr/>
            </p14:nvContentPartPr>
            <p14:xfrm>
              <a:off x="10598610" y="4055018"/>
              <a:ext cx="22574" cy="186113"/>
            </p14:xfrm>
          </p:contentPart>
        </mc:Choice>
        <mc:Fallback xmlns="">
          <p:pic>
            <p:nvPicPr>
              <p:cNvPr id="191" name="墨迹 190"/>
            </p:nvPicPr>
            <p:blipFill>
              <a:blip r:embed="rId348"/>
            </p:blipFill>
            <p:spPr>
              <a:xfrm>
                <a:off x="10598610" y="4055018"/>
                <a:ext cx="22574" cy="186113"/>
              </a:xfrm>
              <a:prstGeom prst="rect"/>
            </p:spPr>
          </p:pic>
        </mc:Fallback>
      </mc:AlternateContent>
      <mc:AlternateContent xmlns:mc="http://schemas.openxmlformats.org/markup-compatibility/2006" xmlns:p14="http://schemas.microsoft.com/office/powerpoint/2010/main">
        <mc:Choice Requires="p14">
          <p:contentPart r:id="rId349" p14:bwMode="auto">
            <p14:nvContentPartPr>
              <p14:cNvPr id="192" name="墨迹 191"/>
              <p14:cNvContentPartPr/>
              <p14:nvPr/>
            </p14:nvContentPartPr>
            <p14:xfrm>
              <a:off x="10621184" y="4145254"/>
              <a:ext cx="93120" cy="22560"/>
            </p14:xfrm>
          </p:contentPart>
        </mc:Choice>
        <mc:Fallback xmlns="">
          <p:pic>
            <p:nvPicPr>
              <p:cNvPr id="192" name="墨迹 191"/>
            </p:nvPicPr>
            <p:blipFill>
              <a:blip r:embed="rId350"/>
            </p:blipFill>
            <p:spPr>
              <a:xfrm>
                <a:off x="10621184" y="4145254"/>
                <a:ext cx="93120" cy="22560"/>
              </a:xfrm>
              <a:prstGeom prst="rect"/>
            </p:spPr>
          </p:pic>
        </mc:Fallback>
      </mc:AlternateContent>
      <mc:AlternateContent xmlns:mc="http://schemas.openxmlformats.org/markup-compatibility/2006" xmlns:p14="http://schemas.microsoft.com/office/powerpoint/2010/main">
        <mc:Choice Requires="p14">
          <p:contentPart r:id="rId351" p14:bwMode="auto">
            <p14:nvContentPartPr>
              <p14:cNvPr id="193" name="墨迹 192"/>
              <p14:cNvContentPartPr/>
              <p14:nvPr/>
            </p14:nvContentPartPr>
            <p14:xfrm>
              <a:off x="10688907" y="4032458"/>
              <a:ext cx="33861" cy="211493"/>
            </p14:xfrm>
          </p:contentPart>
        </mc:Choice>
        <mc:Fallback xmlns="">
          <p:pic>
            <p:nvPicPr>
              <p:cNvPr id="193" name="墨迹 192"/>
            </p:nvPicPr>
            <p:blipFill>
              <a:blip r:embed="rId352"/>
            </p:blipFill>
            <p:spPr>
              <a:xfrm>
                <a:off x="10688907" y="4032458"/>
                <a:ext cx="33861" cy="211493"/>
              </a:xfrm>
              <a:prstGeom prst="rect"/>
            </p:spPr>
          </p:pic>
        </mc:Fallback>
      </mc:AlternateContent>
      <mc:AlternateContent xmlns:mc="http://schemas.openxmlformats.org/markup-compatibility/2006" xmlns:p14="http://schemas.microsoft.com/office/powerpoint/2010/main">
        <mc:Choice Requires="p14">
          <p:contentPart r:id="rId353" p14:bwMode="auto">
            <p14:nvContentPartPr>
              <p14:cNvPr id="194" name="墨迹 193"/>
              <p14:cNvContentPartPr/>
              <p14:nvPr/>
            </p14:nvContentPartPr>
            <p14:xfrm>
              <a:off x="10750986" y="4038098"/>
              <a:ext cx="293466" cy="414526"/>
            </p14:xfrm>
          </p:contentPart>
        </mc:Choice>
        <mc:Fallback xmlns="">
          <p:pic>
            <p:nvPicPr>
              <p:cNvPr id="194" name="墨迹 193"/>
            </p:nvPicPr>
            <p:blipFill>
              <a:blip r:embed="rId354"/>
            </p:blipFill>
            <p:spPr>
              <a:xfrm>
                <a:off x="10750986" y="4038098"/>
                <a:ext cx="293466" cy="414526"/>
              </a:xfrm>
              <a:prstGeom prst="rect"/>
            </p:spPr>
          </p:pic>
        </mc:Fallback>
      </mc:AlternateContent>
      <mc:AlternateContent xmlns:mc="http://schemas.openxmlformats.org/markup-compatibility/2006" xmlns:p14="http://schemas.microsoft.com/office/powerpoint/2010/main">
        <mc:Choice Requires="p14">
          <p:contentPart r:id="rId355" p14:bwMode="auto">
            <p14:nvContentPartPr>
              <p14:cNvPr id="195" name="墨迹 194"/>
              <p14:cNvContentPartPr/>
              <p14:nvPr/>
            </p14:nvContentPartPr>
            <p14:xfrm>
              <a:off x="11050095" y="3992980"/>
              <a:ext cx="163663" cy="50758"/>
            </p14:xfrm>
          </p:contentPart>
        </mc:Choice>
        <mc:Fallback xmlns="">
          <p:pic>
            <p:nvPicPr>
              <p:cNvPr id="195" name="墨迹 194"/>
            </p:nvPicPr>
            <p:blipFill>
              <a:blip r:embed="rId356"/>
            </p:blipFill>
            <p:spPr>
              <a:xfrm>
                <a:off x="11050095" y="3992980"/>
                <a:ext cx="163663" cy="50758"/>
              </a:xfrm>
              <a:prstGeom prst="rect"/>
            </p:spPr>
          </p:pic>
        </mc:Fallback>
      </mc:AlternateContent>
      <mc:AlternateContent xmlns:mc="http://schemas.openxmlformats.org/markup-compatibility/2006" xmlns:p14="http://schemas.microsoft.com/office/powerpoint/2010/main">
        <mc:Choice Requires="p14">
          <p:contentPart r:id="rId357" p14:bwMode="auto">
            <p14:nvContentPartPr>
              <p14:cNvPr id="196" name="墨迹 195"/>
              <p14:cNvContentPartPr/>
              <p14:nvPr/>
            </p14:nvContentPartPr>
            <p14:xfrm>
              <a:off x="11213758" y="4111416"/>
              <a:ext cx="251139" cy="28198"/>
            </p14:xfrm>
          </p:contentPart>
        </mc:Choice>
        <mc:Fallback xmlns="">
          <p:pic>
            <p:nvPicPr>
              <p:cNvPr id="196" name="墨迹 195"/>
            </p:nvPicPr>
            <p:blipFill>
              <a:blip r:embed="rId358"/>
            </p:blipFill>
            <p:spPr>
              <a:xfrm>
                <a:off x="11213758" y="4111416"/>
                <a:ext cx="251139" cy="28198"/>
              </a:xfrm>
              <a:prstGeom prst="rect"/>
            </p:spPr>
          </p:pic>
        </mc:Fallback>
      </mc:AlternateContent>
      <mc:AlternateContent xmlns:mc="http://schemas.openxmlformats.org/markup-compatibility/2006" xmlns:p14="http://schemas.microsoft.com/office/powerpoint/2010/main">
        <mc:Choice Requires="p14">
          <p:contentPart r:id="rId359" p14:bwMode="auto">
            <p14:nvContentPartPr>
              <p14:cNvPr id="197" name="墨迹 196"/>
              <p14:cNvContentPartPr/>
              <p14:nvPr/>
            </p14:nvContentPartPr>
            <p14:xfrm>
              <a:off x="11174253" y="4196013"/>
              <a:ext cx="318862" cy="11279"/>
            </p14:xfrm>
          </p:contentPart>
        </mc:Choice>
        <mc:Fallback xmlns="">
          <p:pic>
            <p:nvPicPr>
              <p:cNvPr id="197" name="墨迹 196"/>
            </p:nvPicPr>
            <p:blipFill>
              <a:blip r:embed="rId360"/>
            </p:blipFill>
            <p:spPr>
              <a:xfrm>
                <a:off x="11174253" y="4196013"/>
                <a:ext cx="318862" cy="11279"/>
              </a:xfrm>
              <a:prstGeom prst="rect"/>
            </p:spPr>
          </p:pic>
        </mc:Fallback>
      </mc:AlternateContent>
      <mc:AlternateContent xmlns:mc="http://schemas.openxmlformats.org/markup-compatibility/2006" xmlns:p14="http://schemas.microsoft.com/office/powerpoint/2010/main">
        <mc:Choice Requires="p14">
          <p:contentPart r:id="rId361" p14:bwMode="auto">
            <p14:nvContentPartPr>
              <p14:cNvPr id="198" name="墨迹 197"/>
              <p14:cNvContentPartPr/>
              <p14:nvPr/>
            </p14:nvContentPartPr>
            <p14:xfrm>
              <a:off x="10130194" y="4647197"/>
              <a:ext cx="163663" cy="315829"/>
            </p14:xfrm>
          </p:contentPart>
        </mc:Choice>
        <mc:Fallback xmlns="">
          <p:pic>
            <p:nvPicPr>
              <p:cNvPr id="198" name="墨迹 197"/>
            </p:nvPicPr>
            <p:blipFill>
              <a:blip r:embed="rId362"/>
            </p:blipFill>
            <p:spPr>
              <a:xfrm>
                <a:off x="10130194" y="4647197"/>
                <a:ext cx="163663" cy="315829"/>
              </a:xfrm>
              <a:prstGeom prst="rect"/>
            </p:spPr>
          </p:pic>
        </mc:Fallback>
      </mc:AlternateContent>
      <mc:AlternateContent xmlns:mc="http://schemas.openxmlformats.org/markup-compatibility/2006" xmlns:p14="http://schemas.microsoft.com/office/powerpoint/2010/main">
        <mc:Choice Requires="p14">
          <p:contentPart r:id="rId363" p14:bwMode="auto">
            <p14:nvContentPartPr>
              <p14:cNvPr id="199" name="墨迹 198"/>
              <p14:cNvContentPartPr/>
              <p14:nvPr/>
            </p14:nvContentPartPr>
            <p14:xfrm>
              <a:off x="10282571" y="4720514"/>
              <a:ext cx="129801" cy="163555"/>
            </p14:xfrm>
          </p:contentPart>
        </mc:Choice>
        <mc:Fallback xmlns="">
          <p:pic>
            <p:nvPicPr>
              <p:cNvPr id="199" name="墨迹 198"/>
            </p:nvPicPr>
            <p:blipFill>
              <a:blip r:embed="rId364"/>
            </p:blipFill>
            <p:spPr>
              <a:xfrm>
                <a:off x="10282571" y="4720514"/>
                <a:ext cx="129801" cy="163555"/>
              </a:xfrm>
              <a:prstGeom prst="rect"/>
            </p:spPr>
          </p:pic>
        </mc:Fallback>
      </mc:AlternateContent>
      <mc:AlternateContent xmlns:mc="http://schemas.openxmlformats.org/markup-compatibility/2006" xmlns:p14="http://schemas.microsoft.com/office/powerpoint/2010/main">
        <mc:Choice Requires="p14">
          <p:contentPart r:id="rId365" p14:bwMode="auto">
            <p14:nvContentPartPr>
              <p14:cNvPr id="200" name="墨迹 199"/>
              <p14:cNvContentPartPr/>
              <p14:nvPr/>
            </p14:nvContentPartPr>
            <p14:xfrm>
              <a:off x="10451877" y="4743073"/>
              <a:ext cx="434555" cy="369408"/>
            </p14:xfrm>
          </p:contentPart>
        </mc:Choice>
        <mc:Fallback xmlns="">
          <p:pic>
            <p:nvPicPr>
              <p:cNvPr id="200" name="墨迹 199"/>
            </p:nvPicPr>
            <p:blipFill>
              <a:blip r:embed="rId366"/>
            </p:blipFill>
            <p:spPr>
              <a:xfrm>
                <a:off x="10451877" y="4743073"/>
                <a:ext cx="434555" cy="369408"/>
              </a:xfrm>
              <a:prstGeom prst="rect"/>
            </p:spPr>
          </p:pic>
        </mc:Fallback>
      </mc:AlternateContent>
      <mc:AlternateContent xmlns:mc="http://schemas.openxmlformats.org/markup-compatibility/2006" xmlns:p14="http://schemas.microsoft.com/office/powerpoint/2010/main">
        <mc:Choice Requires="p14">
          <p:contentPart r:id="rId367" p14:bwMode="auto">
            <p14:nvContentPartPr>
              <p14:cNvPr id="201" name="墨迹 200"/>
              <p14:cNvContentPartPr/>
              <p14:nvPr/>
            </p14:nvContentPartPr>
            <p14:xfrm>
              <a:off x="11019055" y="4697955"/>
              <a:ext cx="19752" cy="363767"/>
            </p14:xfrm>
          </p:contentPart>
        </mc:Choice>
        <mc:Fallback xmlns="">
          <p:pic>
            <p:nvPicPr>
              <p:cNvPr id="201" name="墨迹 200"/>
            </p:nvPicPr>
            <p:blipFill>
              <a:blip r:embed="rId368"/>
            </p:blipFill>
            <p:spPr>
              <a:xfrm>
                <a:off x="11019055" y="4697955"/>
                <a:ext cx="19752" cy="363767"/>
              </a:xfrm>
              <a:prstGeom prst="rect"/>
            </p:spPr>
          </p:pic>
        </mc:Fallback>
      </mc:AlternateContent>
      <mc:AlternateContent xmlns:mc="http://schemas.openxmlformats.org/markup-compatibility/2006" xmlns:p14="http://schemas.microsoft.com/office/powerpoint/2010/main">
        <mc:Choice Requires="p14">
          <p:contentPart r:id="rId369" p14:bwMode="auto">
            <p14:nvContentPartPr>
              <p14:cNvPr id="202" name="墨迹 201"/>
              <p14:cNvContentPartPr/>
              <p14:nvPr/>
            </p14:nvContentPartPr>
            <p14:xfrm>
              <a:off x="10976729" y="4974305"/>
              <a:ext cx="186237" cy="152275"/>
            </p14:xfrm>
          </p:contentPart>
        </mc:Choice>
        <mc:Fallback xmlns="">
          <p:pic>
            <p:nvPicPr>
              <p:cNvPr id="202" name="墨迹 201"/>
            </p:nvPicPr>
            <p:blipFill>
              <a:blip r:embed="rId370"/>
            </p:blipFill>
            <p:spPr>
              <a:xfrm>
                <a:off x="10976729" y="4974305"/>
                <a:ext cx="186237" cy="152275"/>
              </a:xfrm>
              <a:prstGeom prst="rect"/>
            </p:spPr>
          </p:pic>
        </mc:Fallback>
      </mc:AlternateContent>
      <mc:AlternateContent xmlns:mc="http://schemas.openxmlformats.org/markup-compatibility/2006" xmlns:p14="http://schemas.microsoft.com/office/powerpoint/2010/main">
        <mc:Choice Requires="p14">
          <p:contentPart r:id="rId371" p14:bwMode="auto">
            <p14:nvContentPartPr>
              <p14:cNvPr id="203" name="墨迹 202"/>
              <p14:cNvContentPartPr/>
              <p14:nvPr/>
            </p14:nvContentPartPr>
            <p14:xfrm>
              <a:off x="11174253" y="4872789"/>
              <a:ext cx="205991" cy="11280"/>
            </p14:xfrm>
          </p:contentPart>
        </mc:Choice>
        <mc:Fallback xmlns="">
          <p:pic>
            <p:nvPicPr>
              <p:cNvPr id="203" name="墨迹 202"/>
            </p:nvPicPr>
            <p:blipFill>
              <a:blip r:embed="rId372"/>
            </p:blipFill>
            <p:spPr>
              <a:xfrm>
                <a:off x="11174253" y="4872789"/>
                <a:ext cx="205991" cy="11280"/>
              </a:xfrm>
              <a:prstGeom prst="rect"/>
            </p:spPr>
          </p:pic>
        </mc:Fallback>
      </mc:AlternateContent>
      <mc:AlternateContent xmlns:mc="http://schemas.openxmlformats.org/markup-compatibility/2006" xmlns:p14="http://schemas.microsoft.com/office/powerpoint/2010/main">
        <mc:Choice Requires="p14">
          <p:contentPart r:id="rId373" p14:bwMode="auto">
            <p14:nvContentPartPr>
              <p14:cNvPr id="204" name="墨迹 203"/>
              <p14:cNvContentPartPr/>
              <p14:nvPr/>
            </p14:nvContentPartPr>
            <p14:xfrm>
              <a:off x="11287125" y="4793832"/>
              <a:ext cx="28217" cy="234052"/>
            </p14:xfrm>
          </p:contentPart>
        </mc:Choice>
        <mc:Fallback xmlns="">
          <p:pic>
            <p:nvPicPr>
              <p:cNvPr id="204" name="墨迹 203"/>
            </p:nvPicPr>
            <p:blipFill>
              <a:blip r:embed="rId374"/>
            </p:blipFill>
            <p:spPr>
              <a:xfrm>
                <a:off x="11287125" y="4793832"/>
                <a:ext cx="28217" cy="234052"/>
              </a:xfrm>
              <a:prstGeom prst="rect"/>
            </p:spPr>
          </p:pic>
        </mc:Fallback>
      </mc:AlternateContent>
      <mc:AlternateContent xmlns:mc="http://schemas.openxmlformats.org/markup-compatibility/2006" xmlns:p14="http://schemas.microsoft.com/office/powerpoint/2010/main">
        <mc:Choice Requires="p14">
          <p:contentPart r:id="rId375" p14:bwMode="auto">
            <p14:nvContentPartPr>
              <p14:cNvPr id="205" name="墨迹 204"/>
              <p14:cNvContentPartPr/>
              <p14:nvPr/>
            </p14:nvContentPartPr>
            <p14:xfrm>
              <a:off x="11411283" y="4788192"/>
              <a:ext cx="67723" cy="180474"/>
            </p14:xfrm>
          </p:contentPart>
        </mc:Choice>
        <mc:Fallback xmlns="">
          <p:pic>
            <p:nvPicPr>
              <p:cNvPr id="205" name="墨迹 204"/>
            </p:nvPicPr>
            <p:blipFill>
              <a:blip r:embed="rId376"/>
            </p:blipFill>
            <p:spPr>
              <a:xfrm>
                <a:off x="11411283" y="4788192"/>
                <a:ext cx="67723" cy="180474"/>
              </a:xfrm>
              <a:prstGeom prst="rect"/>
            </p:spPr>
          </p:pic>
        </mc:Fallback>
      </mc:AlternateContent>
      <mc:AlternateContent xmlns:mc="http://schemas.openxmlformats.org/markup-compatibility/2006" xmlns:p14="http://schemas.microsoft.com/office/powerpoint/2010/main">
        <mc:Choice Requires="p14">
          <p:contentPart r:id="rId377" p14:bwMode="auto">
            <p14:nvContentPartPr>
              <p14:cNvPr id="206" name="墨迹 205"/>
              <p14:cNvContentPartPr/>
              <p14:nvPr/>
            </p14:nvContentPartPr>
            <p14:xfrm>
              <a:off x="11450788" y="4838950"/>
              <a:ext cx="98763" cy="22559"/>
            </p14:xfrm>
          </p:contentPart>
        </mc:Choice>
        <mc:Fallback xmlns="">
          <p:pic>
            <p:nvPicPr>
              <p:cNvPr id="206" name="墨迹 205"/>
            </p:nvPicPr>
            <p:blipFill>
              <a:blip r:embed="rId378"/>
            </p:blipFill>
            <p:spPr>
              <a:xfrm>
                <a:off x="11450788" y="4838950"/>
                <a:ext cx="98763" cy="22559"/>
              </a:xfrm>
              <a:prstGeom prst="rect"/>
            </p:spPr>
          </p:pic>
        </mc:Fallback>
      </mc:AlternateContent>
      <mc:AlternateContent xmlns:mc="http://schemas.openxmlformats.org/markup-compatibility/2006" xmlns:p14="http://schemas.microsoft.com/office/powerpoint/2010/main">
        <mc:Choice Requires="p14">
          <p:contentPart r:id="rId379" p14:bwMode="auto">
            <p14:nvContentPartPr>
              <p14:cNvPr id="207" name="墨迹 206"/>
              <p14:cNvContentPartPr/>
              <p14:nvPr/>
            </p14:nvContentPartPr>
            <p14:xfrm>
              <a:off x="11507224" y="4703595"/>
              <a:ext cx="344257" cy="293270"/>
            </p14:xfrm>
          </p:contentPart>
        </mc:Choice>
        <mc:Fallback xmlns="">
          <p:pic>
            <p:nvPicPr>
              <p:cNvPr id="207" name="墨迹 206"/>
            </p:nvPicPr>
            <p:blipFill>
              <a:blip r:embed="rId380"/>
            </p:blipFill>
            <p:spPr>
              <a:xfrm>
                <a:off x="11507224" y="4703595"/>
                <a:ext cx="344257" cy="293270"/>
              </a:xfrm>
              <a:prstGeom prst="rect"/>
            </p:spPr>
          </p:pic>
        </mc:Fallback>
      </mc:AlternateContent>
      <mc:AlternateContent xmlns:mc="http://schemas.openxmlformats.org/markup-compatibility/2006" xmlns:p14="http://schemas.microsoft.com/office/powerpoint/2010/main">
        <mc:Choice Requires="p14">
          <p:contentPart r:id="rId381" p14:bwMode="auto">
            <p14:nvContentPartPr>
              <p14:cNvPr id="208" name="墨迹 207"/>
              <p14:cNvContentPartPr/>
              <p14:nvPr/>
            </p14:nvContentPartPr>
            <p14:xfrm>
              <a:off x="11004946" y="5391651"/>
              <a:ext cx="293466" cy="16919"/>
            </p14:xfrm>
          </p:contentPart>
        </mc:Choice>
        <mc:Fallback xmlns="">
          <p:pic>
            <p:nvPicPr>
              <p:cNvPr id="208" name="墨迹 207"/>
            </p:nvPicPr>
            <p:blipFill>
              <a:blip r:embed="rId382"/>
            </p:blipFill>
            <p:spPr>
              <a:xfrm>
                <a:off x="11004946" y="5391651"/>
                <a:ext cx="293466" cy="16919"/>
              </a:xfrm>
              <a:prstGeom prst="rect"/>
            </p:spPr>
          </p:pic>
        </mc:Fallback>
      </mc:AlternateContent>
      <mc:AlternateContent xmlns:mc="http://schemas.openxmlformats.org/markup-compatibility/2006" xmlns:p14="http://schemas.microsoft.com/office/powerpoint/2010/main">
        <mc:Choice Requires="p14">
          <p:contentPart r:id="rId383" p14:bwMode="auto">
            <p14:nvContentPartPr>
              <p14:cNvPr id="209" name="墨迹 208"/>
              <p14:cNvContentPartPr/>
              <p14:nvPr/>
            </p14:nvContentPartPr>
            <p14:xfrm>
              <a:off x="11140392" y="5295774"/>
              <a:ext cx="62079" cy="256612"/>
            </p14:xfrm>
          </p:contentPart>
        </mc:Choice>
        <mc:Fallback xmlns="">
          <p:pic>
            <p:nvPicPr>
              <p:cNvPr id="209" name="墨迹 208"/>
            </p:nvPicPr>
            <p:blipFill>
              <a:blip r:embed="rId384"/>
            </p:blipFill>
            <p:spPr>
              <a:xfrm>
                <a:off x="11140392" y="5295774"/>
                <a:ext cx="62079" cy="256612"/>
              </a:xfrm>
              <a:prstGeom prst="rect"/>
            </p:spPr>
          </p:pic>
        </mc:Fallback>
      </mc:AlternateContent>
      <mc:AlternateContent xmlns:mc="http://schemas.openxmlformats.org/markup-compatibility/2006" xmlns:p14="http://schemas.microsoft.com/office/powerpoint/2010/main">
        <mc:Choice Requires="p14">
          <p:contentPart r:id="rId385" p14:bwMode="auto">
            <p14:nvContentPartPr>
              <p14:cNvPr id="210" name="墨迹 209"/>
              <p14:cNvContentPartPr/>
              <p14:nvPr/>
            </p14:nvContentPartPr>
            <p14:xfrm>
              <a:off x="11343560" y="5290134"/>
              <a:ext cx="395050" cy="191754"/>
            </p14:xfrm>
          </p:contentPart>
        </mc:Choice>
        <mc:Fallback xmlns="">
          <p:pic>
            <p:nvPicPr>
              <p:cNvPr id="210" name="墨迹 209"/>
            </p:nvPicPr>
            <p:blipFill>
              <a:blip r:embed="rId386"/>
            </p:blipFill>
            <p:spPr>
              <a:xfrm>
                <a:off x="11343560" y="5290134"/>
                <a:ext cx="395050" cy="191754"/>
              </a:xfrm>
              <a:prstGeom prst="rect"/>
            </p:spPr>
          </p:pic>
        </mc:Fallback>
      </mc:AlternateContent>
      <mc:AlternateContent xmlns:mc="http://schemas.openxmlformats.org/markup-compatibility/2006" xmlns:p14="http://schemas.microsoft.com/office/powerpoint/2010/main">
        <mc:Choice Requires="p14">
          <p:contentPart r:id="rId387" p14:bwMode="auto">
            <p14:nvContentPartPr>
              <p14:cNvPr id="211" name="墨迹 210"/>
              <p14:cNvContentPartPr/>
              <p14:nvPr/>
            </p14:nvContentPartPr>
            <p14:xfrm>
              <a:off x="11789402" y="5239376"/>
              <a:ext cx="50793" cy="468104"/>
            </p14:xfrm>
          </p:contentPart>
        </mc:Choice>
        <mc:Fallback xmlns="">
          <p:pic>
            <p:nvPicPr>
              <p:cNvPr id="211" name="墨迹 210"/>
            </p:nvPicPr>
            <p:blipFill>
              <a:blip r:embed="rId388"/>
            </p:blipFill>
            <p:spPr>
              <a:xfrm>
                <a:off x="11789402" y="5239376"/>
                <a:ext cx="50793" cy="468104"/>
              </a:xfrm>
              <a:prstGeom prst="rect"/>
            </p:spPr>
          </p:pic>
        </mc:Fallback>
      </mc:AlternateContent>
      <mc:AlternateContent xmlns:mc="http://schemas.openxmlformats.org/markup-compatibility/2006" xmlns:p14="http://schemas.microsoft.com/office/powerpoint/2010/main">
        <mc:Choice Requires="p14">
          <p:contentPart r:id="rId389" p14:bwMode="auto">
            <p14:nvContentPartPr>
              <p14:cNvPr id="212" name="墨迹 211"/>
              <p14:cNvContentPartPr/>
              <p14:nvPr/>
            </p14:nvContentPartPr>
            <p14:xfrm>
              <a:off x="11701926" y="5250656"/>
              <a:ext cx="132623" cy="104336"/>
            </p14:xfrm>
          </p:contentPart>
        </mc:Choice>
        <mc:Fallback xmlns="">
          <p:pic>
            <p:nvPicPr>
              <p:cNvPr id="212" name="墨迹 211"/>
            </p:nvPicPr>
            <p:blipFill>
              <a:blip r:embed="rId390"/>
            </p:blipFill>
            <p:spPr>
              <a:xfrm>
                <a:off x="11701926" y="5250656"/>
                <a:ext cx="132623" cy="104336"/>
              </a:xfrm>
              <a:prstGeom prst="rect"/>
            </p:spPr>
          </p:pic>
        </mc:Fallback>
      </mc:AlternateContent>
      <mc:AlternateContent xmlns:mc="http://schemas.openxmlformats.org/markup-compatibility/2006" xmlns:p14="http://schemas.microsoft.com/office/powerpoint/2010/main">
        <mc:Choice Requires="p14">
          <p:contentPart r:id="rId391" p14:bwMode="auto">
            <p14:nvContentPartPr>
              <p14:cNvPr id="213" name="墨迹 212"/>
              <p14:cNvContentPartPr/>
              <p14:nvPr/>
            </p14:nvContentPartPr>
            <p14:xfrm>
              <a:off x="11851481" y="5239376"/>
              <a:ext cx="79010" cy="143816"/>
            </p14:xfrm>
          </p:contentPart>
        </mc:Choice>
        <mc:Fallback xmlns="">
          <p:pic>
            <p:nvPicPr>
              <p:cNvPr id="213" name="墨迹 212"/>
            </p:nvPicPr>
            <p:blipFill>
              <a:blip r:embed="rId392"/>
            </p:blipFill>
            <p:spPr>
              <a:xfrm>
                <a:off x="11851481" y="5239376"/>
                <a:ext cx="79010" cy="143816"/>
              </a:xfrm>
              <a:prstGeom prst="rect"/>
            </p:spPr>
          </p:pic>
        </mc:Fallback>
      </mc:AlternateContent>
      <mc:AlternateContent xmlns:mc="http://schemas.openxmlformats.org/markup-compatibility/2006" xmlns:p14="http://schemas.microsoft.com/office/powerpoint/2010/main">
        <mc:Choice Requires="p14">
          <p:contentPart r:id="rId393" p14:bwMode="auto">
            <p14:nvContentPartPr>
              <p14:cNvPr id="214" name="墨迹 213"/>
              <p14:cNvContentPartPr/>
              <p14:nvPr/>
            </p14:nvContentPartPr>
            <p14:xfrm>
              <a:off x="9091779" y="3434639"/>
              <a:ext cx="372475" cy="1866775"/>
            </p14:xfrm>
          </p:contentPart>
        </mc:Choice>
        <mc:Fallback xmlns="">
          <p:pic>
            <p:nvPicPr>
              <p:cNvPr id="214" name="墨迹 213"/>
            </p:nvPicPr>
            <p:blipFill>
              <a:blip r:embed="rId394"/>
            </p:blipFill>
            <p:spPr>
              <a:xfrm>
                <a:off x="9091779" y="3434639"/>
                <a:ext cx="372475" cy="1866775"/>
              </a:xfrm>
              <a:prstGeom prst="rect"/>
            </p:spPr>
          </p:pic>
        </mc:Fallback>
      </mc:AlternateContent>
      <mc:AlternateContent xmlns:mc="http://schemas.openxmlformats.org/markup-compatibility/2006" xmlns:p14="http://schemas.microsoft.com/office/powerpoint/2010/main">
        <mc:Choice Requires="p14">
          <p:contentPart r:id="rId395" p14:bwMode="auto">
            <p14:nvContentPartPr>
              <p14:cNvPr id="215" name="墨迹 214"/>
              <p14:cNvContentPartPr/>
              <p14:nvPr/>
            </p14:nvContentPartPr>
            <p14:xfrm>
              <a:off x="8945046" y="4915087"/>
              <a:ext cx="400693" cy="465284"/>
            </p14:xfrm>
          </p:contentPart>
        </mc:Choice>
        <mc:Fallback xmlns="">
          <p:pic>
            <p:nvPicPr>
              <p:cNvPr id="215" name="墨迹 214"/>
            </p:nvPicPr>
            <p:blipFill>
              <a:blip r:embed="rId396"/>
            </p:blipFill>
            <p:spPr>
              <a:xfrm>
                <a:off x="8945046" y="4915087"/>
                <a:ext cx="400693" cy="465284"/>
              </a:xfrm>
              <a:prstGeom prst="rect"/>
            </p:spPr>
          </p:pic>
        </mc:Fallback>
      </mc:AlternateContent>
      <mc:AlternateContent xmlns:mc="http://schemas.openxmlformats.org/markup-compatibility/2006" xmlns:p14="http://schemas.microsoft.com/office/powerpoint/2010/main">
        <mc:Choice Requires="p14">
          <p:contentPart r:id="rId397" p14:bwMode="auto">
            <p14:nvContentPartPr>
              <p14:cNvPr id="216" name="墨迹 215"/>
              <p14:cNvContentPartPr/>
              <p14:nvPr/>
            </p14:nvContentPartPr>
            <p14:xfrm>
              <a:off x="9097422" y="5414210"/>
              <a:ext cx="79010" cy="366587"/>
            </p14:xfrm>
          </p:contentPart>
        </mc:Choice>
        <mc:Fallback xmlns="">
          <p:pic>
            <p:nvPicPr>
              <p:cNvPr id="216" name="墨迹 215"/>
            </p:nvPicPr>
            <p:blipFill>
              <a:blip r:embed="rId398"/>
            </p:blipFill>
            <p:spPr>
              <a:xfrm>
                <a:off x="9097422" y="5414210"/>
                <a:ext cx="79010" cy="366587"/>
              </a:xfrm>
              <a:prstGeom prst="rect"/>
            </p:spPr>
          </p:pic>
        </mc:Fallback>
      </mc:AlternateContent>
      <mc:AlternateContent xmlns:mc="http://schemas.openxmlformats.org/markup-compatibility/2006" xmlns:p14="http://schemas.microsoft.com/office/powerpoint/2010/main">
        <mc:Choice Requires="p14">
          <p:contentPart r:id="rId399" p14:bwMode="auto">
            <p14:nvContentPartPr>
              <p14:cNvPr id="217" name="墨迹 216"/>
              <p14:cNvContentPartPr/>
              <p14:nvPr/>
            </p14:nvContentPartPr>
            <p14:xfrm>
              <a:off x="9385244" y="5261935"/>
              <a:ext cx="33861" cy="16919"/>
            </p14:xfrm>
          </p:contentPart>
        </mc:Choice>
        <mc:Fallback xmlns="">
          <p:pic>
            <p:nvPicPr>
              <p:cNvPr id="217" name="墨迹 216"/>
            </p:nvPicPr>
            <p:blipFill>
              <a:blip r:embed="rId400"/>
            </p:blipFill>
            <p:spPr>
              <a:xfrm>
                <a:off x="9385244" y="5261935"/>
                <a:ext cx="33861" cy="16919"/>
              </a:xfrm>
              <a:prstGeom prst="rect"/>
            </p:spPr>
          </p:pic>
        </mc:Fallback>
      </mc:AlternateContent>
      <mc:AlternateContent xmlns:mc="http://schemas.openxmlformats.org/markup-compatibility/2006" xmlns:p14="http://schemas.microsoft.com/office/powerpoint/2010/main">
        <mc:Choice Requires="p14">
          <p:contentPart r:id="rId401" p14:bwMode="auto">
            <p14:nvContentPartPr>
              <p14:cNvPr id="218" name="墨迹 217"/>
              <p14:cNvContentPartPr/>
              <p14:nvPr/>
            </p14:nvContentPartPr>
            <p14:xfrm>
              <a:off x="9190541" y="5171698"/>
              <a:ext cx="251139" cy="603459"/>
            </p14:xfrm>
          </p:contentPart>
        </mc:Choice>
        <mc:Fallback xmlns="">
          <p:pic>
            <p:nvPicPr>
              <p:cNvPr id="218" name="墨迹 217"/>
            </p:nvPicPr>
            <p:blipFill>
              <a:blip r:embed="rId402"/>
            </p:blipFill>
            <p:spPr>
              <a:xfrm>
                <a:off x="9190541" y="5171698"/>
                <a:ext cx="251139" cy="603459"/>
              </a:xfrm>
              <a:prstGeom prst="rect"/>
            </p:spPr>
          </p:pic>
        </mc:Fallback>
      </mc:AlternateContent>
      <mc:AlternateContent xmlns:mc="http://schemas.openxmlformats.org/markup-compatibility/2006" xmlns:p14="http://schemas.microsoft.com/office/powerpoint/2010/main">
        <mc:Choice Requires="p14">
          <p:contentPart r:id="rId403" p14:bwMode="auto">
            <p14:nvContentPartPr>
              <p14:cNvPr id="219" name="墨迹 218"/>
              <p14:cNvContentPartPr/>
              <p14:nvPr/>
            </p14:nvContentPartPr>
            <p14:xfrm>
              <a:off x="9263907" y="5448049"/>
              <a:ext cx="211634" cy="239691"/>
            </p14:xfrm>
          </p:contentPart>
        </mc:Choice>
        <mc:Fallback xmlns="">
          <p:pic>
            <p:nvPicPr>
              <p:cNvPr id="219" name="墨迹 218"/>
            </p:nvPicPr>
            <p:blipFill>
              <a:blip r:embed="rId404"/>
            </p:blipFill>
            <p:spPr>
              <a:xfrm>
                <a:off x="9263907" y="5448049"/>
                <a:ext cx="211634" cy="239691"/>
              </a:xfrm>
              <a:prstGeom prst="rect"/>
            </p:spPr>
          </p:pic>
        </mc:Fallback>
      </mc:AlternateContent>
      <mc:AlternateContent xmlns:mc="http://schemas.openxmlformats.org/markup-compatibility/2006" xmlns:p14="http://schemas.microsoft.com/office/powerpoint/2010/main">
        <mc:Choice Requires="p14">
          <p:contentPart r:id="rId405" p14:bwMode="auto">
            <p14:nvContentPartPr>
              <p14:cNvPr id="220" name="墨迹 219"/>
              <p14:cNvContentPartPr/>
              <p14:nvPr/>
            </p14:nvContentPartPr>
            <p14:xfrm>
              <a:off x="9311878" y="5597503"/>
              <a:ext cx="203168" cy="138176"/>
            </p14:xfrm>
          </p:contentPart>
        </mc:Choice>
        <mc:Fallback xmlns="">
          <p:pic>
            <p:nvPicPr>
              <p:cNvPr id="220" name="墨迹 219"/>
            </p:nvPicPr>
            <p:blipFill>
              <a:blip r:embed="rId406"/>
            </p:blipFill>
            <p:spPr>
              <a:xfrm>
                <a:off x="9311878" y="5597503"/>
                <a:ext cx="203168" cy="138176"/>
              </a:xfrm>
              <a:prstGeom prst="rect"/>
            </p:spPr>
          </p:pic>
        </mc:Fallback>
      </mc:AlternateContent>
      <mc:AlternateContent xmlns:mc="http://schemas.openxmlformats.org/markup-compatibility/2006" xmlns:p14="http://schemas.microsoft.com/office/powerpoint/2010/main">
        <mc:Choice Requires="p14">
          <p:contentPart r:id="rId407" p14:bwMode="auto">
            <p14:nvContentPartPr>
              <p14:cNvPr id="221" name="墨迹 220"/>
              <p14:cNvContentPartPr/>
              <p14:nvPr/>
            </p14:nvContentPartPr>
            <p14:xfrm>
              <a:off x="9557373" y="5402930"/>
              <a:ext cx="19752" cy="98697"/>
            </p14:xfrm>
          </p:contentPart>
        </mc:Choice>
        <mc:Fallback xmlns="">
          <p:pic>
            <p:nvPicPr>
              <p:cNvPr id="221" name="墨迹 220"/>
            </p:nvPicPr>
            <p:blipFill>
              <a:blip r:embed="rId408"/>
            </p:blipFill>
            <p:spPr>
              <a:xfrm>
                <a:off x="9557373" y="5402930"/>
                <a:ext cx="19752" cy="98697"/>
              </a:xfrm>
              <a:prstGeom prst="rect"/>
            </p:spPr>
          </p:pic>
        </mc:Fallback>
      </mc:AlternateContent>
      <mc:AlternateContent xmlns:mc="http://schemas.openxmlformats.org/markup-compatibility/2006" xmlns:p14="http://schemas.microsoft.com/office/powerpoint/2010/main">
        <mc:Choice Requires="p14">
          <p:contentPart r:id="rId409" p14:bwMode="auto">
            <p14:nvContentPartPr>
              <p14:cNvPr id="222" name="墨迹 221"/>
              <p14:cNvContentPartPr/>
              <p14:nvPr/>
            </p14:nvContentPartPr>
            <p14:xfrm>
              <a:off x="9526333" y="5464968"/>
              <a:ext cx="239851" cy="265071"/>
            </p14:xfrm>
          </p:contentPart>
        </mc:Choice>
        <mc:Fallback xmlns="">
          <p:pic>
            <p:nvPicPr>
              <p:cNvPr id="222" name="墨迹 221"/>
            </p:nvPicPr>
            <p:blipFill>
              <a:blip r:embed="rId410"/>
            </p:blipFill>
            <p:spPr>
              <a:xfrm>
                <a:off x="9526333" y="5464968"/>
                <a:ext cx="239851" cy="265071"/>
              </a:xfrm>
              <a:prstGeom prst="rect"/>
            </p:spPr>
          </p:pic>
        </mc:Fallback>
      </mc:AlternateContent>
      <mc:AlternateContent xmlns:mc="http://schemas.openxmlformats.org/markup-compatibility/2006" xmlns:p14="http://schemas.microsoft.com/office/powerpoint/2010/main">
        <mc:Choice Requires="p14">
          <p:contentPart r:id="rId411" p14:bwMode="auto">
            <p14:nvContentPartPr>
              <p14:cNvPr id="223" name="墨迹 222"/>
              <p14:cNvContentPartPr/>
              <p14:nvPr/>
            </p14:nvContentPartPr>
            <p14:xfrm>
              <a:off x="9777472" y="5543925"/>
              <a:ext cx="31039" cy="126896"/>
            </p14:xfrm>
          </p:contentPart>
        </mc:Choice>
        <mc:Fallback xmlns="">
          <p:pic>
            <p:nvPicPr>
              <p:cNvPr id="223" name="墨迹 222"/>
            </p:nvPicPr>
            <p:blipFill>
              <a:blip r:embed="rId412"/>
            </p:blipFill>
            <p:spPr>
              <a:xfrm>
                <a:off x="9777472" y="5543925"/>
                <a:ext cx="31039" cy="126896"/>
              </a:xfrm>
              <a:prstGeom prst="rect"/>
            </p:spPr>
          </p:pic>
        </mc:Fallback>
      </mc:AlternateContent>
      <mc:AlternateContent xmlns:mc="http://schemas.openxmlformats.org/markup-compatibility/2006" xmlns:p14="http://schemas.microsoft.com/office/powerpoint/2010/main">
        <mc:Choice Requires="p14">
          <p:contentPart r:id="rId413" p14:bwMode="auto">
            <p14:nvContentPartPr>
              <p14:cNvPr id="224" name="墨迹 223"/>
              <p14:cNvContentPartPr/>
              <p14:nvPr/>
            </p14:nvContentPartPr>
            <p14:xfrm>
              <a:off x="9797224" y="5543925"/>
              <a:ext cx="169307" cy="157915"/>
            </p14:xfrm>
          </p:contentPart>
        </mc:Choice>
        <mc:Fallback xmlns="">
          <p:pic>
            <p:nvPicPr>
              <p:cNvPr id="224" name="墨迹 223"/>
            </p:nvPicPr>
            <p:blipFill>
              <a:blip r:embed="rId414"/>
            </p:blipFill>
            <p:spPr>
              <a:xfrm>
                <a:off x="9797224" y="5543925"/>
                <a:ext cx="169307" cy="157915"/>
              </a:xfrm>
              <a:prstGeom prst="rect"/>
            </p:spPr>
          </p:pic>
        </mc:Fallback>
      </mc:AlternateContent>
      <mc:AlternateContent xmlns:mc="http://schemas.openxmlformats.org/markup-compatibility/2006" xmlns:p14="http://schemas.microsoft.com/office/powerpoint/2010/main">
        <mc:Choice Requires="p14">
          <p:contentPart r:id="rId415" p14:bwMode="auto">
            <p14:nvContentPartPr>
              <p14:cNvPr id="225" name="墨迹 224"/>
              <p14:cNvContentPartPr/>
              <p14:nvPr/>
            </p14:nvContentPartPr>
            <p14:xfrm>
              <a:off x="9859303" y="5397291"/>
              <a:ext cx="39506" cy="504762"/>
            </p14:xfrm>
          </p:contentPart>
        </mc:Choice>
        <mc:Fallback xmlns="">
          <p:pic>
            <p:nvPicPr>
              <p:cNvPr id="225" name="墨迹 224"/>
            </p:nvPicPr>
            <p:blipFill>
              <a:blip r:embed="rId416"/>
            </p:blipFill>
            <p:spPr>
              <a:xfrm>
                <a:off x="9859303" y="5397291"/>
                <a:ext cx="39506" cy="504762"/>
              </a:xfrm>
              <a:prstGeom prst="rect"/>
            </p:spPr>
          </p:pic>
        </mc:Fallback>
      </mc:AlternateContent>
      <mc:AlternateContent xmlns:mc="http://schemas.openxmlformats.org/markup-compatibility/2006" xmlns:p14="http://schemas.microsoft.com/office/powerpoint/2010/main">
        <mc:Choice Requires="p14">
          <p:contentPart r:id="rId417" p14:bwMode="auto">
            <p14:nvContentPartPr>
              <p14:cNvPr id="226" name="墨迹 225"/>
              <p14:cNvContentPartPr/>
              <p14:nvPr/>
            </p14:nvContentPartPr>
            <p14:xfrm>
              <a:off x="9012769" y="5944352"/>
              <a:ext cx="84653" cy="219952"/>
            </p14:xfrm>
          </p:contentPart>
        </mc:Choice>
        <mc:Fallback xmlns="">
          <p:pic>
            <p:nvPicPr>
              <p:cNvPr id="226" name="墨迹 225"/>
            </p:nvPicPr>
            <p:blipFill>
              <a:blip r:embed="rId418"/>
            </p:blipFill>
            <p:spPr>
              <a:xfrm>
                <a:off x="9012769" y="5944352"/>
                <a:ext cx="84653" cy="219952"/>
              </a:xfrm>
              <a:prstGeom prst="rect"/>
            </p:spPr>
          </p:pic>
        </mc:Fallback>
      </mc:AlternateContent>
      <mc:AlternateContent xmlns:mc="http://schemas.openxmlformats.org/markup-compatibility/2006" xmlns:p14="http://schemas.microsoft.com/office/powerpoint/2010/main">
        <mc:Choice Requires="p14">
          <p:contentPart r:id="rId419" p14:bwMode="auto">
            <p14:nvContentPartPr>
              <p14:cNvPr id="227" name="墨迹 226"/>
              <p14:cNvContentPartPr/>
              <p14:nvPr/>
            </p14:nvContentPartPr>
            <p14:xfrm>
              <a:off x="9103066" y="5938712"/>
              <a:ext cx="129801" cy="225592"/>
            </p14:xfrm>
          </p:contentPart>
        </mc:Choice>
        <mc:Fallback xmlns="">
          <p:pic>
            <p:nvPicPr>
              <p:cNvPr id="227" name="墨迹 226"/>
            </p:nvPicPr>
            <p:blipFill>
              <a:blip r:embed="rId420"/>
            </p:blipFill>
            <p:spPr>
              <a:xfrm>
                <a:off x="9103066" y="5938712"/>
                <a:ext cx="129801" cy="225592"/>
              </a:xfrm>
              <a:prstGeom prst="rect"/>
            </p:spPr>
          </p:pic>
        </mc:Fallback>
      </mc:AlternateContent>
      <mc:AlternateContent xmlns:mc="http://schemas.openxmlformats.org/markup-compatibility/2006" xmlns:p14="http://schemas.microsoft.com/office/powerpoint/2010/main">
        <mc:Choice Requires="p14">
          <p:contentPart r:id="rId421" p14:bwMode="auto">
            <p14:nvContentPartPr>
              <p14:cNvPr id="228" name="墨迹 227"/>
              <p14:cNvContentPartPr/>
              <p14:nvPr/>
            </p14:nvContentPartPr>
            <p14:xfrm>
              <a:off x="9210294" y="6023309"/>
              <a:ext cx="183416" cy="146635"/>
            </p14:xfrm>
          </p:contentPart>
        </mc:Choice>
        <mc:Fallback xmlns="">
          <p:pic>
            <p:nvPicPr>
              <p:cNvPr id="228" name="墨迹 227"/>
            </p:nvPicPr>
            <p:blipFill>
              <a:blip r:embed="rId422"/>
            </p:blipFill>
            <p:spPr>
              <a:xfrm>
                <a:off x="9210294" y="6023309"/>
                <a:ext cx="183416" cy="146635"/>
              </a:xfrm>
              <a:prstGeom prst="rect"/>
            </p:spPr>
          </p:pic>
        </mc:Fallback>
      </mc:AlternateContent>
      <mc:AlternateContent xmlns:mc="http://schemas.openxmlformats.org/markup-compatibility/2006" xmlns:p14="http://schemas.microsoft.com/office/powerpoint/2010/main">
        <mc:Choice Requires="p14">
          <p:contentPart r:id="rId423" p14:bwMode="auto">
            <p14:nvContentPartPr>
              <p14:cNvPr id="229" name="墨迹 228"/>
              <p14:cNvContentPartPr/>
              <p14:nvPr/>
            </p14:nvContentPartPr>
            <p14:xfrm>
              <a:off x="9413462" y="5938712"/>
              <a:ext cx="115692" cy="11279"/>
            </p14:xfrm>
          </p:contentPart>
        </mc:Choice>
        <mc:Fallback xmlns="">
          <p:pic>
            <p:nvPicPr>
              <p:cNvPr id="229" name="墨迹 228"/>
            </p:nvPicPr>
            <p:blipFill>
              <a:blip r:embed="rId424"/>
            </p:blipFill>
            <p:spPr>
              <a:xfrm>
                <a:off x="9413462" y="5938712"/>
                <a:ext cx="115692" cy="11279"/>
              </a:xfrm>
              <a:prstGeom prst="rect"/>
            </p:spPr>
          </p:pic>
        </mc:Fallback>
      </mc:AlternateContent>
      <mc:AlternateContent xmlns:mc="http://schemas.openxmlformats.org/markup-compatibility/2006" xmlns:p14="http://schemas.microsoft.com/office/powerpoint/2010/main">
        <mc:Choice Requires="p14">
          <p:contentPart r:id="rId425" p14:bwMode="auto">
            <p14:nvContentPartPr>
              <p14:cNvPr id="230" name="墨迹 229"/>
              <p14:cNvContentPartPr/>
              <p14:nvPr/>
            </p14:nvContentPartPr>
            <p14:xfrm>
              <a:off x="9450145" y="5865394"/>
              <a:ext cx="53614" cy="203033"/>
            </p14:xfrm>
          </p:contentPart>
        </mc:Choice>
        <mc:Fallback xmlns="">
          <p:pic>
            <p:nvPicPr>
              <p:cNvPr id="230" name="墨迹 229"/>
            </p:nvPicPr>
            <p:blipFill>
              <a:blip r:embed="rId426"/>
            </p:blipFill>
            <p:spPr>
              <a:xfrm>
                <a:off x="9450145" y="5865394"/>
                <a:ext cx="53614" cy="203033"/>
              </a:xfrm>
              <a:prstGeom prst="rect"/>
            </p:spPr>
          </p:pic>
        </mc:Fallback>
      </mc:AlternateContent>
      <mc:AlternateContent xmlns:mc="http://schemas.openxmlformats.org/markup-compatibility/2006" xmlns:p14="http://schemas.microsoft.com/office/powerpoint/2010/main">
        <mc:Choice Requires="p14">
          <p:contentPart r:id="rId427" p14:bwMode="auto">
            <p14:nvContentPartPr>
              <p14:cNvPr id="231" name="墨迹 230"/>
              <p14:cNvContentPartPr/>
              <p14:nvPr/>
            </p14:nvContentPartPr>
            <p14:xfrm>
              <a:off x="9531976" y="6102266"/>
              <a:ext cx="31040" cy="31019"/>
            </p14:xfrm>
          </p:contentPart>
        </mc:Choice>
        <mc:Fallback xmlns="">
          <p:pic>
            <p:nvPicPr>
              <p:cNvPr id="231" name="墨迹 230"/>
            </p:nvPicPr>
            <p:blipFill>
              <a:blip r:embed="rId428"/>
            </p:blipFill>
            <p:spPr>
              <a:xfrm>
                <a:off x="9531976" y="6102266"/>
                <a:ext cx="31040" cy="31019"/>
              </a:xfrm>
              <a:prstGeom prst="rect"/>
            </p:spPr>
          </p:pic>
        </mc:Fallback>
      </mc:AlternateContent>
      <mc:AlternateContent xmlns:mc="http://schemas.openxmlformats.org/markup-compatibility/2006" xmlns:p14="http://schemas.microsoft.com/office/powerpoint/2010/main">
        <mc:Choice Requires="p14">
          <p:contentPart r:id="rId429" p14:bwMode="auto">
            <p14:nvContentPartPr>
              <p14:cNvPr id="232" name="墨迹 231"/>
              <p14:cNvContentPartPr/>
              <p14:nvPr/>
            </p14:nvContentPartPr>
            <p14:xfrm>
              <a:off x="9831086" y="5887953"/>
              <a:ext cx="163663" cy="39479"/>
            </p14:xfrm>
          </p:contentPart>
        </mc:Choice>
        <mc:Fallback xmlns="">
          <p:pic>
            <p:nvPicPr>
              <p:cNvPr id="232" name="墨迹 231"/>
            </p:nvPicPr>
            <p:blipFill>
              <a:blip r:embed="rId430"/>
            </p:blipFill>
            <p:spPr>
              <a:xfrm>
                <a:off x="9831086" y="5887953"/>
                <a:ext cx="163663" cy="39479"/>
              </a:xfrm>
              <a:prstGeom prst="rect"/>
            </p:spPr>
          </p:pic>
        </mc:Fallback>
      </mc:AlternateContent>
      <mc:AlternateContent xmlns:mc="http://schemas.openxmlformats.org/markup-compatibility/2006" xmlns:p14="http://schemas.microsoft.com/office/powerpoint/2010/main">
        <mc:Choice Requires="p14">
          <p:contentPart r:id="rId431" p14:bwMode="auto">
            <p14:nvContentPartPr>
              <p14:cNvPr id="233" name="墨迹 232"/>
              <p14:cNvContentPartPr/>
              <p14:nvPr/>
            </p14:nvContentPartPr>
            <p14:xfrm>
              <a:off x="9842372" y="5938712"/>
              <a:ext cx="39506" cy="349668"/>
            </p14:xfrm>
          </p:contentPart>
        </mc:Choice>
        <mc:Fallback xmlns="">
          <p:pic>
            <p:nvPicPr>
              <p:cNvPr id="233" name="墨迹 232"/>
            </p:nvPicPr>
            <p:blipFill>
              <a:blip r:embed="rId432"/>
            </p:blipFill>
            <p:spPr>
              <a:xfrm>
                <a:off x="9842372" y="5938712"/>
                <a:ext cx="39506" cy="349668"/>
              </a:xfrm>
              <a:prstGeom prst="rect"/>
            </p:spPr>
          </p:pic>
        </mc:Fallback>
      </mc:AlternateContent>
      <mc:AlternateContent xmlns:mc="http://schemas.openxmlformats.org/markup-compatibility/2006" xmlns:p14="http://schemas.microsoft.com/office/powerpoint/2010/main">
        <mc:Choice Requires="p14">
          <p:contentPart r:id="rId433" p14:bwMode="auto">
            <p14:nvContentPartPr>
              <p14:cNvPr id="234" name="墨迹 233"/>
              <p14:cNvContentPartPr/>
              <p14:nvPr/>
            </p14:nvContentPartPr>
            <p14:xfrm>
              <a:off x="9853660" y="6009209"/>
              <a:ext cx="152376" cy="36659"/>
            </p14:xfrm>
          </p:contentPart>
        </mc:Choice>
        <mc:Fallback xmlns="">
          <p:pic>
            <p:nvPicPr>
              <p:cNvPr id="234" name="墨迹 233"/>
            </p:nvPicPr>
            <p:blipFill>
              <a:blip r:embed="rId434"/>
            </p:blipFill>
            <p:spPr>
              <a:xfrm>
                <a:off x="9853660" y="6009209"/>
                <a:ext cx="152376" cy="36659"/>
              </a:xfrm>
              <a:prstGeom prst="rect"/>
            </p:spPr>
          </p:pic>
        </mc:Fallback>
      </mc:AlternateContent>
      <mc:AlternateContent xmlns:mc="http://schemas.openxmlformats.org/markup-compatibility/2006" xmlns:p14="http://schemas.microsoft.com/office/powerpoint/2010/main">
        <mc:Choice Requires="p14">
          <p:contentPart r:id="rId435" p14:bwMode="auto">
            <p14:nvContentPartPr>
              <p14:cNvPr id="235" name="墨迹 234"/>
              <p14:cNvContentPartPr/>
              <p14:nvPr/>
            </p14:nvContentPartPr>
            <p14:xfrm>
              <a:off x="10113264" y="5837195"/>
              <a:ext cx="129801" cy="33839"/>
            </p14:xfrm>
          </p:contentPart>
        </mc:Choice>
        <mc:Fallback xmlns="">
          <p:pic>
            <p:nvPicPr>
              <p:cNvPr id="235" name="墨迹 234"/>
            </p:nvPicPr>
            <p:blipFill>
              <a:blip r:embed="rId436"/>
            </p:blipFill>
            <p:spPr>
              <a:xfrm>
                <a:off x="10113264" y="5837195"/>
                <a:ext cx="129801" cy="33839"/>
              </a:xfrm>
              <a:prstGeom prst="rect"/>
            </p:spPr>
          </p:pic>
        </mc:Fallback>
      </mc:AlternateContent>
      <mc:AlternateContent xmlns:mc="http://schemas.openxmlformats.org/markup-compatibility/2006" xmlns:p14="http://schemas.microsoft.com/office/powerpoint/2010/main">
        <mc:Choice Requires="p14">
          <p:contentPart r:id="rId437" p14:bwMode="auto">
            <p14:nvContentPartPr>
              <p14:cNvPr id="236" name="墨迹 235"/>
              <p14:cNvContentPartPr/>
              <p14:nvPr/>
            </p14:nvContentPartPr>
            <p14:xfrm>
              <a:off x="10209204" y="6045868"/>
              <a:ext cx="36683" cy="11279"/>
            </p14:xfrm>
          </p:contentPart>
        </mc:Choice>
        <mc:Fallback xmlns="">
          <p:pic>
            <p:nvPicPr>
              <p:cNvPr id="236" name="墨迹 235"/>
            </p:nvPicPr>
            <p:blipFill>
              <a:blip r:embed="rId438"/>
            </p:blipFill>
            <p:spPr>
              <a:xfrm>
                <a:off x="10209204" y="6045868"/>
                <a:ext cx="36683" cy="11279"/>
              </a:xfrm>
              <a:prstGeom prst="rect"/>
            </p:spPr>
          </p:pic>
        </mc:Fallback>
      </mc:AlternateContent>
      <mc:AlternateContent xmlns:mc="http://schemas.openxmlformats.org/markup-compatibility/2006" xmlns:p14="http://schemas.microsoft.com/office/powerpoint/2010/main">
        <mc:Choice Requires="p14">
          <p:contentPart r:id="rId439" p14:bwMode="auto">
            <p14:nvContentPartPr>
              <p14:cNvPr id="237" name="墨迹 236"/>
              <p14:cNvContentPartPr/>
              <p14:nvPr/>
            </p14:nvContentPartPr>
            <p14:xfrm>
              <a:off x="10457521" y="5876674"/>
              <a:ext cx="146732" cy="236872"/>
            </p14:xfrm>
          </p:contentPart>
        </mc:Choice>
        <mc:Fallback xmlns="">
          <p:pic>
            <p:nvPicPr>
              <p:cNvPr id="237" name="墨迹 236"/>
            </p:nvPicPr>
            <p:blipFill>
              <a:blip r:embed="rId440"/>
            </p:blipFill>
            <p:spPr>
              <a:xfrm>
                <a:off x="10457521" y="5876674"/>
                <a:ext cx="146732" cy="236872"/>
              </a:xfrm>
              <a:prstGeom prst="rect"/>
            </p:spPr>
          </p:pic>
        </mc:Fallback>
      </mc:AlternateContent>
      <mc:AlternateContent xmlns:mc="http://schemas.openxmlformats.org/markup-compatibility/2006" xmlns:p14="http://schemas.microsoft.com/office/powerpoint/2010/main">
        <mc:Choice Requires="p14">
          <p:contentPart r:id="rId441" p14:bwMode="auto">
            <p14:nvContentPartPr>
              <p14:cNvPr id="238" name="墨迹 237"/>
              <p14:cNvContentPartPr/>
              <p14:nvPr/>
            </p14:nvContentPartPr>
            <p14:xfrm>
              <a:off x="10677620" y="5893593"/>
              <a:ext cx="301930" cy="197393"/>
            </p14:xfrm>
          </p:contentPart>
        </mc:Choice>
        <mc:Fallback xmlns="">
          <p:pic>
            <p:nvPicPr>
              <p:cNvPr id="238" name="墨迹 237"/>
            </p:nvPicPr>
            <p:blipFill>
              <a:blip r:embed="rId442"/>
            </p:blipFill>
            <p:spPr>
              <a:xfrm>
                <a:off x="10677620" y="5893593"/>
                <a:ext cx="301930" cy="197393"/>
              </a:xfrm>
              <a:prstGeom prst="rect"/>
            </p:spPr>
          </p:pic>
        </mc:Fallback>
      </mc:AlternateContent>
      <mc:AlternateContent xmlns:mc="http://schemas.openxmlformats.org/markup-compatibility/2006" xmlns:p14="http://schemas.microsoft.com/office/powerpoint/2010/main">
        <mc:Choice Requires="p14">
          <p:contentPart r:id="rId443" p14:bwMode="auto">
            <p14:nvContentPartPr>
              <p14:cNvPr id="239" name="墨迹 238"/>
              <p14:cNvContentPartPr/>
              <p14:nvPr/>
            </p14:nvContentPartPr>
            <p14:xfrm>
              <a:off x="10866679" y="5955631"/>
              <a:ext cx="76187" cy="344028"/>
            </p14:xfrm>
          </p:contentPart>
        </mc:Choice>
        <mc:Fallback xmlns="">
          <p:pic>
            <p:nvPicPr>
              <p:cNvPr id="239" name="墨迹 238"/>
            </p:nvPicPr>
            <p:blipFill>
              <a:blip r:embed="rId444"/>
            </p:blipFill>
            <p:spPr>
              <a:xfrm>
                <a:off x="10866679" y="5955631"/>
                <a:ext cx="76187" cy="344028"/>
              </a:xfrm>
              <a:prstGeom prst="rect"/>
            </p:spPr>
          </p:pic>
        </mc:Fallback>
      </mc:AlternateContent>
      <mc:AlternateContent xmlns:mc="http://schemas.openxmlformats.org/markup-compatibility/2006" xmlns:p14="http://schemas.microsoft.com/office/powerpoint/2010/main">
        <mc:Choice Requires="p14">
          <p:contentPart r:id="rId445" p14:bwMode="auto">
            <p14:nvContentPartPr>
              <p14:cNvPr id="240" name="墨迹 239"/>
              <p14:cNvContentPartPr/>
              <p14:nvPr/>
            </p14:nvContentPartPr>
            <p14:xfrm>
              <a:off x="10971085" y="5775158"/>
              <a:ext cx="138268" cy="152274"/>
            </p14:xfrm>
          </p:contentPart>
        </mc:Choice>
        <mc:Fallback xmlns="">
          <p:pic>
            <p:nvPicPr>
              <p:cNvPr id="240" name="墨迹 239"/>
            </p:nvPicPr>
            <p:blipFill>
              <a:blip r:embed="rId446"/>
            </p:blipFill>
            <p:spPr>
              <a:xfrm>
                <a:off x="10971085" y="5775158"/>
                <a:ext cx="138268" cy="152274"/>
              </a:xfrm>
              <a:prstGeom prst="rect"/>
            </p:spPr>
          </p:pic>
        </mc:Fallback>
      </mc:AlternateContent>
      <mc:AlternateContent xmlns:mc="http://schemas.openxmlformats.org/markup-compatibility/2006" xmlns:p14="http://schemas.microsoft.com/office/powerpoint/2010/main">
        <mc:Choice Requires="p14">
          <p:contentPart r:id="rId447" p14:bwMode="auto">
            <p14:nvContentPartPr>
              <p14:cNvPr id="241" name="墨迹 240"/>
              <p14:cNvContentPartPr/>
              <p14:nvPr/>
            </p14:nvContentPartPr>
            <p14:xfrm>
              <a:off x="11095243" y="5808996"/>
              <a:ext cx="149555" cy="28199"/>
            </p14:xfrm>
          </p:contentPart>
        </mc:Choice>
        <mc:Fallback xmlns="">
          <p:pic>
            <p:nvPicPr>
              <p:cNvPr id="241" name="墨迹 240"/>
            </p:nvPicPr>
            <p:blipFill>
              <a:blip r:embed="rId448"/>
            </p:blipFill>
            <p:spPr>
              <a:xfrm>
                <a:off x="11095243" y="5808996"/>
                <a:ext cx="149555" cy="28199"/>
              </a:xfrm>
              <a:prstGeom prst="rect"/>
            </p:spPr>
          </p:pic>
        </mc:Fallback>
      </mc:AlternateContent>
      <mc:AlternateContent xmlns:mc="http://schemas.openxmlformats.org/markup-compatibility/2006" xmlns:p14="http://schemas.microsoft.com/office/powerpoint/2010/main">
        <mc:Choice Requires="p14">
          <p:contentPart r:id="rId449" p14:bwMode="auto">
            <p14:nvContentPartPr>
              <p14:cNvPr id="242" name="墨迹 241"/>
              <p14:cNvContentPartPr/>
              <p14:nvPr/>
            </p14:nvContentPartPr>
            <p14:xfrm>
              <a:off x="8487917" y="6361697"/>
              <a:ext cx="22575" cy="197393"/>
            </p14:xfrm>
          </p:contentPart>
        </mc:Choice>
        <mc:Fallback xmlns="">
          <p:pic>
            <p:nvPicPr>
              <p:cNvPr id="242" name="墨迹 241"/>
            </p:nvPicPr>
            <p:blipFill>
              <a:blip r:embed="rId450"/>
            </p:blipFill>
            <p:spPr>
              <a:xfrm>
                <a:off x="8487917" y="6361697"/>
                <a:ext cx="22575" cy="197393"/>
              </a:xfrm>
              <a:prstGeom prst="rect"/>
            </p:spPr>
          </p:pic>
        </mc:Fallback>
      </mc:AlternateContent>
      <mc:AlternateContent xmlns:mc="http://schemas.openxmlformats.org/markup-compatibility/2006" xmlns:p14="http://schemas.microsoft.com/office/powerpoint/2010/main">
        <mc:Choice Requires="p14">
          <p:contentPart r:id="rId451" p14:bwMode="auto">
            <p14:nvContentPartPr>
              <p14:cNvPr id="243" name="墨迹 242"/>
              <p14:cNvContentPartPr/>
              <p14:nvPr/>
            </p14:nvContentPartPr>
            <p14:xfrm>
              <a:off x="8510492" y="6457574"/>
              <a:ext cx="67723" cy="16919"/>
            </p14:xfrm>
          </p:contentPart>
        </mc:Choice>
        <mc:Fallback xmlns="">
          <p:pic>
            <p:nvPicPr>
              <p:cNvPr id="243" name="墨迹 242"/>
            </p:nvPicPr>
            <p:blipFill>
              <a:blip r:embed="rId452"/>
            </p:blipFill>
            <p:spPr>
              <a:xfrm>
                <a:off x="8510492" y="6457574"/>
                <a:ext cx="67723" cy="16919"/>
              </a:xfrm>
              <a:prstGeom prst="rect"/>
            </p:spPr>
          </p:pic>
        </mc:Fallback>
      </mc:AlternateContent>
      <mc:AlternateContent xmlns:mc="http://schemas.openxmlformats.org/markup-compatibility/2006" xmlns:p14="http://schemas.microsoft.com/office/powerpoint/2010/main">
        <mc:Choice Requires="p14">
          <p:contentPart r:id="rId453" p14:bwMode="auto">
            <p14:nvContentPartPr>
              <p14:cNvPr id="244" name="墨迹 243"/>
              <p14:cNvContentPartPr/>
              <p14:nvPr/>
            </p14:nvContentPartPr>
            <p14:xfrm>
              <a:off x="8597967" y="6356057"/>
              <a:ext cx="2822" cy="256611"/>
            </p14:xfrm>
          </p:contentPart>
        </mc:Choice>
        <mc:Fallback xmlns="">
          <p:pic>
            <p:nvPicPr>
              <p:cNvPr id="244" name="墨迹 243"/>
            </p:nvPicPr>
            <p:blipFill>
              <a:blip r:embed="rId454"/>
            </p:blipFill>
            <p:spPr>
              <a:xfrm>
                <a:off x="8597967" y="6356057"/>
                <a:ext cx="2822" cy="256611"/>
              </a:xfrm>
              <a:prstGeom prst="rect"/>
            </p:spPr>
          </p:pic>
        </mc:Fallback>
      </mc:AlternateContent>
      <mc:AlternateContent xmlns:mc="http://schemas.openxmlformats.org/markup-compatibility/2006" xmlns:p14="http://schemas.microsoft.com/office/powerpoint/2010/main">
        <mc:Choice Requires="p14">
          <p:contentPart r:id="rId455" p14:bwMode="auto">
            <p14:nvContentPartPr>
              <p14:cNvPr id="245" name="墨迹 244"/>
              <p14:cNvContentPartPr/>
              <p14:nvPr/>
            </p14:nvContentPartPr>
            <p14:xfrm>
              <a:off x="8724947" y="6367337"/>
              <a:ext cx="208812" cy="191753"/>
            </p14:xfrm>
          </p:contentPart>
        </mc:Choice>
        <mc:Fallback xmlns="">
          <p:pic>
            <p:nvPicPr>
              <p:cNvPr id="245" name="墨迹 244"/>
            </p:nvPicPr>
            <p:blipFill>
              <a:blip r:embed="rId456"/>
            </p:blipFill>
            <p:spPr>
              <a:xfrm>
                <a:off x="8724947" y="6367337"/>
                <a:ext cx="208812" cy="191753"/>
              </a:xfrm>
              <a:prstGeom prst="rect"/>
            </p:spPr>
          </p:pic>
        </mc:Fallback>
      </mc:AlternateContent>
      <mc:AlternateContent xmlns:mc="http://schemas.openxmlformats.org/markup-compatibility/2006" xmlns:p14="http://schemas.microsoft.com/office/powerpoint/2010/main">
        <mc:Choice Requires="p14">
          <p:contentPart r:id="rId457" p14:bwMode="auto">
            <p14:nvContentPartPr>
              <p14:cNvPr id="246" name="墨迹 245"/>
              <p14:cNvContentPartPr/>
              <p14:nvPr/>
            </p14:nvContentPartPr>
            <p14:xfrm>
              <a:off x="8942225" y="6468853"/>
              <a:ext cx="98762" cy="313009"/>
            </p14:xfrm>
          </p:contentPart>
        </mc:Choice>
        <mc:Fallback xmlns="">
          <p:pic>
            <p:nvPicPr>
              <p:cNvPr id="246" name="墨迹 245"/>
            </p:nvPicPr>
            <p:blipFill>
              <a:blip r:embed="rId458"/>
            </p:blipFill>
            <p:spPr>
              <a:xfrm>
                <a:off x="8942225" y="6468853"/>
                <a:ext cx="98762" cy="313009"/>
              </a:xfrm>
              <a:prstGeom prst="rect"/>
            </p:spPr>
          </p:pic>
        </mc:Fallback>
      </mc:AlternateContent>
      <mc:AlternateContent xmlns:mc="http://schemas.openxmlformats.org/markup-compatibility/2006" xmlns:p14="http://schemas.microsoft.com/office/powerpoint/2010/main">
        <mc:Choice Requires="p14">
          <p:contentPart r:id="rId459" p14:bwMode="auto">
            <p14:nvContentPartPr>
              <p14:cNvPr id="247" name="墨迹 246"/>
              <p14:cNvContentPartPr/>
              <p14:nvPr/>
            </p14:nvContentPartPr>
            <p14:xfrm>
              <a:off x="9142571" y="6367337"/>
              <a:ext cx="138267" cy="22559"/>
            </p14:xfrm>
          </p:contentPart>
        </mc:Choice>
        <mc:Fallback xmlns="">
          <p:pic>
            <p:nvPicPr>
              <p:cNvPr id="247" name="墨迹 246"/>
            </p:nvPicPr>
            <p:blipFill>
              <a:blip r:embed="rId460"/>
            </p:blipFill>
            <p:spPr>
              <a:xfrm>
                <a:off x="9142571" y="6367337"/>
                <a:ext cx="138267" cy="22559"/>
              </a:xfrm>
              <a:prstGeom prst="rect"/>
            </p:spPr>
          </p:pic>
        </mc:Fallback>
      </mc:AlternateContent>
      <mc:AlternateContent xmlns:mc="http://schemas.openxmlformats.org/markup-compatibility/2006" xmlns:p14="http://schemas.microsoft.com/office/powerpoint/2010/main">
        <mc:Choice Requires="p14">
          <p:contentPart r:id="rId461" p14:bwMode="auto">
            <p14:nvContentPartPr>
              <p14:cNvPr id="248" name="墨迹 247"/>
              <p14:cNvContentPartPr/>
              <p14:nvPr/>
            </p14:nvContentPartPr>
            <p14:xfrm>
              <a:off x="9294947" y="6592929"/>
              <a:ext cx="14109" cy="5640"/>
            </p14:xfrm>
          </p:contentPart>
        </mc:Choice>
        <mc:Fallback xmlns="">
          <p:pic>
            <p:nvPicPr>
              <p:cNvPr id="248" name="墨迹 247"/>
            </p:nvPicPr>
            <p:blipFill>
              <a:blip r:embed="rId462"/>
            </p:blipFill>
            <p:spPr>
              <a:xfrm>
                <a:off x="9294947" y="6592929"/>
                <a:ext cx="14109" cy="5640"/>
              </a:xfrm>
              <a:prstGeom prst="rect"/>
            </p:spPr>
          </p:pic>
        </mc:Fallback>
      </mc:AlternateContent>
      <mc:AlternateContent xmlns:mc="http://schemas.openxmlformats.org/markup-compatibility/2006" xmlns:p14="http://schemas.microsoft.com/office/powerpoint/2010/main">
        <mc:Choice Requires="p14">
          <p:contentPart r:id="rId463" p14:bwMode="auto">
            <p14:nvContentPartPr>
              <p14:cNvPr id="249" name="墨迹 248"/>
              <p14:cNvContentPartPr/>
              <p14:nvPr/>
            </p14:nvContentPartPr>
            <p14:xfrm>
              <a:off x="9560194" y="6418095"/>
              <a:ext cx="299109" cy="349668"/>
            </p14:xfrm>
          </p:contentPart>
        </mc:Choice>
        <mc:Fallback xmlns="">
          <p:pic>
            <p:nvPicPr>
              <p:cNvPr id="249" name="墨迹 248"/>
            </p:nvPicPr>
            <p:blipFill>
              <a:blip r:embed="rId464"/>
            </p:blipFill>
            <p:spPr>
              <a:xfrm>
                <a:off x="9560194" y="6418095"/>
                <a:ext cx="299109" cy="349668"/>
              </a:xfrm>
              <a:prstGeom prst="rect"/>
            </p:spPr>
          </p:pic>
        </mc:Fallback>
      </mc:AlternateContent>
      <mc:AlternateContent xmlns:mc="http://schemas.openxmlformats.org/markup-compatibility/2006" xmlns:p14="http://schemas.microsoft.com/office/powerpoint/2010/main">
        <mc:Choice Requires="p14">
          <p:contentPart r:id="rId465" p14:bwMode="auto">
            <p14:nvContentPartPr>
              <p14:cNvPr id="250" name="墨迹 249"/>
              <p14:cNvContentPartPr/>
              <p14:nvPr/>
            </p14:nvContentPartPr>
            <p14:xfrm>
              <a:off x="9898808" y="6350417"/>
              <a:ext cx="104406" cy="118436"/>
            </p14:xfrm>
          </p:contentPart>
        </mc:Choice>
        <mc:Fallback xmlns="">
          <p:pic>
            <p:nvPicPr>
              <p:cNvPr id="250" name="墨迹 249"/>
            </p:nvPicPr>
            <p:blipFill>
              <a:blip r:embed="rId466"/>
            </p:blipFill>
            <p:spPr>
              <a:xfrm>
                <a:off x="9898808" y="6350417"/>
                <a:ext cx="104406" cy="118436"/>
              </a:xfrm>
              <a:prstGeom prst="rect"/>
            </p:spPr>
          </p:pic>
        </mc:Fallback>
      </mc:AlternateContent>
      <mc:AlternateContent xmlns:mc="http://schemas.openxmlformats.org/markup-compatibility/2006" xmlns:p14="http://schemas.microsoft.com/office/powerpoint/2010/main">
        <mc:Choice Requires="p14">
          <p:contentPart r:id="rId467" p14:bwMode="auto">
            <p14:nvContentPartPr>
              <p14:cNvPr id="251" name="墨迹 250"/>
              <p14:cNvContentPartPr/>
              <p14:nvPr/>
            </p14:nvContentPartPr>
            <p14:xfrm>
              <a:off x="9972175" y="6387076"/>
              <a:ext cx="93118" cy="2819"/>
            </p14:xfrm>
          </p:contentPart>
        </mc:Choice>
        <mc:Fallback xmlns="">
          <p:pic>
            <p:nvPicPr>
              <p:cNvPr id="251" name="墨迹 250"/>
            </p:nvPicPr>
            <p:blipFill>
              <a:blip r:embed="rId468"/>
            </p:blipFill>
            <p:spPr>
              <a:xfrm>
                <a:off x="9972175" y="6387076"/>
                <a:ext cx="93118" cy="2819"/>
              </a:xfrm>
              <a:prstGeom prst="rect"/>
            </p:spPr>
          </p:pic>
        </mc:Fallback>
      </mc:AlternateContent>
      <mc:AlternateContent xmlns:mc="http://schemas.openxmlformats.org/markup-compatibility/2006" xmlns:p14="http://schemas.microsoft.com/office/powerpoint/2010/main">
        <mc:Choice Requires="p14">
          <p:contentPart r:id="rId469" p14:bwMode="auto">
            <p14:nvContentPartPr>
              <p14:cNvPr id="252" name="墨迹 251"/>
              <p14:cNvContentPartPr/>
              <p14:nvPr/>
            </p14:nvContentPartPr>
            <p14:xfrm>
              <a:off x="9221581" y="2537911"/>
              <a:ext cx="925544" cy="84597"/>
            </p14:xfrm>
          </p:contentPart>
        </mc:Choice>
        <mc:Fallback xmlns="">
          <p:pic>
            <p:nvPicPr>
              <p:cNvPr id="252" name="墨迹 251"/>
            </p:nvPicPr>
            <p:blipFill>
              <a:blip r:embed="rId470"/>
            </p:blipFill>
            <p:spPr>
              <a:xfrm>
                <a:off x="9221581" y="2537911"/>
                <a:ext cx="925544" cy="84597"/>
              </a:xfrm>
              <a:prstGeom prst="rect"/>
            </p:spPr>
          </p:pic>
        </mc:Fallback>
      </mc:AlternateContent>
      <mc:AlternateContent xmlns:mc="http://schemas.openxmlformats.org/markup-compatibility/2006" xmlns:p14="http://schemas.microsoft.com/office/powerpoint/2010/main">
        <mc:Choice Requires="p14">
          <p:contentPart r:id="rId471" p14:bwMode="auto">
            <p14:nvContentPartPr>
              <p14:cNvPr id="253" name="墨迹 252"/>
              <p14:cNvContentPartPr/>
              <p14:nvPr/>
            </p14:nvContentPartPr>
            <p14:xfrm>
              <a:off x="8736234" y="2205162"/>
              <a:ext cx="513564" cy="456824"/>
            </p14:xfrm>
          </p:contentPart>
        </mc:Choice>
        <mc:Fallback xmlns="">
          <p:pic>
            <p:nvPicPr>
              <p:cNvPr id="253" name="墨迹 252"/>
            </p:nvPicPr>
            <p:blipFill>
              <a:blip r:embed="rId472"/>
            </p:blipFill>
            <p:spPr>
              <a:xfrm>
                <a:off x="8736234" y="2205162"/>
                <a:ext cx="513564" cy="456824"/>
              </a:xfrm>
              <a:prstGeom prst="rect"/>
            </p:spPr>
          </p:pic>
        </mc:Fallback>
      </mc:AlternateContent>
      <mc:AlternateContent xmlns:mc="http://schemas.openxmlformats.org/markup-compatibility/2006" xmlns:p14="http://schemas.microsoft.com/office/powerpoint/2010/main">
        <mc:Choice Requires="p14">
          <p:contentPart r:id="rId473" p14:bwMode="auto">
            <p14:nvContentPartPr>
              <p14:cNvPr id="69" name="墨迹 68"/>
              <p14:cNvContentPartPr/>
              <p14:nvPr/>
            </p14:nvContentPartPr>
            <p14:xfrm>
              <a:off x="9436036" y="3902743"/>
              <a:ext cx="79010" cy="659857"/>
            </p14:xfrm>
          </p:contentPart>
        </mc:Choice>
        <mc:Fallback xmlns="">
          <p:pic>
            <p:nvPicPr>
              <p:cNvPr id="69" name="墨迹 68"/>
            </p:nvPicPr>
            <p:blipFill>
              <a:blip r:embed="rId474"/>
            </p:blipFill>
            <p:spPr>
              <a:xfrm>
                <a:off x="9436036" y="3902743"/>
                <a:ext cx="79010" cy="659857"/>
              </a:xfrm>
              <a:prstGeom prst="rect"/>
            </p:spPr>
          </p:pic>
        </mc:Fallback>
      </mc:AlternateContent>
      <mc:AlternateContent xmlns:mc="http://schemas.openxmlformats.org/markup-compatibility/2006" xmlns:p14="http://schemas.microsoft.com/office/powerpoint/2010/main">
        <mc:Choice Requires="p14">
          <p:contentPart r:id="rId475" p14:bwMode="auto">
            <p14:nvContentPartPr>
              <p14:cNvPr id="87" name="墨迹 86"/>
              <p14:cNvContentPartPr/>
              <p14:nvPr/>
            </p14:nvContentPartPr>
            <p14:xfrm>
              <a:off x="9515046" y="3773027"/>
              <a:ext cx="2522672" cy="1923173"/>
            </p14:xfrm>
          </p:contentPart>
        </mc:Choice>
        <mc:Fallback xmlns="">
          <p:pic>
            <p:nvPicPr>
              <p:cNvPr id="87" name="墨迹 86"/>
            </p:nvPicPr>
            <p:blipFill>
              <a:blip r:embed="rId476"/>
            </p:blipFill>
            <p:spPr>
              <a:xfrm>
                <a:off x="9515046" y="3773027"/>
                <a:ext cx="2522672" cy="1923173"/>
              </a:xfrm>
              <a:prstGeom prst="rect"/>
            </p:spPr>
          </p:pic>
        </mc:Fallback>
      </mc:AlternateContent>
      <mc:AlternateContent xmlns:mc="http://schemas.openxmlformats.org/markup-compatibility/2006" xmlns:p14="http://schemas.microsoft.com/office/powerpoint/2010/main">
        <mc:Choice Requires="p14">
          <p:contentPart r:id="rId477" p14:bwMode="auto">
            <p14:nvContentPartPr>
              <p14:cNvPr id="88" name="墨迹 87"/>
              <p14:cNvContentPartPr/>
              <p14:nvPr/>
            </p14:nvContentPartPr>
            <p14:xfrm>
              <a:off x="9560194" y="3778667"/>
              <a:ext cx="2517029" cy="1855495"/>
            </p14:xfrm>
          </p:contentPart>
        </mc:Choice>
        <mc:Fallback xmlns="">
          <p:pic>
            <p:nvPicPr>
              <p:cNvPr id="88" name="墨迹 87"/>
            </p:nvPicPr>
            <p:blipFill>
              <a:blip r:embed="rId478"/>
            </p:blipFill>
            <p:spPr>
              <a:xfrm>
                <a:off x="9560194" y="3778667"/>
                <a:ext cx="2517029" cy="1855495"/>
              </a:xfrm>
              <a:prstGeom prst="rect"/>
            </p:spPr>
          </p:pic>
        </mc:Fallback>
      </mc:AlternateContent>
      <mc:AlternateContent xmlns:mc="http://schemas.openxmlformats.org/markup-compatibility/2006" xmlns:p14="http://schemas.microsoft.com/office/powerpoint/2010/main">
        <mc:Choice Requires="p14">
          <p:contentPart r:id="rId479" p14:bwMode="auto">
            <p14:nvContentPartPr>
              <p14:cNvPr id="89" name="墨迹 88"/>
              <p14:cNvContentPartPr/>
              <p14:nvPr/>
            </p14:nvContentPartPr>
            <p14:xfrm>
              <a:off x="2646830" y="4534401"/>
              <a:ext cx="1484257" cy="140995"/>
            </p14:xfrm>
          </p:contentPart>
        </mc:Choice>
        <mc:Fallback xmlns="">
          <p:pic>
            <p:nvPicPr>
              <p:cNvPr id="89" name="墨迹 88"/>
            </p:nvPicPr>
            <p:blipFill>
              <a:blip r:embed="rId480"/>
            </p:blipFill>
            <p:spPr>
              <a:xfrm>
                <a:off x="2646830" y="4534401"/>
                <a:ext cx="1484257" cy="140995"/>
              </a:xfrm>
              <a:prstGeom prst="rect"/>
            </p:spPr>
          </p:pic>
        </mc:Fallback>
      </mc:AlternateContent>
      <mc:AlternateContent xmlns:mc="http://schemas.openxmlformats.org/markup-compatibility/2006" xmlns:p14="http://schemas.microsoft.com/office/powerpoint/2010/main">
        <mc:Choice Requires="p14">
          <p:contentPart r:id="rId481" p14:bwMode="auto">
            <p14:nvContentPartPr>
              <p14:cNvPr id="90" name="墨迹 89"/>
              <p14:cNvContentPartPr/>
              <p14:nvPr/>
            </p14:nvContentPartPr>
            <p14:xfrm>
              <a:off x="2641187" y="4534401"/>
              <a:ext cx="1698712" cy="118436"/>
            </p14:xfrm>
          </p:contentPart>
        </mc:Choice>
        <mc:Fallback xmlns="">
          <p:pic>
            <p:nvPicPr>
              <p:cNvPr id="90" name="墨迹 89"/>
            </p:nvPicPr>
            <p:blipFill>
              <a:blip r:embed="rId482"/>
            </p:blipFill>
            <p:spPr>
              <a:xfrm>
                <a:off x="2641187" y="4534401"/>
                <a:ext cx="1698712" cy="118436"/>
              </a:xfrm>
              <a:prstGeom prst="rect"/>
            </p:spPr>
          </p:pic>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118542" y="836712"/>
            <a:ext cx="6626875" cy="1467685"/>
          </a:xfrm>
          <a:prstGeom prst="rect">
            <a:avLst/>
          </a:prstGeom>
        </p:spPr>
        <p:txBody>
          <a:bodyPr wrap="square" lIns="121898" tIns="60948" rIns="121898" bIns="60948">
            <a:spAutoFit/>
          </a:bodyPr>
          <a:lstStyle/>
          <a:p>
            <a:pPr marL="252095" indent="-252095" algn="just" defTabSz="0">
              <a:lnSpc>
                <a:spcPct val="150000"/>
              </a:lnSpc>
              <a:spcAft>
                <a:spcPts val="0"/>
              </a:spcAft>
              <a:tabLst>
                <a:tab pos="2610485" algn="l"/>
              </a:tabLst>
            </a:pPr>
            <a:r>
              <a:rPr lang="en-US" altLang="zh-CN" kern="100" dirty="0">
                <a:latin typeface="Times New Roman" panose="02020603050405020304"/>
                <a:ea typeface="微软雅黑" panose="020B0503020204020204" charset="-122"/>
                <a:cs typeface="Courier New" panose="02070309020205020404"/>
              </a:rPr>
              <a:t>3</a:t>
            </a:r>
            <a:r>
              <a:rPr lang="en-US" altLang="zh-CN" sz="1400" kern="100" dirty="0">
                <a:latin typeface="Times New Roman" panose="02020603050405020304"/>
                <a:ea typeface="微软雅黑" panose="020B0503020204020204" charset="-122"/>
                <a:cs typeface="Courier New" panose="02070309020205020404"/>
              </a:rPr>
              <a:t>.</a:t>
            </a:r>
            <a:r>
              <a:rPr lang="en-US" altLang="zh-CN" sz="1400" b="1" kern="100" dirty="0">
                <a:latin typeface="Times New Roman" panose="02020603050405020304"/>
                <a:cs typeface="Courier New" panose="02070309020205020404"/>
              </a:rPr>
              <a:t>(2022·</a:t>
            </a:r>
            <a:r>
              <a:rPr lang="zh-CN" altLang="zh-CN" sz="1400" b="1" kern="100" dirty="0">
                <a:latin typeface="Times New Roman" panose="02020603050405020304"/>
                <a:cs typeface="Times New Roman" panose="02020603050405020304"/>
              </a:rPr>
              <a:t>山东卷</a:t>
            </a:r>
            <a:r>
              <a:rPr lang="en-US" altLang="zh-CN" sz="1400" b="1" kern="100" dirty="0">
                <a:latin typeface="Times New Roman" panose="02020603050405020304"/>
                <a:cs typeface="Courier New" panose="02070309020205020404"/>
              </a:rPr>
              <a:t>)</a:t>
            </a:r>
            <a:r>
              <a:rPr lang="zh-CN" altLang="zh-CN" sz="1400" kern="100" dirty="0">
                <a:latin typeface="Times New Roman" panose="02020603050405020304"/>
                <a:ea typeface="微软雅黑" panose="020B0503020204020204" charset="-122"/>
                <a:cs typeface="Times New Roman" panose="02020603050405020304"/>
              </a:rPr>
              <a:t>工业上以</a:t>
            </a:r>
            <a:r>
              <a:rPr lang="en-US" altLang="zh-CN" sz="1400" kern="100" dirty="0">
                <a:latin typeface="Times New Roman" panose="02020603050405020304"/>
                <a:ea typeface="微软雅黑" panose="020B0503020204020204" charset="-122"/>
                <a:cs typeface="Courier New" panose="02070309020205020404"/>
              </a:rPr>
              <a:t>SrSO</a:t>
            </a:r>
            <a:r>
              <a:rPr lang="en-US" altLang="zh-CN" sz="1400" kern="100" baseline="-25000" dirty="0">
                <a:latin typeface="Times New Roman" panose="02020603050405020304"/>
                <a:ea typeface="微软雅黑" panose="020B0503020204020204" charset="-122"/>
                <a:cs typeface="Courier New" panose="02070309020205020404"/>
              </a:rPr>
              <a:t>4</a:t>
            </a:r>
            <a:r>
              <a:rPr lang="en-US" altLang="zh-CN" sz="1400" kern="100" dirty="0">
                <a:latin typeface="Times New Roman" panose="02020603050405020304"/>
                <a:ea typeface="微软雅黑" panose="020B0503020204020204" charset="-122"/>
                <a:cs typeface="Courier New" panose="02070309020205020404"/>
              </a:rPr>
              <a:t>(s)</a:t>
            </a:r>
            <a:r>
              <a:rPr lang="zh-CN" altLang="zh-CN" sz="1400" kern="100" dirty="0">
                <a:latin typeface="Times New Roman" panose="02020603050405020304"/>
                <a:ea typeface="微软雅黑" panose="020B0503020204020204" charset="-122"/>
                <a:cs typeface="Times New Roman" panose="02020603050405020304"/>
              </a:rPr>
              <a:t>为原料生产</a:t>
            </a:r>
            <a:r>
              <a:rPr lang="en-US" altLang="zh-CN" sz="1400" kern="100" dirty="0">
                <a:latin typeface="Times New Roman" panose="02020603050405020304"/>
                <a:ea typeface="微软雅黑" panose="020B0503020204020204" charset="-122"/>
                <a:cs typeface="Courier New" panose="02070309020205020404"/>
              </a:rPr>
              <a:t>SrCO</a:t>
            </a:r>
            <a:r>
              <a:rPr lang="en-US" altLang="zh-CN" sz="1400" kern="100" baseline="-25000" dirty="0">
                <a:latin typeface="Times New Roman" panose="02020603050405020304"/>
                <a:ea typeface="微软雅黑" panose="020B0503020204020204" charset="-122"/>
                <a:cs typeface="Courier New" panose="02070309020205020404"/>
              </a:rPr>
              <a:t>3</a:t>
            </a:r>
            <a:r>
              <a:rPr lang="en-US" altLang="zh-CN" sz="1400" kern="100" dirty="0">
                <a:latin typeface="Times New Roman" panose="02020603050405020304"/>
                <a:ea typeface="微软雅黑" panose="020B0503020204020204" charset="-122"/>
                <a:cs typeface="Courier New" panose="02070309020205020404"/>
              </a:rPr>
              <a:t>(s)</a:t>
            </a:r>
            <a:r>
              <a:rPr lang="zh-CN" altLang="zh-CN" sz="1400" kern="100" dirty="0">
                <a:latin typeface="Times New Roman" panose="02020603050405020304"/>
                <a:ea typeface="微软雅黑" panose="020B0503020204020204" charset="-122"/>
                <a:cs typeface="Times New Roman" panose="02020603050405020304"/>
              </a:rPr>
              <a:t>，对其工艺条件进行研究。现有含</a:t>
            </a:r>
            <a:r>
              <a:rPr lang="en-US" altLang="zh-CN" sz="1400" kern="100" dirty="0">
                <a:latin typeface="Times New Roman" panose="02020603050405020304"/>
                <a:ea typeface="微软雅黑" panose="020B0503020204020204" charset="-122"/>
                <a:cs typeface="Courier New" panose="02070309020205020404"/>
              </a:rPr>
              <a:t>SrCO</a:t>
            </a:r>
            <a:r>
              <a:rPr lang="en-US" altLang="zh-CN" sz="1400" kern="100" baseline="-25000" dirty="0">
                <a:latin typeface="Times New Roman" panose="02020603050405020304"/>
                <a:ea typeface="微软雅黑" panose="020B0503020204020204" charset="-122"/>
                <a:cs typeface="Courier New" panose="02070309020205020404"/>
              </a:rPr>
              <a:t>3</a:t>
            </a:r>
            <a:r>
              <a:rPr lang="en-US" altLang="zh-CN" sz="1400" kern="100" dirty="0">
                <a:latin typeface="Times New Roman" panose="02020603050405020304"/>
                <a:ea typeface="微软雅黑" panose="020B0503020204020204" charset="-122"/>
                <a:cs typeface="Courier New" panose="02070309020205020404"/>
              </a:rPr>
              <a:t>(s)</a:t>
            </a:r>
            <a:r>
              <a:rPr lang="zh-CN" altLang="zh-CN" sz="1400" kern="100" dirty="0">
                <a:latin typeface="Times New Roman" panose="02020603050405020304"/>
                <a:ea typeface="微软雅黑" panose="020B0503020204020204" charset="-122"/>
                <a:cs typeface="Times New Roman" panose="02020603050405020304"/>
              </a:rPr>
              <a:t>的</a:t>
            </a:r>
            <a:r>
              <a:rPr lang="en-US" altLang="zh-CN" sz="1400" kern="100" dirty="0">
                <a:latin typeface="Times New Roman" panose="02020603050405020304"/>
                <a:ea typeface="微软雅黑" panose="020B0503020204020204" charset="-122"/>
                <a:cs typeface="Courier New" panose="02070309020205020404"/>
              </a:rPr>
              <a:t>0.1 </a:t>
            </a:r>
            <a:r>
              <a:rPr lang="en-US" altLang="zh-CN" sz="1400" kern="100" dirty="0" err="1">
                <a:latin typeface="Times New Roman" panose="02020603050405020304"/>
                <a:ea typeface="微软雅黑" panose="020B0503020204020204" charset="-122"/>
                <a:cs typeface="Courier New" panose="02070309020205020404"/>
              </a:rPr>
              <a:t>mol·L</a:t>
            </a:r>
            <a:r>
              <a:rPr lang="zh-CN" altLang="zh-CN" sz="1400" kern="100" baseline="30000" dirty="0">
                <a:latin typeface="Times New Roman" panose="02020603050405020304"/>
                <a:ea typeface="微软雅黑" panose="020B0503020204020204" charset="-122"/>
                <a:cs typeface="Times New Roman" panose="02020603050405020304"/>
              </a:rPr>
              <a:t>－</a:t>
            </a:r>
            <a:r>
              <a:rPr lang="en-US" altLang="zh-CN" sz="1400" kern="100" baseline="30000" dirty="0">
                <a:latin typeface="Times New Roman" panose="02020603050405020304"/>
                <a:ea typeface="微软雅黑" panose="020B0503020204020204" charset="-122"/>
                <a:cs typeface="Courier New" panose="02070309020205020404"/>
              </a:rPr>
              <a:t>1</a:t>
            </a:r>
            <a:r>
              <a:rPr lang="zh-CN" altLang="zh-CN" sz="1400" kern="100" dirty="0">
                <a:latin typeface="Times New Roman" panose="02020603050405020304"/>
                <a:ea typeface="微软雅黑" panose="020B0503020204020204" charset="-122"/>
                <a:cs typeface="Times New Roman" panose="02020603050405020304"/>
              </a:rPr>
              <a:t>、</a:t>
            </a:r>
            <a:r>
              <a:rPr lang="en-US" altLang="zh-CN" sz="1400" kern="100" dirty="0">
                <a:latin typeface="Times New Roman" panose="02020603050405020304"/>
                <a:ea typeface="微软雅黑" panose="020B0503020204020204" charset="-122"/>
                <a:cs typeface="Courier New" panose="02070309020205020404"/>
              </a:rPr>
              <a:t>1.0 </a:t>
            </a:r>
            <a:r>
              <a:rPr lang="en-US" altLang="zh-CN" sz="1400" kern="100" dirty="0" err="1">
                <a:latin typeface="Times New Roman" panose="02020603050405020304"/>
                <a:ea typeface="微软雅黑" panose="020B0503020204020204" charset="-122"/>
                <a:cs typeface="Courier New" panose="02070309020205020404"/>
              </a:rPr>
              <a:t>mol·L</a:t>
            </a:r>
            <a:r>
              <a:rPr lang="zh-CN" altLang="zh-CN" sz="1400" kern="100" baseline="30000" dirty="0">
                <a:latin typeface="Times New Roman" panose="02020603050405020304"/>
                <a:ea typeface="微软雅黑" panose="020B0503020204020204" charset="-122"/>
                <a:cs typeface="Times New Roman" panose="02020603050405020304"/>
              </a:rPr>
              <a:t>－</a:t>
            </a:r>
            <a:r>
              <a:rPr lang="en-US" altLang="zh-CN" sz="1400" kern="100" baseline="30000" dirty="0">
                <a:latin typeface="Times New Roman" panose="02020603050405020304"/>
                <a:ea typeface="微软雅黑" panose="020B0503020204020204" charset="-122"/>
                <a:cs typeface="Courier New" panose="02070309020205020404"/>
              </a:rPr>
              <a:t>1 </a:t>
            </a:r>
            <a:r>
              <a:rPr lang="en-US" altLang="zh-CN" sz="1400" kern="100" dirty="0">
                <a:latin typeface="Times New Roman" panose="02020603050405020304"/>
                <a:ea typeface="微软雅黑" panose="020B0503020204020204" charset="-122"/>
                <a:cs typeface="Courier New" panose="02070309020205020404"/>
              </a:rPr>
              <a:t>Na</a:t>
            </a:r>
            <a:r>
              <a:rPr lang="en-US" altLang="zh-CN" sz="1400" kern="100" baseline="-25000" dirty="0">
                <a:latin typeface="Times New Roman" panose="02020603050405020304"/>
                <a:ea typeface="微软雅黑" panose="020B0503020204020204" charset="-122"/>
                <a:cs typeface="Courier New" panose="02070309020205020404"/>
              </a:rPr>
              <a:t>2</a:t>
            </a:r>
            <a:r>
              <a:rPr lang="en-US" altLang="zh-CN" sz="1400" kern="100" dirty="0">
                <a:latin typeface="Times New Roman" panose="02020603050405020304"/>
                <a:ea typeface="微软雅黑" panose="020B0503020204020204" charset="-122"/>
                <a:cs typeface="Courier New" panose="02070309020205020404"/>
              </a:rPr>
              <a:t>CO</a:t>
            </a:r>
            <a:r>
              <a:rPr lang="en-US" altLang="zh-CN" sz="1400" kern="100" baseline="-25000" dirty="0">
                <a:latin typeface="Times New Roman" panose="02020603050405020304"/>
                <a:ea typeface="微软雅黑" panose="020B0503020204020204" charset="-122"/>
                <a:cs typeface="Courier New" panose="02070309020205020404"/>
              </a:rPr>
              <a:t>3</a:t>
            </a:r>
            <a:r>
              <a:rPr lang="zh-CN" altLang="zh-CN" sz="1400" kern="100" dirty="0">
                <a:latin typeface="Times New Roman" panose="02020603050405020304"/>
                <a:ea typeface="微软雅黑" panose="020B0503020204020204" charset="-122"/>
                <a:cs typeface="Times New Roman" panose="02020603050405020304"/>
              </a:rPr>
              <a:t>溶液，含</a:t>
            </a:r>
            <a:r>
              <a:rPr lang="en-US" altLang="zh-CN" sz="1400" kern="100" dirty="0">
                <a:latin typeface="Times New Roman" panose="02020603050405020304"/>
                <a:ea typeface="微软雅黑" panose="020B0503020204020204" charset="-122"/>
                <a:cs typeface="Courier New" panose="02070309020205020404"/>
              </a:rPr>
              <a:t>SrSO</a:t>
            </a:r>
            <a:r>
              <a:rPr lang="en-US" altLang="zh-CN" sz="1400" kern="100" baseline="-25000" dirty="0">
                <a:latin typeface="Times New Roman" panose="02020603050405020304"/>
                <a:ea typeface="微软雅黑" panose="020B0503020204020204" charset="-122"/>
                <a:cs typeface="Courier New" panose="02070309020205020404"/>
              </a:rPr>
              <a:t>4</a:t>
            </a:r>
            <a:r>
              <a:rPr lang="en-US" altLang="zh-CN" sz="1400" kern="100" dirty="0">
                <a:latin typeface="Times New Roman" panose="02020603050405020304"/>
                <a:ea typeface="微软雅黑" panose="020B0503020204020204" charset="-122"/>
                <a:cs typeface="Courier New" panose="02070309020205020404"/>
              </a:rPr>
              <a:t>(s)</a:t>
            </a:r>
            <a:r>
              <a:rPr lang="zh-CN" altLang="zh-CN" sz="1400" kern="100" dirty="0">
                <a:latin typeface="Times New Roman" panose="02020603050405020304"/>
                <a:ea typeface="微软雅黑" panose="020B0503020204020204" charset="-122"/>
                <a:cs typeface="Times New Roman" panose="02020603050405020304"/>
              </a:rPr>
              <a:t>的</a:t>
            </a:r>
            <a:r>
              <a:rPr lang="en-US" altLang="zh-CN" sz="1400" kern="100" dirty="0">
                <a:latin typeface="Times New Roman" panose="02020603050405020304"/>
                <a:ea typeface="微软雅黑" panose="020B0503020204020204" charset="-122"/>
                <a:cs typeface="Courier New" panose="02070309020205020404"/>
              </a:rPr>
              <a:t>0.1 </a:t>
            </a:r>
            <a:r>
              <a:rPr lang="en-US" altLang="zh-CN" sz="1400" kern="100" dirty="0" err="1">
                <a:latin typeface="Times New Roman" panose="02020603050405020304"/>
                <a:ea typeface="微软雅黑" panose="020B0503020204020204" charset="-122"/>
                <a:cs typeface="Courier New" panose="02070309020205020404"/>
              </a:rPr>
              <a:t>mol·L</a:t>
            </a:r>
            <a:r>
              <a:rPr lang="zh-CN" altLang="zh-CN" sz="1400" kern="100" baseline="30000" dirty="0">
                <a:latin typeface="Times New Roman" panose="02020603050405020304"/>
                <a:ea typeface="微软雅黑" panose="020B0503020204020204" charset="-122"/>
                <a:cs typeface="Times New Roman" panose="02020603050405020304"/>
              </a:rPr>
              <a:t>－</a:t>
            </a:r>
            <a:r>
              <a:rPr lang="en-US" altLang="zh-CN" sz="1400" kern="100" baseline="30000" dirty="0">
                <a:latin typeface="Times New Roman" panose="02020603050405020304"/>
                <a:ea typeface="微软雅黑" panose="020B0503020204020204" charset="-122"/>
                <a:cs typeface="Courier New" panose="02070309020205020404"/>
              </a:rPr>
              <a:t>1</a:t>
            </a:r>
            <a:r>
              <a:rPr lang="zh-CN" altLang="zh-CN" sz="1400" kern="100" dirty="0">
                <a:latin typeface="Times New Roman" panose="02020603050405020304"/>
                <a:ea typeface="微软雅黑" panose="020B0503020204020204" charset="-122"/>
                <a:cs typeface="Times New Roman" panose="02020603050405020304"/>
              </a:rPr>
              <a:t>、</a:t>
            </a:r>
            <a:r>
              <a:rPr lang="en-US" altLang="zh-CN" sz="1400" kern="100" dirty="0">
                <a:latin typeface="Times New Roman" panose="02020603050405020304"/>
                <a:ea typeface="微软雅黑" panose="020B0503020204020204" charset="-122"/>
                <a:cs typeface="Courier New" panose="02070309020205020404"/>
              </a:rPr>
              <a:t>1.0 </a:t>
            </a:r>
            <a:r>
              <a:rPr lang="en-US" altLang="zh-CN" sz="1400" kern="100" dirty="0" err="1">
                <a:latin typeface="Times New Roman" panose="02020603050405020304"/>
                <a:ea typeface="微软雅黑" panose="020B0503020204020204" charset="-122"/>
                <a:cs typeface="Courier New" panose="02070309020205020404"/>
              </a:rPr>
              <a:t>mol·L</a:t>
            </a:r>
            <a:r>
              <a:rPr lang="zh-CN" altLang="zh-CN" sz="1400" kern="100" baseline="30000" dirty="0">
                <a:latin typeface="Times New Roman" panose="02020603050405020304"/>
                <a:ea typeface="微软雅黑" panose="020B0503020204020204" charset="-122"/>
                <a:cs typeface="Times New Roman" panose="02020603050405020304"/>
              </a:rPr>
              <a:t>－</a:t>
            </a:r>
            <a:r>
              <a:rPr lang="en-US" altLang="zh-CN" sz="1400" kern="100" baseline="30000" dirty="0">
                <a:latin typeface="Times New Roman" panose="02020603050405020304"/>
                <a:ea typeface="微软雅黑" panose="020B0503020204020204" charset="-122"/>
                <a:cs typeface="Courier New" panose="02070309020205020404"/>
              </a:rPr>
              <a:t>1</a:t>
            </a:r>
            <a:r>
              <a:rPr lang="en-US" altLang="zh-CN" sz="1400" kern="100" dirty="0">
                <a:latin typeface="Times New Roman" panose="02020603050405020304"/>
                <a:ea typeface="微软雅黑" panose="020B0503020204020204" charset="-122"/>
                <a:cs typeface="Courier New" panose="02070309020205020404"/>
              </a:rPr>
              <a:t>Na</a:t>
            </a:r>
            <a:r>
              <a:rPr lang="en-US" altLang="zh-CN" sz="1400" kern="100" baseline="-25000" dirty="0">
                <a:latin typeface="Times New Roman" panose="02020603050405020304"/>
                <a:ea typeface="微软雅黑" panose="020B0503020204020204" charset="-122"/>
                <a:cs typeface="Courier New" panose="02070309020205020404"/>
              </a:rPr>
              <a:t>2</a:t>
            </a:r>
            <a:r>
              <a:rPr lang="en-US" altLang="zh-CN" sz="1400" kern="100" dirty="0">
                <a:latin typeface="Times New Roman" panose="02020603050405020304"/>
                <a:ea typeface="微软雅黑" panose="020B0503020204020204" charset="-122"/>
                <a:cs typeface="Courier New" panose="02070309020205020404"/>
              </a:rPr>
              <a:t>SO</a:t>
            </a:r>
            <a:r>
              <a:rPr lang="en-US" altLang="zh-CN" sz="1400" kern="100" baseline="-25000" dirty="0">
                <a:latin typeface="Times New Roman" panose="02020603050405020304"/>
                <a:ea typeface="微软雅黑" panose="020B0503020204020204" charset="-122"/>
                <a:cs typeface="Courier New" panose="02070309020205020404"/>
              </a:rPr>
              <a:t>4</a:t>
            </a:r>
            <a:r>
              <a:rPr lang="zh-CN" altLang="zh-CN" sz="1400" kern="100" dirty="0">
                <a:latin typeface="Times New Roman" panose="02020603050405020304"/>
                <a:ea typeface="微软雅黑" panose="020B0503020204020204" charset="-122"/>
                <a:cs typeface="Times New Roman" panose="02020603050405020304"/>
              </a:rPr>
              <a:t>溶液。在一定</a:t>
            </a:r>
            <a:r>
              <a:rPr lang="en-US" altLang="zh-CN" sz="1400" kern="100" dirty="0">
                <a:latin typeface="Times New Roman" panose="02020603050405020304"/>
                <a:ea typeface="微软雅黑" panose="020B0503020204020204" charset="-122"/>
                <a:cs typeface="Courier New" panose="02070309020205020404"/>
              </a:rPr>
              <a:t>pH</a:t>
            </a:r>
            <a:r>
              <a:rPr lang="zh-CN" altLang="zh-CN" sz="1400" kern="100" dirty="0">
                <a:latin typeface="Times New Roman" panose="02020603050405020304"/>
                <a:ea typeface="微软雅黑" panose="020B0503020204020204" charset="-122"/>
                <a:cs typeface="Times New Roman" panose="02020603050405020304"/>
              </a:rPr>
              <a:t>范围内，四种溶液中</a:t>
            </a:r>
            <a:r>
              <a:rPr lang="en-US" altLang="zh-CN" sz="1400" kern="100" dirty="0" err="1">
                <a:latin typeface="Times New Roman" panose="02020603050405020304"/>
                <a:ea typeface="微软雅黑" panose="020B0503020204020204" charset="-122"/>
                <a:cs typeface="Courier New" panose="02070309020205020404"/>
              </a:rPr>
              <a:t>lg</a:t>
            </a:r>
            <a:r>
              <a:rPr lang="en-US" altLang="zh-CN" sz="1400" kern="100" dirty="0">
                <a:latin typeface="Times New Roman" panose="02020603050405020304"/>
                <a:ea typeface="微软雅黑" panose="020B0503020204020204" charset="-122"/>
                <a:cs typeface="Courier New" panose="02070309020205020404"/>
              </a:rPr>
              <a:t>[</a:t>
            </a:r>
            <a:r>
              <a:rPr lang="en-US" altLang="zh-CN" sz="1400" i="1" kern="100" dirty="0">
                <a:latin typeface="Times New Roman" panose="02020603050405020304"/>
                <a:ea typeface="微软雅黑" panose="020B0503020204020204" charset="-122"/>
                <a:cs typeface="Courier New" panose="02070309020205020404"/>
              </a:rPr>
              <a:t>c</a:t>
            </a:r>
            <a:r>
              <a:rPr lang="en-US" altLang="zh-CN" sz="1400" kern="100" dirty="0">
                <a:latin typeface="Times New Roman" panose="02020603050405020304"/>
                <a:ea typeface="微软雅黑" panose="020B0503020204020204" charset="-122"/>
                <a:cs typeface="Courier New" panose="02070309020205020404"/>
              </a:rPr>
              <a:t>(Sr</a:t>
            </a:r>
            <a:r>
              <a:rPr lang="en-US" altLang="zh-CN" sz="1400" kern="100" baseline="30000" dirty="0">
                <a:latin typeface="Times New Roman" panose="02020603050405020304"/>
                <a:ea typeface="微软雅黑" panose="020B0503020204020204" charset="-122"/>
                <a:cs typeface="Courier New" panose="02070309020205020404"/>
              </a:rPr>
              <a:t>2</a:t>
            </a:r>
            <a:r>
              <a:rPr lang="zh-CN" altLang="zh-CN" sz="1400" kern="100" baseline="30000" dirty="0">
                <a:latin typeface="Times New Roman" panose="02020603050405020304"/>
                <a:ea typeface="微软雅黑" panose="020B0503020204020204" charset="-122"/>
                <a:cs typeface="Times New Roman" panose="02020603050405020304"/>
              </a:rPr>
              <a:t>＋</a:t>
            </a:r>
            <a:r>
              <a:rPr lang="en-US" altLang="zh-CN" sz="1400" kern="100" dirty="0">
                <a:latin typeface="Times New Roman" panose="02020603050405020304"/>
                <a:ea typeface="微软雅黑" panose="020B0503020204020204" charset="-122"/>
                <a:cs typeface="Courier New" panose="02070309020205020404"/>
              </a:rPr>
              <a:t>)/</a:t>
            </a:r>
            <a:r>
              <a:rPr lang="en-US" altLang="zh-CN" sz="1400" kern="100" dirty="0" err="1">
                <a:latin typeface="Times New Roman" panose="02020603050405020304"/>
                <a:ea typeface="微软雅黑" panose="020B0503020204020204" charset="-122"/>
                <a:cs typeface="Courier New" panose="02070309020205020404"/>
              </a:rPr>
              <a:t>mol·L</a:t>
            </a:r>
            <a:r>
              <a:rPr lang="zh-CN" altLang="zh-CN" sz="1400" kern="100" baseline="30000" dirty="0">
                <a:latin typeface="Times New Roman" panose="02020603050405020304"/>
                <a:ea typeface="微软雅黑" panose="020B0503020204020204" charset="-122"/>
                <a:cs typeface="Times New Roman" panose="02020603050405020304"/>
              </a:rPr>
              <a:t>－</a:t>
            </a:r>
            <a:r>
              <a:rPr lang="en-US" altLang="zh-CN" sz="1400" kern="100" baseline="30000" dirty="0">
                <a:latin typeface="Times New Roman" panose="02020603050405020304"/>
                <a:ea typeface="微软雅黑" panose="020B0503020204020204" charset="-122"/>
                <a:cs typeface="Courier New" panose="02070309020205020404"/>
              </a:rPr>
              <a:t>1</a:t>
            </a:r>
            <a:r>
              <a:rPr lang="en-US" altLang="zh-CN" sz="1400" kern="100" dirty="0">
                <a:latin typeface="Times New Roman" panose="02020603050405020304"/>
                <a:ea typeface="微软雅黑" panose="020B0503020204020204" charset="-122"/>
                <a:cs typeface="Courier New" panose="02070309020205020404"/>
              </a:rPr>
              <a:t>]</a:t>
            </a:r>
            <a:r>
              <a:rPr lang="zh-CN" altLang="zh-CN" sz="1400" kern="100" dirty="0">
                <a:latin typeface="Times New Roman" panose="02020603050405020304"/>
                <a:ea typeface="微软雅黑" panose="020B0503020204020204" charset="-122"/>
                <a:cs typeface="Times New Roman" panose="02020603050405020304"/>
              </a:rPr>
              <a:t>随</a:t>
            </a:r>
            <a:r>
              <a:rPr lang="en-US" altLang="zh-CN" sz="1400" kern="100" dirty="0">
                <a:latin typeface="Times New Roman" panose="02020603050405020304"/>
                <a:ea typeface="微软雅黑" panose="020B0503020204020204" charset="-122"/>
                <a:cs typeface="Courier New" panose="02070309020205020404"/>
              </a:rPr>
              <a:t>pH</a:t>
            </a:r>
            <a:r>
              <a:rPr lang="zh-CN" altLang="zh-CN" sz="1400" kern="100" dirty="0">
                <a:latin typeface="Times New Roman" panose="02020603050405020304"/>
                <a:ea typeface="微软雅黑" panose="020B0503020204020204" charset="-122"/>
                <a:cs typeface="Times New Roman" panose="02020603050405020304"/>
              </a:rPr>
              <a:t>的变化关系如图所示。下列说法错误的是</a:t>
            </a:r>
            <a:r>
              <a:rPr lang="en-US" altLang="zh-CN" sz="1400" kern="100" dirty="0">
                <a:latin typeface="Times New Roman" panose="02020603050405020304"/>
                <a:ea typeface="微软雅黑" panose="020B0503020204020204" charset="-122"/>
                <a:cs typeface="Courier New" panose="02070309020205020404"/>
              </a:rPr>
              <a:t>(</a:t>
            </a:r>
            <a:r>
              <a:rPr lang="zh-CN" altLang="zh-CN" sz="1400" kern="100" dirty="0">
                <a:latin typeface="Times New Roman" panose="02020603050405020304"/>
                <a:ea typeface="微软雅黑" panose="020B0503020204020204" charset="-122"/>
                <a:cs typeface="Times New Roman" panose="02020603050405020304"/>
              </a:rPr>
              <a:t>　　</a:t>
            </a:r>
            <a:r>
              <a:rPr lang="en-US" altLang="zh-CN" sz="1400" kern="100" dirty="0">
                <a:latin typeface="Times New Roman" panose="02020603050405020304"/>
                <a:ea typeface="微软雅黑" panose="020B0503020204020204" charset="-122"/>
                <a:cs typeface="Courier New" panose="02070309020205020404"/>
              </a:rPr>
              <a:t>)</a:t>
            </a:r>
            <a:endParaRPr lang="zh-CN" altLang="zh-CN" sz="1400" kern="100" dirty="0">
              <a:effectLst/>
              <a:latin typeface="宋体" panose="02010600030101010101" pitchFamily="2" charset="-122"/>
              <a:cs typeface="Courier New" panose="02070309020205020404"/>
            </a:endParaRPr>
          </a:p>
        </p:txBody>
      </p:sp>
      <p:pic>
        <p:nvPicPr>
          <p:cNvPr id="25602" name="Picture 2" descr="S7"/>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45417" y="980728"/>
            <a:ext cx="4959246" cy="32674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p:cNvPicPr>
            <a:picLocks noChangeAspect="1"/>
          </p:cNvPicPr>
          <p:nvPr/>
        </p:nvPicPr>
        <p:blipFill>
          <a:blip r:embed="rId2"/>
          <a:stretch>
            <a:fillRect/>
          </a:stretch>
        </p:blipFill>
        <p:spPr>
          <a:xfrm>
            <a:off x="485750" y="3933057"/>
            <a:ext cx="6729852" cy="2088232"/>
          </a:xfrm>
          <a:prstGeom prst="rect">
            <a:avLst/>
          </a:prstGeom>
        </p:spPr>
      </p:pic>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10745343" y="1742699"/>
              <a:ext cx="101584" cy="129715"/>
            </p14:xfrm>
          </p:contentPart>
        </mc:Choice>
        <mc:Fallback xmlns="">
          <p:pic>
            <p:nvPicPr>
              <p:cNvPr id="4" name="墨迹 3"/>
            </p:nvPicPr>
            <p:blipFill>
              <a:blip r:embed="rId4"/>
            </p:blipFill>
            <p:spPr>
              <a:xfrm>
                <a:off x="10745343" y="1742699"/>
                <a:ext cx="101584" cy="129715"/>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5" name="墨迹 4"/>
              <p14:cNvContentPartPr/>
              <p14:nvPr/>
            </p14:nvContentPartPr>
            <p14:xfrm>
              <a:off x="10863857" y="1810376"/>
              <a:ext cx="25397" cy="64858"/>
            </p14:xfrm>
          </p:contentPart>
        </mc:Choice>
        <mc:Fallback xmlns="">
          <p:pic>
            <p:nvPicPr>
              <p:cNvPr id="5" name="墨迹 4"/>
            </p:nvPicPr>
            <p:blipFill>
              <a:blip r:embed="rId6"/>
            </p:blipFill>
            <p:spPr>
              <a:xfrm>
                <a:off x="10863857" y="1810376"/>
                <a:ext cx="25397" cy="64858"/>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6" name="墨迹 5"/>
              <p14:cNvContentPartPr/>
              <p14:nvPr/>
            </p14:nvContentPartPr>
            <p14:xfrm>
              <a:off x="10962620" y="1691940"/>
              <a:ext cx="19752" cy="324289"/>
            </p14:xfrm>
          </p:contentPart>
        </mc:Choice>
        <mc:Fallback xmlns="">
          <p:pic>
            <p:nvPicPr>
              <p:cNvPr id="6" name="墨迹 5"/>
            </p:nvPicPr>
            <p:blipFill>
              <a:blip r:embed="rId8"/>
            </p:blipFill>
            <p:spPr>
              <a:xfrm>
                <a:off x="10962620" y="1691940"/>
                <a:ext cx="19752" cy="324289"/>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7" name="墨迹 6"/>
              <p14:cNvContentPartPr/>
              <p14:nvPr/>
            </p14:nvContentPartPr>
            <p14:xfrm>
              <a:off x="6704552" y="1215377"/>
              <a:ext cx="208812" cy="25379"/>
            </p14:xfrm>
          </p:contentPart>
        </mc:Choice>
        <mc:Fallback xmlns="">
          <p:pic>
            <p:nvPicPr>
              <p:cNvPr id="7" name="墨迹 6"/>
            </p:nvPicPr>
            <p:blipFill>
              <a:blip r:embed="rId10"/>
            </p:blipFill>
            <p:spPr>
              <a:xfrm>
                <a:off x="6704552" y="1215377"/>
                <a:ext cx="208812" cy="25379"/>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8" name="墨迹 7"/>
              <p14:cNvContentPartPr/>
              <p14:nvPr/>
            </p14:nvContentPartPr>
            <p14:xfrm>
              <a:off x="6634007" y="1116680"/>
              <a:ext cx="149554" cy="358128"/>
            </p14:xfrm>
          </p:contentPart>
        </mc:Choice>
        <mc:Fallback xmlns="">
          <p:pic>
            <p:nvPicPr>
              <p:cNvPr id="8" name="墨迹 7"/>
            </p:nvPicPr>
            <p:blipFill>
              <a:blip r:embed="rId12"/>
            </p:blipFill>
            <p:spPr>
              <a:xfrm>
                <a:off x="6634007" y="1116680"/>
                <a:ext cx="149554" cy="358128"/>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9" name="墨迹 8"/>
              <p14:cNvContentPartPr/>
              <p14:nvPr/>
            </p14:nvContentPartPr>
            <p14:xfrm>
              <a:off x="6772275" y="1353552"/>
              <a:ext cx="135445" cy="138175"/>
            </p14:xfrm>
          </p:contentPart>
        </mc:Choice>
        <mc:Fallback xmlns="">
          <p:pic>
            <p:nvPicPr>
              <p:cNvPr id="9" name="墨迹 8"/>
            </p:nvPicPr>
            <p:blipFill>
              <a:blip r:embed="rId14"/>
            </p:blipFill>
            <p:spPr>
              <a:xfrm>
                <a:off x="6772275" y="1353552"/>
                <a:ext cx="135445" cy="138175"/>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2" name="墨迹 11"/>
              <p14:cNvContentPartPr/>
              <p14:nvPr/>
            </p14:nvContentPartPr>
            <p14:xfrm>
              <a:off x="11095243" y="1748338"/>
              <a:ext cx="84653" cy="152275"/>
            </p14:xfrm>
          </p:contentPart>
        </mc:Choice>
        <mc:Fallback xmlns="">
          <p:pic>
            <p:nvPicPr>
              <p:cNvPr id="12" name="墨迹 11"/>
            </p:nvPicPr>
            <p:blipFill>
              <a:blip r:embed="rId16"/>
            </p:blipFill>
            <p:spPr>
              <a:xfrm>
                <a:off x="11095243" y="1748338"/>
                <a:ext cx="84653" cy="152275"/>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3" name="墨迹 12"/>
              <p14:cNvContentPartPr/>
              <p14:nvPr/>
            </p14:nvContentPartPr>
            <p14:xfrm>
              <a:off x="11179896" y="1708860"/>
              <a:ext cx="101584" cy="163554"/>
            </p14:xfrm>
          </p:contentPart>
        </mc:Choice>
        <mc:Fallback xmlns="">
          <p:pic>
            <p:nvPicPr>
              <p:cNvPr id="13" name="墨迹 12"/>
            </p:nvPicPr>
            <p:blipFill>
              <a:blip r:embed="rId18"/>
            </p:blipFill>
            <p:spPr>
              <a:xfrm>
                <a:off x="11179896" y="1708860"/>
                <a:ext cx="101584" cy="163554"/>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4" name="墨迹 13"/>
              <p14:cNvContentPartPr/>
              <p14:nvPr/>
            </p14:nvContentPartPr>
            <p14:xfrm>
              <a:off x="11253264" y="1748338"/>
              <a:ext cx="90296" cy="118436"/>
            </p14:xfrm>
          </p:contentPart>
        </mc:Choice>
        <mc:Fallback xmlns="">
          <p:pic>
            <p:nvPicPr>
              <p:cNvPr id="14" name="墨迹 13"/>
            </p:nvPicPr>
            <p:blipFill>
              <a:blip r:embed="rId20"/>
            </p:blipFill>
            <p:spPr>
              <a:xfrm>
                <a:off x="11253264" y="1748338"/>
                <a:ext cx="90296" cy="118436"/>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5" name="墨迹 14"/>
              <p14:cNvContentPartPr/>
              <p14:nvPr/>
            </p14:nvContentPartPr>
            <p14:xfrm>
              <a:off x="11394353" y="1691940"/>
              <a:ext cx="163663" cy="203033"/>
            </p14:xfrm>
          </p:contentPart>
        </mc:Choice>
        <mc:Fallback xmlns="">
          <p:pic>
            <p:nvPicPr>
              <p:cNvPr id="15" name="墨迹 14"/>
            </p:nvPicPr>
            <p:blipFill>
              <a:blip r:embed="rId22"/>
            </p:blipFill>
            <p:spPr>
              <a:xfrm>
                <a:off x="11394353" y="1691940"/>
                <a:ext cx="163663" cy="203033"/>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6" name="墨迹 15"/>
              <p14:cNvContentPartPr/>
              <p14:nvPr/>
            </p14:nvContentPartPr>
            <p14:xfrm>
              <a:off x="11603164" y="1691940"/>
              <a:ext cx="79010" cy="146635"/>
            </p14:xfrm>
          </p:contentPart>
        </mc:Choice>
        <mc:Fallback xmlns="">
          <p:pic>
            <p:nvPicPr>
              <p:cNvPr id="16" name="墨迹 15"/>
            </p:nvPicPr>
            <p:blipFill>
              <a:blip r:embed="rId24"/>
            </p:blipFill>
            <p:spPr>
              <a:xfrm>
                <a:off x="11603164" y="1691940"/>
                <a:ext cx="79010" cy="146635"/>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7" name="墨迹 16"/>
              <p14:cNvContentPartPr/>
              <p14:nvPr/>
            </p14:nvContentPartPr>
            <p14:xfrm>
              <a:off x="11676531" y="1759618"/>
              <a:ext cx="84653" cy="101516"/>
            </p14:xfrm>
          </p:contentPart>
        </mc:Choice>
        <mc:Fallback xmlns="">
          <p:pic>
            <p:nvPicPr>
              <p:cNvPr id="17" name="墨迹 16"/>
            </p:nvPicPr>
            <p:blipFill>
              <a:blip r:embed="rId26"/>
            </p:blipFill>
            <p:spPr>
              <a:xfrm>
                <a:off x="11676531" y="1759618"/>
                <a:ext cx="84653" cy="101516"/>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8" name="墨迹 17"/>
              <p14:cNvContentPartPr/>
              <p14:nvPr/>
            </p14:nvContentPartPr>
            <p14:xfrm>
              <a:off x="11670887" y="1742699"/>
              <a:ext cx="141089" cy="253791"/>
            </p14:xfrm>
          </p:contentPart>
        </mc:Choice>
        <mc:Fallback xmlns="">
          <p:pic>
            <p:nvPicPr>
              <p:cNvPr id="18" name="墨迹 17"/>
            </p:nvPicPr>
            <p:blipFill>
              <a:blip r:embed="rId28"/>
            </p:blipFill>
            <p:spPr>
              <a:xfrm>
                <a:off x="11670887" y="1742699"/>
                <a:ext cx="141089" cy="253791"/>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9" name="墨迹 18"/>
              <p14:cNvContentPartPr/>
              <p14:nvPr/>
            </p14:nvContentPartPr>
            <p14:xfrm>
              <a:off x="10827174" y="2430754"/>
              <a:ext cx="42326" cy="284810"/>
            </p14:xfrm>
          </p:contentPart>
        </mc:Choice>
        <mc:Fallback xmlns="">
          <p:pic>
            <p:nvPicPr>
              <p:cNvPr id="19" name="墨迹 18"/>
            </p:nvPicPr>
            <p:blipFill>
              <a:blip r:embed="rId30"/>
            </p:blipFill>
            <p:spPr>
              <a:xfrm>
                <a:off x="10827174" y="2430754"/>
                <a:ext cx="42326" cy="284810"/>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20" name="墨迹 19"/>
              <p14:cNvContentPartPr/>
              <p14:nvPr/>
            </p14:nvContentPartPr>
            <p14:xfrm>
              <a:off x="11106530" y="2419475"/>
              <a:ext cx="203168" cy="186113"/>
            </p14:xfrm>
          </p:contentPart>
        </mc:Choice>
        <mc:Fallback xmlns="">
          <p:pic>
            <p:nvPicPr>
              <p:cNvPr id="20" name="墨迹 19"/>
            </p:nvPicPr>
            <p:blipFill>
              <a:blip r:embed="rId32"/>
            </p:blipFill>
            <p:spPr>
              <a:xfrm>
                <a:off x="11106530" y="2419475"/>
                <a:ext cx="203168" cy="186113"/>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21" name="墨迹 20"/>
              <p14:cNvContentPartPr/>
              <p14:nvPr/>
            </p14:nvContentPartPr>
            <p14:xfrm>
              <a:off x="11270194" y="2481513"/>
              <a:ext cx="146732" cy="118436"/>
            </p14:xfrm>
          </p:contentPart>
        </mc:Choice>
        <mc:Fallback xmlns="">
          <p:pic>
            <p:nvPicPr>
              <p:cNvPr id="21" name="墨迹 20"/>
            </p:nvPicPr>
            <p:blipFill>
              <a:blip r:embed="rId34"/>
            </p:blipFill>
            <p:spPr>
              <a:xfrm>
                <a:off x="11270194" y="2481513"/>
                <a:ext cx="146732" cy="118436"/>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2" name="墨迹 21"/>
              <p14:cNvContentPartPr/>
              <p14:nvPr/>
            </p14:nvContentPartPr>
            <p14:xfrm>
              <a:off x="11428214" y="2408195"/>
              <a:ext cx="90296" cy="208673"/>
            </p14:xfrm>
          </p:contentPart>
        </mc:Choice>
        <mc:Fallback xmlns="">
          <p:pic>
            <p:nvPicPr>
              <p:cNvPr id="22" name="墨迹 21"/>
            </p:nvPicPr>
            <p:blipFill>
              <a:blip r:embed="rId36"/>
            </p:blipFill>
            <p:spPr>
              <a:xfrm>
                <a:off x="11428214" y="2408195"/>
                <a:ext cx="90296" cy="208673"/>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3" name="墨迹 22"/>
              <p14:cNvContentPartPr/>
              <p14:nvPr/>
            </p14:nvContentPartPr>
            <p14:xfrm>
              <a:off x="11512867" y="2430754"/>
              <a:ext cx="143911" cy="163555"/>
            </p14:xfrm>
          </p:contentPart>
        </mc:Choice>
        <mc:Fallback xmlns="">
          <p:pic>
            <p:nvPicPr>
              <p:cNvPr id="23" name="墨迹 22"/>
            </p:nvPicPr>
            <p:blipFill>
              <a:blip r:embed="rId38"/>
            </p:blipFill>
            <p:spPr>
              <a:xfrm>
                <a:off x="11512867" y="2430754"/>
                <a:ext cx="143911" cy="163555"/>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4" name="墨迹 23"/>
              <p14:cNvContentPartPr/>
              <p14:nvPr/>
            </p14:nvContentPartPr>
            <p14:xfrm>
              <a:off x="10801779" y="3101891"/>
              <a:ext cx="50792" cy="152275"/>
            </p14:xfrm>
          </p:contentPart>
        </mc:Choice>
        <mc:Fallback xmlns="">
          <p:pic>
            <p:nvPicPr>
              <p:cNvPr id="24" name="墨迹 23"/>
            </p:nvPicPr>
            <p:blipFill>
              <a:blip r:embed="rId40"/>
            </p:blipFill>
            <p:spPr>
              <a:xfrm>
                <a:off x="10801779" y="3101891"/>
                <a:ext cx="50792" cy="152275"/>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5" name="墨迹 24"/>
              <p14:cNvContentPartPr/>
              <p14:nvPr/>
            </p14:nvContentPartPr>
            <p14:xfrm>
              <a:off x="10996481" y="3169569"/>
              <a:ext cx="25396" cy="39478"/>
            </p14:xfrm>
          </p:contentPart>
        </mc:Choice>
        <mc:Fallback xmlns="">
          <p:pic>
            <p:nvPicPr>
              <p:cNvPr id="25" name="墨迹 24"/>
            </p:nvPicPr>
            <p:blipFill>
              <a:blip r:embed="rId42"/>
            </p:blipFill>
            <p:spPr>
              <a:xfrm>
                <a:off x="10996481" y="3169569"/>
                <a:ext cx="25396" cy="39478"/>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6" name="墨迹 25"/>
              <p14:cNvContentPartPr/>
              <p14:nvPr/>
            </p14:nvContentPartPr>
            <p14:xfrm>
              <a:off x="10892075" y="3073692"/>
              <a:ext cx="79010" cy="219952"/>
            </p14:xfrm>
          </p:contentPart>
        </mc:Choice>
        <mc:Fallback xmlns="">
          <p:pic>
            <p:nvPicPr>
              <p:cNvPr id="26" name="墨迹 25"/>
            </p:nvPicPr>
            <p:blipFill>
              <a:blip r:embed="rId44"/>
            </p:blipFill>
            <p:spPr>
              <a:xfrm>
                <a:off x="10892075" y="3073692"/>
                <a:ext cx="79010" cy="219952"/>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7" name="墨迹 26"/>
              <p14:cNvContentPartPr/>
              <p14:nvPr/>
            </p14:nvContentPartPr>
            <p14:xfrm>
              <a:off x="10863857" y="3079332"/>
              <a:ext cx="50793" cy="186113"/>
            </p14:xfrm>
          </p:contentPart>
        </mc:Choice>
        <mc:Fallback xmlns="">
          <p:pic>
            <p:nvPicPr>
              <p:cNvPr id="27" name="墨迹 26"/>
            </p:nvPicPr>
            <p:blipFill>
              <a:blip r:embed="rId46"/>
            </p:blipFill>
            <p:spPr>
              <a:xfrm>
                <a:off x="10863857" y="3079332"/>
                <a:ext cx="50793" cy="186113"/>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8" name="墨迹 27"/>
              <p14:cNvContentPartPr/>
              <p14:nvPr/>
            </p14:nvContentPartPr>
            <p14:xfrm>
              <a:off x="10925936" y="3135730"/>
              <a:ext cx="107228" cy="140995"/>
            </p14:xfrm>
          </p:contentPart>
        </mc:Choice>
        <mc:Fallback xmlns="">
          <p:pic>
            <p:nvPicPr>
              <p:cNvPr id="28" name="墨迹 27"/>
            </p:nvPicPr>
            <p:blipFill>
              <a:blip r:embed="rId48"/>
            </p:blipFill>
            <p:spPr>
              <a:xfrm>
                <a:off x="10925936" y="3135730"/>
                <a:ext cx="107228" cy="140995"/>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9" name="墨迹 28"/>
              <p14:cNvContentPartPr/>
              <p14:nvPr/>
            </p14:nvContentPartPr>
            <p14:xfrm>
              <a:off x="11061382" y="3175208"/>
              <a:ext cx="299109" cy="118436"/>
            </p14:xfrm>
          </p:contentPart>
        </mc:Choice>
        <mc:Fallback xmlns="">
          <p:pic>
            <p:nvPicPr>
              <p:cNvPr id="29" name="墨迹 28"/>
            </p:nvPicPr>
            <p:blipFill>
              <a:blip r:embed="rId50"/>
            </p:blipFill>
            <p:spPr>
              <a:xfrm>
                <a:off x="11061382" y="3175208"/>
                <a:ext cx="299109" cy="118436"/>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30" name="墨迹 29"/>
              <p14:cNvContentPartPr/>
              <p14:nvPr/>
            </p14:nvContentPartPr>
            <p14:xfrm>
              <a:off x="11267373" y="3220327"/>
              <a:ext cx="132623" cy="341208"/>
            </p14:xfrm>
          </p:contentPart>
        </mc:Choice>
        <mc:Fallback xmlns="">
          <p:pic>
            <p:nvPicPr>
              <p:cNvPr id="30" name="墨迹 29"/>
            </p:nvPicPr>
            <p:blipFill>
              <a:blip r:embed="rId52"/>
            </p:blipFill>
            <p:spPr>
              <a:xfrm>
                <a:off x="11267373" y="3220327"/>
                <a:ext cx="132623" cy="341208"/>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31" name="墨迹 30"/>
              <p14:cNvContentPartPr/>
              <p14:nvPr/>
            </p14:nvContentPartPr>
            <p14:xfrm>
              <a:off x="11591877" y="3282365"/>
              <a:ext cx="79011" cy="101516"/>
            </p14:xfrm>
          </p:contentPart>
        </mc:Choice>
        <mc:Fallback xmlns="">
          <p:pic>
            <p:nvPicPr>
              <p:cNvPr id="31" name="墨迹 30"/>
            </p:nvPicPr>
            <p:blipFill>
              <a:blip r:embed="rId54"/>
            </p:blipFill>
            <p:spPr>
              <a:xfrm>
                <a:off x="11591877" y="3282365"/>
                <a:ext cx="79011" cy="101516"/>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2" name="墨迹 31"/>
              <p14:cNvContentPartPr/>
              <p14:nvPr/>
            </p14:nvContentPartPr>
            <p14:xfrm>
              <a:off x="11687817" y="3327483"/>
              <a:ext cx="36684" cy="62038"/>
            </p14:xfrm>
          </p:contentPart>
        </mc:Choice>
        <mc:Fallback xmlns="">
          <p:pic>
            <p:nvPicPr>
              <p:cNvPr id="32" name="墨迹 31"/>
            </p:nvPicPr>
            <p:blipFill>
              <a:blip r:embed="rId56"/>
            </p:blipFill>
            <p:spPr>
              <a:xfrm>
                <a:off x="11687817" y="3327483"/>
                <a:ext cx="36684" cy="62038"/>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3" name="墨迹 32"/>
              <p14:cNvContentPartPr/>
              <p14:nvPr/>
            </p14:nvContentPartPr>
            <p14:xfrm>
              <a:off x="11795045" y="3225967"/>
              <a:ext cx="39505" cy="262251"/>
            </p14:xfrm>
          </p:contentPart>
        </mc:Choice>
        <mc:Fallback xmlns="">
          <p:pic>
            <p:nvPicPr>
              <p:cNvPr id="33" name="墨迹 32"/>
            </p:nvPicPr>
            <p:blipFill>
              <a:blip r:embed="rId58"/>
            </p:blipFill>
            <p:spPr>
              <a:xfrm>
                <a:off x="11795045" y="3225967"/>
                <a:ext cx="39505" cy="262251"/>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4" name="墨迹 33"/>
              <p14:cNvContentPartPr/>
              <p14:nvPr/>
            </p14:nvContentPartPr>
            <p14:xfrm>
              <a:off x="10722768" y="3524876"/>
              <a:ext cx="73366" cy="107156"/>
            </p14:xfrm>
          </p:contentPart>
        </mc:Choice>
        <mc:Fallback xmlns="">
          <p:pic>
            <p:nvPicPr>
              <p:cNvPr id="34" name="墨迹 33"/>
            </p:nvPicPr>
            <p:blipFill>
              <a:blip r:embed="rId60"/>
            </p:blipFill>
            <p:spPr>
              <a:xfrm>
                <a:off x="10722768" y="3524876"/>
                <a:ext cx="73366" cy="107156"/>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5" name="墨迹 34"/>
              <p14:cNvContentPartPr/>
              <p14:nvPr/>
            </p14:nvContentPartPr>
            <p14:xfrm>
              <a:off x="10818709" y="3502317"/>
              <a:ext cx="124159" cy="135355"/>
            </p14:xfrm>
          </p:contentPart>
        </mc:Choice>
        <mc:Fallback xmlns="">
          <p:pic>
            <p:nvPicPr>
              <p:cNvPr id="35" name="墨迹 34"/>
            </p:nvPicPr>
            <p:blipFill>
              <a:blip r:embed="rId62"/>
            </p:blipFill>
            <p:spPr>
              <a:xfrm>
                <a:off x="10818709" y="3502317"/>
                <a:ext cx="124159" cy="135355"/>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6" name="墨迹 35"/>
              <p14:cNvContentPartPr/>
              <p14:nvPr/>
            </p14:nvContentPartPr>
            <p14:xfrm>
              <a:off x="10897718" y="3564355"/>
              <a:ext cx="93119" cy="107156"/>
            </p14:xfrm>
          </p:contentPart>
        </mc:Choice>
        <mc:Fallback xmlns="">
          <p:pic>
            <p:nvPicPr>
              <p:cNvPr id="36" name="墨迹 35"/>
            </p:nvPicPr>
            <p:blipFill>
              <a:blip r:embed="rId64"/>
            </p:blipFill>
            <p:spPr>
              <a:xfrm>
                <a:off x="10897718" y="3564355"/>
                <a:ext cx="93119" cy="107156"/>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7" name="墨迹 36"/>
              <p14:cNvContentPartPr/>
              <p14:nvPr/>
            </p14:nvContentPartPr>
            <p14:xfrm>
              <a:off x="11010589" y="3598194"/>
              <a:ext cx="231386" cy="129715"/>
            </p14:xfrm>
          </p:contentPart>
        </mc:Choice>
        <mc:Fallback xmlns="">
          <p:pic>
            <p:nvPicPr>
              <p:cNvPr id="37" name="墨迹 36"/>
            </p:nvPicPr>
            <p:blipFill>
              <a:blip r:embed="rId66"/>
            </p:blipFill>
            <p:spPr>
              <a:xfrm>
                <a:off x="11010589" y="3598194"/>
                <a:ext cx="231386" cy="129715"/>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8" name="墨迹 37"/>
              <p14:cNvContentPartPr/>
              <p14:nvPr/>
            </p14:nvContentPartPr>
            <p14:xfrm>
              <a:off x="11137570" y="3654592"/>
              <a:ext cx="138267" cy="304549"/>
            </p14:xfrm>
          </p:contentPart>
        </mc:Choice>
        <mc:Fallback xmlns="">
          <p:pic>
            <p:nvPicPr>
              <p:cNvPr id="38" name="墨迹 37"/>
            </p:nvPicPr>
            <p:blipFill>
              <a:blip r:embed="rId68"/>
            </p:blipFill>
            <p:spPr>
              <a:xfrm>
                <a:off x="11137570" y="3654592"/>
                <a:ext cx="138267" cy="304549"/>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9" name="墨迹 38"/>
              <p14:cNvContentPartPr/>
              <p14:nvPr/>
            </p14:nvContentPartPr>
            <p14:xfrm>
              <a:off x="11591877" y="3660231"/>
              <a:ext cx="50793" cy="262251"/>
            </p14:xfrm>
          </p:contentPart>
        </mc:Choice>
        <mc:Fallback xmlns="">
          <p:pic>
            <p:nvPicPr>
              <p:cNvPr id="39" name="墨迹 38"/>
            </p:nvPicPr>
            <p:blipFill>
              <a:blip r:embed="rId70"/>
            </p:blipFill>
            <p:spPr>
              <a:xfrm>
                <a:off x="11591877" y="3660231"/>
                <a:ext cx="50793" cy="262251"/>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40" name="墨迹 39"/>
              <p14:cNvContentPartPr/>
              <p14:nvPr/>
            </p14:nvContentPartPr>
            <p14:xfrm>
              <a:off x="9678709" y="1156159"/>
              <a:ext cx="56436" cy="217132"/>
            </p14:xfrm>
          </p:contentPart>
        </mc:Choice>
        <mc:Fallback xmlns="">
          <p:pic>
            <p:nvPicPr>
              <p:cNvPr id="40" name="墨迹 39"/>
            </p:nvPicPr>
            <p:blipFill>
              <a:blip r:embed="rId72"/>
            </p:blipFill>
            <p:spPr>
              <a:xfrm>
                <a:off x="9678709" y="1156159"/>
                <a:ext cx="56436" cy="217132"/>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41" name="墨迹 40"/>
              <p14:cNvContentPartPr/>
              <p14:nvPr/>
            </p14:nvContentPartPr>
            <p14:xfrm>
              <a:off x="9797224" y="1133600"/>
              <a:ext cx="28218" cy="253791"/>
            </p14:xfrm>
          </p:contentPart>
        </mc:Choice>
        <mc:Fallback xmlns="">
          <p:pic>
            <p:nvPicPr>
              <p:cNvPr id="41" name="墨迹 40"/>
            </p:nvPicPr>
            <p:blipFill>
              <a:blip r:embed="rId74"/>
            </p:blipFill>
            <p:spPr>
              <a:xfrm>
                <a:off x="9797224" y="1133600"/>
                <a:ext cx="28218" cy="253791"/>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2" name="墨迹 41"/>
              <p14:cNvContentPartPr/>
              <p14:nvPr/>
            </p14:nvContentPartPr>
            <p14:xfrm>
              <a:off x="9802868" y="1195638"/>
              <a:ext cx="95941" cy="45118"/>
            </p14:xfrm>
          </p:contentPart>
        </mc:Choice>
        <mc:Fallback xmlns="">
          <p:pic>
            <p:nvPicPr>
              <p:cNvPr id="42" name="墨迹 41"/>
            </p:nvPicPr>
            <p:blipFill>
              <a:blip r:embed="rId76"/>
            </p:blipFill>
            <p:spPr>
              <a:xfrm>
                <a:off x="9802868" y="1195638"/>
                <a:ext cx="95941" cy="45118"/>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3" name="墨迹 42"/>
              <p14:cNvContentPartPr/>
              <p14:nvPr/>
            </p14:nvContentPartPr>
            <p14:xfrm>
              <a:off x="9893164" y="1105401"/>
              <a:ext cx="11288" cy="267890"/>
            </p14:xfrm>
          </p:contentPart>
        </mc:Choice>
        <mc:Fallback xmlns="">
          <p:pic>
            <p:nvPicPr>
              <p:cNvPr id="43" name="墨迹 42"/>
            </p:nvPicPr>
            <p:blipFill>
              <a:blip r:embed="rId78"/>
            </p:blipFill>
            <p:spPr>
              <a:xfrm>
                <a:off x="9893164" y="1105401"/>
                <a:ext cx="11288" cy="267890"/>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4" name="墨迹 43"/>
              <p14:cNvContentPartPr/>
              <p14:nvPr/>
            </p14:nvContentPartPr>
            <p14:xfrm>
              <a:off x="10014501" y="1088481"/>
              <a:ext cx="53614" cy="394787"/>
            </p14:xfrm>
          </p:contentPart>
        </mc:Choice>
        <mc:Fallback xmlns="">
          <p:pic>
            <p:nvPicPr>
              <p:cNvPr id="44" name="墨迹 43"/>
            </p:nvPicPr>
            <p:blipFill>
              <a:blip r:embed="rId80"/>
            </p:blipFill>
            <p:spPr>
              <a:xfrm>
                <a:off x="10014501" y="1088481"/>
                <a:ext cx="53614" cy="394787"/>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5" name="墨迹 44"/>
              <p14:cNvContentPartPr/>
              <p14:nvPr/>
            </p14:nvContentPartPr>
            <p14:xfrm>
              <a:off x="9994749" y="1077202"/>
              <a:ext cx="79010" cy="93057"/>
            </p14:xfrm>
          </p:contentPart>
        </mc:Choice>
        <mc:Fallback xmlns="">
          <p:pic>
            <p:nvPicPr>
              <p:cNvPr id="45" name="墨迹 44"/>
            </p:nvPicPr>
            <p:blipFill>
              <a:blip r:embed="rId82"/>
            </p:blipFill>
            <p:spPr>
              <a:xfrm>
                <a:off x="9994749" y="1077202"/>
                <a:ext cx="79010" cy="93057"/>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6" name="墨迹 45"/>
              <p14:cNvContentPartPr/>
              <p14:nvPr/>
            </p14:nvContentPartPr>
            <p14:xfrm>
              <a:off x="10079402" y="1094121"/>
              <a:ext cx="67723" cy="64858"/>
            </p14:xfrm>
          </p:contentPart>
        </mc:Choice>
        <mc:Fallback xmlns="">
          <p:pic>
            <p:nvPicPr>
              <p:cNvPr id="46" name="墨迹 45"/>
            </p:nvPicPr>
            <p:blipFill>
              <a:blip r:embed="rId84"/>
            </p:blipFill>
            <p:spPr>
              <a:xfrm>
                <a:off x="10079402" y="1094121"/>
                <a:ext cx="67723" cy="64858"/>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7" name="墨迹 46"/>
              <p14:cNvContentPartPr/>
              <p14:nvPr/>
            </p14:nvContentPartPr>
            <p14:xfrm>
              <a:off x="10372867" y="1088481"/>
              <a:ext cx="124159" cy="214313"/>
            </p14:xfrm>
          </p:contentPart>
        </mc:Choice>
        <mc:Fallback xmlns="">
          <p:pic>
            <p:nvPicPr>
              <p:cNvPr id="47" name="墨迹 46"/>
            </p:nvPicPr>
            <p:blipFill>
              <a:blip r:embed="rId86"/>
            </p:blipFill>
            <p:spPr>
              <a:xfrm>
                <a:off x="10372867" y="1088481"/>
                <a:ext cx="124159" cy="214313"/>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8" name="墨迹 47"/>
              <p14:cNvContentPartPr/>
              <p14:nvPr/>
            </p14:nvContentPartPr>
            <p14:xfrm>
              <a:off x="10519600" y="1082842"/>
              <a:ext cx="245495" cy="197393"/>
            </p14:xfrm>
          </p:contentPart>
        </mc:Choice>
        <mc:Fallback xmlns="">
          <p:pic>
            <p:nvPicPr>
              <p:cNvPr id="48" name="墨迹 47"/>
            </p:nvPicPr>
            <p:blipFill>
              <a:blip r:embed="rId88"/>
            </p:blipFill>
            <p:spPr>
              <a:xfrm>
                <a:off x="10519600" y="1082842"/>
                <a:ext cx="245495" cy="197393"/>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9" name="墨迹 48"/>
              <p14:cNvContentPartPr/>
              <p14:nvPr/>
            </p14:nvContentPartPr>
            <p14:xfrm>
              <a:off x="10657867" y="1167439"/>
              <a:ext cx="81832" cy="329928"/>
            </p14:xfrm>
          </p:contentPart>
        </mc:Choice>
        <mc:Fallback xmlns="">
          <p:pic>
            <p:nvPicPr>
              <p:cNvPr id="49" name="墨迹 48"/>
            </p:nvPicPr>
            <p:blipFill>
              <a:blip r:embed="rId90"/>
            </p:blipFill>
            <p:spPr>
              <a:xfrm>
                <a:off x="10657867" y="1167439"/>
                <a:ext cx="81832" cy="329928"/>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50" name="墨迹 49"/>
              <p14:cNvContentPartPr/>
              <p14:nvPr/>
            </p14:nvContentPartPr>
            <p14:xfrm>
              <a:off x="10750986" y="1049003"/>
              <a:ext cx="107228" cy="95876"/>
            </p14:xfrm>
          </p:contentPart>
        </mc:Choice>
        <mc:Fallback xmlns="">
          <p:pic>
            <p:nvPicPr>
              <p:cNvPr id="50" name="墨迹 49"/>
            </p:nvPicPr>
            <p:blipFill>
              <a:blip r:embed="rId92"/>
            </p:blipFill>
            <p:spPr>
              <a:xfrm>
                <a:off x="10750986" y="1049003"/>
                <a:ext cx="107228" cy="95876"/>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51" name="墨迹 50"/>
              <p14:cNvContentPartPr/>
              <p14:nvPr/>
            </p14:nvContentPartPr>
            <p14:xfrm>
              <a:off x="10835640" y="1060282"/>
              <a:ext cx="79010" cy="22560"/>
            </p14:xfrm>
          </p:contentPart>
        </mc:Choice>
        <mc:Fallback xmlns="">
          <p:pic>
            <p:nvPicPr>
              <p:cNvPr id="51" name="墨迹 50"/>
            </p:nvPicPr>
            <p:blipFill>
              <a:blip r:embed="rId94"/>
            </p:blipFill>
            <p:spPr>
              <a:xfrm>
                <a:off x="10835640" y="1060282"/>
                <a:ext cx="79010" cy="22560"/>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2" name="墨迹 51"/>
              <p14:cNvContentPartPr/>
              <p14:nvPr/>
            </p14:nvContentPartPr>
            <p14:xfrm>
              <a:off x="10937223" y="1060282"/>
              <a:ext cx="146733" cy="242512"/>
            </p14:xfrm>
          </p:contentPart>
        </mc:Choice>
        <mc:Fallback xmlns="">
          <p:pic>
            <p:nvPicPr>
              <p:cNvPr id="52" name="墨迹 51"/>
            </p:nvPicPr>
            <p:blipFill>
              <a:blip r:embed="rId96"/>
            </p:blipFill>
            <p:spPr>
              <a:xfrm>
                <a:off x="10937223" y="1060282"/>
                <a:ext cx="146733" cy="242512"/>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3" name="墨迹 52"/>
              <p14:cNvContentPartPr/>
              <p14:nvPr/>
            </p14:nvContentPartPr>
            <p14:xfrm>
              <a:off x="11095243" y="1122320"/>
              <a:ext cx="47970" cy="45119"/>
            </p14:xfrm>
          </p:contentPart>
        </mc:Choice>
        <mc:Fallback xmlns="">
          <p:pic>
            <p:nvPicPr>
              <p:cNvPr id="53" name="墨迹 52"/>
            </p:nvPicPr>
            <p:blipFill>
              <a:blip r:embed="rId98"/>
            </p:blipFill>
            <p:spPr>
              <a:xfrm>
                <a:off x="11095243" y="1122320"/>
                <a:ext cx="47970" cy="45119"/>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4" name="墨迹 53"/>
              <p14:cNvContentPartPr/>
              <p14:nvPr/>
            </p14:nvContentPartPr>
            <p14:xfrm>
              <a:off x="11258907" y="930567"/>
              <a:ext cx="33861" cy="104336"/>
            </p14:xfrm>
          </p:contentPart>
        </mc:Choice>
        <mc:Fallback xmlns="">
          <p:pic>
            <p:nvPicPr>
              <p:cNvPr id="54" name="墨迹 53"/>
            </p:nvPicPr>
            <p:blipFill>
              <a:blip r:embed="rId100"/>
            </p:blipFill>
            <p:spPr>
              <a:xfrm>
                <a:off x="11258907" y="930567"/>
                <a:ext cx="33861" cy="104336"/>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5" name="墨迹 54"/>
              <p14:cNvContentPartPr/>
              <p14:nvPr/>
            </p14:nvContentPartPr>
            <p14:xfrm>
              <a:off x="11117818" y="1043363"/>
              <a:ext cx="208812" cy="284810"/>
            </p14:xfrm>
          </p:contentPart>
        </mc:Choice>
        <mc:Fallback xmlns="">
          <p:pic>
            <p:nvPicPr>
              <p:cNvPr id="55" name="墨迹 54"/>
            </p:nvPicPr>
            <p:blipFill>
              <a:blip r:embed="rId102"/>
            </p:blipFill>
            <p:spPr>
              <a:xfrm>
                <a:off x="11117818" y="1043363"/>
                <a:ext cx="208812" cy="284810"/>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6" name="墨迹 55"/>
              <p14:cNvContentPartPr/>
              <p14:nvPr/>
            </p14:nvContentPartPr>
            <p14:xfrm>
              <a:off x="11151679" y="1212557"/>
              <a:ext cx="208812" cy="166374"/>
            </p14:xfrm>
          </p:contentPart>
        </mc:Choice>
        <mc:Fallback xmlns="">
          <p:pic>
            <p:nvPicPr>
              <p:cNvPr id="56" name="墨迹 55"/>
            </p:nvPicPr>
            <p:blipFill>
              <a:blip r:embed="rId104"/>
            </p:blipFill>
            <p:spPr>
              <a:xfrm>
                <a:off x="11151679" y="1212557"/>
                <a:ext cx="208812" cy="166374"/>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7" name="墨迹 56"/>
              <p14:cNvContentPartPr/>
              <p14:nvPr/>
            </p14:nvContentPartPr>
            <p14:xfrm>
              <a:off x="10423660" y="1449429"/>
              <a:ext cx="237030" cy="310189"/>
            </p14:xfrm>
          </p:contentPart>
        </mc:Choice>
        <mc:Fallback xmlns="">
          <p:pic>
            <p:nvPicPr>
              <p:cNvPr id="57" name="墨迹 56"/>
            </p:nvPicPr>
            <p:blipFill>
              <a:blip r:embed="rId106"/>
            </p:blipFill>
            <p:spPr>
              <a:xfrm>
                <a:off x="10423660" y="1449429"/>
                <a:ext cx="237030" cy="310189"/>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8" name="墨迹 57"/>
              <p14:cNvContentPartPr/>
              <p14:nvPr/>
            </p14:nvContentPartPr>
            <p14:xfrm>
              <a:off x="10694550" y="1438149"/>
              <a:ext cx="110050" cy="101517"/>
            </p14:xfrm>
          </p:contentPart>
        </mc:Choice>
        <mc:Fallback xmlns="">
          <p:pic>
            <p:nvPicPr>
              <p:cNvPr id="58" name="墨迹 57"/>
            </p:nvPicPr>
            <p:blipFill>
              <a:blip r:embed="rId108"/>
            </p:blipFill>
            <p:spPr>
              <a:xfrm>
                <a:off x="10694550" y="1438149"/>
                <a:ext cx="110050" cy="101517"/>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59" name="墨迹 58"/>
              <p14:cNvContentPartPr/>
              <p14:nvPr/>
            </p14:nvContentPartPr>
            <p14:xfrm>
              <a:off x="10796134" y="1449429"/>
              <a:ext cx="126980" cy="5640"/>
            </p14:xfrm>
          </p:contentPart>
        </mc:Choice>
        <mc:Fallback xmlns="">
          <p:pic>
            <p:nvPicPr>
              <p:cNvPr id="59" name="墨迹 58"/>
            </p:nvPicPr>
            <p:blipFill>
              <a:blip r:embed="rId110"/>
            </p:blipFill>
            <p:spPr>
              <a:xfrm>
                <a:off x="10796134" y="1449429"/>
                <a:ext cx="126980" cy="5640"/>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60" name="墨迹 59"/>
              <p14:cNvContentPartPr/>
              <p14:nvPr/>
            </p14:nvContentPartPr>
            <p14:xfrm>
              <a:off x="11044452" y="1415590"/>
              <a:ext cx="67723" cy="310189"/>
            </p14:xfrm>
          </p:contentPart>
        </mc:Choice>
        <mc:Fallback xmlns="">
          <p:pic>
            <p:nvPicPr>
              <p:cNvPr id="60" name="墨迹 59"/>
            </p:nvPicPr>
            <p:blipFill>
              <a:blip r:embed="rId112"/>
            </p:blipFill>
            <p:spPr>
              <a:xfrm>
                <a:off x="11044452" y="1415590"/>
                <a:ext cx="67723" cy="310189"/>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61" name="墨迹 60"/>
              <p14:cNvContentPartPr/>
              <p14:nvPr/>
            </p14:nvContentPartPr>
            <p14:xfrm>
              <a:off x="11052916" y="1387391"/>
              <a:ext cx="47970" cy="104336"/>
            </p14:xfrm>
          </p:contentPart>
        </mc:Choice>
        <mc:Fallback xmlns="">
          <p:pic>
            <p:nvPicPr>
              <p:cNvPr id="61" name="墨迹 60"/>
            </p:nvPicPr>
            <p:blipFill>
              <a:blip r:embed="rId114"/>
            </p:blipFill>
            <p:spPr>
              <a:xfrm>
                <a:off x="11052916" y="1387391"/>
                <a:ext cx="47970" cy="104336"/>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2" name="墨迹 61"/>
              <p14:cNvContentPartPr/>
              <p14:nvPr/>
            </p14:nvContentPartPr>
            <p14:xfrm>
              <a:off x="11157323" y="1409950"/>
              <a:ext cx="101584" cy="70498"/>
            </p14:xfrm>
          </p:contentPart>
        </mc:Choice>
        <mc:Fallback xmlns="">
          <p:pic>
            <p:nvPicPr>
              <p:cNvPr id="62" name="墨迹 61"/>
            </p:nvPicPr>
            <p:blipFill>
              <a:blip r:embed="rId116"/>
            </p:blipFill>
            <p:spPr>
              <a:xfrm>
                <a:off x="11157323" y="1409950"/>
                <a:ext cx="101584" cy="70498"/>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3" name="墨迹 62"/>
              <p14:cNvContentPartPr/>
              <p14:nvPr/>
            </p14:nvContentPartPr>
            <p14:xfrm>
              <a:off x="270891" y="5304234"/>
              <a:ext cx="649009" cy="442724"/>
            </p14:xfrm>
          </p:contentPart>
        </mc:Choice>
        <mc:Fallback xmlns="">
          <p:pic>
            <p:nvPicPr>
              <p:cNvPr id="63" name="墨迹 62"/>
            </p:nvPicPr>
            <p:blipFill>
              <a:blip r:embed="rId118"/>
            </p:blipFill>
            <p:spPr>
              <a:xfrm>
                <a:off x="270891" y="5304234"/>
                <a:ext cx="649009" cy="442724"/>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4" name="墨迹 63"/>
              <p14:cNvContentPartPr/>
              <p14:nvPr/>
            </p14:nvContentPartPr>
            <p14:xfrm>
              <a:off x="900148" y="5690560"/>
              <a:ext cx="93119" cy="281990"/>
            </p14:xfrm>
          </p:contentPart>
        </mc:Choice>
        <mc:Fallback xmlns="">
          <p:pic>
            <p:nvPicPr>
              <p:cNvPr id="64" name="墨迹 63"/>
            </p:nvPicPr>
            <p:blipFill>
              <a:blip r:embed="rId120"/>
            </p:blipFill>
            <p:spPr>
              <a:xfrm>
                <a:off x="900148" y="5690560"/>
                <a:ext cx="93119" cy="281990"/>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5" name="墨迹 64"/>
              <p14:cNvContentPartPr/>
              <p14:nvPr/>
            </p14:nvContentPartPr>
            <p14:xfrm>
              <a:off x="981979" y="5916152"/>
              <a:ext cx="64901" cy="62038"/>
            </p14:xfrm>
          </p:contentPart>
        </mc:Choice>
        <mc:Fallback xmlns="">
          <p:pic>
            <p:nvPicPr>
              <p:cNvPr id="65" name="墨迹 64"/>
            </p:nvPicPr>
            <p:blipFill>
              <a:blip r:embed="rId122"/>
            </p:blipFill>
            <p:spPr>
              <a:xfrm>
                <a:off x="981979" y="5916152"/>
                <a:ext cx="64901" cy="62038"/>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6" name="墨迹 65"/>
              <p14:cNvContentPartPr/>
              <p14:nvPr/>
            </p14:nvContentPartPr>
            <p14:xfrm>
              <a:off x="1038415" y="5724399"/>
              <a:ext cx="118515" cy="547061"/>
            </p14:xfrm>
          </p:contentPart>
        </mc:Choice>
        <mc:Fallback xmlns="">
          <p:pic>
            <p:nvPicPr>
              <p:cNvPr id="66" name="墨迹 65"/>
            </p:nvPicPr>
            <p:blipFill>
              <a:blip r:embed="rId124"/>
            </p:blipFill>
            <p:spPr>
              <a:xfrm>
                <a:off x="1038415" y="5724399"/>
                <a:ext cx="118515" cy="547061"/>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67" name="墨迹 66"/>
              <p14:cNvContentPartPr/>
              <p14:nvPr/>
            </p14:nvContentPartPr>
            <p14:xfrm>
              <a:off x="3194256" y="4466723"/>
              <a:ext cx="16931" cy="344028"/>
            </p14:xfrm>
          </p:contentPart>
        </mc:Choice>
        <mc:Fallback xmlns="">
          <p:pic>
            <p:nvPicPr>
              <p:cNvPr id="67" name="墨迹 66"/>
            </p:nvPicPr>
            <p:blipFill>
              <a:blip r:embed="rId126"/>
            </p:blipFill>
            <p:spPr>
              <a:xfrm>
                <a:off x="3194256" y="4466723"/>
                <a:ext cx="16931" cy="344028"/>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68" name="墨迹 67"/>
              <p14:cNvContentPartPr/>
              <p14:nvPr/>
            </p14:nvContentPartPr>
            <p14:xfrm>
              <a:off x="3228117" y="4545680"/>
              <a:ext cx="124159" cy="211493"/>
            </p14:xfrm>
          </p:contentPart>
        </mc:Choice>
        <mc:Fallback xmlns="">
          <p:pic>
            <p:nvPicPr>
              <p:cNvPr id="68" name="墨迹 67"/>
            </p:nvPicPr>
            <p:blipFill>
              <a:blip r:embed="rId128"/>
            </p:blipFill>
            <p:spPr>
              <a:xfrm>
                <a:off x="3228117" y="4545680"/>
                <a:ext cx="124159" cy="211493"/>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69" name="墨迹 68"/>
              <p14:cNvContentPartPr/>
              <p14:nvPr/>
            </p14:nvContentPartPr>
            <p14:xfrm>
              <a:off x="3391781" y="4585159"/>
              <a:ext cx="135445" cy="19739"/>
            </p14:xfrm>
          </p:contentPart>
        </mc:Choice>
        <mc:Fallback xmlns="">
          <p:pic>
            <p:nvPicPr>
              <p:cNvPr id="69" name="墨迹 68"/>
            </p:nvPicPr>
            <p:blipFill>
              <a:blip r:embed="rId130"/>
            </p:blipFill>
            <p:spPr>
              <a:xfrm>
                <a:off x="3391781" y="4585159"/>
                <a:ext cx="135445" cy="19739"/>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70" name="墨迹 69"/>
              <p14:cNvContentPartPr/>
              <p14:nvPr/>
            </p14:nvContentPartPr>
            <p14:xfrm>
              <a:off x="3403068" y="4686676"/>
              <a:ext cx="152376" cy="11279"/>
            </p14:xfrm>
          </p:contentPart>
        </mc:Choice>
        <mc:Fallback xmlns="">
          <p:pic>
            <p:nvPicPr>
              <p:cNvPr id="70" name="墨迹 69"/>
            </p:nvPicPr>
            <p:blipFill>
              <a:blip r:embed="rId132"/>
            </p:blipFill>
            <p:spPr>
              <a:xfrm>
                <a:off x="3403068" y="4686676"/>
                <a:ext cx="152376" cy="11279"/>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76" name="墨迹 75"/>
              <p14:cNvContentPartPr/>
              <p14:nvPr/>
            </p14:nvContentPartPr>
            <p14:xfrm>
              <a:off x="3758612" y="4692315"/>
              <a:ext cx="1154109" cy="28199"/>
            </p14:xfrm>
          </p:contentPart>
        </mc:Choice>
        <mc:Fallback xmlns="">
          <p:pic>
            <p:nvPicPr>
              <p:cNvPr id="76" name="墨迹 75"/>
            </p:nvPicPr>
            <p:blipFill>
              <a:blip r:embed="rId134"/>
            </p:blipFill>
            <p:spPr>
              <a:xfrm>
                <a:off x="3758612" y="4692315"/>
                <a:ext cx="1154109" cy="28199"/>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77" name="墨迹 76"/>
              <p14:cNvContentPartPr/>
              <p14:nvPr/>
            </p14:nvContentPartPr>
            <p14:xfrm>
              <a:off x="4040790" y="4370847"/>
              <a:ext cx="152376" cy="270710"/>
            </p14:xfrm>
          </p:contentPart>
        </mc:Choice>
        <mc:Fallback xmlns="">
          <p:pic>
            <p:nvPicPr>
              <p:cNvPr id="77" name="墨迹 76"/>
            </p:nvPicPr>
            <p:blipFill>
              <a:blip r:embed="rId136"/>
            </p:blipFill>
            <p:spPr>
              <a:xfrm>
                <a:off x="4040790" y="4370847"/>
                <a:ext cx="152376" cy="270710"/>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8" name="墨迹 77"/>
              <p14:cNvContentPartPr/>
              <p14:nvPr/>
            </p14:nvContentPartPr>
            <p14:xfrm>
              <a:off x="4243958" y="4511842"/>
              <a:ext cx="53614" cy="129715"/>
            </p14:xfrm>
          </p:contentPart>
        </mc:Choice>
        <mc:Fallback xmlns="">
          <p:pic>
            <p:nvPicPr>
              <p:cNvPr id="78" name="墨迹 77"/>
            </p:nvPicPr>
            <p:blipFill>
              <a:blip r:embed="rId138"/>
            </p:blipFill>
            <p:spPr>
              <a:xfrm>
                <a:off x="4243958" y="4511842"/>
                <a:ext cx="53614" cy="129715"/>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79" name="墨迹 78"/>
              <p14:cNvContentPartPr/>
              <p14:nvPr/>
            </p14:nvContentPartPr>
            <p14:xfrm>
              <a:off x="4334256" y="4489282"/>
              <a:ext cx="45148" cy="118436"/>
            </p14:xfrm>
          </p:contentPart>
        </mc:Choice>
        <mc:Fallback xmlns="">
          <p:pic>
            <p:nvPicPr>
              <p:cNvPr id="79" name="墨迹 78"/>
            </p:nvPicPr>
            <p:blipFill>
              <a:blip r:embed="rId140"/>
            </p:blipFill>
            <p:spPr>
              <a:xfrm>
                <a:off x="4334256" y="4489282"/>
                <a:ext cx="45148" cy="118436"/>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80" name="墨迹 79"/>
              <p14:cNvContentPartPr/>
              <p14:nvPr/>
            </p14:nvContentPartPr>
            <p14:xfrm>
              <a:off x="4407622" y="4494922"/>
              <a:ext cx="73366" cy="118436"/>
            </p14:xfrm>
          </p:contentPart>
        </mc:Choice>
        <mc:Fallback xmlns="">
          <p:pic>
            <p:nvPicPr>
              <p:cNvPr id="80" name="墨迹 79"/>
            </p:nvPicPr>
            <p:blipFill>
              <a:blip r:embed="rId142"/>
            </p:blipFill>
            <p:spPr>
              <a:xfrm>
                <a:off x="4407622" y="4494922"/>
                <a:ext cx="73366" cy="118436"/>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81" name="墨迹 80"/>
              <p14:cNvContentPartPr/>
              <p14:nvPr/>
            </p14:nvContentPartPr>
            <p14:xfrm>
              <a:off x="4492275" y="4517481"/>
              <a:ext cx="98763" cy="84597"/>
            </p14:xfrm>
          </p:contentPart>
        </mc:Choice>
        <mc:Fallback xmlns="">
          <p:pic>
            <p:nvPicPr>
              <p:cNvPr id="81" name="墨迹 80"/>
            </p:nvPicPr>
            <p:blipFill>
              <a:blip r:embed="rId144"/>
            </p:blipFill>
            <p:spPr>
              <a:xfrm>
                <a:off x="4492275" y="4517481"/>
                <a:ext cx="98763" cy="84597"/>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82" name="墨迹 81"/>
              <p14:cNvContentPartPr/>
              <p14:nvPr/>
            </p14:nvContentPartPr>
            <p14:xfrm>
              <a:off x="4543067" y="4528761"/>
              <a:ext cx="22574" cy="219952"/>
            </p14:xfrm>
          </p:contentPart>
        </mc:Choice>
        <mc:Fallback xmlns="">
          <p:pic>
            <p:nvPicPr>
              <p:cNvPr id="82" name="墨迹 81"/>
            </p:nvPicPr>
            <p:blipFill>
              <a:blip r:embed="rId146"/>
            </p:blipFill>
            <p:spPr>
              <a:xfrm>
                <a:off x="4543067" y="4528761"/>
                <a:ext cx="22574" cy="219952"/>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83" name="墨迹 82"/>
              <p14:cNvContentPartPr/>
              <p14:nvPr/>
            </p14:nvContentPartPr>
            <p14:xfrm>
              <a:off x="4576929" y="4472363"/>
              <a:ext cx="67722" cy="84597"/>
            </p14:xfrm>
          </p:contentPart>
        </mc:Choice>
        <mc:Fallback xmlns="">
          <p:pic>
            <p:nvPicPr>
              <p:cNvPr id="83" name="墨迹 82"/>
            </p:nvPicPr>
            <p:blipFill>
              <a:blip r:embed="rId148"/>
            </p:blipFill>
            <p:spPr>
              <a:xfrm>
                <a:off x="4576929" y="4472363"/>
                <a:ext cx="67722" cy="84597"/>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84" name="墨迹 83"/>
              <p14:cNvContentPartPr/>
              <p14:nvPr/>
            </p14:nvContentPartPr>
            <p14:xfrm>
              <a:off x="4650295" y="4494922"/>
              <a:ext cx="64901" cy="11280"/>
            </p14:xfrm>
          </p:contentPart>
        </mc:Choice>
        <mc:Fallback xmlns="">
          <p:pic>
            <p:nvPicPr>
              <p:cNvPr id="84" name="墨迹 83"/>
            </p:nvPicPr>
            <p:blipFill>
              <a:blip r:embed="rId150"/>
            </p:blipFill>
            <p:spPr>
              <a:xfrm>
                <a:off x="4650295" y="4494922"/>
                <a:ext cx="64901" cy="11280"/>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85" name="墨迹 84"/>
              <p14:cNvContentPartPr/>
              <p14:nvPr/>
            </p14:nvContentPartPr>
            <p14:xfrm>
              <a:off x="4734948" y="4404685"/>
              <a:ext cx="84654" cy="228412"/>
            </p14:xfrm>
          </p:contentPart>
        </mc:Choice>
        <mc:Fallback xmlns="">
          <p:pic>
            <p:nvPicPr>
              <p:cNvPr id="85" name="墨迹 84"/>
            </p:nvPicPr>
            <p:blipFill>
              <a:blip r:embed="rId152"/>
            </p:blipFill>
            <p:spPr>
              <a:xfrm>
                <a:off x="4734948" y="4404685"/>
                <a:ext cx="84654" cy="228412"/>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86" name="墨迹 85"/>
              <p14:cNvContentPartPr/>
              <p14:nvPr/>
            </p14:nvContentPartPr>
            <p14:xfrm>
              <a:off x="4035147" y="4788192"/>
              <a:ext cx="135445" cy="231232"/>
            </p14:xfrm>
          </p:contentPart>
        </mc:Choice>
        <mc:Fallback xmlns="">
          <p:pic>
            <p:nvPicPr>
              <p:cNvPr id="86" name="墨迹 85"/>
            </p:nvPicPr>
            <p:blipFill>
              <a:blip r:embed="rId154"/>
            </p:blipFill>
            <p:spPr>
              <a:xfrm>
                <a:off x="4035147" y="4788192"/>
                <a:ext cx="135445" cy="231232"/>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87" name="墨迹 86"/>
              <p14:cNvContentPartPr/>
              <p14:nvPr/>
            </p14:nvContentPartPr>
            <p14:xfrm>
              <a:off x="4272176" y="4872789"/>
              <a:ext cx="50792" cy="124075"/>
            </p14:xfrm>
          </p:contentPart>
        </mc:Choice>
        <mc:Fallback xmlns="">
          <p:pic>
            <p:nvPicPr>
              <p:cNvPr id="87" name="墨迹 86"/>
            </p:nvPicPr>
            <p:blipFill>
              <a:blip r:embed="rId156"/>
            </p:blipFill>
            <p:spPr>
              <a:xfrm>
                <a:off x="4272176" y="4872789"/>
                <a:ext cx="50792" cy="124075"/>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8" name="墨迹 87"/>
              <p14:cNvContentPartPr/>
              <p14:nvPr/>
            </p14:nvContentPartPr>
            <p14:xfrm>
              <a:off x="4401978" y="4861509"/>
              <a:ext cx="231386" cy="279171"/>
            </p14:xfrm>
          </p:contentPart>
        </mc:Choice>
        <mc:Fallback xmlns="">
          <p:pic>
            <p:nvPicPr>
              <p:cNvPr id="88" name="墨迹 87"/>
            </p:nvPicPr>
            <p:blipFill>
              <a:blip r:embed="rId158"/>
            </p:blipFill>
            <p:spPr>
              <a:xfrm>
                <a:off x="4401978" y="4861509"/>
                <a:ext cx="231386" cy="279171"/>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89" name="墨迹 88"/>
              <p14:cNvContentPartPr/>
              <p14:nvPr/>
            </p14:nvContentPartPr>
            <p14:xfrm>
              <a:off x="4655939" y="4827670"/>
              <a:ext cx="87475" cy="84597"/>
            </p14:xfrm>
          </p:contentPart>
        </mc:Choice>
        <mc:Fallback xmlns="">
          <p:pic>
            <p:nvPicPr>
              <p:cNvPr id="89" name="墨迹 88"/>
            </p:nvPicPr>
            <p:blipFill>
              <a:blip r:embed="rId160"/>
            </p:blipFill>
            <p:spPr>
              <a:xfrm>
                <a:off x="4655939" y="4827670"/>
                <a:ext cx="87475" cy="84597"/>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90" name="墨迹 89"/>
              <p14:cNvContentPartPr/>
              <p14:nvPr/>
            </p14:nvContentPartPr>
            <p14:xfrm>
              <a:off x="4723661" y="4850230"/>
              <a:ext cx="70545" cy="11279"/>
            </p14:xfrm>
          </p:contentPart>
        </mc:Choice>
        <mc:Fallback xmlns="">
          <p:pic>
            <p:nvPicPr>
              <p:cNvPr id="90" name="墨迹 89"/>
            </p:nvPicPr>
            <p:blipFill>
              <a:blip r:embed="rId162"/>
            </p:blipFill>
            <p:spPr>
              <a:xfrm>
                <a:off x="4723661" y="4850230"/>
                <a:ext cx="70545" cy="11279"/>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91" name="墨迹 90"/>
              <p14:cNvContentPartPr/>
              <p14:nvPr/>
            </p14:nvContentPartPr>
            <p14:xfrm>
              <a:off x="4799849" y="4788192"/>
              <a:ext cx="87476" cy="259431"/>
            </p14:xfrm>
          </p:contentPart>
        </mc:Choice>
        <mc:Fallback xmlns="">
          <p:pic>
            <p:nvPicPr>
              <p:cNvPr id="91" name="墨迹 90"/>
            </p:nvPicPr>
            <p:blipFill>
              <a:blip r:embed="rId164"/>
            </p:blipFill>
            <p:spPr>
              <a:xfrm>
                <a:off x="4799849" y="4788192"/>
                <a:ext cx="87476" cy="259431"/>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92" name="墨迹 91"/>
              <p14:cNvContentPartPr/>
              <p14:nvPr/>
            </p14:nvContentPartPr>
            <p14:xfrm>
              <a:off x="4971978" y="4602079"/>
              <a:ext cx="138267" cy="28198"/>
            </p14:xfrm>
          </p:contentPart>
        </mc:Choice>
        <mc:Fallback xmlns="">
          <p:pic>
            <p:nvPicPr>
              <p:cNvPr id="92" name="墨迹 91"/>
            </p:nvPicPr>
            <p:blipFill>
              <a:blip r:embed="rId166"/>
            </p:blipFill>
            <p:spPr>
              <a:xfrm>
                <a:off x="4971978" y="4602079"/>
                <a:ext cx="138267" cy="28198"/>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93" name="墨迹 92"/>
              <p14:cNvContentPartPr/>
              <p14:nvPr/>
            </p14:nvContentPartPr>
            <p14:xfrm>
              <a:off x="4966335" y="4720514"/>
              <a:ext cx="197524" cy="16919"/>
            </p14:xfrm>
          </p:contentPart>
        </mc:Choice>
        <mc:Fallback xmlns="">
          <p:pic>
            <p:nvPicPr>
              <p:cNvPr id="93" name="墨迹 92"/>
            </p:nvPicPr>
            <p:blipFill>
              <a:blip r:embed="rId168"/>
            </p:blipFill>
            <p:spPr>
              <a:xfrm>
                <a:off x="4966335" y="4720514"/>
                <a:ext cx="197524" cy="16919"/>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94" name="墨迹 93"/>
              <p14:cNvContentPartPr/>
              <p14:nvPr/>
            </p14:nvContentPartPr>
            <p14:xfrm>
              <a:off x="5203364" y="4709235"/>
              <a:ext cx="1140000" cy="22559"/>
            </p14:xfrm>
          </p:contentPart>
        </mc:Choice>
        <mc:Fallback xmlns="">
          <p:pic>
            <p:nvPicPr>
              <p:cNvPr id="94" name="墨迹 93"/>
            </p:nvPicPr>
            <p:blipFill>
              <a:blip r:embed="rId170"/>
            </p:blipFill>
            <p:spPr>
              <a:xfrm>
                <a:off x="5203364" y="4709235"/>
                <a:ext cx="1140000" cy="22559"/>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95" name="墨迹 94"/>
              <p14:cNvContentPartPr/>
              <p14:nvPr/>
            </p14:nvContentPartPr>
            <p14:xfrm>
              <a:off x="5316236" y="4404685"/>
              <a:ext cx="118515" cy="259431"/>
            </p14:xfrm>
          </p:contentPart>
        </mc:Choice>
        <mc:Fallback xmlns="">
          <p:pic>
            <p:nvPicPr>
              <p:cNvPr id="95" name="墨迹 94"/>
            </p:nvPicPr>
            <p:blipFill>
              <a:blip r:embed="rId172"/>
            </p:blipFill>
            <p:spPr>
              <a:xfrm>
                <a:off x="5316236" y="4404685"/>
                <a:ext cx="118515" cy="259431"/>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96" name="墨迹 95"/>
              <p14:cNvContentPartPr/>
              <p14:nvPr/>
            </p14:nvContentPartPr>
            <p14:xfrm>
              <a:off x="5446037" y="4534401"/>
              <a:ext cx="84654" cy="152275"/>
            </p14:xfrm>
          </p:contentPart>
        </mc:Choice>
        <mc:Fallback xmlns="">
          <p:pic>
            <p:nvPicPr>
              <p:cNvPr id="96" name="墨迹 95"/>
            </p:nvPicPr>
            <p:blipFill>
              <a:blip r:embed="rId174"/>
            </p:blipFill>
            <p:spPr>
              <a:xfrm>
                <a:off x="5446037" y="4534401"/>
                <a:ext cx="84654" cy="152275"/>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97" name="墨迹 96"/>
              <p14:cNvContentPartPr/>
              <p14:nvPr/>
            </p14:nvContentPartPr>
            <p14:xfrm>
              <a:off x="5163859" y="4320088"/>
              <a:ext cx="166486" cy="327109"/>
            </p14:xfrm>
          </p:contentPart>
        </mc:Choice>
        <mc:Fallback xmlns="">
          <p:pic>
            <p:nvPicPr>
              <p:cNvPr id="97" name="墨迹 96"/>
            </p:nvPicPr>
            <p:blipFill>
              <a:blip r:embed="rId176"/>
            </p:blipFill>
            <p:spPr>
              <a:xfrm>
                <a:off x="5163859" y="4320088"/>
                <a:ext cx="166486" cy="327109"/>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98" name="墨迹 97"/>
              <p14:cNvContentPartPr/>
              <p14:nvPr/>
            </p14:nvContentPartPr>
            <p14:xfrm>
              <a:off x="5271087" y="4528761"/>
              <a:ext cx="73366" cy="152275"/>
            </p14:xfrm>
          </p:contentPart>
        </mc:Choice>
        <mc:Fallback xmlns="">
          <p:pic>
            <p:nvPicPr>
              <p:cNvPr id="98" name="墨迹 97"/>
            </p:nvPicPr>
            <p:blipFill>
              <a:blip r:embed="rId178"/>
            </p:blipFill>
            <p:spPr>
              <a:xfrm>
                <a:off x="5271087" y="4528761"/>
                <a:ext cx="73366" cy="152275"/>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99" name="墨迹 98"/>
              <p14:cNvContentPartPr/>
              <p14:nvPr/>
            </p14:nvContentPartPr>
            <p14:xfrm>
              <a:off x="5525047" y="4444164"/>
              <a:ext cx="90297" cy="90237"/>
            </p14:xfrm>
          </p:contentPart>
        </mc:Choice>
        <mc:Fallback xmlns="">
          <p:pic>
            <p:nvPicPr>
              <p:cNvPr id="99" name="墨迹 98"/>
            </p:nvPicPr>
            <p:blipFill>
              <a:blip r:embed="rId180"/>
            </p:blipFill>
            <p:spPr>
              <a:xfrm>
                <a:off x="5525047" y="4444164"/>
                <a:ext cx="90297" cy="90237"/>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100" name="墨迹 99"/>
              <p14:cNvContentPartPr/>
              <p14:nvPr/>
            </p14:nvContentPartPr>
            <p14:xfrm>
              <a:off x="5604057" y="4475183"/>
              <a:ext cx="87475" cy="14099"/>
            </p14:xfrm>
          </p:contentPart>
        </mc:Choice>
        <mc:Fallback xmlns="">
          <p:pic>
            <p:nvPicPr>
              <p:cNvPr id="100" name="墨迹 99"/>
            </p:nvPicPr>
            <p:blipFill>
              <a:blip r:embed="rId182"/>
            </p:blipFill>
            <p:spPr>
              <a:xfrm>
                <a:off x="5604057" y="4475183"/>
                <a:ext cx="87475" cy="14099"/>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101" name="墨迹 100"/>
              <p14:cNvContentPartPr/>
              <p14:nvPr/>
            </p14:nvContentPartPr>
            <p14:xfrm>
              <a:off x="5654849" y="4438524"/>
              <a:ext cx="5644" cy="81777"/>
            </p14:xfrm>
          </p:contentPart>
        </mc:Choice>
        <mc:Fallback xmlns="">
          <p:pic>
            <p:nvPicPr>
              <p:cNvPr id="101" name="墨迹 100"/>
            </p:nvPicPr>
            <p:blipFill>
              <a:blip r:embed="rId184"/>
            </p:blipFill>
            <p:spPr>
              <a:xfrm>
                <a:off x="5654849" y="4438524"/>
                <a:ext cx="5644" cy="81777"/>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102" name="墨迹 101"/>
              <p14:cNvContentPartPr/>
              <p14:nvPr/>
            </p14:nvContentPartPr>
            <p14:xfrm>
              <a:off x="5697176" y="4421605"/>
              <a:ext cx="76188" cy="265070"/>
            </p14:xfrm>
          </p:contentPart>
        </mc:Choice>
        <mc:Fallback xmlns="">
          <p:pic>
            <p:nvPicPr>
              <p:cNvPr id="102" name="墨迹 101"/>
            </p:nvPicPr>
            <p:blipFill>
              <a:blip r:embed="rId186"/>
            </p:blipFill>
            <p:spPr>
              <a:xfrm>
                <a:off x="5697176" y="4421605"/>
                <a:ext cx="76188" cy="265070"/>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103" name="墨迹 102"/>
              <p14:cNvContentPartPr/>
              <p14:nvPr/>
            </p14:nvContentPartPr>
            <p14:xfrm>
              <a:off x="5841087" y="4534401"/>
              <a:ext cx="33861" cy="45118"/>
            </p14:xfrm>
          </p:contentPart>
        </mc:Choice>
        <mc:Fallback xmlns="">
          <p:pic>
            <p:nvPicPr>
              <p:cNvPr id="103" name="墨迹 102"/>
            </p:nvPicPr>
            <p:blipFill>
              <a:blip r:embed="rId188"/>
            </p:blipFill>
            <p:spPr>
              <a:xfrm>
                <a:off x="5841087" y="4534401"/>
                <a:ext cx="33861" cy="45118"/>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104" name="墨迹 103"/>
              <p14:cNvContentPartPr/>
              <p14:nvPr/>
            </p14:nvContentPartPr>
            <p14:xfrm>
              <a:off x="5225938" y="4816391"/>
              <a:ext cx="158020" cy="248151"/>
            </p14:xfrm>
          </p:contentPart>
        </mc:Choice>
        <mc:Fallback xmlns="">
          <p:pic>
            <p:nvPicPr>
              <p:cNvPr id="104" name="墨迹 103"/>
            </p:nvPicPr>
            <p:blipFill>
              <a:blip r:embed="rId190"/>
            </p:blipFill>
            <p:spPr>
              <a:xfrm>
                <a:off x="5225938" y="4816391"/>
                <a:ext cx="158020" cy="248151"/>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105" name="墨迹 104"/>
              <p14:cNvContentPartPr/>
              <p14:nvPr/>
            </p14:nvContentPartPr>
            <p14:xfrm>
              <a:off x="5423463" y="4912268"/>
              <a:ext cx="81832" cy="146634"/>
            </p14:xfrm>
          </p:contentPart>
        </mc:Choice>
        <mc:Fallback xmlns="">
          <p:pic>
            <p:nvPicPr>
              <p:cNvPr id="105" name="墨迹 104"/>
            </p:nvPicPr>
            <p:blipFill>
              <a:blip r:embed="rId192"/>
            </p:blipFill>
            <p:spPr>
              <a:xfrm>
                <a:off x="5423463" y="4912268"/>
                <a:ext cx="81832" cy="146634"/>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106" name="墨迹 105"/>
              <p14:cNvContentPartPr/>
              <p14:nvPr/>
            </p14:nvContentPartPr>
            <p14:xfrm>
              <a:off x="5547621" y="4889708"/>
              <a:ext cx="45148" cy="186114"/>
            </p14:xfrm>
          </p:contentPart>
        </mc:Choice>
        <mc:Fallback xmlns="">
          <p:pic>
            <p:nvPicPr>
              <p:cNvPr id="106" name="墨迹 105"/>
            </p:nvPicPr>
            <p:blipFill>
              <a:blip r:embed="rId194"/>
            </p:blipFill>
            <p:spPr>
              <a:xfrm>
                <a:off x="5547621" y="4889708"/>
                <a:ext cx="45148" cy="186114"/>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107" name="墨迹 106"/>
              <p14:cNvContentPartPr/>
              <p14:nvPr/>
            </p14:nvContentPartPr>
            <p14:xfrm>
              <a:off x="5643562" y="4940467"/>
              <a:ext cx="104406" cy="129715"/>
            </p14:xfrm>
          </p:contentPart>
        </mc:Choice>
        <mc:Fallback xmlns="">
          <p:pic>
            <p:nvPicPr>
              <p:cNvPr id="107" name="墨迹 106"/>
            </p:nvPicPr>
            <p:blipFill>
              <a:blip r:embed="rId196"/>
            </p:blipFill>
            <p:spPr>
              <a:xfrm>
                <a:off x="5643562" y="4940467"/>
                <a:ext cx="104406" cy="129715"/>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08" name="墨迹 107"/>
              <p14:cNvContentPartPr/>
              <p14:nvPr/>
            </p14:nvContentPartPr>
            <p14:xfrm>
              <a:off x="5767721" y="4844590"/>
              <a:ext cx="59257" cy="95877"/>
            </p14:xfrm>
          </p:contentPart>
        </mc:Choice>
        <mc:Fallback xmlns="">
          <p:pic>
            <p:nvPicPr>
              <p:cNvPr id="108" name="墨迹 107"/>
            </p:nvPicPr>
            <p:blipFill>
              <a:blip r:embed="rId198"/>
            </p:blipFill>
            <p:spPr>
              <a:xfrm>
                <a:off x="5767721" y="4844590"/>
                <a:ext cx="59257" cy="95877"/>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109" name="墨迹 108"/>
              <p14:cNvContentPartPr/>
              <p14:nvPr/>
            </p14:nvContentPartPr>
            <p14:xfrm>
              <a:off x="5824156" y="4867149"/>
              <a:ext cx="79010" cy="16920"/>
            </p14:xfrm>
          </p:contentPart>
        </mc:Choice>
        <mc:Fallback xmlns="">
          <p:pic>
            <p:nvPicPr>
              <p:cNvPr id="109" name="墨迹 108"/>
            </p:nvPicPr>
            <p:blipFill>
              <a:blip r:embed="rId200"/>
            </p:blipFill>
            <p:spPr>
              <a:xfrm>
                <a:off x="5824156" y="4867149"/>
                <a:ext cx="79010" cy="16920"/>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110" name="墨迹 109"/>
              <p14:cNvContentPartPr/>
              <p14:nvPr/>
            </p14:nvContentPartPr>
            <p14:xfrm>
              <a:off x="5860839" y="4827670"/>
              <a:ext cx="8466" cy="95877"/>
            </p14:xfrm>
          </p:contentPart>
        </mc:Choice>
        <mc:Fallback xmlns="">
          <p:pic>
            <p:nvPicPr>
              <p:cNvPr id="110" name="墨迹 109"/>
            </p:nvPicPr>
            <p:blipFill>
              <a:blip r:embed="rId202"/>
            </p:blipFill>
            <p:spPr>
              <a:xfrm>
                <a:off x="5860839" y="4827670"/>
                <a:ext cx="8466" cy="95877"/>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111" name="墨迹 110"/>
              <p14:cNvContentPartPr/>
              <p14:nvPr/>
            </p14:nvContentPartPr>
            <p14:xfrm>
              <a:off x="5905988" y="4810751"/>
              <a:ext cx="93118" cy="236872"/>
            </p14:xfrm>
          </p:contentPart>
        </mc:Choice>
        <mc:Fallback xmlns="">
          <p:pic>
            <p:nvPicPr>
              <p:cNvPr id="111" name="墨迹 110"/>
            </p:nvPicPr>
            <p:blipFill>
              <a:blip r:embed="rId204"/>
            </p:blipFill>
            <p:spPr>
              <a:xfrm>
                <a:off x="5905988" y="4810751"/>
                <a:ext cx="93118" cy="236872"/>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112" name="墨迹 111"/>
              <p14:cNvContentPartPr/>
              <p14:nvPr/>
            </p14:nvContentPartPr>
            <p14:xfrm>
              <a:off x="5925740" y="4432884"/>
              <a:ext cx="124159" cy="231232"/>
            </p14:xfrm>
          </p:contentPart>
        </mc:Choice>
        <mc:Fallback xmlns="">
          <p:pic>
            <p:nvPicPr>
              <p:cNvPr id="112" name="墨迹 111"/>
            </p:nvPicPr>
            <p:blipFill>
              <a:blip r:embed="rId206"/>
            </p:blipFill>
            <p:spPr>
              <a:xfrm>
                <a:off x="5925740" y="4432884"/>
                <a:ext cx="124159" cy="231232"/>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113" name="墨迹 112"/>
              <p14:cNvContentPartPr/>
              <p14:nvPr/>
            </p14:nvContentPartPr>
            <p14:xfrm>
              <a:off x="6072473" y="4523121"/>
              <a:ext cx="28218" cy="135355"/>
            </p14:xfrm>
          </p:contentPart>
        </mc:Choice>
        <mc:Fallback xmlns="">
          <p:pic>
            <p:nvPicPr>
              <p:cNvPr id="113" name="墨迹 112"/>
            </p:nvPicPr>
            <p:blipFill>
              <a:blip r:embed="rId208"/>
            </p:blipFill>
            <p:spPr>
              <a:xfrm>
                <a:off x="6072473" y="4523121"/>
                <a:ext cx="28218" cy="135355"/>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114" name="墨迹 113"/>
              <p14:cNvContentPartPr/>
              <p14:nvPr/>
            </p14:nvContentPartPr>
            <p14:xfrm>
              <a:off x="6131730" y="4517481"/>
              <a:ext cx="42327" cy="152275"/>
            </p14:xfrm>
          </p:contentPart>
        </mc:Choice>
        <mc:Fallback xmlns="">
          <p:pic>
            <p:nvPicPr>
              <p:cNvPr id="114" name="墨迹 113"/>
            </p:nvPicPr>
            <p:blipFill>
              <a:blip r:embed="rId210"/>
            </p:blipFill>
            <p:spPr>
              <a:xfrm>
                <a:off x="6131730" y="4517481"/>
                <a:ext cx="42327" cy="152275"/>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115" name="墨迹 114"/>
              <p14:cNvContentPartPr/>
              <p14:nvPr/>
            </p14:nvContentPartPr>
            <p14:xfrm>
              <a:off x="6202275" y="4540041"/>
              <a:ext cx="121336" cy="112795"/>
            </p14:xfrm>
          </p:contentPart>
        </mc:Choice>
        <mc:Fallback xmlns="">
          <p:pic>
            <p:nvPicPr>
              <p:cNvPr id="115" name="墨迹 114"/>
            </p:nvPicPr>
            <p:blipFill>
              <a:blip r:embed="rId212"/>
            </p:blipFill>
            <p:spPr>
              <a:xfrm>
                <a:off x="6202275" y="4540041"/>
                <a:ext cx="121336" cy="112795"/>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116" name="墨迹 115"/>
              <p14:cNvContentPartPr/>
              <p14:nvPr/>
            </p14:nvContentPartPr>
            <p14:xfrm>
              <a:off x="6298215" y="4568240"/>
              <a:ext cx="22575" cy="146635"/>
            </p14:xfrm>
          </p:contentPart>
        </mc:Choice>
        <mc:Fallback xmlns="">
          <p:pic>
            <p:nvPicPr>
              <p:cNvPr id="116" name="墨迹 115"/>
            </p:nvPicPr>
            <p:blipFill>
              <a:blip r:embed="rId214"/>
            </p:blipFill>
            <p:spPr>
              <a:xfrm>
                <a:off x="6298215" y="4568240"/>
                <a:ext cx="22575" cy="146635"/>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117" name="墨迹 116"/>
              <p14:cNvContentPartPr/>
              <p14:nvPr/>
            </p14:nvContentPartPr>
            <p14:xfrm>
              <a:off x="6332077" y="4545680"/>
              <a:ext cx="36683" cy="56399"/>
            </p14:xfrm>
          </p:contentPart>
        </mc:Choice>
        <mc:Fallback xmlns="">
          <p:pic>
            <p:nvPicPr>
              <p:cNvPr id="117" name="墨迹 116"/>
            </p:nvPicPr>
            <p:blipFill>
              <a:blip r:embed="rId216"/>
            </p:blipFill>
            <p:spPr>
              <a:xfrm>
                <a:off x="6332077" y="4545680"/>
                <a:ext cx="36683" cy="56399"/>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118" name="墨迹 117"/>
              <p14:cNvContentPartPr/>
              <p14:nvPr/>
            </p14:nvContentPartPr>
            <p14:xfrm>
              <a:off x="6382869" y="4540041"/>
              <a:ext cx="31039" cy="360"/>
            </p14:xfrm>
          </p:contentPart>
        </mc:Choice>
        <mc:Fallback xmlns="">
          <p:pic>
            <p:nvPicPr>
              <p:cNvPr id="118" name="墨迹 117"/>
            </p:nvPicPr>
            <p:blipFill>
              <a:blip r:embed="rId218"/>
            </p:blipFill>
            <p:spPr>
              <a:xfrm>
                <a:off x="6382869" y="4540041"/>
                <a:ext cx="31039" cy="360"/>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119" name="墨迹 118"/>
              <p14:cNvContentPartPr/>
              <p14:nvPr/>
            </p14:nvContentPartPr>
            <p14:xfrm>
              <a:off x="6411087" y="4489282"/>
              <a:ext cx="67723" cy="234052"/>
            </p14:xfrm>
          </p:contentPart>
        </mc:Choice>
        <mc:Fallback xmlns="">
          <p:pic>
            <p:nvPicPr>
              <p:cNvPr id="119" name="墨迹 118"/>
            </p:nvPicPr>
            <p:blipFill>
              <a:blip r:embed="rId220"/>
            </p:blipFill>
            <p:spPr>
              <a:xfrm>
                <a:off x="6411087" y="4489282"/>
                <a:ext cx="67723" cy="234052"/>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120" name="墨迹 119"/>
              <p14:cNvContentPartPr/>
              <p14:nvPr/>
            </p14:nvContentPartPr>
            <p14:xfrm>
              <a:off x="6004750" y="4844590"/>
              <a:ext cx="98762" cy="186114"/>
            </p14:xfrm>
          </p:contentPart>
        </mc:Choice>
        <mc:Fallback xmlns="">
          <p:pic>
            <p:nvPicPr>
              <p:cNvPr id="120" name="墨迹 119"/>
            </p:nvPicPr>
            <p:blipFill>
              <a:blip r:embed="rId222"/>
            </p:blipFill>
            <p:spPr>
              <a:xfrm>
                <a:off x="6004750" y="4844590"/>
                <a:ext cx="98762" cy="186114"/>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121" name="墨迹 120"/>
              <p14:cNvContentPartPr/>
              <p14:nvPr/>
            </p14:nvContentPartPr>
            <p14:xfrm>
              <a:off x="6145839" y="4929187"/>
              <a:ext cx="197525" cy="174834"/>
            </p14:xfrm>
          </p:contentPart>
        </mc:Choice>
        <mc:Fallback xmlns="">
          <p:pic>
            <p:nvPicPr>
              <p:cNvPr id="121" name="墨迹 120"/>
            </p:nvPicPr>
            <p:blipFill>
              <a:blip r:embed="rId224"/>
            </p:blipFill>
            <p:spPr>
              <a:xfrm>
                <a:off x="6145839" y="4929187"/>
                <a:ext cx="197525" cy="174834"/>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122" name="墨迹 121"/>
              <p14:cNvContentPartPr/>
              <p14:nvPr/>
            </p14:nvContentPartPr>
            <p14:xfrm>
              <a:off x="6343364" y="4929187"/>
              <a:ext cx="73366" cy="78957"/>
            </p14:xfrm>
          </p:contentPart>
        </mc:Choice>
        <mc:Fallback xmlns="">
          <p:pic>
            <p:nvPicPr>
              <p:cNvPr id="122" name="墨迹 121"/>
            </p:nvPicPr>
            <p:blipFill>
              <a:blip r:embed="rId226"/>
            </p:blipFill>
            <p:spPr>
              <a:xfrm>
                <a:off x="6343364" y="4929187"/>
                <a:ext cx="73366" cy="78957"/>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123" name="墨迹 122"/>
              <p14:cNvContentPartPr/>
              <p14:nvPr/>
            </p14:nvContentPartPr>
            <p14:xfrm>
              <a:off x="6405443" y="4934827"/>
              <a:ext cx="59257" cy="11279"/>
            </p14:xfrm>
          </p:contentPart>
        </mc:Choice>
        <mc:Fallback xmlns="">
          <p:pic>
            <p:nvPicPr>
              <p:cNvPr id="123" name="墨迹 122"/>
            </p:nvPicPr>
            <p:blipFill>
              <a:blip r:embed="rId228"/>
            </p:blipFill>
            <p:spPr>
              <a:xfrm>
                <a:off x="6405443" y="4934827"/>
                <a:ext cx="59257" cy="11279"/>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124" name="墨迹 123"/>
              <p14:cNvContentPartPr/>
              <p14:nvPr/>
            </p14:nvContentPartPr>
            <p14:xfrm>
              <a:off x="6470344" y="4861509"/>
              <a:ext cx="81832" cy="225592"/>
            </p14:xfrm>
          </p:contentPart>
        </mc:Choice>
        <mc:Fallback xmlns="">
          <p:pic>
            <p:nvPicPr>
              <p:cNvPr id="124" name="墨迹 123"/>
            </p:nvPicPr>
            <p:blipFill>
              <a:blip r:embed="rId230"/>
            </p:blipFill>
            <p:spPr>
              <a:xfrm>
                <a:off x="6470344" y="4861509"/>
                <a:ext cx="81832" cy="225592"/>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125" name="墨迹 124"/>
              <p14:cNvContentPartPr/>
              <p14:nvPr/>
            </p14:nvContentPartPr>
            <p14:xfrm>
              <a:off x="6111977" y="4878429"/>
              <a:ext cx="11288" cy="188933"/>
            </p14:xfrm>
          </p:contentPart>
        </mc:Choice>
        <mc:Fallback xmlns="">
          <p:pic>
            <p:nvPicPr>
              <p:cNvPr id="125" name="墨迹 124"/>
            </p:nvPicPr>
            <p:blipFill>
              <a:blip r:embed="rId232"/>
            </p:blipFill>
            <p:spPr>
              <a:xfrm>
                <a:off x="6111977" y="4878429"/>
                <a:ext cx="11288" cy="188933"/>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126" name="墨迹 125"/>
              <p14:cNvContentPartPr/>
              <p14:nvPr/>
            </p14:nvContentPartPr>
            <p14:xfrm>
              <a:off x="6540888" y="4652837"/>
              <a:ext cx="129802" cy="56398"/>
            </p14:xfrm>
          </p:contentPart>
        </mc:Choice>
        <mc:Fallback xmlns="">
          <p:pic>
            <p:nvPicPr>
              <p:cNvPr id="126" name="墨迹 125"/>
            </p:nvPicPr>
            <p:blipFill>
              <a:blip r:embed="rId234"/>
            </p:blipFill>
            <p:spPr>
              <a:xfrm>
                <a:off x="6540888" y="4652837"/>
                <a:ext cx="129802" cy="56398"/>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127" name="墨迹 126"/>
              <p14:cNvContentPartPr/>
              <p14:nvPr/>
            </p14:nvContentPartPr>
            <p14:xfrm>
              <a:off x="6535245" y="4754353"/>
              <a:ext cx="143910" cy="16919"/>
            </p14:xfrm>
          </p:contentPart>
        </mc:Choice>
        <mc:Fallback xmlns="">
          <p:pic>
            <p:nvPicPr>
              <p:cNvPr id="127" name="墨迹 126"/>
            </p:nvPicPr>
            <p:blipFill>
              <a:blip r:embed="rId236"/>
            </p:blipFill>
            <p:spPr>
              <a:xfrm>
                <a:off x="6535245" y="4754353"/>
                <a:ext cx="143910" cy="16919"/>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128" name="墨迹 127"/>
              <p14:cNvContentPartPr/>
              <p14:nvPr/>
            </p14:nvContentPartPr>
            <p14:xfrm>
              <a:off x="8307324" y="3073692"/>
              <a:ext cx="172128" cy="19739"/>
            </p14:xfrm>
          </p:contentPart>
        </mc:Choice>
        <mc:Fallback xmlns="">
          <p:pic>
            <p:nvPicPr>
              <p:cNvPr id="128" name="墨迹 127"/>
            </p:nvPicPr>
            <p:blipFill>
              <a:blip r:embed="rId238"/>
            </p:blipFill>
            <p:spPr>
              <a:xfrm>
                <a:off x="8307324" y="3073692"/>
                <a:ext cx="172128" cy="19739"/>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129" name="墨迹 128"/>
              <p14:cNvContentPartPr/>
              <p14:nvPr/>
            </p14:nvContentPartPr>
            <p14:xfrm>
              <a:off x="8262175" y="3045493"/>
              <a:ext cx="361188" cy="73317"/>
            </p14:xfrm>
          </p:contentPart>
        </mc:Choice>
        <mc:Fallback xmlns="">
          <p:pic>
            <p:nvPicPr>
              <p:cNvPr id="129" name="墨迹 128"/>
            </p:nvPicPr>
            <p:blipFill>
              <a:blip r:embed="rId240"/>
            </p:blipFill>
            <p:spPr>
              <a:xfrm>
                <a:off x="8262175" y="3045493"/>
                <a:ext cx="361188" cy="73317"/>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130" name="墨迹 129"/>
              <p14:cNvContentPartPr/>
              <p14:nvPr/>
            </p14:nvContentPartPr>
            <p14:xfrm>
              <a:off x="8451234" y="2035968"/>
              <a:ext cx="8466" cy="5640"/>
            </p14:xfrm>
          </p:contentPart>
        </mc:Choice>
        <mc:Fallback xmlns="">
          <p:pic>
            <p:nvPicPr>
              <p:cNvPr id="130" name="墨迹 129"/>
            </p:nvPicPr>
            <p:blipFill>
              <a:blip r:embed="rId242"/>
            </p:blipFill>
            <p:spPr>
              <a:xfrm>
                <a:off x="8451234" y="2035968"/>
                <a:ext cx="8466" cy="5640"/>
              </a:xfrm>
              <a:prstGeom prst="rect"/>
            </p:spPr>
          </p:pic>
        </mc:Fallback>
      </mc:AlternateContent>
      <mc:AlternateContent xmlns:mc="http://schemas.openxmlformats.org/markup-compatibility/2006" xmlns:p14="http://schemas.microsoft.com/office/powerpoint/2010/main">
        <mc:Choice Requires="p14">
          <p:contentPart r:id="rId243" p14:bwMode="auto">
            <p14:nvContentPartPr>
              <p14:cNvPr id="131" name="墨迹 130"/>
              <p14:cNvContentPartPr/>
              <p14:nvPr/>
            </p14:nvContentPartPr>
            <p14:xfrm>
              <a:off x="8448413" y="2035968"/>
              <a:ext cx="2821" cy="25379"/>
            </p14:xfrm>
          </p:contentPart>
        </mc:Choice>
        <mc:Fallback xmlns="">
          <p:pic>
            <p:nvPicPr>
              <p:cNvPr id="131" name="墨迹 130"/>
            </p:nvPicPr>
            <p:blipFill>
              <a:blip r:embed="rId244"/>
            </p:blipFill>
            <p:spPr>
              <a:xfrm>
                <a:off x="8448413" y="2035968"/>
                <a:ext cx="2821" cy="25379"/>
              </a:xfrm>
              <a:prstGeom prst="rect"/>
            </p:spPr>
          </p:pic>
        </mc:Fallback>
      </mc:AlternateContent>
      <mc:AlternateContent xmlns:mc="http://schemas.openxmlformats.org/markup-compatibility/2006" xmlns:p14="http://schemas.microsoft.com/office/powerpoint/2010/main">
        <mc:Choice Requires="p14">
          <p:contentPart r:id="rId245" p14:bwMode="auto">
            <p14:nvContentPartPr>
              <p14:cNvPr id="132" name="墨迹 131"/>
              <p14:cNvContentPartPr/>
              <p14:nvPr/>
            </p14:nvContentPartPr>
            <p14:xfrm>
              <a:off x="8442769" y="2058527"/>
              <a:ext cx="5644" cy="31019"/>
            </p14:xfrm>
          </p:contentPart>
        </mc:Choice>
        <mc:Fallback xmlns="">
          <p:pic>
            <p:nvPicPr>
              <p:cNvPr id="132" name="墨迹 131"/>
            </p:nvPicPr>
            <p:blipFill>
              <a:blip r:embed="rId246"/>
            </p:blipFill>
            <p:spPr>
              <a:xfrm>
                <a:off x="8442769" y="2058527"/>
                <a:ext cx="5644" cy="31019"/>
              </a:xfrm>
              <a:prstGeom prst="rect"/>
            </p:spPr>
          </p:pic>
        </mc:Fallback>
      </mc:AlternateContent>
      <mc:AlternateContent xmlns:mc="http://schemas.openxmlformats.org/markup-compatibility/2006" xmlns:p14="http://schemas.microsoft.com/office/powerpoint/2010/main">
        <mc:Choice Requires="p14">
          <p:contentPart r:id="rId247" p14:bwMode="auto">
            <p14:nvContentPartPr>
              <p14:cNvPr id="133" name="墨迹 132"/>
              <p14:cNvContentPartPr/>
              <p14:nvPr/>
            </p14:nvContentPartPr>
            <p14:xfrm>
              <a:off x="8595145" y="2701465"/>
              <a:ext cx="135445" cy="276350"/>
            </p14:xfrm>
          </p:contentPart>
        </mc:Choice>
        <mc:Fallback xmlns="">
          <p:pic>
            <p:nvPicPr>
              <p:cNvPr id="133" name="墨迹 132"/>
            </p:nvPicPr>
            <p:blipFill>
              <a:blip r:embed="rId248"/>
            </p:blipFill>
            <p:spPr>
              <a:xfrm>
                <a:off x="8595145" y="2701465"/>
                <a:ext cx="135445" cy="276350"/>
              </a:xfrm>
              <a:prstGeom prst="rect"/>
            </p:spPr>
          </p:pic>
        </mc:Fallback>
      </mc:AlternateContent>
      <mc:AlternateContent xmlns:mc="http://schemas.openxmlformats.org/markup-compatibility/2006" xmlns:p14="http://schemas.microsoft.com/office/powerpoint/2010/main">
        <mc:Choice Requires="p14">
          <p:contentPart r:id="rId249" p14:bwMode="auto">
            <p14:nvContentPartPr>
              <p14:cNvPr id="134" name="墨迹 133"/>
              <p14:cNvContentPartPr/>
              <p14:nvPr/>
            </p14:nvContentPartPr>
            <p14:xfrm>
              <a:off x="8679798" y="2724024"/>
              <a:ext cx="62080" cy="256611"/>
            </p14:xfrm>
          </p:contentPart>
        </mc:Choice>
        <mc:Fallback xmlns="">
          <p:pic>
            <p:nvPicPr>
              <p:cNvPr id="134" name="墨迹 133"/>
            </p:nvPicPr>
            <p:blipFill>
              <a:blip r:embed="rId250"/>
            </p:blipFill>
            <p:spPr>
              <a:xfrm>
                <a:off x="8679798" y="2724024"/>
                <a:ext cx="62080" cy="256611"/>
              </a:xfrm>
              <a:prstGeom prst="rect"/>
            </p:spPr>
          </p:pic>
        </mc:Fallback>
      </mc:AlternateContent>
      <mc:AlternateContent xmlns:mc="http://schemas.openxmlformats.org/markup-compatibility/2006" xmlns:p14="http://schemas.microsoft.com/office/powerpoint/2010/main">
        <mc:Choice Requires="p14">
          <p:contentPart r:id="rId251" p14:bwMode="auto">
            <p14:nvContentPartPr>
              <p14:cNvPr id="135" name="墨迹 134"/>
              <p14:cNvContentPartPr/>
              <p14:nvPr/>
            </p14:nvContentPartPr>
            <p14:xfrm>
              <a:off x="8634650" y="2867839"/>
              <a:ext cx="118515" cy="53578"/>
            </p14:xfrm>
          </p:contentPart>
        </mc:Choice>
        <mc:Fallback xmlns="">
          <p:pic>
            <p:nvPicPr>
              <p:cNvPr id="135" name="墨迹 134"/>
            </p:nvPicPr>
            <p:blipFill>
              <a:blip r:embed="rId252"/>
            </p:blipFill>
            <p:spPr>
              <a:xfrm>
                <a:off x="8634650" y="2867839"/>
                <a:ext cx="118515" cy="53578"/>
              </a:xfrm>
              <a:prstGeom prst="rect"/>
            </p:spPr>
          </p:pic>
        </mc:Fallback>
      </mc:AlternateContent>
      <mc:AlternateContent xmlns:mc="http://schemas.openxmlformats.org/markup-compatibility/2006" xmlns:p14="http://schemas.microsoft.com/office/powerpoint/2010/main">
        <mc:Choice Requires="p14">
          <p:contentPart r:id="rId253" p14:bwMode="auto">
            <p14:nvContentPartPr>
              <p14:cNvPr id="136" name="墨迹 135"/>
              <p14:cNvContentPartPr/>
              <p14:nvPr/>
            </p14:nvContentPartPr>
            <p14:xfrm>
              <a:off x="8578215" y="2081087"/>
              <a:ext cx="33861" cy="248151"/>
            </p14:xfrm>
          </p:contentPart>
        </mc:Choice>
        <mc:Fallback xmlns="">
          <p:pic>
            <p:nvPicPr>
              <p:cNvPr id="136" name="墨迹 135"/>
            </p:nvPicPr>
            <p:blipFill>
              <a:blip r:embed="rId254"/>
            </p:blipFill>
            <p:spPr>
              <a:xfrm>
                <a:off x="8578215" y="2081087"/>
                <a:ext cx="33861" cy="248151"/>
              </a:xfrm>
              <a:prstGeom prst="rect"/>
            </p:spPr>
          </p:pic>
        </mc:Fallback>
      </mc:AlternateContent>
      <mc:AlternateContent xmlns:mc="http://schemas.openxmlformats.org/markup-compatibility/2006" xmlns:p14="http://schemas.microsoft.com/office/powerpoint/2010/main">
        <mc:Choice Requires="p14">
          <p:contentPart r:id="rId255" p14:bwMode="auto">
            <p14:nvContentPartPr>
              <p14:cNvPr id="137" name="墨迹 136"/>
              <p14:cNvContentPartPr/>
              <p14:nvPr/>
            </p14:nvContentPartPr>
            <p14:xfrm>
              <a:off x="8592323" y="2075447"/>
              <a:ext cx="172129" cy="307369"/>
            </p14:xfrm>
          </p:contentPart>
        </mc:Choice>
        <mc:Fallback xmlns="">
          <p:pic>
            <p:nvPicPr>
              <p:cNvPr id="137" name="墨迹 136"/>
            </p:nvPicPr>
            <p:blipFill>
              <a:blip r:embed="rId256"/>
            </p:blipFill>
            <p:spPr>
              <a:xfrm>
                <a:off x="8592323" y="2075447"/>
                <a:ext cx="172129" cy="307369"/>
              </a:xfrm>
              <a:prstGeom prst="rect"/>
            </p:spPr>
          </p:pic>
        </mc:Fallback>
      </mc:AlternateContent>
      <mc:AlternateContent xmlns:mc="http://schemas.openxmlformats.org/markup-compatibility/2006" xmlns:p14="http://schemas.microsoft.com/office/powerpoint/2010/main">
        <mc:Choice Requires="p14">
          <p:contentPart r:id="rId257" p14:bwMode="auto">
            <p14:nvContentPartPr>
              <p14:cNvPr id="138" name="墨迹 137"/>
              <p14:cNvContentPartPr/>
              <p14:nvPr/>
            </p14:nvContentPartPr>
            <p14:xfrm>
              <a:off x="8549997" y="2684545"/>
              <a:ext cx="33861" cy="67678"/>
            </p14:xfrm>
          </p:contentPart>
        </mc:Choice>
        <mc:Fallback xmlns="">
          <p:pic>
            <p:nvPicPr>
              <p:cNvPr id="138" name="墨迹 137"/>
            </p:nvPicPr>
            <p:blipFill>
              <a:blip r:embed="rId258"/>
            </p:blipFill>
            <p:spPr>
              <a:xfrm>
                <a:off x="8549997" y="2684545"/>
                <a:ext cx="33861" cy="67678"/>
              </a:xfrm>
              <a:prstGeom prst="rect"/>
            </p:spPr>
          </p:pic>
        </mc:Fallback>
      </mc:AlternateContent>
      <mc:AlternateContent xmlns:mc="http://schemas.openxmlformats.org/markup-compatibility/2006" xmlns:p14="http://schemas.microsoft.com/office/powerpoint/2010/main">
        <mc:Choice Requires="p14">
          <p:contentPart r:id="rId259" p14:bwMode="auto">
            <p14:nvContentPartPr>
              <p14:cNvPr id="139" name="墨迹 138"/>
              <p14:cNvContentPartPr/>
              <p14:nvPr/>
            </p14:nvContentPartPr>
            <p14:xfrm>
              <a:off x="8482274" y="2645067"/>
              <a:ext cx="158019" cy="225592"/>
            </p14:xfrm>
          </p:contentPart>
        </mc:Choice>
        <mc:Fallback xmlns="">
          <p:pic>
            <p:nvPicPr>
              <p:cNvPr id="139" name="墨迹 138"/>
            </p:nvPicPr>
            <p:blipFill>
              <a:blip r:embed="rId260"/>
            </p:blipFill>
            <p:spPr>
              <a:xfrm>
                <a:off x="8482274" y="2645067"/>
                <a:ext cx="158019" cy="225592"/>
              </a:xfrm>
              <a:prstGeom prst="rect"/>
            </p:spPr>
          </p:pic>
        </mc:Fallback>
      </mc:AlternateContent>
      <mc:AlternateContent xmlns:mc="http://schemas.openxmlformats.org/markup-compatibility/2006" xmlns:p14="http://schemas.microsoft.com/office/powerpoint/2010/main">
        <mc:Choice Requires="p14">
          <p:contentPart r:id="rId261" p14:bwMode="auto">
            <p14:nvContentPartPr>
              <p14:cNvPr id="140" name="墨迹 139"/>
              <p14:cNvContentPartPr/>
              <p14:nvPr/>
            </p14:nvContentPartPr>
            <p14:xfrm>
              <a:off x="778811" y="2532271"/>
              <a:ext cx="22574" cy="197393"/>
            </p14:xfrm>
          </p:contentPart>
        </mc:Choice>
        <mc:Fallback xmlns="">
          <p:pic>
            <p:nvPicPr>
              <p:cNvPr id="140" name="墨迹 139"/>
            </p:nvPicPr>
            <p:blipFill>
              <a:blip r:embed="rId262"/>
            </p:blipFill>
            <p:spPr>
              <a:xfrm>
                <a:off x="778811" y="2532271"/>
                <a:ext cx="22574" cy="197393"/>
              </a:xfrm>
              <a:prstGeom prst="rect"/>
            </p:spPr>
          </p:pic>
        </mc:Fallback>
      </mc:AlternateContent>
      <mc:AlternateContent xmlns:mc="http://schemas.openxmlformats.org/markup-compatibility/2006" xmlns:p14="http://schemas.microsoft.com/office/powerpoint/2010/main">
        <mc:Choice Requires="p14">
          <p:contentPart r:id="rId263" p14:bwMode="auto">
            <p14:nvContentPartPr>
              <p14:cNvPr id="141" name="墨迹 140"/>
              <p14:cNvContentPartPr/>
              <p14:nvPr/>
            </p14:nvContentPartPr>
            <p14:xfrm>
              <a:off x="795742" y="2475873"/>
              <a:ext cx="95940" cy="281990"/>
            </p14:xfrm>
          </p:contentPart>
        </mc:Choice>
        <mc:Fallback xmlns="">
          <p:pic>
            <p:nvPicPr>
              <p:cNvPr id="141" name="墨迹 140"/>
            </p:nvPicPr>
            <p:blipFill>
              <a:blip r:embed="rId264"/>
            </p:blipFill>
            <p:spPr>
              <a:xfrm>
                <a:off x="795742" y="2475873"/>
                <a:ext cx="95940" cy="281990"/>
              </a:xfrm>
              <a:prstGeom prst="rect"/>
            </p:spPr>
          </p:pic>
        </mc:Fallback>
      </mc:AlternateContent>
      <mc:AlternateContent xmlns:mc="http://schemas.openxmlformats.org/markup-compatibility/2006" xmlns:p14="http://schemas.microsoft.com/office/powerpoint/2010/main">
        <mc:Choice Requires="p14">
          <p:contentPart r:id="rId265" p14:bwMode="auto">
            <p14:nvContentPartPr>
              <p14:cNvPr id="142" name="墨迹 141"/>
              <p14:cNvContentPartPr/>
              <p14:nvPr/>
            </p14:nvContentPartPr>
            <p14:xfrm>
              <a:off x="1038415" y="2645067"/>
              <a:ext cx="33861" cy="36659"/>
            </p14:xfrm>
          </p:contentPart>
        </mc:Choice>
        <mc:Fallback xmlns="">
          <p:pic>
            <p:nvPicPr>
              <p:cNvPr id="142" name="墨迹 141"/>
            </p:nvPicPr>
            <p:blipFill>
              <a:blip r:embed="rId266"/>
            </p:blipFill>
            <p:spPr>
              <a:xfrm>
                <a:off x="1038415" y="2645067"/>
                <a:ext cx="33861" cy="36659"/>
              </a:xfrm>
              <a:prstGeom prst="rect"/>
            </p:spPr>
          </p:pic>
        </mc:Fallback>
      </mc:AlternateContent>
      <mc:AlternateContent xmlns:mc="http://schemas.openxmlformats.org/markup-compatibility/2006" xmlns:p14="http://schemas.microsoft.com/office/powerpoint/2010/main">
        <mc:Choice Requires="p14">
          <p:contentPart r:id="rId267" p14:bwMode="auto">
            <p14:nvContentPartPr>
              <p14:cNvPr id="143" name="墨迹 142"/>
              <p14:cNvContentPartPr/>
              <p14:nvPr/>
            </p14:nvContentPartPr>
            <p14:xfrm>
              <a:off x="1032771" y="2712745"/>
              <a:ext cx="39505" cy="25379"/>
            </p14:xfrm>
          </p:contentPart>
        </mc:Choice>
        <mc:Fallback xmlns="">
          <p:pic>
            <p:nvPicPr>
              <p:cNvPr id="143" name="墨迹 142"/>
            </p:nvPicPr>
            <p:blipFill>
              <a:blip r:embed="rId268"/>
            </p:blipFill>
            <p:spPr>
              <a:xfrm>
                <a:off x="1032771" y="2712745"/>
                <a:ext cx="39505" cy="25379"/>
              </a:xfrm>
              <a:prstGeom prst="rect"/>
            </p:spPr>
          </p:pic>
        </mc:Fallback>
      </mc:AlternateContent>
      <mc:AlternateContent xmlns:mc="http://schemas.openxmlformats.org/markup-compatibility/2006" xmlns:p14="http://schemas.microsoft.com/office/powerpoint/2010/main">
        <mc:Choice Requires="p14">
          <p:contentPart r:id="rId269" p14:bwMode="auto">
            <p14:nvContentPartPr>
              <p14:cNvPr id="144" name="墨迹 143"/>
              <p14:cNvContentPartPr/>
              <p14:nvPr/>
            </p14:nvContentPartPr>
            <p14:xfrm>
              <a:off x="1450395" y="2453314"/>
              <a:ext cx="22574" cy="214312"/>
            </p14:xfrm>
          </p:contentPart>
        </mc:Choice>
        <mc:Fallback xmlns="">
          <p:pic>
            <p:nvPicPr>
              <p:cNvPr id="144" name="墨迹 143"/>
            </p:nvPicPr>
            <p:blipFill>
              <a:blip r:embed="rId270"/>
            </p:blipFill>
            <p:spPr>
              <a:xfrm>
                <a:off x="1450395" y="2453314"/>
                <a:ext cx="22574" cy="214312"/>
              </a:xfrm>
              <a:prstGeom prst="rect"/>
            </p:spPr>
          </p:pic>
        </mc:Fallback>
      </mc:AlternateContent>
      <mc:AlternateContent xmlns:mc="http://schemas.openxmlformats.org/markup-compatibility/2006" xmlns:p14="http://schemas.microsoft.com/office/powerpoint/2010/main">
        <mc:Choice Requires="p14">
          <p:contentPart r:id="rId271" p14:bwMode="auto">
            <p14:nvContentPartPr>
              <p14:cNvPr id="145" name="墨迹 144"/>
              <p14:cNvContentPartPr/>
              <p14:nvPr/>
            </p14:nvContentPartPr>
            <p14:xfrm>
              <a:off x="1489900" y="2379996"/>
              <a:ext cx="214455" cy="304550"/>
            </p14:xfrm>
          </p:contentPart>
        </mc:Choice>
        <mc:Fallback xmlns="">
          <p:pic>
            <p:nvPicPr>
              <p:cNvPr id="145" name="墨迹 144"/>
            </p:nvPicPr>
            <p:blipFill>
              <a:blip r:embed="rId272"/>
            </p:blipFill>
            <p:spPr>
              <a:xfrm>
                <a:off x="1489900" y="2379996"/>
                <a:ext cx="214455" cy="304550"/>
              </a:xfrm>
              <a:prstGeom prst="rect"/>
            </p:spPr>
          </p:pic>
        </mc:Fallback>
      </mc:AlternateContent>
      <mc:AlternateContent xmlns:mc="http://schemas.openxmlformats.org/markup-compatibility/2006" xmlns:p14="http://schemas.microsoft.com/office/powerpoint/2010/main">
        <mc:Choice Requires="p14">
          <p:contentPart r:id="rId273" p14:bwMode="auto">
            <p14:nvContentPartPr>
              <p14:cNvPr id="146" name="墨迹 145"/>
              <p14:cNvContentPartPr/>
              <p14:nvPr/>
            </p14:nvContentPartPr>
            <p14:xfrm>
              <a:off x="1585841" y="2436394"/>
              <a:ext cx="5643" cy="234052"/>
            </p14:xfrm>
          </p:contentPart>
        </mc:Choice>
        <mc:Fallback xmlns="">
          <p:pic>
            <p:nvPicPr>
              <p:cNvPr id="146" name="墨迹 145"/>
            </p:nvPicPr>
            <p:blipFill>
              <a:blip r:embed="rId274"/>
            </p:blipFill>
            <p:spPr>
              <a:xfrm>
                <a:off x="1585841" y="2436394"/>
                <a:ext cx="5643" cy="234052"/>
              </a:xfrm>
              <a:prstGeom prst="rect"/>
            </p:spPr>
          </p:pic>
        </mc:Fallback>
      </mc:AlternateContent>
      <mc:AlternateContent xmlns:mc="http://schemas.openxmlformats.org/markup-compatibility/2006" xmlns:p14="http://schemas.microsoft.com/office/powerpoint/2010/main">
        <mc:Choice Requires="p14">
          <p:contentPart r:id="rId275" p14:bwMode="auto">
            <p14:nvContentPartPr>
              <p14:cNvPr id="147" name="墨迹 146"/>
              <p14:cNvContentPartPr/>
              <p14:nvPr/>
            </p14:nvContentPartPr>
            <p14:xfrm>
              <a:off x="1930098" y="2379996"/>
              <a:ext cx="90297" cy="214313"/>
            </p14:xfrm>
          </p:contentPart>
        </mc:Choice>
        <mc:Fallback xmlns="">
          <p:pic>
            <p:nvPicPr>
              <p:cNvPr id="147" name="墨迹 146"/>
            </p:nvPicPr>
            <p:blipFill>
              <a:blip r:embed="rId276"/>
            </p:blipFill>
            <p:spPr>
              <a:xfrm>
                <a:off x="1930098" y="2379996"/>
                <a:ext cx="90297" cy="214313"/>
              </a:xfrm>
              <a:prstGeom prst="rect"/>
            </p:spPr>
          </p:pic>
        </mc:Fallback>
      </mc:AlternateContent>
      <mc:AlternateContent xmlns:mc="http://schemas.openxmlformats.org/markup-compatibility/2006" xmlns:p14="http://schemas.microsoft.com/office/powerpoint/2010/main">
        <mc:Choice Requires="p14">
          <p:contentPart r:id="rId277" p14:bwMode="auto">
            <p14:nvContentPartPr>
              <p14:cNvPr id="148" name="墨迹 147"/>
              <p14:cNvContentPartPr/>
              <p14:nvPr/>
            </p14:nvContentPartPr>
            <p14:xfrm>
              <a:off x="2031682" y="2402555"/>
              <a:ext cx="95941" cy="203033"/>
            </p14:xfrm>
          </p:contentPart>
        </mc:Choice>
        <mc:Fallback xmlns="">
          <p:pic>
            <p:nvPicPr>
              <p:cNvPr id="148" name="墨迹 147"/>
            </p:nvPicPr>
            <p:blipFill>
              <a:blip r:embed="rId278"/>
            </p:blipFill>
            <p:spPr>
              <a:xfrm>
                <a:off x="2031682" y="2402555"/>
                <a:ext cx="95941" cy="203033"/>
              </a:xfrm>
              <a:prstGeom prst="rect"/>
            </p:spPr>
          </p:pic>
        </mc:Fallback>
      </mc:AlternateContent>
      <mc:AlternateContent xmlns:mc="http://schemas.openxmlformats.org/markup-compatibility/2006" xmlns:p14="http://schemas.microsoft.com/office/powerpoint/2010/main">
        <mc:Choice Requires="p14">
          <p:contentPart r:id="rId279" p14:bwMode="auto">
            <p14:nvContentPartPr>
              <p14:cNvPr id="149" name="墨迹 148"/>
              <p14:cNvContentPartPr/>
              <p14:nvPr/>
            </p14:nvContentPartPr>
            <p14:xfrm>
              <a:off x="2144553" y="2453314"/>
              <a:ext cx="104406" cy="135355"/>
            </p14:xfrm>
          </p:contentPart>
        </mc:Choice>
        <mc:Fallback xmlns="">
          <p:pic>
            <p:nvPicPr>
              <p:cNvPr id="149" name="墨迹 148"/>
            </p:nvPicPr>
            <p:blipFill>
              <a:blip r:embed="rId280"/>
            </p:blipFill>
            <p:spPr>
              <a:xfrm>
                <a:off x="2144553" y="2453314"/>
                <a:ext cx="104406" cy="135355"/>
              </a:xfrm>
              <a:prstGeom prst="rect"/>
            </p:spPr>
          </p:pic>
        </mc:Fallback>
      </mc:AlternateContent>
      <mc:AlternateContent xmlns:mc="http://schemas.openxmlformats.org/markup-compatibility/2006" xmlns:p14="http://schemas.microsoft.com/office/powerpoint/2010/main">
        <mc:Choice Requires="p14">
          <p:contentPart r:id="rId281" p14:bwMode="auto">
            <p14:nvContentPartPr>
              <p14:cNvPr id="150" name="墨迹 149"/>
              <p14:cNvContentPartPr/>
              <p14:nvPr/>
            </p14:nvContentPartPr>
            <p14:xfrm>
              <a:off x="2195345" y="2487152"/>
              <a:ext cx="28218" cy="253792"/>
            </p14:xfrm>
          </p:contentPart>
        </mc:Choice>
        <mc:Fallback xmlns="">
          <p:pic>
            <p:nvPicPr>
              <p:cNvPr id="150" name="墨迹 149"/>
            </p:nvPicPr>
            <p:blipFill>
              <a:blip r:embed="rId282"/>
            </p:blipFill>
            <p:spPr>
              <a:xfrm>
                <a:off x="2195345" y="2487152"/>
                <a:ext cx="28218" cy="253792"/>
              </a:xfrm>
              <a:prstGeom prst="rect"/>
            </p:spPr>
          </p:pic>
        </mc:Fallback>
      </mc:AlternateContent>
      <mc:AlternateContent xmlns:mc="http://schemas.openxmlformats.org/markup-compatibility/2006" xmlns:p14="http://schemas.microsoft.com/office/powerpoint/2010/main">
        <mc:Choice Requires="p14">
          <p:contentPart r:id="rId283" p14:bwMode="auto">
            <p14:nvContentPartPr>
              <p14:cNvPr id="151" name="墨迹 150"/>
              <p14:cNvContentPartPr/>
              <p14:nvPr/>
            </p14:nvContentPartPr>
            <p14:xfrm>
              <a:off x="2240494" y="2346157"/>
              <a:ext cx="70544" cy="95877"/>
            </p14:xfrm>
          </p:contentPart>
        </mc:Choice>
        <mc:Fallback xmlns="">
          <p:pic>
            <p:nvPicPr>
              <p:cNvPr id="151" name="墨迹 150"/>
            </p:nvPicPr>
            <p:blipFill>
              <a:blip r:embed="rId284"/>
            </p:blipFill>
            <p:spPr>
              <a:xfrm>
                <a:off x="2240494" y="2346157"/>
                <a:ext cx="70544" cy="95877"/>
              </a:xfrm>
              <a:prstGeom prst="rect"/>
            </p:spPr>
          </p:pic>
        </mc:Fallback>
      </mc:AlternateContent>
      <mc:AlternateContent xmlns:mc="http://schemas.openxmlformats.org/markup-compatibility/2006" xmlns:p14="http://schemas.microsoft.com/office/powerpoint/2010/main">
        <mc:Choice Requires="p14">
          <p:contentPart r:id="rId285" p14:bwMode="auto">
            <p14:nvContentPartPr>
              <p14:cNvPr id="152" name="墨迹 151"/>
              <p14:cNvContentPartPr/>
              <p14:nvPr/>
            </p14:nvContentPartPr>
            <p14:xfrm>
              <a:off x="2313860" y="2351797"/>
              <a:ext cx="53614" cy="11280"/>
            </p14:xfrm>
          </p:contentPart>
        </mc:Choice>
        <mc:Fallback xmlns="">
          <p:pic>
            <p:nvPicPr>
              <p:cNvPr id="152" name="墨迹 151"/>
            </p:nvPicPr>
            <p:blipFill>
              <a:blip r:embed="rId286"/>
            </p:blipFill>
            <p:spPr>
              <a:xfrm>
                <a:off x="2313860" y="2351797"/>
                <a:ext cx="53614" cy="11280"/>
              </a:xfrm>
              <a:prstGeom prst="rect"/>
            </p:spPr>
          </p:pic>
        </mc:Fallback>
      </mc:AlternateContent>
      <mc:AlternateContent xmlns:mc="http://schemas.openxmlformats.org/markup-compatibility/2006" xmlns:p14="http://schemas.microsoft.com/office/powerpoint/2010/main">
        <mc:Choice Requires="p14">
          <p:contentPart r:id="rId287" p14:bwMode="auto">
            <p14:nvContentPartPr>
              <p14:cNvPr id="153" name="墨迹 152"/>
              <p14:cNvContentPartPr/>
              <p14:nvPr/>
            </p14:nvContentPartPr>
            <p14:xfrm>
              <a:off x="2421088" y="2396916"/>
              <a:ext cx="73366" cy="101516"/>
            </p14:xfrm>
          </p:contentPart>
        </mc:Choice>
        <mc:Fallback xmlns="">
          <p:pic>
            <p:nvPicPr>
              <p:cNvPr id="153" name="墨迹 152"/>
            </p:nvPicPr>
            <p:blipFill>
              <a:blip r:embed="rId288"/>
            </p:blipFill>
            <p:spPr>
              <a:xfrm>
                <a:off x="2421088" y="2396916"/>
                <a:ext cx="73366" cy="101516"/>
              </a:xfrm>
              <a:prstGeom prst="rect"/>
            </p:spPr>
          </p:pic>
        </mc:Fallback>
      </mc:AlternateContent>
      <mc:AlternateContent xmlns:mc="http://schemas.openxmlformats.org/markup-compatibility/2006" xmlns:p14="http://schemas.microsoft.com/office/powerpoint/2010/main">
        <mc:Choice Requires="p14">
          <p:contentPart r:id="rId289" p14:bwMode="auto">
            <p14:nvContentPartPr>
              <p14:cNvPr id="154" name="墨迹 153"/>
              <p14:cNvContentPartPr/>
              <p14:nvPr/>
            </p14:nvContentPartPr>
            <p14:xfrm>
              <a:off x="2364652" y="2430754"/>
              <a:ext cx="217277" cy="124076"/>
            </p14:xfrm>
          </p:contentPart>
        </mc:Choice>
        <mc:Fallback xmlns="">
          <p:pic>
            <p:nvPicPr>
              <p:cNvPr id="154" name="墨迹 153"/>
            </p:nvPicPr>
            <p:blipFill>
              <a:blip r:embed="rId290"/>
            </p:blipFill>
            <p:spPr>
              <a:xfrm>
                <a:off x="2364652" y="2430754"/>
                <a:ext cx="217277" cy="124076"/>
              </a:xfrm>
              <a:prstGeom prst="rect"/>
            </p:spPr>
          </p:pic>
        </mc:Fallback>
      </mc:AlternateContent>
      <mc:AlternateContent xmlns:mc="http://schemas.openxmlformats.org/markup-compatibility/2006" xmlns:p14="http://schemas.microsoft.com/office/powerpoint/2010/main">
        <mc:Choice Requires="p14">
          <p:contentPart r:id="rId291" p14:bwMode="auto">
            <p14:nvContentPartPr>
              <p14:cNvPr id="155" name="墨迹 154"/>
              <p14:cNvContentPartPr/>
              <p14:nvPr/>
            </p14:nvContentPartPr>
            <p14:xfrm>
              <a:off x="2463415" y="2306679"/>
              <a:ext cx="19752" cy="431445"/>
            </p14:xfrm>
          </p:contentPart>
        </mc:Choice>
        <mc:Fallback xmlns="">
          <p:pic>
            <p:nvPicPr>
              <p:cNvPr id="155" name="墨迹 154"/>
            </p:nvPicPr>
            <p:blipFill>
              <a:blip r:embed="rId292"/>
            </p:blipFill>
            <p:spPr>
              <a:xfrm>
                <a:off x="2463415" y="2306679"/>
                <a:ext cx="19752" cy="431445"/>
              </a:xfrm>
              <a:prstGeom prst="rect"/>
            </p:spPr>
          </p:pic>
        </mc:Fallback>
      </mc:AlternateContent>
      <mc:AlternateContent xmlns:mc="http://schemas.openxmlformats.org/markup-compatibility/2006" xmlns:p14="http://schemas.microsoft.com/office/powerpoint/2010/main">
        <mc:Choice Requires="p14">
          <p:contentPart r:id="rId293" p14:bwMode="auto">
            <p14:nvContentPartPr>
              <p14:cNvPr id="156" name="墨迹 155"/>
              <p14:cNvContentPartPr/>
              <p14:nvPr/>
            </p14:nvContentPartPr>
            <p14:xfrm>
              <a:off x="2406979" y="2492792"/>
              <a:ext cx="93119" cy="129716"/>
            </p14:xfrm>
          </p:contentPart>
        </mc:Choice>
        <mc:Fallback xmlns="">
          <p:pic>
            <p:nvPicPr>
              <p:cNvPr id="156" name="墨迹 155"/>
            </p:nvPicPr>
            <p:blipFill>
              <a:blip r:embed="rId294"/>
            </p:blipFill>
            <p:spPr>
              <a:xfrm>
                <a:off x="2406979" y="2492792"/>
                <a:ext cx="93119" cy="129716"/>
              </a:xfrm>
              <a:prstGeom prst="rect"/>
            </p:spPr>
          </p:pic>
        </mc:Fallback>
      </mc:AlternateContent>
      <mc:AlternateContent xmlns:mc="http://schemas.openxmlformats.org/markup-compatibility/2006" xmlns:p14="http://schemas.microsoft.com/office/powerpoint/2010/main">
        <mc:Choice Requires="p14">
          <p:contentPart r:id="rId295" p14:bwMode="auto">
            <p14:nvContentPartPr>
              <p14:cNvPr id="157" name="墨迹 156"/>
              <p14:cNvContentPartPr/>
              <p14:nvPr/>
            </p14:nvContentPartPr>
            <p14:xfrm>
              <a:off x="2471880" y="2574569"/>
              <a:ext cx="98762" cy="14100"/>
            </p14:xfrm>
          </p:contentPart>
        </mc:Choice>
        <mc:Fallback xmlns="">
          <p:pic>
            <p:nvPicPr>
              <p:cNvPr id="157" name="墨迹 156"/>
            </p:nvPicPr>
            <p:blipFill>
              <a:blip r:embed="rId296"/>
            </p:blipFill>
            <p:spPr>
              <a:xfrm>
                <a:off x="2471880" y="2574569"/>
                <a:ext cx="98762" cy="14100"/>
              </a:xfrm>
              <a:prstGeom prst="rect"/>
            </p:spPr>
          </p:pic>
        </mc:Fallback>
      </mc:AlternateContent>
      <mc:AlternateContent xmlns:mc="http://schemas.openxmlformats.org/markup-compatibility/2006" xmlns:p14="http://schemas.microsoft.com/office/powerpoint/2010/main">
        <mc:Choice Requires="p14">
          <p:contentPart r:id="rId297" p14:bwMode="auto">
            <p14:nvContentPartPr>
              <p14:cNvPr id="158" name="墨迹 157"/>
              <p14:cNvContentPartPr/>
              <p14:nvPr/>
            </p14:nvContentPartPr>
            <p14:xfrm>
              <a:off x="2573464" y="2306679"/>
              <a:ext cx="214455" cy="310189"/>
            </p14:xfrm>
          </p:contentPart>
        </mc:Choice>
        <mc:Fallback xmlns="">
          <p:pic>
            <p:nvPicPr>
              <p:cNvPr id="158" name="墨迹 157"/>
            </p:nvPicPr>
            <p:blipFill>
              <a:blip r:embed="rId298"/>
            </p:blipFill>
            <p:spPr>
              <a:xfrm>
                <a:off x="2573464" y="2306679"/>
                <a:ext cx="214455" cy="310189"/>
              </a:xfrm>
              <a:prstGeom prst="rect"/>
            </p:spPr>
          </p:pic>
        </mc:Fallback>
      </mc:AlternateContent>
      <mc:AlternateContent xmlns:mc="http://schemas.openxmlformats.org/markup-compatibility/2006" xmlns:p14="http://schemas.microsoft.com/office/powerpoint/2010/main">
        <mc:Choice Requires="p14">
          <p:contentPart r:id="rId299" p14:bwMode="auto">
            <p14:nvContentPartPr>
              <p14:cNvPr id="159" name="墨迹 158"/>
              <p14:cNvContentPartPr/>
              <p14:nvPr/>
            </p14:nvContentPartPr>
            <p14:xfrm>
              <a:off x="2658118" y="2554830"/>
              <a:ext cx="28217" cy="90237"/>
            </p14:xfrm>
          </p:contentPart>
        </mc:Choice>
        <mc:Fallback xmlns="">
          <p:pic>
            <p:nvPicPr>
              <p:cNvPr id="159" name="墨迹 158"/>
            </p:nvPicPr>
            <p:blipFill>
              <a:blip r:embed="rId300"/>
            </p:blipFill>
            <p:spPr>
              <a:xfrm>
                <a:off x="2658118" y="2554830"/>
                <a:ext cx="28217" cy="90237"/>
              </a:xfrm>
              <a:prstGeom prst="rect"/>
            </p:spPr>
          </p:pic>
        </mc:Fallback>
      </mc:AlternateContent>
      <mc:AlternateContent xmlns:mc="http://schemas.openxmlformats.org/markup-compatibility/2006" xmlns:p14="http://schemas.microsoft.com/office/powerpoint/2010/main">
        <mc:Choice Requires="p14">
          <p:contentPart r:id="rId301" p14:bwMode="auto">
            <p14:nvContentPartPr>
              <p14:cNvPr id="160" name="墨迹 159"/>
              <p14:cNvContentPartPr/>
              <p14:nvPr/>
            </p14:nvContentPartPr>
            <p14:xfrm>
              <a:off x="2734305" y="2498432"/>
              <a:ext cx="14109" cy="267891"/>
            </p14:xfrm>
          </p:contentPart>
        </mc:Choice>
        <mc:Fallback xmlns="">
          <p:pic>
            <p:nvPicPr>
              <p:cNvPr id="160" name="墨迹 159"/>
            </p:nvPicPr>
            <p:blipFill>
              <a:blip r:embed="rId302"/>
            </p:blipFill>
            <p:spPr>
              <a:xfrm>
                <a:off x="2734305" y="2498432"/>
                <a:ext cx="14109" cy="267891"/>
              </a:xfrm>
              <a:prstGeom prst="rect"/>
            </p:spPr>
          </p:pic>
        </mc:Fallback>
      </mc:AlternateContent>
      <mc:AlternateContent xmlns:mc="http://schemas.openxmlformats.org/markup-compatibility/2006" xmlns:p14="http://schemas.microsoft.com/office/powerpoint/2010/main">
        <mc:Choice Requires="p14">
          <p:contentPart r:id="rId303" p14:bwMode="auto">
            <p14:nvContentPartPr>
              <p14:cNvPr id="161" name="墨迹 160"/>
              <p14:cNvContentPartPr/>
              <p14:nvPr/>
            </p14:nvContentPartPr>
            <p14:xfrm>
              <a:off x="2923365" y="2616868"/>
              <a:ext cx="8465" cy="8460"/>
            </p14:xfrm>
          </p:contentPart>
        </mc:Choice>
        <mc:Fallback xmlns="">
          <p:pic>
            <p:nvPicPr>
              <p:cNvPr id="161" name="墨迹 160"/>
            </p:nvPicPr>
            <p:blipFill>
              <a:blip r:embed="rId304"/>
            </p:blipFill>
            <p:spPr>
              <a:xfrm>
                <a:off x="2923365" y="2616868"/>
                <a:ext cx="8465" cy="8460"/>
              </a:xfrm>
              <a:prstGeom prst="rect"/>
            </p:spPr>
          </p:pic>
        </mc:Fallback>
      </mc:AlternateContent>
      <mc:AlternateContent xmlns:mc="http://schemas.openxmlformats.org/markup-compatibility/2006" xmlns:p14="http://schemas.microsoft.com/office/powerpoint/2010/main">
        <mc:Choice Requires="p14">
          <p:contentPart r:id="rId305" p14:bwMode="auto">
            <p14:nvContentPartPr>
              <p14:cNvPr id="162" name="墨迹 161"/>
              <p14:cNvContentPartPr/>
              <p14:nvPr/>
            </p14:nvContentPartPr>
            <p14:xfrm>
              <a:off x="3216830" y="2419475"/>
              <a:ext cx="276535" cy="281990"/>
            </p14:xfrm>
          </p:contentPart>
        </mc:Choice>
        <mc:Fallback xmlns="">
          <p:pic>
            <p:nvPicPr>
              <p:cNvPr id="162" name="墨迹 161"/>
            </p:nvPicPr>
            <p:blipFill>
              <a:blip r:embed="rId306"/>
            </p:blipFill>
            <p:spPr>
              <a:xfrm>
                <a:off x="3216830" y="2419475"/>
                <a:ext cx="276535" cy="281990"/>
              </a:xfrm>
              <a:prstGeom prst="rect"/>
            </p:spPr>
          </p:pic>
        </mc:Fallback>
      </mc:AlternateContent>
      <mc:AlternateContent xmlns:mc="http://schemas.openxmlformats.org/markup-compatibility/2006" xmlns:p14="http://schemas.microsoft.com/office/powerpoint/2010/main">
        <mc:Choice Requires="p14">
          <p:contentPart r:id="rId307" p14:bwMode="auto">
            <p14:nvContentPartPr>
              <p14:cNvPr id="163" name="墨迹 162"/>
              <p14:cNvContentPartPr/>
              <p14:nvPr/>
            </p14:nvContentPartPr>
            <p14:xfrm>
              <a:off x="3499008" y="2363077"/>
              <a:ext cx="64901" cy="73317"/>
            </p14:xfrm>
          </p:contentPart>
        </mc:Choice>
        <mc:Fallback xmlns="">
          <p:pic>
            <p:nvPicPr>
              <p:cNvPr id="163" name="墨迹 162"/>
            </p:nvPicPr>
            <p:blipFill>
              <a:blip r:embed="rId308"/>
            </p:blipFill>
            <p:spPr>
              <a:xfrm>
                <a:off x="3499008" y="2363077"/>
                <a:ext cx="64901" cy="73317"/>
              </a:xfrm>
              <a:prstGeom prst="rect"/>
            </p:spPr>
          </p:pic>
        </mc:Fallback>
      </mc:AlternateContent>
      <mc:AlternateContent xmlns:mc="http://schemas.openxmlformats.org/markup-compatibility/2006" xmlns:p14="http://schemas.microsoft.com/office/powerpoint/2010/main">
        <mc:Choice Requires="p14">
          <p:contentPart r:id="rId309" p14:bwMode="auto">
            <p14:nvContentPartPr>
              <p14:cNvPr id="164" name="墨迹 163"/>
              <p14:cNvContentPartPr/>
              <p14:nvPr/>
            </p14:nvContentPartPr>
            <p14:xfrm>
              <a:off x="3561088" y="2368717"/>
              <a:ext cx="59257" cy="5639"/>
            </p14:xfrm>
          </p:contentPart>
        </mc:Choice>
        <mc:Fallback xmlns="">
          <p:pic>
            <p:nvPicPr>
              <p:cNvPr id="164" name="墨迹 163"/>
            </p:nvPicPr>
            <p:blipFill>
              <a:blip r:embed="rId310"/>
            </p:blipFill>
            <p:spPr>
              <a:xfrm>
                <a:off x="3561088" y="2368717"/>
                <a:ext cx="59257" cy="5639"/>
              </a:xfrm>
              <a:prstGeom prst="rect"/>
            </p:spPr>
          </p:pic>
        </mc:Fallback>
      </mc:AlternateContent>
      <mc:AlternateContent xmlns:mc="http://schemas.openxmlformats.org/markup-compatibility/2006" xmlns:p14="http://schemas.microsoft.com/office/powerpoint/2010/main">
        <mc:Choice Requires="p14">
          <p:contentPart r:id="rId311" p14:bwMode="auto">
            <p14:nvContentPartPr>
              <p14:cNvPr id="165" name="墨迹 164"/>
              <p14:cNvContentPartPr/>
              <p14:nvPr/>
            </p14:nvContentPartPr>
            <p14:xfrm>
              <a:off x="3058810" y="2323598"/>
              <a:ext cx="158020" cy="321469"/>
            </p14:xfrm>
          </p:contentPart>
        </mc:Choice>
        <mc:Fallback xmlns="">
          <p:pic>
            <p:nvPicPr>
              <p:cNvPr id="165" name="墨迹 164"/>
            </p:nvPicPr>
            <p:blipFill>
              <a:blip r:embed="rId312"/>
            </p:blipFill>
            <p:spPr>
              <a:xfrm>
                <a:off x="3058810" y="2323598"/>
                <a:ext cx="158020" cy="321469"/>
              </a:xfrm>
              <a:prstGeom prst="rect"/>
            </p:spPr>
          </p:pic>
        </mc:Fallback>
      </mc:AlternateContent>
      <mc:AlternateContent xmlns:mc="http://schemas.openxmlformats.org/markup-compatibility/2006" xmlns:p14="http://schemas.microsoft.com/office/powerpoint/2010/main">
        <mc:Choice Requires="p14">
          <p:contentPart r:id="rId313" p14:bwMode="auto">
            <p14:nvContentPartPr>
              <p14:cNvPr id="166" name="墨迹 165"/>
              <p14:cNvContentPartPr/>
              <p14:nvPr/>
            </p14:nvContentPartPr>
            <p14:xfrm>
              <a:off x="3149107" y="2481513"/>
              <a:ext cx="45149" cy="163554"/>
            </p14:xfrm>
          </p:contentPart>
        </mc:Choice>
        <mc:Fallback xmlns="">
          <p:pic>
            <p:nvPicPr>
              <p:cNvPr id="166" name="墨迹 165"/>
            </p:nvPicPr>
            <p:blipFill>
              <a:blip r:embed="rId314"/>
            </p:blipFill>
            <p:spPr>
              <a:xfrm>
                <a:off x="3149107" y="2481513"/>
                <a:ext cx="45149" cy="163554"/>
              </a:xfrm>
              <a:prstGeom prst="rect"/>
            </p:spPr>
          </p:pic>
        </mc:Fallback>
      </mc:AlternateContent>
      <mc:AlternateContent xmlns:mc="http://schemas.openxmlformats.org/markup-compatibility/2006" xmlns:p14="http://schemas.microsoft.com/office/powerpoint/2010/main">
        <mc:Choice Requires="p14">
          <p:contentPart r:id="rId315" p14:bwMode="auto">
            <p14:nvContentPartPr>
              <p14:cNvPr id="167" name="墨迹 166"/>
              <p14:cNvContentPartPr/>
              <p14:nvPr/>
            </p14:nvContentPartPr>
            <p14:xfrm>
              <a:off x="3583662" y="2492792"/>
              <a:ext cx="50792" cy="129716"/>
            </p14:xfrm>
          </p:contentPart>
        </mc:Choice>
        <mc:Fallback xmlns="">
          <p:pic>
            <p:nvPicPr>
              <p:cNvPr id="167" name="墨迹 166"/>
            </p:nvPicPr>
            <p:blipFill>
              <a:blip r:embed="rId316"/>
            </p:blipFill>
            <p:spPr>
              <a:xfrm>
                <a:off x="3583662" y="2492792"/>
                <a:ext cx="50792" cy="129716"/>
              </a:xfrm>
              <a:prstGeom prst="rect"/>
            </p:spPr>
          </p:pic>
        </mc:Fallback>
      </mc:AlternateContent>
      <mc:AlternateContent xmlns:mc="http://schemas.openxmlformats.org/markup-compatibility/2006" xmlns:p14="http://schemas.microsoft.com/office/powerpoint/2010/main">
        <mc:Choice Requires="p14">
          <p:contentPart r:id="rId317" p14:bwMode="auto">
            <p14:nvContentPartPr>
              <p14:cNvPr id="168" name="墨迹 167"/>
              <p14:cNvContentPartPr/>
              <p14:nvPr/>
            </p14:nvContentPartPr>
            <p14:xfrm>
              <a:off x="3752969" y="2458953"/>
              <a:ext cx="39504" cy="22560"/>
            </p14:xfrm>
          </p:contentPart>
        </mc:Choice>
        <mc:Fallback xmlns="">
          <p:pic>
            <p:nvPicPr>
              <p:cNvPr id="168" name="墨迹 167"/>
            </p:nvPicPr>
            <p:blipFill>
              <a:blip r:embed="rId318"/>
            </p:blipFill>
            <p:spPr>
              <a:xfrm>
                <a:off x="3752969" y="2458953"/>
                <a:ext cx="39504" cy="22560"/>
              </a:xfrm>
              <a:prstGeom prst="rect"/>
            </p:spPr>
          </p:pic>
        </mc:Fallback>
      </mc:AlternateContent>
      <mc:AlternateContent xmlns:mc="http://schemas.openxmlformats.org/markup-compatibility/2006" xmlns:p14="http://schemas.microsoft.com/office/powerpoint/2010/main">
        <mc:Choice Requires="p14">
          <p:contentPart r:id="rId319" p14:bwMode="auto">
            <p14:nvContentPartPr>
              <p14:cNvPr id="169" name="墨迹 168"/>
              <p14:cNvContentPartPr/>
              <p14:nvPr/>
            </p14:nvContentPartPr>
            <p14:xfrm>
              <a:off x="3758612" y="2447674"/>
              <a:ext cx="183416" cy="39478"/>
            </p14:xfrm>
          </p:contentPart>
        </mc:Choice>
        <mc:Fallback xmlns="">
          <p:pic>
            <p:nvPicPr>
              <p:cNvPr id="169" name="墨迹 168"/>
            </p:nvPicPr>
            <p:blipFill>
              <a:blip r:embed="rId320"/>
            </p:blipFill>
            <p:spPr>
              <a:xfrm>
                <a:off x="3758612" y="2447674"/>
                <a:ext cx="183416" cy="39478"/>
              </a:xfrm>
              <a:prstGeom prst="rect"/>
            </p:spPr>
          </p:pic>
        </mc:Fallback>
      </mc:AlternateContent>
      <mc:AlternateContent xmlns:mc="http://schemas.openxmlformats.org/markup-compatibility/2006" xmlns:p14="http://schemas.microsoft.com/office/powerpoint/2010/main">
        <mc:Choice Requires="p14">
          <p:contentPart r:id="rId321" p14:bwMode="auto">
            <p14:nvContentPartPr>
              <p14:cNvPr id="170" name="墨迹 169"/>
              <p14:cNvContentPartPr/>
              <p14:nvPr/>
            </p14:nvContentPartPr>
            <p14:xfrm>
              <a:off x="4006929" y="2340518"/>
              <a:ext cx="141089" cy="39478"/>
            </p14:xfrm>
          </p:contentPart>
        </mc:Choice>
        <mc:Fallback xmlns="">
          <p:pic>
            <p:nvPicPr>
              <p:cNvPr id="170" name="墨迹 169"/>
            </p:nvPicPr>
            <p:blipFill>
              <a:blip r:embed="rId322"/>
            </p:blipFill>
            <p:spPr>
              <a:xfrm>
                <a:off x="4006929" y="2340518"/>
                <a:ext cx="141089" cy="39478"/>
              </a:xfrm>
              <a:prstGeom prst="rect"/>
            </p:spPr>
          </p:pic>
        </mc:Fallback>
      </mc:AlternateContent>
      <mc:AlternateContent xmlns:mc="http://schemas.openxmlformats.org/markup-compatibility/2006" xmlns:p14="http://schemas.microsoft.com/office/powerpoint/2010/main">
        <mc:Choice Requires="p14">
          <p:contentPart r:id="rId323" p14:bwMode="auto">
            <p14:nvContentPartPr>
              <p14:cNvPr id="171" name="墨迹 170"/>
              <p14:cNvContentPartPr/>
              <p14:nvPr/>
            </p14:nvContentPartPr>
            <p14:xfrm>
              <a:off x="3973067" y="2284120"/>
              <a:ext cx="276535" cy="332748"/>
            </p14:xfrm>
          </p:contentPart>
        </mc:Choice>
        <mc:Fallback xmlns="">
          <p:pic>
            <p:nvPicPr>
              <p:cNvPr id="171" name="墨迹 170"/>
            </p:nvPicPr>
            <p:blipFill>
              <a:blip r:embed="rId324"/>
            </p:blipFill>
            <p:spPr>
              <a:xfrm>
                <a:off x="3973067" y="2284120"/>
                <a:ext cx="276535" cy="332748"/>
              </a:xfrm>
              <a:prstGeom prst="rect"/>
            </p:spPr>
          </p:pic>
        </mc:Fallback>
      </mc:AlternateContent>
      <mc:AlternateContent xmlns:mc="http://schemas.openxmlformats.org/markup-compatibility/2006" xmlns:p14="http://schemas.microsoft.com/office/powerpoint/2010/main">
        <mc:Choice Requires="p14">
          <p:contentPart r:id="rId325" p14:bwMode="auto">
            <p14:nvContentPartPr>
              <p14:cNvPr id="172" name="墨迹 171"/>
              <p14:cNvContentPartPr/>
              <p14:nvPr/>
            </p14:nvContentPartPr>
            <p14:xfrm>
              <a:off x="4227028" y="2334878"/>
              <a:ext cx="124158" cy="39478"/>
            </p14:xfrm>
          </p:contentPart>
        </mc:Choice>
        <mc:Fallback xmlns="">
          <p:pic>
            <p:nvPicPr>
              <p:cNvPr id="172" name="墨迹 171"/>
            </p:nvPicPr>
            <p:blipFill>
              <a:blip r:embed="rId326"/>
            </p:blipFill>
            <p:spPr>
              <a:xfrm>
                <a:off x="4227028" y="2334878"/>
                <a:ext cx="124158" cy="39478"/>
              </a:xfrm>
              <a:prstGeom prst="rect"/>
            </p:spPr>
          </p:pic>
        </mc:Fallback>
      </mc:AlternateContent>
      <mc:AlternateContent xmlns:mc="http://schemas.openxmlformats.org/markup-compatibility/2006" xmlns:p14="http://schemas.microsoft.com/office/powerpoint/2010/main">
        <mc:Choice Requires="p14">
          <p:contentPart r:id="rId327" p14:bwMode="auto">
            <p14:nvContentPartPr>
              <p14:cNvPr id="173" name="墨迹 172"/>
              <p14:cNvContentPartPr/>
              <p14:nvPr/>
            </p14:nvContentPartPr>
            <p14:xfrm>
              <a:off x="4204454" y="2278480"/>
              <a:ext cx="118514" cy="242511"/>
            </p14:xfrm>
          </p:contentPart>
        </mc:Choice>
        <mc:Fallback xmlns="">
          <p:pic>
            <p:nvPicPr>
              <p:cNvPr id="173" name="墨迹 172"/>
            </p:nvPicPr>
            <p:blipFill>
              <a:blip r:embed="rId328"/>
            </p:blipFill>
            <p:spPr>
              <a:xfrm>
                <a:off x="4204454" y="2278480"/>
                <a:ext cx="118514" cy="242511"/>
              </a:xfrm>
              <a:prstGeom prst="rect"/>
            </p:spPr>
          </p:pic>
        </mc:Fallback>
      </mc:AlternateContent>
      <mc:AlternateContent xmlns:mc="http://schemas.openxmlformats.org/markup-compatibility/2006" xmlns:p14="http://schemas.microsoft.com/office/powerpoint/2010/main">
        <mc:Choice Requires="p14">
          <p:contentPart r:id="rId329" p14:bwMode="auto">
            <p14:nvContentPartPr>
              <p14:cNvPr id="174" name="墨迹 173"/>
              <p14:cNvContentPartPr/>
              <p14:nvPr/>
            </p14:nvContentPartPr>
            <p14:xfrm>
              <a:off x="4232671" y="2458953"/>
              <a:ext cx="28218" cy="191754"/>
            </p14:xfrm>
          </p:contentPart>
        </mc:Choice>
        <mc:Fallback xmlns="">
          <p:pic>
            <p:nvPicPr>
              <p:cNvPr id="174" name="墨迹 173"/>
            </p:nvPicPr>
            <p:blipFill>
              <a:blip r:embed="rId330"/>
            </p:blipFill>
            <p:spPr>
              <a:xfrm>
                <a:off x="4232671" y="2458953"/>
                <a:ext cx="28218" cy="191754"/>
              </a:xfrm>
              <a:prstGeom prst="rect"/>
            </p:spPr>
          </p:pic>
        </mc:Fallback>
      </mc:AlternateContent>
      <mc:AlternateContent xmlns:mc="http://schemas.openxmlformats.org/markup-compatibility/2006" xmlns:p14="http://schemas.microsoft.com/office/powerpoint/2010/main">
        <mc:Choice Requires="p14">
          <p:contentPart r:id="rId331" p14:bwMode="auto">
            <p14:nvContentPartPr>
              <p14:cNvPr id="175" name="墨迹 174"/>
              <p14:cNvContentPartPr/>
              <p14:nvPr/>
            </p14:nvContentPartPr>
            <p14:xfrm>
              <a:off x="4283463" y="2439214"/>
              <a:ext cx="107228" cy="59218"/>
            </p14:xfrm>
          </p:contentPart>
        </mc:Choice>
        <mc:Fallback xmlns="">
          <p:pic>
            <p:nvPicPr>
              <p:cNvPr id="175" name="墨迹 174"/>
            </p:nvPicPr>
            <p:blipFill>
              <a:blip r:embed="rId332"/>
            </p:blipFill>
            <p:spPr>
              <a:xfrm>
                <a:off x="4283463" y="2439214"/>
                <a:ext cx="107228" cy="59218"/>
              </a:xfrm>
              <a:prstGeom prst="rect"/>
            </p:spPr>
          </p:pic>
        </mc:Fallback>
      </mc:AlternateContent>
      <mc:AlternateContent xmlns:mc="http://schemas.openxmlformats.org/markup-compatibility/2006" xmlns:p14="http://schemas.microsoft.com/office/powerpoint/2010/main">
        <mc:Choice Requires="p14">
          <p:contentPart r:id="rId333" p14:bwMode="auto">
            <p14:nvContentPartPr>
              <p14:cNvPr id="176" name="墨迹 175"/>
              <p14:cNvContentPartPr/>
              <p14:nvPr/>
            </p14:nvContentPartPr>
            <p14:xfrm>
              <a:off x="4328612" y="2396916"/>
              <a:ext cx="107227" cy="197393"/>
            </p14:xfrm>
          </p:contentPart>
        </mc:Choice>
        <mc:Fallback xmlns="">
          <p:pic>
            <p:nvPicPr>
              <p:cNvPr id="176" name="墨迹 175"/>
            </p:nvPicPr>
            <p:blipFill>
              <a:blip r:embed="rId334"/>
            </p:blipFill>
            <p:spPr>
              <a:xfrm>
                <a:off x="4328612" y="2396916"/>
                <a:ext cx="107227" cy="197393"/>
              </a:xfrm>
              <a:prstGeom prst="rect"/>
            </p:spPr>
          </p:pic>
        </mc:Fallback>
      </mc:AlternateContent>
      <mc:AlternateContent xmlns:mc="http://schemas.openxmlformats.org/markup-compatibility/2006" xmlns:p14="http://schemas.microsoft.com/office/powerpoint/2010/main">
        <mc:Choice Requires="p14">
          <p:contentPart r:id="rId335" p14:bwMode="auto">
            <p14:nvContentPartPr>
              <p14:cNvPr id="177" name="墨迹 176"/>
              <p14:cNvContentPartPr/>
              <p14:nvPr/>
            </p14:nvContentPartPr>
            <p14:xfrm>
              <a:off x="4526137" y="2255921"/>
              <a:ext cx="28217" cy="76137"/>
            </p14:xfrm>
          </p:contentPart>
        </mc:Choice>
        <mc:Fallback xmlns="">
          <p:pic>
            <p:nvPicPr>
              <p:cNvPr id="177" name="墨迹 176"/>
            </p:nvPicPr>
            <p:blipFill>
              <a:blip r:embed="rId336"/>
            </p:blipFill>
            <p:spPr>
              <a:xfrm>
                <a:off x="4526137" y="2255921"/>
                <a:ext cx="28217" cy="76137"/>
              </a:xfrm>
              <a:prstGeom prst="rect"/>
            </p:spPr>
          </p:pic>
        </mc:Fallback>
      </mc:AlternateContent>
      <mc:AlternateContent xmlns:mc="http://schemas.openxmlformats.org/markup-compatibility/2006" xmlns:p14="http://schemas.microsoft.com/office/powerpoint/2010/main">
        <mc:Choice Requires="p14">
          <p:contentPart r:id="rId337" p14:bwMode="auto">
            <p14:nvContentPartPr>
              <p14:cNvPr id="178" name="墨迹 177"/>
              <p14:cNvContentPartPr/>
              <p14:nvPr/>
            </p14:nvContentPartPr>
            <p14:xfrm>
              <a:off x="4438661" y="2323598"/>
              <a:ext cx="166485" cy="304550"/>
            </p14:xfrm>
          </p:contentPart>
        </mc:Choice>
        <mc:Fallback xmlns="">
          <p:pic>
            <p:nvPicPr>
              <p:cNvPr id="178" name="墨迹 177"/>
            </p:nvPicPr>
            <p:blipFill>
              <a:blip r:embed="rId338"/>
            </p:blipFill>
            <p:spPr>
              <a:xfrm>
                <a:off x="4438661" y="2323598"/>
                <a:ext cx="166485" cy="304550"/>
              </a:xfrm>
              <a:prstGeom prst="rect"/>
            </p:spPr>
          </p:pic>
        </mc:Fallback>
      </mc:AlternateContent>
      <mc:AlternateContent xmlns:mc="http://schemas.openxmlformats.org/markup-compatibility/2006" xmlns:p14="http://schemas.microsoft.com/office/powerpoint/2010/main">
        <mc:Choice Requires="p14">
          <p:contentPart r:id="rId339" p14:bwMode="auto">
            <p14:nvContentPartPr>
              <p14:cNvPr id="179" name="墨迹 178"/>
              <p14:cNvContentPartPr/>
              <p14:nvPr/>
            </p14:nvContentPartPr>
            <p14:xfrm>
              <a:off x="4413265" y="2537911"/>
              <a:ext cx="248317" cy="87417"/>
            </p14:xfrm>
          </p:contentPart>
        </mc:Choice>
        <mc:Fallback xmlns="">
          <p:pic>
            <p:nvPicPr>
              <p:cNvPr id="179" name="墨迹 178"/>
            </p:nvPicPr>
            <p:blipFill>
              <a:blip r:embed="rId340"/>
            </p:blipFill>
            <p:spPr>
              <a:xfrm>
                <a:off x="4413265" y="2537911"/>
                <a:ext cx="248317" cy="87417"/>
              </a:xfrm>
              <a:prstGeom prst="rect"/>
            </p:spPr>
          </p:pic>
        </mc:Fallback>
      </mc:AlternateContent>
      <mc:AlternateContent xmlns:mc="http://schemas.openxmlformats.org/markup-compatibility/2006" xmlns:p14="http://schemas.microsoft.com/office/powerpoint/2010/main">
        <mc:Choice Requires="p14">
          <p:contentPart r:id="rId341" p14:bwMode="auto">
            <p14:nvContentPartPr>
              <p14:cNvPr id="180" name="墨迹 179"/>
              <p14:cNvContentPartPr/>
              <p14:nvPr/>
            </p14:nvContentPartPr>
            <p14:xfrm>
              <a:off x="1659207" y="2893218"/>
              <a:ext cx="180594" cy="304550"/>
            </p14:xfrm>
          </p:contentPart>
        </mc:Choice>
        <mc:Fallback xmlns="">
          <p:pic>
            <p:nvPicPr>
              <p:cNvPr id="180" name="墨迹 179"/>
            </p:nvPicPr>
            <p:blipFill>
              <a:blip r:embed="rId342"/>
            </p:blipFill>
            <p:spPr>
              <a:xfrm>
                <a:off x="1659207" y="2893218"/>
                <a:ext cx="180594" cy="304550"/>
              </a:xfrm>
              <a:prstGeom prst="rect"/>
            </p:spPr>
          </p:pic>
        </mc:Fallback>
      </mc:AlternateContent>
      <mc:AlternateContent xmlns:mc="http://schemas.openxmlformats.org/markup-compatibility/2006" xmlns:p14="http://schemas.microsoft.com/office/powerpoint/2010/main">
        <mc:Choice Requires="p14">
          <p:contentPart r:id="rId343" p14:bwMode="auto">
            <p14:nvContentPartPr>
              <p14:cNvPr id="181" name="墨迹 180"/>
              <p14:cNvContentPartPr/>
              <p14:nvPr/>
            </p14:nvContentPartPr>
            <p14:xfrm>
              <a:off x="1856732" y="3011654"/>
              <a:ext cx="59257" cy="174834"/>
            </p14:xfrm>
          </p:contentPart>
        </mc:Choice>
        <mc:Fallback xmlns="">
          <p:pic>
            <p:nvPicPr>
              <p:cNvPr id="181" name="墨迹 180"/>
            </p:nvPicPr>
            <p:blipFill>
              <a:blip r:embed="rId344"/>
            </p:blipFill>
            <p:spPr>
              <a:xfrm>
                <a:off x="1856732" y="3011654"/>
                <a:ext cx="59257" cy="174834"/>
              </a:xfrm>
              <a:prstGeom prst="rect"/>
            </p:spPr>
          </p:pic>
        </mc:Fallback>
      </mc:AlternateContent>
      <mc:AlternateContent xmlns:mc="http://schemas.openxmlformats.org/markup-compatibility/2006" xmlns:p14="http://schemas.microsoft.com/office/powerpoint/2010/main">
        <mc:Choice Requires="p14">
          <p:contentPart r:id="rId345" p14:bwMode="auto">
            <p14:nvContentPartPr>
              <p14:cNvPr id="182" name="墨迹 181"/>
              <p14:cNvContentPartPr/>
              <p14:nvPr/>
            </p14:nvContentPartPr>
            <p14:xfrm>
              <a:off x="1997821" y="2977815"/>
              <a:ext cx="90297" cy="208673"/>
            </p14:xfrm>
          </p:contentPart>
        </mc:Choice>
        <mc:Fallback xmlns="">
          <p:pic>
            <p:nvPicPr>
              <p:cNvPr id="182" name="墨迹 181"/>
            </p:nvPicPr>
            <p:blipFill>
              <a:blip r:embed="rId346"/>
            </p:blipFill>
            <p:spPr>
              <a:xfrm>
                <a:off x="1997821" y="2977815"/>
                <a:ext cx="90297" cy="208673"/>
              </a:xfrm>
              <a:prstGeom prst="rect"/>
            </p:spPr>
          </p:pic>
        </mc:Fallback>
      </mc:AlternateContent>
      <mc:AlternateContent xmlns:mc="http://schemas.openxmlformats.org/markup-compatibility/2006" xmlns:p14="http://schemas.microsoft.com/office/powerpoint/2010/main">
        <mc:Choice Requires="p14">
          <p:contentPart r:id="rId347" p14:bwMode="auto">
            <p14:nvContentPartPr>
              <p14:cNvPr id="183" name="墨迹 182"/>
              <p14:cNvContentPartPr/>
              <p14:nvPr/>
            </p14:nvContentPartPr>
            <p14:xfrm>
              <a:off x="2099405" y="3042673"/>
              <a:ext cx="73366" cy="126896"/>
            </p14:xfrm>
          </p:contentPart>
        </mc:Choice>
        <mc:Fallback xmlns="">
          <p:pic>
            <p:nvPicPr>
              <p:cNvPr id="183" name="墨迹 182"/>
            </p:nvPicPr>
            <p:blipFill>
              <a:blip r:embed="rId348"/>
            </p:blipFill>
            <p:spPr>
              <a:xfrm>
                <a:off x="2099405" y="3042673"/>
                <a:ext cx="73366" cy="126896"/>
              </a:xfrm>
              <a:prstGeom prst="rect"/>
            </p:spPr>
          </p:pic>
        </mc:Fallback>
      </mc:AlternateContent>
      <mc:AlternateContent xmlns:mc="http://schemas.openxmlformats.org/markup-compatibility/2006" xmlns:p14="http://schemas.microsoft.com/office/powerpoint/2010/main">
        <mc:Choice Requires="p14">
          <p:contentPart r:id="rId349" p14:bwMode="auto">
            <p14:nvContentPartPr>
              <p14:cNvPr id="188" name="墨迹 187"/>
              <p14:cNvContentPartPr/>
              <p14:nvPr/>
            </p14:nvContentPartPr>
            <p14:xfrm>
              <a:off x="2223563" y="2938337"/>
              <a:ext cx="70545" cy="101516"/>
            </p14:xfrm>
          </p:contentPart>
        </mc:Choice>
        <mc:Fallback xmlns="">
          <p:pic>
            <p:nvPicPr>
              <p:cNvPr id="188" name="墨迹 187"/>
            </p:nvPicPr>
            <p:blipFill>
              <a:blip r:embed="rId350"/>
            </p:blipFill>
            <p:spPr>
              <a:xfrm>
                <a:off x="2223563" y="2938337"/>
                <a:ext cx="70545" cy="101516"/>
              </a:xfrm>
              <a:prstGeom prst="rect"/>
            </p:spPr>
          </p:pic>
        </mc:Fallback>
      </mc:AlternateContent>
      <mc:AlternateContent xmlns:mc="http://schemas.openxmlformats.org/markup-compatibility/2006" xmlns:p14="http://schemas.microsoft.com/office/powerpoint/2010/main">
        <mc:Choice Requires="p14">
          <p:contentPart r:id="rId351" p14:bwMode="auto">
            <p14:nvContentPartPr>
              <p14:cNvPr id="189" name="墨迹 188"/>
              <p14:cNvContentPartPr/>
              <p14:nvPr/>
            </p14:nvContentPartPr>
            <p14:xfrm>
              <a:off x="2308217" y="2966536"/>
              <a:ext cx="81831" cy="16919"/>
            </p14:xfrm>
          </p:contentPart>
        </mc:Choice>
        <mc:Fallback xmlns="">
          <p:pic>
            <p:nvPicPr>
              <p:cNvPr id="189" name="墨迹 188"/>
            </p:nvPicPr>
            <p:blipFill>
              <a:blip r:embed="rId352"/>
            </p:blipFill>
            <p:spPr>
              <a:xfrm>
                <a:off x="2308217" y="2966536"/>
                <a:ext cx="81831" cy="16919"/>
              </a:xfrm>
              <a:prstGeom prst="rect"/>
            </p:spPr>
          </p:pic>
        </mc:Fallback>
      </mc:AlternateContent>
      <mc:AlternateContent xmlns:mc="http://schemas.openxmlformats.org/markup-compatibility/2006" xmlns:p14="http://schemas.microsoft.com/office/powerpoint/2010/main">
        <mc:Choice Requires="p14">
          <p:contentPart r:id="rId353" p14:bwMode="auto">
            <p14:nvContentPartPr>
              <p14:cNvPr id="190" name="墨迹 189"/>
              <p14:cNvContentPartPr/>
              <p14:nvPr/>
            </p14:nvContentPartPr>
            <p14:xfrm>
              <a:off x="2350543" y="2910138"/>
              <a:ext cx="8466" cy="121255"/>
            </p14:xfrm>
          </p:contentPart>
        </mc:Choice>
        <mc:Fallback xmlns="">
          <p:pic>
            <p:nvPicPr>
              <p:cNvPr id="190" name="墨迹 189"/>
            </p:nvPicPr>
            <p:blipFill>
              <a:blip r:embed="rId354"/>
            </p:blipFill>
            <p:spPr>
              <a:xfrm>
                <a:off x="2350543" y="2910138"/>
                <a:ext cx="8466" cy="121255"/>
              </a:xfrm>
              <a:prstGeom prst="rect"/>
            </p:spPr>
          </p:pic>
        </mc:Fallback>
      </mc:AlternateContent>
      <mc:AlternateContent xmlns:mc="http://schemas.openxmlformats.org/markup-compatibility/2006" xmlns:p14="http://schemas.microsoft.com/office/powerpoint/2010/main">
        <mc:Choice Requires="p14">
          <p:contentPart r:id="rId355" p14:bwMode="auto">
            <p14:nvContentPartPr>
              <p14:cNvPr id="191" name="墨迹 190"/>
              <p14:cNvContentPartPr/>
              <p14:nvPr/>
            </p14:nvContentPartPr>
            <p14:xfrm>
              <a:off x="2415444" y="2915777"/>
              <a:ext cx="79010" cy="276351"/>
            </p14:xfrm>
          </p:contentPart>
        </mc:Choice>
        <mc:Fallback xmlns="">
          <p:pic>
            <p:nvPicPr>
              <p:cNvPr id="191" name="墨迹 190"/>
            </p:nvPicPr>
            <p:blipFill>
              <a:blip r:embed="rId356"/>
            </p:blipFill>
            <p:spPr>
              <a:xfrm>
                <a:off x="2415444" y="2915777"/>
                <a:ext cx="79010" cy="276351"/>
              </a:xfrm>
              <a:prstGeom prst="rect"/>
            </p:spPr>
          </p:pic>
        </mc:Fallback>
      </mc:AlternateContent>
      <mc:AlternateContent xmlns:mc="http://schemas.openxmlformats.org/markup-compatibility/2006" xmlns:p14="http://schemas.microsoft.com/office/powerpoint/2010/main">
        <mc:Choice Requires="p14">
          <p:contentPart r:id="rId357" p14:bwMode="auto">
            <p14:nvContentPartPr>
              <p14:cNvPr id="192" name="墨迹 191"/>
              <p14:cNvContentPartPr/>
              <p14:nvPr/>
            </p14:nvContentPartPr>
            <p14:xfrm>
              <a:off x="2776632" y="2918597"/>
              <a:ext cx="11287" cy="14100"/>
            </p14:xfrm>
          </p:contentPart>
        </mc:Choice>
        <mc:Fallback xmlns="">
          <p:pic>
            <p:nvPicPr>
              <p:cNvPr id="192" name="墨迹 191"/>
            </p:nvPicPr>
            <p:blipFill>
              <a:blip r:embed="rId358"/>
            </p:blipFill>
            <p:spPr>
              <a:xfrm>
                <a:off x="2776632" y="2918597"/>
                <a:ext cx="11287" cy="14100"/>
              </a:xfrm>
              <a:prstGeom prst="rect"/>
            </p:spPr>
          </p:pic>
        </mc:Fallback>
      </mc:AlternateContent>
      <mc:AlternateContent xmlns:mc="http://schemas.openxmlformats.org/markup-compatibility/2006" xmlns:p14="http://schemas.microsoft.com/office/powerpoint/2010/main">
        <mc:Choice Requires="p14">
          <p:contentPart r:id="rId359" p14:bwMode="auto">
            <p14:nvContentPartPr>
              <p14:cNvPr id="193" name="墨迹 192"/>
              <p14:cNvContentPartPr/>
              <p14:nvPr/>
            </p14:nvContentPartPr>
            <p14:xfrm>
              <a:off x="2686335" y="2836820"/>
              <a:ext cx="118515" cy="259431"/>
            </p14:xfrm>
          </p:contentPart>
        </mc:Choice>
        <mc:Fallback xmlns="">
          <p:pic>
            <p:nvPicPr>
              <p:cNvPr id="193" name="墨迹 192"/>
            </p:nvPicPr>
            <p:blipFill>
              <a:blip r:embed="rId360"/>
            </p:blipFill>
            <p:spPr>
              <a:xfrm>
                <a:off x="2686335" y="2836820"/>
                <a:ext cx="118515" cy="259431"/>
              </a:xfrm>
              <a:prstGeom prst="rect"/>
            </p:spPr>
          </p:pic>
        </mc:Fallback>
      </mc:AlternateContent>
      <mc:AlternateContent xmlns:mc="http://schemas.openxmlformats.org/markup-compatibility/2006" xmlns:p14="http://schemas.microsoft.com/office/powerpoint/2010/main">
        <mc:Choice Requires="p14">
          <p:contentPart r:id="rId361" p14:bwMode="auto">
            <p14:nvContentPartPr>
              <p14:cNvPr id="194" name="墨迹 193"/>
              <p14:cNvContentPartPr/>
              <p14:nvPr/>
            </p14:nvContentPartPr>
            <p14:xfrm>
              <a:off x="2872573" y="2955256"/>
              <a:ext cx="56435" cy="146635"/>
            </p14:xfrm>
          </p:contentPart>
        </mc:Choice>
        <mc:Fallback xmlns="">
          <p:pic>
            <p:nvPicPr>
              <p:cNvPr id="194" name="墨迹 193"/>
            </p:nvPicPr>
            <p:blipFill>
              <a:blip r:embed="rId362"/>
            </p:blipFill>
            <p:spPr>
              <a:xfrm>
                <a:off x="2872573" y="2955256"/>
                <a:ext cx="56435" cy="146635"/>
              </a:xfrm>
              <a:prstGeom prst="rect"/>
            </p:spPr>
          </p:pic>
        </mc:Fallback>
      </mc:AlternateContent>
      <mc:AlternateContent xmlns:mc="http://schemas.openxmlformats.org/markup-compatibility/2006" xmlns:p14="http://schemas.microsoft.com/office/powerpoint/2010/main">
        <mc:Choice Requires="p14">
          <p:contentPart r:id="rId363" p14:bwMode="auto">
            <p14:nvContentPartPr>
              <p14:cNvPr id="195" name="墨迹 194"/>
              <p14:cNvContentPartPr/>
              <p14:nvPr/>
            </p14:nvContentPartPr>
            <p14:xfrm>
              <a:off x="2968513" y="2955256"/>
              <a:ext cx="50792" cy="174834"/>
            </p14:xfrm>
          </p:contentPart>
        </mc:Choice>
        <mc:Fallback xmlns="">
          <p:pic>
            <p:nvPicPr>
              <p:cNvPr id="195" name="墨迹 194"/>
            </p:nvPicPr>
            <p:blipFill>
              <a:blip r:embed="rId364"/>
            </p:blipFill>
            <p:spPr>
              <a:xfrm>
                <a:off x="2968513" y="2955256"/>
                <a:ext cx="50792" cy="174834"/>
              </a:xfrm>
              <a:prstGeom prst="rect"/>
            </p:spPr>
          </p:pic>
        </mc:Fallback>
      </mc:AlternateContent>
      <mc:AlternateContent xmlns:mc="http://schemas.openxmlformats.org/markup-compatibility/2006" xmlns:p14="http://schemas.microsoft.com/office/powerpoint/2010/main">
        <mc:Choice Requires="p14">
          <p:contentPart r:id="rId365" p14:bwMode="auto">
            <p14:nvContentPartPr>
              <p14:cNvPr id="196" name="墨迹 195"/>
              <p14:cNvContentPartPr/>
              <p14:nvPr/>
            </p14:nvContentPartPr>
            <p14:xfrm>
              <a:off x="3070097" y="2960896"/>
              <a:ext cx="177772" cy="140995"/>
            </p14:xfrm>
          </p:contentPart>
        </mc:Choice>
        <mc:Fallback xmlns="">
          <p:pic>
            <p:nvPicPr>
              <p:cNvPr id="196" name="墨迹 195"/>
            </p:nvPicPr>
            <p:blipFill>
              <a:blip r:embed="rId366"/>
            </p:blipFill>
            <p:spPr>
              <a:xfrm>
                <a:off x="3070097" y="2960896"/>
                <a:ext cx="177772" cy="140995"/>
              </a:xfrm>
              <a:prstGeom prst="rect"/>
            </p:spPr>
          </p:pic>
        </mc:Fallback>
      </mc:AlternateContent>
      <mc:AlternateContent xmlns:mc="http://schemas.openxmlformats.org/markup-compatibility/2006" xmlns:p14="http://schemas.microsoft.com/office/powerpoint/2010/main">
        <mc:Choice Requires="p14">
          <p:contentPart r:id="rId367" p14:bwMode="auto">
            <p14:nvContentPartPr>
              <p14:cNvPr id="197" name="墨迹 196"/>
              <p14:cNvContentPartPr/>
              <p14:nvPr/>
            </p14:nvContentPartPr>
            <p14:xfrm>
              <a:off x="3197078" y="2994735"/>
              <a:ext cx="31039" cy="265070"/>
            </p14:xfrm>
          </p:contentPart>
        </mc:Choice>
        <mc:Fallback xmlns="">
          <p:pic>
            <p:nvPicPr>
              <p:cNvPr id="197" name="墨迹 196"/>
            </p:nvPicPr>
            <p:blipFill>
              <a:blip r:embed="rId368"/>
            </p:blipFill>
            <p:spPr>
              <a:xfrm>
                <a:off x="3197078" y="2994735"/>
                <a:ext cx="31039" cy="265070"/>
              </a:xfrm>
              <a:prstGeom prst="rect"/>
            </p:spPr>
          </p:pic>
        </mc:Fallback>
      </mc:AlternateContent>
      <mc:AlternateContent xmlns:mc="http://schemas.openxmlformats.org/markup-compatibility/2006" xmlns:p14="http://schemas.microsoft.com/office/powerpoint/2010/main">
        <mc:Choice Requires="p14">
          <p:contentPart r:id="rId369" p14:bwMode="auto">
            <p14:nvContentPartPr>
              <p14:cNvPr id="198" name="墨迹 197"/>
              <p14:cNvContentPartPr/>
              <p14:nvPr/>
            </p14:nvContentPartPr>
            <p14:xfrm>
              <a:off x="3250692" y="2921417"/>
              <a:ext cx="70544" cy="95877"/>
            </p14:xfrm>
          </p:contentPart>
        </mc:Choice>
        <mc:Fallback xmlns="">
          <p:pic>
            <p:nvPicPr>
              <p:cNvPr id="198" name="墨迹 197"/>
            </p:nvPicPr>
            <p:blipFill>
              <a:blip r:embed="rId370"/>
            </p:blipFill>
            <p:spPr>
              <a:xfrm>
                <a:off x="3250692" y="2921417"/>
                <a:ext cx="70544" cy="95877"/>
              </a:xfrm>
              <a:prstGeom prst="rect"/>
            </p:spPr>
          </p:pic>
        </mc:Fallback>
      </mc:AlternateContent>
      <mc:AlternateContent xmlns:mc="http://schemas.openxmlformats.org/markup-compatibility/2006" xmlns:p14="http://schemas.microsoft.com/office/powerpoint/2010/main">
        <mc:Choice Requires="p14">
          <p:contentPart r:id="rId371" p14:bwMode="auto">
            <p14:nvContentPartPr>
              <p14:cNvPr id="199" name="墨迹 198"/>
              <p14:cNvContentPartPr/>
              <p14:nvPr/>
            </p14:nvContentPartPr>
            <p14:xfrm>
              <a:off x="3318414" y="2949616"/>
              <a:ext cx="64901" cy="5640"/>
            </p14:xfrm>
          </p:contentPart>
        </mc:Choice>
        <mc:Fallback xmlns="">
          <p:pic>
            <p:nvPicPr>
              <p:cNvPr id="199" name="墨迹 198"/>
            </p:nvPicPr>
            <p:blipFill>
              <a:blip r:embed="rId372"/>
            </p:blipFill>
            <p:spPr>
              <a:xfrm>
                <a:off x="3318414" y="2949616"/>
                <a:ext cx="64901" cy="5640"/>
              </a:xfrm>
              <a:prstGeom prst="rect"/>
            </p:spPr>
          </p:pic>
        </mc:Fallback>
      </mc:AlternateContent>
      <mc:AlternateContent xmlns:mc="http://schemas.openxmlformats.org/markup-compatibility/2006" xmlns:p14="http://schemas.microsoft.com/office/powerpoint/2010/main">
        <mc:Choice Requires="p14">
          <p:contentPart r:id="rId373" p14:bwMode="auto">
            <p14:nvContentPartPr>
              <p14:cNvPr id="200" name="墨迹 199"/>
              <p14:cNvContentPartPr/>
              <p14:nvPr/>
            </p14:nvContentPartPr>
            <p14:xfrm>
              <a:off x="3369206" y="2876299"/>
              <a:ext cx="79010" cy="191753"/>
            </p14:xfrm>
          </p:contentPart>
        </mc:Choice>
        <mc:Fallback xmlns="">
          <p:pic>
            <p:nvPicPr>
              <p:cNvPr id="200" name="墨迹 199"/>
            </p:nvPicPr>
            <p:blipFill>
              <a:blip r:embed="rId374"/>
            </p:blipFill>
            <p:spPr>
              <a:xfrm>
                <a:off x="3369206" y="2876299"/>
                <a:ext cx="79010" cy="191753"/>
              </a:xfrm>
              <a:prstGeom prst="rect"/>
            </p:spPr>
          </p:pic>
        </mc:Fallback>
      </mc:AlternateContent>
      <mc:AlternateContent xmlns:mc="http://schemas.openxmlformats.org/markup-compatibility/2006" xmlns:p14="http://schemas.microsoft.com/office/powerpoint/2010/main">
        <mc:Choice Requires="p14">
          <p:contentPart r:id="rId375" p14:bwMode="auto">
            <p14:nvContentPartPr>
              <p14:cNvPr id="201" name="墨迹 200"/>
              <p14:cNvContentPartPr/>
              <p14:nvPr/>
            </p14:nvContentPartPr>
            <p14:xfrm>
              <a:off x="3549800" y="2898858"/>
              <a:ext cx="141089" cy="28199"/>
            </p14:xfrm>
          </p:contentPart>
        </mc:Choice>
        <mc:Fallback xmlns="">
          <p:pic>
            <p:nvPicPr>
              <p:cNvPr id="201" name="墨迹 200"/>
            </p:nvPicPr>
            <p:blipFill>
              <a:blip r:embed="rId376"/>
            </p:blipFill>
            <p:spPr>
              <a:xfrm>
                <a:off x="3549800" y="2898858"/>
                <a:ext cx="141089" cy="28199"/>
              </a:xfrm>
              <a:prstGeom prst="rect"/>
            </p:spPr>
          </p:pic>
        </mc:Fallback>
      </mc:AlternateContent>
      <mc:AlternateContent xmlns:mc="http://schemas.openxmlformats.org/markup-compatibility/2006" xmlns:p14="http://schemas.microsoft.com/office/powerpoint/2010/main">
        <mc:Choice Requires="p14">
          <p:contentPart r:id="rId377" p14:bwMode="auto">
            <p14:nvContentPartPr>
              <p14:cNvPr id="202" name="墨迹 201"/>
              <p14:cNvContentPartPr/>
              <p14:nvPr/>
            </p14:nvContentPartPr>
            <p14:xfrm>
              <a:off x="3538513" y="2989095"/>
              <a:ext cx="163663" cy="8460"/>
            </p14:xfrm>
          </p:contentPart>
        </mc:Choice>
        <mc:Fallback xmlns="">
          <p:pic>
            <p:nvPicPr>
              <p:cNvPr id="202" name="墨迹 201"/>
            </p:nvPicPr>
            <p:blipFill>
              <a:blip r:embed="rId378"/>
            </p:blipFill>
            <p:spPr>
              <a:xfrm>
                <a:off x="3538513" y="2989095"/>
                <a:ext cx="163663" cy="8460"/>
              </a:xfrm>
              <a:prstGeom prst="rect"/>
            </p:spPr>
          </p:pic>
        </mc:Fallback>
      </mc:AlternateContent>
      <mc:AlternateContent xmlns:mc="http://schemas.openxmlformats.org/markup-compatibility/2006" xmlns:p14="http://schemas.microsoft.com/office/powerpoint/2010/main">
        <mc:Choice Requires="p14">
          <p:contentPart r:id="rId379" p14:bwMode="auto">
            <p14:nvContentPartPr>
              <p14:cNvPr id="203" name="墨迹 202"/>
              <p14:cNvContentPartPr/>
              <p14:nvPr/>
            </p14:nvContentPartPr>
            <p14:xfrm>
              <a:off x="3815048" y="2752223"/>
              <a:ext cx="16931" cy="349668"/>
            </p14:xfrm>
          </p:contentPart>
        </mc:Choice>
        <mc:Fallback xmlns="">
          <p:pic>
            <p:nvPicPr>
              <p:cNvPr id="203" name="墨迹 202"/>
            </p:nvPicPr>
            <p:blipFill>
              <a:blip r:embed="rId380"/>
            </p:blipFill>
            <p:spPr>
              <a:xfrm>
                <a:off x="3815048" y="2752223"/>
                <a:ext cx="16931" cy="349668"/>
              </a:xfrm>
              <a:prstGeom prst="rect"/>
            </p:spPr>
          </p:pic>
        </mc:Fallback>
      </mc:AlternateContent>
      <mc:AlternateContent xmlns:mc="http://schemas.openxmlformats.org/markup-compatibility/2006" xmlns:p14="http://schemas.microsoft.com/office/powerpoint/2010/main">
        <mc:Choice Requires="p14">
          <p:contentPart r:id="rId381" p14:bwMode="auto">
            <p14:nvContentPartPr>
              <p14:cNvPr id="204" name="墨迹 203"/>
              <p14:cNvContentPartPr/>
              <p14:nvPr/>
            </p14:nvContentPartPr>
            <p14:xfrm>
              <a:off x="3854553" y="2802981"/>
              <a:ext cx="138267" cy="174834"/>
            </p14:xfrm>
          </p:contentPart>
        </mc:Choice>
        <mc:Fallback xmlns="">
          <p:pic>
            <p:nvPicPr>
              <p:cNvPr id="204" name="墨迹 203"/>
            </p:nvPicPr>
            <p:blipFill>
              <a:blip r:embed="rId382"/>
            </p:blipFill>
            <p:spPr>
              <a:xfrm>
                <a:off x="3854553" y="2802981"/>
                <a:ext cx="138267" cy="174834"/>
              </a:xfrm>
              <a:prstGeom prst="rect"/>
            </p:spPr>
          </p:pic>
        </mc:Fallback>
      </mc:AlternateContent>
      <mc:AlternateContent xmlns:mc="http://schemas.openxmlformats.org/markup-compatibility/2006" xmlns:p14="http://schemas.microsoft.com/office/powerpoint/2010/main">
        <mc:Choice Requires="p14">
          <p:contentPart r:id="rId383" p14:bwMode="auto">
            <p14:nvContentPartPr>
              <p14:cNvPr id="205" name="墨迹 204"/>
              <p14:cNvContentPartPr/>
              <p14:nvPr/>
            </p14:nvContentPartPr>
            <p14:xfrm>
              <a:off x="4001285" y="2859379"/>
              <a:ext cx="135446" cy="363768"/>
            </p14:xfrm>
          </p:contentPart>
        </mc:Choice>
        <mc:Fallback xmlns="">
          <p:pic>
            <p:nvPicPr>
              <p:cNvPr id="205" name="墨迹 204"/>
            </p:nvPicPr>
            <p:blipFill>
              <a:blip r:embed="rId384"/>
            </p:blipFill>
            <p:spPr>
              <a:xfrm>
                <a:off x="4001285" y="2859379"/>
                <a:ext cx="135446" cy="363768"/>
              </a:xfrm>
              <a:prstGeom prst="rect"/>
            </p:spPr>
          </p:pic>
        </mc:Fallback>
      </mc:AlternateContent>
      <mc:AlternateContent xmlns:mc="http://schemas.openxmlformats.org/markup-compatibility/2006" xmlns:p14="http://schemas.microsoft.com/office/powerpoint/2010/main">
        <mc:Choice Requires="p14">
          <p:contentPart r:id="rId385" p14:bwMode="auto">
            <p14:nvContentPartPr>
              <p14:cNvPr id="206" name="墨迹 205"/>
              <p14:cNvContentPartPr/>
              <p14:nvPr/>
            </p14:nvContentPartPr>
            <p14:xfrm>
              <a:off x="4153662" y="2910138"/>
              <a:ext cx="79009" cy="90237"/>
            </p14:xfrm>
          </p:contentPart>
        </mc:Choice>
        <mc:Fallback xmlns="">
          <p:pic>
            <p:nvPicPr>
              <p:cNvPr id="206" name="墨迹 205"/>
            </p:nvPicPr>
            <p:blipFill>
              <a:blip r:embed="rId386"/>
            </p:blipFill>
            <p:spPr>
              <a:xfrm>
                <a:off x="4153662" y="2910138"/>
                <a:ext cx="79009" cy="90237"/>
              </a:xfrm>
              <a:prstGeom prst="rect"/>
            </p:spPr>
          </p:pic>
        </mc:Fallback>
      </mc:AlternateContent>
      <mc:AlternateContent xmlns:mc="http://schemas.openxmlformats.org/markup-compatibility/2006" xmlns:p14="http://schemas.microsoft.com/office/powerpoint/2010/main">
        <mc:Choice Requires="p14">
          <p:contentPart r:id="rId387" p14:bwMode="auto">
            <p14:nvContentPartPr>
              <p14:cNvPr id="207" name="墨迹 206"/>
              <p14:cNvContentPartPr/>
              <p14:nvPr/>
            </p14:nvContentPartPr>
            <p14:xfrm>
              <a:off x="1055346" y="3530516"/>
              <a:ext cx="16930" cy="143815"/>
            </p14:xfrm>
          </p:contentPart>
        </mc:Choice>
        <mc:Fallback xmlns="">
          <p:pic>
            <p:nvPicPr>
              <p:cNvPr id="207" name="墨迹 206"/>
            </p:nvPicPr>
            <p:blipFill>
              <a:blip r:embed="rId388"/>
            </p:blipFill>
            <p:spPr>
              <a:xfrm>
                <a:off x="1055346" y="3530516"/>
                <a:ext cx="16930" cy="143815"/>
              </a:xfrm>
              <a:prstGeom prst="rect"/>
            </p:spPr>
          </p:pic>
        </mc:Fallback>
      </mc:AlternateContent>
      <mc:AlternateContent xmlns:mc="http://schemas.openxmlformats.org/markup-compatibility/2006" xmlns:p14="http://schemas.microsoft.com/office/powerpoint/2010/main">
        <mc:Choice Requires="p14">
          <p:contentPart r:id="rId389" p14:bwMode="auto">
            <p14:nvContentPartPr>
              <p14:cNvPr id="208" name="墨迹 207"/>
              <p14:cNvContentPartPr/>
              <p14:nvPr/>
            </p14:nvContentPartPr>
            <p14:xfrm>
              <a:off x="1060989" y="3457198"/>
              <a:ext cx="90297" cy="293270"/>
            </p14:xfrm>
          </p:contentPart>
        </mc:Choice>
        <mc:Fallback xmlns="">
          <p:pic>
            <p:nvPicPr>
              <p:cNvPr id="208" name="墨迹 207"/>
            </p:nvPicPr>
            <p:blipFill>
              <a:blip r:embed="rId390"/>
            </p:blipFill>
            <p:spPr>
              <a:xfrm>
                <a:off x="1060989" y="3457198"/>
                <a:ext cx="90297" cy="293270"/>
              </a:xfrm>
              <a:prstGeom prst="rect"/>
            </p:spPr>
          </p:pic>
        </mc:Fallback>
      </mc:AlternateContent>
      <mc:AlternateContent xmlns:mc="http://schemas.openxmlformats.org/markup-compatibility/2006" xmlns:p14="http://schemas.microsoft.com/office/powerpoint/2010/main">
        <mc:Choice Requires="p14">
          <p:contentPart r:id="rId391" p14:bwMode="auto">
            <p14:nvContentPartPr>
              <p14:cNvPr id="209" name="墨迹 208"/>
              <p14:cNvContentPartPr/>
              <p14:nvPr/>
            </p14:nvContentPartPr>
            <p14:xfrm>
              <a:off x="1230296" y="3493857"/>
              <a:ext cx="67723" cy="14100"/>
            </p14:xfrm>
          </p:contentPart>
        </mc:Choice>
        <mc:Fallback xmlns="">
          <p:pic>
            <p:nvPicPr>
              <p:cNvPr id="209" name="墨迹 208"/>
            </p:nvPicPr>
            <p:blipFill>
              <a:blip r:embed="rId392"/>
            </p:blipFill>
            <p:spPr>
              <a:xfrm>
                <a:off x="1230296" y="3493857"/>
                <a:ext cx="67723" cy="14100"/>
              </a:xfrm>
              <a:prstGeom prst="rect"/>
            </p:spPr>
          </p:pic>
        </mc:Fallback>
      </mc:AlternateContent>
      <mc:AlternateContent xmlns:mc="http://schemas.openxmlformats.org/markup-compatibility/2006" xmlns:p14="http://schemas.microsoft.com/office/powerpoint/2010/main">
        <mc:Choice Requires="p14">
          <p:contentPart r:id="rId393" p14:bwMode="auto">
            <p14:nvContentPartPr>
              <p14:cNvPr id="210" name="墨迹 209"/>
              <p14:cNvContentPartPr/>
              <p14:nvPr/>
            </p14:nvContentPartPr>
            <p14:xfrm>
              <a:off x="1162573" y="3412080"/>
              <a:ext cx="169307" cy="298910"/>
            </p14:xfrm>
          </p:contentPart>
        </mc:Choice>
        <mc:Fallback xmlns="">
          <p:pic>
            <p:nvPicPr>
              <p:cNvPr id="210" name="墨迹 209"/>
            </p:nvPicPr>
            <p:blipFill>
              <a:blip r:embed="rId394"/>
            </p:blipFill>
            <p:spPr>
              <a:xfrm>
                <a:off x="1162573" y="3412080"/>
                <a:ext cx="169307" cy="298910"/>
              </a:xfrm>
              <a:prstGeom prst="rect"/>
            </p:spPr>
          </p:pic>
        </mc:Fallback>
      </mc:AlternateContent>
      <mc:AlternateContent xmlns:mc="http://schemas.openxmlformats.org/markup-compatibility/2006" xmlns:p14="http://schemas.microsoft.com/office/powerpoint/2010/main">
        <mc:Choice Requires="p14">
          <p:contentPart r:id="rId395" p14:bwMode="auto">
            <p14:nvContentPartPr>
              <p14:cNvPr id="211" name="墨迹 210"/>
              <p14:cNvContentPartPr/>
              <p14:nvPr/>
            </p14:nvContentPartPr>
            <p14:xfrm>
              <a:off x="1472969" y="3637672"/>
              <a:ext cx="14109" cy="8460"/>
            </p14:xfrm>
          </p:contentPart>
        </mc:Choice>
        <mc:Fallback xmlns="">
          <p:pic>
            <p:nvPicPr>
              <p:cNvPr id="211" name="墨迹 210"/>
            </p:nvPicPr>
            <p:blipFill>
              <a:blip r:embed="rId396"/>
            </p:blipFill>
            <p:spPr>
              <a:xfrm>
                <a:off x="1472969" y="3637672"/>
                <a:ext cx="14109" cy="8460"/>
              </a:xfrm>
              <a:prstGeom prst="rect"/>
            </p:spPr>
          </p:pic>
        </mc:Fallback>
      </mc:AlternateContent>
      <mc:AlternateContent xmlns:mc="http://schemas.openxmlformats.org/markup-compatibility/2006" xmlns:p14="http://schemas.microsoft.com/office/powerpoint/2010/main">
        <mc:Choice Requires="p14">
          <p:contentPart r:id="rId397" p14:bwMode="auto">
            <p14:nvContentPartPr>
              <p14:cNvPr id="212" name="墨迹 211"/>
              <p14:cNvContentPartPr/>
              <p14:nvPr/>
            </p14:nvContentPartPr>
            <p14:xfrm>
              <a:off x="1997821" y="3350042"/>
              <a:ext cx="174950" cy="270711"/>
            </p14:xfrm>
          </p:contentPart>
        </mc:Choice>
        <mc:Fallback xmlns="">
          <p:pic>
            <p:nvPicPr>
              <p:cNvPr id="212" name="墨迹 211"/>
            </p:nvPicPr>
            <p:blipFill>
              <a:blip r:embed="rId398"/>
            </p:blipFill>
            <p:spPr>
              <a:xfrm>
                <a:off x="1997821" y="3350042"/>
                <a:ext cx="174950" cy="270711"/>
              </a:xfrm>
              <a:prstGeom prst="rect"/>
            </p:spPr>
          </p:pic>
        </mc:Fallback>
      </mc:AlternateContent>
      <mc:AlternateContent xmlns:mc="http://schemas.openxmlformats.org/markup-compatibility/2006" xmlns:p14="http://schemas.microsoft.com/office/powerpoint/2010/main">
        <mc:Choice Requires="p14">
          <p:contentPart r:id="rId399" p14:bwMode="auto">
            <p14:nvContentPartPr>
              <p14:cNvPr id="213" name="墨迹 212"/>
              <p14:cNvContentPartPr/>
              <p14:nvPr/>
            </p14:nvContentPartPr>
            <p14:xfrm>
              <a:off x="2178415" y="3474118"/>
              <a:ext cx="62079" cy="126895"/>
            </p14:xfrm>
          </p:contentPart>
        </mc:Choice>
        <mc:Fallback xmlns="">
          <p:pic>
            <p:nvPicPr>
              <p:cNvPr id="213" name="墨迹 212"/>
            </p:nvPicPr>
            <p:blipFill>
              <a:blip r:embed="rId400"/>
            </p:blipFill>
            <p:spPr>
              <a:xfrm>
                <a:off x="2178415" y="3474118"/>
                <a:ext cx="62079" cy="126895"/>
              </a:xfrm>
              <a:prstGeom prst="rect"/>
            </p:spPr>
          </p:pic>
        </mc:Fallback>
      </mc:AlternateContent>
      <mc:AlternateContent xmlns:mc="http://schemas.openxmlformats.org/markup-compatibility/2006" xmlns:p14="http://schemas.microsoft.com/office/powerpoint/2010/main">
        <mc:Choice Requires="p14">
          <p:contentPart r:id="rId401" p14:bwMode="auto">
            <p14:nvContentPartPr>
              <p14:cNvPr id="214" name="墨迹 213"/>
              <p14:cNvContentPartPr/>
              <p14:nvPr/>
            </p14:nvContentPartPr>
            <p14:xfrm>
              <a:off x="2302573" y="3468478"/>
              <a:ext cx="56436" cy="152275"/>
            </p14:xfrm>
          </p:contentPart>
        </mc:Choice>
        <mc:Fallback xmlns="">
          <p:pic>
            <p:nvPicPr>
              <p:cNvPr id="214" name="墨迹 213"/>
            </p:nvPicPr>
            <p:blipFill>
              <a:blip r:embed="rId402"/>
            </p:blipFill>
            <p:spPr>
              <a:xfrm>
                <a:off x="2302573" y="3468478"/>
                <a:ext cx="56436" cy="152275"/>
              </a:xfrm>
              <a:prstGeom prst="rect"/>
            </p:spPr>
          </p:pic>
        </mc:Fallback>
      </mc:AlternateContent>
      <mc:AlternateContent xmlns:mc="http://schemas.openxmlformats.org/markup-compatibility/2006" xmlns:p14="http://schemas.microsoft.com/office/powerpoint/2010/main">
        <mc:Choice Requires="p14">
          <p:contentPart r:id="rId403" p14:bwMode="auto">
            <p14:nvContentPartPr>
              <p14:cNvPr id="215" name="墨迹 214"/>
              <p14:cNvContentPartPr/>
              <p14:nvPr/>
            </p14:nvContentPartPr>
            <p14:xfrm>
              <a:off x="2392870" y="3488217"/>
              <a:ext cx="76188" cy="121256"/>
            </p14:xfrm>
          </p:contentPart>
        </mc:Choice>
        <mc:Fallback xmlns="">
          <p:pic>
            <p:nvPicPr>
              <p:cNvPr id="215" name="墨迹 214"/>
            </p:nvPicPr>
            <p:blipFill>
              <a:blip r:embed="rId404"/>
            </p:blipFill>
            <p:spPr>
              <a:xfrm>
                <a:off x="2392870" y="3488217"/>
                <a:ext cx="76188" cy="121256"/>
              </a:xfrm>
              <a:prstGeom prst="rect"/>
            </p:spPr>
          </p:pic>
        </mc:Fallback>
      </mc:AlternateContent>
      <mc:AlternateContent xmlns:mc="http://schemas.openxmlformats.org/markup-compatibility/2006" xmlns:p14="http://schemas.microsoft.com/office/powerpoint/2010/main">
        <mc:Choice Requires="p14">
          <p:contentPart r:id="rId405" p14:bwMode="auto">
            <p14:nvContentPartPr>
              <p14:cNvPr id="216" name="墨迹 215"/>
              <p14:cNvContentPartPr/>
              <p14:nvPr/>
            </p14:nvContentPartPr>
            <p14:xfrm>
              <a:off x="2483167" y="3400801"/>
              <a:ext cx="70545" cy="107156"/>
            </p14:xfrm>
          </p:contentPart>
        </mc:Choice>
        <mc:Fallback xmlns="">
          <p:pic>
            <p:nvPicPr>
              <p:cNvPr id="216" name="墨迹 215"/>
            </p:nvPicPr>
            <p:blipFill>
              <a:blip r:embed="rId406"/>
            </p:blipFill>
            <p:spPr>
              <a:xfrm>
                <a:off x="2483167" y="3400801"/>
                <a:ext cx="70545" cy="107156"/>
              </a:xfrm>
              <a:prstGeom prst="rect"/>
            </p:spPr>
          </p:pic>
        </mc:Fallback>
      </mc:AlternateContent>
      <mc:AlternateContent xmlns:mc="http://schemas.openxmlformats.org/markup-compatibility/2006" xmlns:p14="http://schemas.microsoft.com/office/powerpoint/2010/main">
        <mc:Choice Requires="p14">
          <p:contentPart r:id="rId407" p14:bwMode="auto">
            <p14:nvContentPartPr>
              <p14:cNvPr id="217" name="墨迹 216"/>
              <p14:cNvContentPartPr/>
              <p14:nvPr/>
            </p14:nvContentPartPr>
            <p14:xfrm>
              <a:off x="2556533" y="3423360"/>
              <a:ext cx="76189" cy="11279"/>
            </p14:xfrm>
          </p:contentPart>
        </mc:Choice>
        <mc:Fallback xmlns="">
          <p:pic>
            <p:nvPicPr>
              <p:cNvPr id="217" name="墨迹 216"/>
            </p:nvPicPr>
            <p:blipFill>
              <a:blip r:embed="rId408"/>
            </p:blipFill>
            <p:spPr>
              <a:xfrm>
                <a:off x="2556533" y="3423360"/>
                <a:ext cx="76189" cy="11279"/>
              </a:xfrm>
              <a:prstGeom prst="rect"/>
            </p:spPr>
          </p:pic>
        </mc:Fallback>
      </mc:AlternateContent>
      <mc:AlternateContent xmlns:mc="http://schemas.openxmlformats.org/markup-compatibility/2006" xmlns:p14="http://schemas.microsoft.com/office/powerpoint/2010/main">
        <mc:Choice Requires="p14">
          <p:contentPart r:id="rId409" p14:bwMode="auto">
            <p14:nvContentPartPr>
              <p14:cNvPr id="218" name="墨迹 217"/>
              <p14:cNvContentPartPr/>
              <p14:nvPr/>
            </p14:nvContentPartPr>
            <p14:xfrm>
              <a:off x="2598860" y="3378241"/>
              <a:ext cx="8465" cy="115616"/>
            </p14:xfrm>
          </p:contentPart>
        </mc:Choice>
        <mc:Fallback xmlns="">
          <p:pic>
            <p:nvPicPr>
              <p:cNvPr id="218" name="墨迹 217"/>
            </p:nvPicPr>
            <p:blipFill>
              <a:blip r:embed="rId410"/>
            </p:blipFill>
            <p:spPr>
              <a:xfrm>
                <a:off x="2598860" y="3378241"/>
                <a:ext cx="8465" cy="115616"/>
              </a:xfrm>
              <a:prstGeom prst="rect"/>
            </p:spPr>
          </p:pic>
        </mc:Fallback>
      </mc:AlternateContent>
      <mc:AlternateContent xmlns:mc="http://schemas.openxmlformats.org/markup-compatibility/2006" xmlns:p14="http://schemas.microsoft.com/office/powerpoint/2010/main">
        <mc:Choice Requires="p14">
          <p:contentPart r:id="rId411" p14:bwMode="auto">
            <p14:nvContentPartPr>
              <p14:cNvPr id="219" name="墨迹 218"/>
              <p14:cNvContentPartPr/>
              <p14:nvPr/>
            </p14:nvContentPartPr>
            <p14:xfrm>
              <a:off x="2652474" y="3344402"/>
              <a:ext cx="90297" cy="270711"/>
            </p14:xfrm>
          </p:contentPart>
        </mc:Choice>
        <mc:Fallback xmlns="">
          <p:pic>
            <p:nvPicPr>
              <p:cNvPr id="219" name="墨迹 218"/>
            </p:nvPicPr>
            <p:blipFill>
              <a:blip r:embed="rId412"/>
            </p:blipFill>
            <p:spPr>
              <a:xfrm>
                <a:off x="2652474" y="3344402"/>
                <a:ext cx="90297" cy="270711"/>
              </a:xfrm>
              <a:prstGeom prst="rect"/>
            </p:spPr>
          </p:pic>
        </mc:Fallback>
      </mc:AlternateContent>
      <mc:AlternateContent xmlns:mc="http://schemas.openxmlformats.org/markup-compatibility/2006" xmlns:p14="http://schemas.microsoft.com/office/powerpoint/2010/main">
        <mc:Choice Requires="p14">
          <p:contentPart r:id="rId413" p14:bwMode="auto">
            <p14:nvContentPartPr>
              <p14:cNvPr id="220" name="墨迹 219"/>
              <p14:cNvContentPartPr/>
              <p14:nvPr/>
            </p14:nvContentPartPr>
            <p14:xfrm>
              <a:off x="2725840" y="3423360"/>
              <a:ext cx="115693" cy="28199"/>
            </p14:xfrm>
          </p:contentPart>
        </mc:Choice>
        <mc:Fallback xmlns="">
          <p:pic>
            <p:nvPicPr>
              <p:cNvPr id="220" name="墨迹 219"/>
            </p:nvPicPr>
            <p:blipFill>
              <a:blip r:embed="rId414"/>
            </p:blipFill>
            <p:spPr>
              <a:xfrm>
                <a:off x="2725840" y="3423360"/>
                <a:ext cx="115693" cy="28199"/>
              </a:xfrm>
              <a:prstGeom prst="rect"/>
            </p:spPr>
          </p:pic>
        </mc:Fallback>
      </mc:AlternateContent>
      <mc:AlternateContent xmlns:mc="http://schemas.openxmlformats.org/markup-compatibility/2006" xmlns:p14="http://schemas.microsoft.com/office/powerpoint/2010/main">
        <mc:Choice Requires="p14">
          <p:contentPart r:id="rId415" p14:bwMode="auto">
            <p14:nvContentPartPr>
              <p14:cNvPr id="221" name="墨迹 220"/>
              <p14:cNvContentPartPr/>
              <p14:nvPr/>
            </p14:nvContentPartPr>
            <p14:xfrm>
              <a:off x="2725840" y="3519236"/>
              <a:ext cx="126980" cy="16920"/>
            </p14:xfrm>
          </p:contentPart>
        </mc:Choice>
        <mc:Fallback xmlns="">
          <p:pic>
            <p:nvPicPr>
              <p:cNvPr id="221" name="墨迹 220"/>
            </p:nvPicPr>
            <p:blipFill>
              <a:blip r:embed="rId416"/>
            </p:blipFill>
            <p:spPr>
              <a:xfrm>
                <a:off x="2725840" y="3519236"/>
                <a:ext cx="126980" cy="16920"/>
              </a:xfrm>
              <a:prstGeom prst="rect"/>
            </p:spPr>
          </p:pic>
        </mc:Fallback>
      </mc:AlternateContent>
      <mc:AlternateContent xmlns:mc="http://schemas.openxmlformats.org/markup-compatibility/2006" xmlns:p14="http://schemas.microsoft.com/office/powerpoint/2010/main">
        <mc:Choice Requires="p14">
          <p:contentPart r:id="rId417" p14:bwMode="auto">
            <p14:nvContentPartPr>
              <p14:cNvPr id="222" name="墨迹 221"/>
              <p14:cNvContentPartPr/>
              <p14:nvPr/>
            </p14:nvContentPartPr>
            <p14:xfrm>
              <a:off x="2968513" y="3338763"/>
              <a:ext cx="45149" cy="250971"/>
            </p14:xfrm>
          </p:contentPart>
        </mc:Choice>
        <mc:Fallback xmlns="">
          <p:pic>
            <p:nvPicPr>
              <p:cNvPr id="222" name="墨迹 221"/>
            </p:nvPicPr>
            <p:blipFill>
              <a:blip r:embed="rId418"/>
            </p:blipFill>
            <p:spPr>
              <a:xfrm>
                <a:off x="2968513" y="3338763"/>
                <a:ext cx="45149" cy="250971"/>
              </a:xfrm>
              <a:prstGeom prst="rect"/>
            </p:spPr>
          </p:pic>
        </mc:Fallback>
      </mc:AlternateContent>
      <mc:AlternateContent xmlns:mc="http://schemas.openxmlformats.org/markup-compatibility/2006" xmlns:p14="http://schemas.microsoft.com/office/powerpoint/2010/main">
        <mc:Choice Requires="p14">
          <p:contentPart r:id="rId419" p14:bwMode="auto">
            <p14:nvContentPartPr>
              <p14:cNvPr id="223" name="墨迹 222"/>
              <p14:cNvContentPartPr/>
              <p14:nvPr/>
            </p14:nvContentPartPr>
            <p14:xfrm>
              <a:off x="3075741" y="3383881"/>
              <a:ext cx="84654" cy="152275"/>
            </p14:xfrm>
          </p:contentPart>
        </mc:Choice>
        <mc:Fallback xmlns="">
          <p:pic>
            <p:nvPicPr>
              <p:cNvPr id="223" name="墨迹 222"/>
            </p:nvPicPr>
            <p:blipFill>
              <a:blip r:embed="rId420"/>
            </p:blipFill>
            <p:spPr>
              <a:xfrm>
                <a:off x="3075741" y="3383881"/>
                <a:ext cx="84654" cy="152275"/>
              </a:xfrm>
              <a:prstGeom prst="rect"/>
            </p:spPr>
          </p:pic>
        </mc:Fallback>
      </mc:AlternateContent>
      <mc:AlternateContent xmlns:mc="http://schemas.openxmlformats.org/markup-compatibility/2006" xmlns:p14="http://schemas.microsoft.com/office/powerpoint/2010/main">
        <mc:Choice Requires="p14">
          <p:contentPart r:id="rId421" p14:bwMode="auto">
            <p14:nvContentPartPr>
              <p14:cNvPr id="224" name="墨迹 223"/>
              <p14:cNvContentPartPr/>
              <p14:nvPr/>
            </p14:nvContentPartPr>
            <p14:xfrm>
              <a:off x="3211186" y="3338763"/>
              <a:ext cx="87476" cy="5639"/>
            </p14:xfrm>
          </p:contentPart>
        </mc:Choice>
        <mc:Fallback xmlns="">
          <p:pic>
            <p:nvPicPr>
              <p:cNvPr id="224" name="墨迹 223"/>
            </p:nvPicPr>
            <p:blipFill>
              <a:blip r:embed="rId422"/>
            </p:blipFill>
            <p:spPr>
              <a:xfrm>
                <a:off x="3211186" y="3338763"/>
                <a:ext cx="87476" cy="5639"/>
              </a:xfrm>
              <a:prstGeom prst="rect"/>
            </p:spPr>
          </p:pic>
        </mc:Fallback>
      </mc:AlternateContent>
      <mc:AlternateContent xmlns:mc="http://schemas.openxmlformats.org/markup-compatibility/2006" xmlns:p14="http://schemas.microsoft.com/office/powerpoint/2010/main">
        <mc:Choice Requires="p14">
          <p:contentPart r:id="rId423" p14:bwMode="auto">
            <p14:nvContentPartPr>
              <p14:cNvPr id="225" name="墨迹 224"/>
              <p14:cNvContentPartPr/>
              <p14:nvPr/>
            </p14:nvContentPartPr>
            <p14:xfrm>
              <a:off x="3264801" y="3282365"/>
              <a:ext cx="70544" cy="146635"/>
            </p14:xfrm>
          </p:contentPart>
        </mc:Choice>
        <mc:Fallback xmlns="">
          <p:pic>
            <p:nvPicPr>
              <p:cNvPr id="225" name="墨迹 224"/>
            </p:nvPicPr>
            <p:blipFill>
              <a:blip r:embed="rId424"/>
            </p:blipFill>
            <p:spPr>
              <a:xfrm>
                <a:off x="3264801" y="3282365"/>
                <a:ext cx="70544" cy="146635"/>
              </a:xfrm>
              <a:prstGeom prst="rect"/>
            </p:spPr>
          </p:pic>
        </mc:Fallback>
      </mc:AlternateContent>
      <mc:AlternateContent xmlns:mc="http://schemas.openxmlformats.org/markup-compatibility/2006" xmlns:p14="http://schemas.microsoft.com/office/powerpoint/2010/main">
        <mc:Choice Requires="p14">
          <p:contentPart r:id="rId425" p14:bwMode="auto">
            <p14:nvContentPartPr>
              <p14:cNvPr id="226" name="墨迹 225"/>
              <p14:cNvContentPartPr/>
              <p14:nvPr/>
            </p14:nvContentPartPr>
            <p14:xfrm>
              <a:off x="3318414" y="3293644"/>
              <a:ext cx="70545" cy="16920"/>
            </p14:xfrm>
          </p:contentPart>
        </mc:Choice>
        <mc:Fallback xmlns="">
          <p:pic>
            <p:nvPicPr>
              <p:cNvPr id="226" name="墨迹 225"/>
            </p:nvPicPr>
            <p:blipFill>
              <a:blip r:embed="rId426"/>
            </p:blipFill>
            <p:spPr>
              <a:xfrm>
                <a:off x="3318414" y="3293644"/>
                <a:ext cx="70545" cy="16920"/>
              </a:xfrm>
              <a:prstGeom prst="rect"/>
            </p:spPr>
          </p:pic>
        </mc:Fallback>
      </mc:AlternateContent>
      <mc:AlternateContent xmlns:mc="http://schemas.openxmlformats.org/markup-compatibility/2006" xmlns:p14="http://schemas.microsoft.com/office/powerpoint/2010/main">
        <mc:Choice Requires="p14">
          <p:contentPart r:id="rId427" p14:bwMode="auto">
            <p14:nvContentPartPr>
              <p14:cNvPr id="227" name="墨迹 226"/>
              <p14:cNvContentPartPr/>
              <p14:nvPr/>
            </p14:nvContentPartPr>
            <p14:xfrm>
              <a:off x="3380493" y="3344402"/>
              <a:ext cx="39505" cy="42299"/>
            </p14:xfrm>
          </p:contentPart>
        </mc:Choice>
        <mc:Fallback xmlns="">
          <p:pic>
            <p:nvPicPr>
              <p:cNvPr id="227" name="墨迹 226"/>
            </p:nvPicPr>
            <p:blipFill>
              <a:blip r:embed="rId428"/>
            </p:blipFill>
            <p:spPr>
              <a:xfrm>
                <a:off x="3380493" y="3344402"/>
                <a:ext cx="39505" cy="42299"/>
              </a:xfrm>
              <a:prstGeom prst="rect"/>
            </p:spPr>
          </p:pic>
        </mc:Fallback>
      </mc:AlternateContent>
      <mc:AlternateContent xmlns:mc="http://schemas.openxmlformats.org/markup-compatibility/2006" xmlns:p14="http://schemas.microsoft.com/office/powerpoint/2010/main">
        <mc:Choice Requires="p14">
          <p:contentPart r:id="rId429" p14:bwMode="auto">
            <p14:nvContentPartPr>
              <p14:cNvPr id="228" name="墨迹 227"/>
              <p14:cNvContentPartPr/>
              <p14:nvPr/>
            </p14:nvContentPartPr>
            <p14:xfrm>
              <a:off x="3431286" y="3248526"/>
              <a:ext cx="79009" cy="205853"/>
            </p14:xfrm>
          </p:contentPart>
        </mc:Choice>
        <mc:Fallback xmlns="">
          <p:pic>
            <p:nvPicPr>
              <p:cNvPr id="228" name="墨迹 227"/>
            </p:nvPicPr>
            <p:blipFill>
              <a:blip r:embed="rId430"/>
            </p:blipFill>
            <p:spPr>
              <a:xfrm>
                <a:off x="3431286" y="3248526"/>
                <a:ext cx="79009" cy="205853"/>
              </a:xfrm>
              <a:prstGeom prst="rect"/>
            </p:spPr>
          </p:pic>
        </mc:Fallback>
      </mc:AlternateContent>
      <mc:AlternateContent xmlns:mc="http://schemas.openxmlformats.org/markup-compatibility/2006" xmlns:p14="http://schemas.microsoft.com/office/powerpoint/2010/main">
        <mc:Choice Requires="p14">
          <p:contentPart r:id="rId431" p14:bwMode="auto">
            <p14:nvContentPartPr>
              <p14:cNvPr id="229" name="墨迹 228"/>
              <p14:cNvContentPartPr/>
              <p14:nvPr/>
            </p14:nvContentPartPr>
            <p14:xfrm>
              <a:off x="3465147" y="3259805"/>
              <a:ext cx="101584" cy="28199"/>
            </p14:xfrm>
          </p:contentPart>
        </mc:Choice>
        <mc:Fallback xmlns="">
          <p:pic>
            <p:nvPicPr>
              <p:cNvPr id="229" name="墨迹 228"/>
            </p:nvPicPr>
            <p:blipFill>
              <a:blip r:embed="rId432"/>
            </p:blipFill>
            <p:spPr>
              <a:xfrm>
                <a:off x="3465147" y="3259805"/>
                <a:ext cx="101584" cy="28199"/>
              </a:xfrm>
              <a:prstGeom prst="rect"/>
            </p:spPr>
          </p:pic>
        </mc:Fallback>
      </mc:AlternateContent>
      <mc:AlternateContent xmlns:mc="http://schemas.openxmlformats.org/markup-compatibility/2006" xmlns:p14="http://schemas.microsoft.com/office/powerpoint/2010/main">
        <mc:Choice Requires="p14">
          <p:contentPart r:id="rId433" p14:bwMode="auto">
            <p14:nvContentPartPr>
              <p14:cNvPr id="230" name="墨迹 229"/>
              <p14:cNvContentPartPr/>
              <p14:nvPr/>
            </p14:nvContentPartPr>
            <p14:xfrm>
              <a:off x="4046434" y="3299284"/>
              <a:ext cx="180594" cy="248151"/>
            </p14:xfrm>
          </p:contentPart>
        </mc:Choice>
        <mc:Fallback xmlns="">
          <p:pic>
            <p:nvPicPr>
              <p:cNvPr id="230" name="墨迹 229"/>
            </p:nvPicPr>
            <p:blipFill>
              <a:blip r:embed="rId434"/>
            </p:blipFill>
            <p:spPr>
              <a:xfrm>
                <a:off x="4046434" y="3299284"/>
                <a:ext cx="180594" cy="248151"/>
              </a:xfrm>
              <a:prstGeom prst="rect"/>
            </p:spPr>
          </p:pic>
        </mc:Fallback>
      </mc:AlternateContent>
      <mc:AlternateContent xmlns:mc="http://schemas.openxmlformats.org/markup-compatibility/2006" xmlns:p14="http://schemas.microsoft.com/office/powerpoint/2010/main">
        <mc:Choice Requires="p14">
          <p:contentPart r:id="rId435" p14:bwMode="auto">
            <p14:nvContentPartPr>
              <p14:cNvPr id="231" name="墨迹 230"/>
              <p14:cNvContentPartPr/>
              <p14:nvPr/>
            </p14:nvContentPartPr>
            <p14:xfrm>
              <a:off x="4243958" y="3383881"/>
              <a:ext cx="62080" cy="157914"/>
            </p14:xfrm>
          </p:contentPart>
        </mc:Choice>
        <mc:Fallback xmlns="">
          <p:pic>
            <p:nvPicPr>
              <p:cNvPr id="231" name="墨迹 230"/>
            </p:nvPicPr>
            <p:blipFill>
              <a:blip r:embed="rId436"/>
            </p:blipFill>
            <p:spPr>
              <a:xfrm>
                <a:off x="4243958" y="3383881"/>
                <a:ext cx="62080" cy="157914"/>
              </a:xfrm>
              <a:prstGeom prst="rect"/>
            </p:spPr>
          </p:pic>
        </mc:Fallback>
      </mc:AlternateContent>
      <mc:AlternateContent xmlns:mc="http://schemas.openxmlformats.org/markup-compatibility/2006" xmlns:p14="http://schemas.microsoft.com/office/powerpoint/2010/main">
        <mc:Choice Requires="p14">
          <p:contentPart r:id="rId437" p14:bwMode="auto">
            <p14:nvContentPartPr>
              <p14:cNvPr id="232" name="墨迹 231"/>
              <p14:cNvContentPartPr/>
              <p14:nvPr/>
            </p14:nvContentPartPr>
            <p14:xfrm>
              <a:off x="4311681" y="3355682"/>
              <a:ext cx="79010" cy="203033"/>
            </p14:xfrm>
          </p:contentPart>
        </mc:Choice>
        <mc:Fallback xmlns="">
          <p:pic>
            <p:nvPicPr>
              <p:cNvPr id="232" name="墨迹 231"/>
            </p:nvPicPr>
            <p:blipFill>
              <a:blip r:embed="rId438"/>
            </p:blipFill>
            <p:spPr>
              <a:xfrm>
                <a:off x="4311681" y="3355682"/>
                <a:ext cx="79010" cy="203033"/>
              </a:xfrm>
              <a:prstGeom prst="rect"/>
            </p:spPr>
          </p:pic>
        </mc:Fallback>
      </mc:AlternateContent>
      <mc:AlternateContent xmlns:mc="http://schemas.openxmlformats.org/markup-compatibility/2006" xmlns:p14="http://schemas.microsoft.com/office/powerpoint/2010/main">
        <mc:Choice Requires="p14">
          <p:contentPart r:id="rId439" p14:bwMode="auto">
            <p14:nvContentPartPr>
              <p14:cNvPr id="233" name="墨迹 232"/>
              <p14:cNvContentPartPr/>
              <p14:nvPr/>
            </p14:nvContentPartPr>
            <p14:xfrm>
              <a:off x="4418909" y="3366962"/>
              <a:ext cx="189059" cy="157914"/>
            </p14:xfrm>
          </p:contentPart>
        </mc:Choice>
        <mc:Fallback xmlns="">
          <p:pic>
            <p:nvPicPr>
              <p:cNvPr id="233" name="墨迹 232"/>
            </p:nvPicPr>
            <p:blipFill>
              <a:blip r:embed="rId440"/>
            </p:blipFill>
            <p:spPr>
              <a:xfrm>
                <a:off x="4418909" y="3366962"/>
                <a:ext cx="189059" cy="157914"/>
              </a:xfrm>
              <a:prstGeom prst="rect"/>
            </p:spPr>
          </p:pic>
        </mc:Fallback>
      </mc:AlternateContent>
      <mc:AlternateContent xmlns:mc="http://schemas.openxmlformats.org/markup-compatibility/2006" xmlns:p14="http://schemas.microsoft.com/office/powerpoint/2010/main">
        <mc:Choice Requires="p14">
          <p:contentPart r:id="rId441" p14:bwMode="auto">
            <p14:nvContentPartPr>
              <p14:cNvPr id="234" name="墨迹 233"/>
              <p14:cNvContentPartPr/>
              <p14:nvPr/>
            </p14:nvContentPartPr>
            <p14:xfrm>
              <a:off x="4534602" y="3400801"/>
              <a:ext cx="53614" cy="222772"/>
            </p14:xfrm>
          </p:contentPart>
        </mc:Choice>
        <mc:Fallback xmlns="">
          <p:pic>
            <p:nvPicPr>
              <p:cNvPr id="234" name="墨迹 233"/>
            </p:nvPicPr>
            <p:blipFill>
              <a:blip r:embed="rId442"/>
            </p:blipFill>
            <p:spPr>
              <a:xfrm>
                <a:off x="4534602" y="3400801"/>
                <a:ext cx="53614" cy="222772"/>
              </a:xfrm>
              <a:prstGeom prst="rect"/>
            </p:spPr>
          </p:pic>
        </mc:Fallback>
      </mc:AlternateContent>
      <mc:AlternateContent xmlns:mc="http://schemas.openxmlformats.org/markup-compatibility/2006" xmlns:p14="http://schemas.microsoft.com/office/powerpoint/2010/main">
        <mc:Choice Requires="p14">
          <p:contentPart r:id="rId443" p14:bwMode="auto">
            <p14:nvContentPartPr>
              <p14:cNvPr id="235" name="墨迹 234"/>
              <p14:cNvContentPartPr/>
              <p14:nvPr/>
            </p14:nvContentPartPr>
            <p14:xfrm>
              <a:off x="4599503" y="3304924"/>
              <a:ext cx="47970" cy="90237"/>
            </p14:xfrm>
          </p:contentPart>
        </mc:Choice>
        <mc:Fallback xmlns="">
          <p:pic>
            <p:nvPicPr>
              <p:cNvPr id="235" name="墨迹 234"/>
            </p:nvPicPr>
            <p:blipFill>
              <a:blip r:embed="rId444"/>
            </p:blipFill>
            <p:spPr>
              <a:xfrm>
                <a:off x="4599503" y="3304924"/>
                <a:ext cx="47970" cy="90237"/>
              </a:xfrm>
              <a:prstGeom prst="rect"/>
            </p:spPr>
          </p:pic>
        </mc:Fallback>
      </mc:AlternateContent>
      <mc:AlternateContent xmlns:mc="http://schemas.openxmlformats.org/markup-compatibility/2006" xmlns:p14="http://schemas.microsoft.com/office/powerpoint/2010/main">
        <mc:Choice Requires="p14">
          <p:contentPart r:id="rId445" p14:bwMode="auto">
            <p14:nvContentPartPr>
              <p14:cNvPr id="236" name="墨迹 235"/>
              <p14:cNvContentPartPr/>
              <p14:nvPr/>
            </p14:nvContentPartPr>
            <p14:xfrm>
              <a:off x="4667226" y="3327483"/>
              <a:ext cx="64900" cy="2820"/>
            </p14:xfrm>
          </p:contentPart>
        </mc:Choice>
        <mc:Fallback xmlns="">
          <p:pic>
            <p:nvPicPr>
              <p:cNvPr id="236" name="墨迹 235"/>
            </p:nvPicPr>
            <p:blipFill>
              <a:blip r:embed="rId446"/>
            </p:blipFill>
            <p:spPr>
              <a:xfrm>
                <a:off x="4667226" y="3327483"/>
                <a:ext cx="64900" cy="2820"/>
              </a:xfrm>
              <a:prstGeom prst="rect"/>
            </p:spPr>
          </p:pic>
        </mc:Fallback>
      </mc:AlternateContent>
      <mc:AlternateContent xmlns:mc="http://schemas.openxmlformats.org/markup-compatibility/2006" xmlns:p14="http://schemas.microsoft.com/office/powerpoint/2010/main">
        <mc:Choice Requires="p14">
          <p:contentPart r:id="rId447" p14:bwMode="auto">
            <p14:nvContentPartPr>
              <p14:cNvPr id="237" name="墨迹 236"/>
              <p14:cNvContentPartPr/>
              <p14:nvPr/>
            </p14:nvContentPartPr>
            <p14:xfrm>
              <a:off x="4718018" y="3265445"/>
              <a:ext cx="90297" cy="250971"/>
            </p14:xfrm>
          </p:contentPart>
        </mc:Choice>
        <mc:Fallback xmlns="">
          <p:pic>
            <p:nvPicPr>
              <p:cNvPr id="237" name="墨迹 236"/>
            </p:nvPicPr>
            <p:blipFill>
              <a:blip r:embed="rId448"/>
            </p:blipFill>
            <p:spPr>
              <a:xfrm>
                <a:off x="4718018" y="3265445"/>
                <a:ext cx="90297" cy="250971"/>
              </a:xfrm>
              <a:prstGeom prst="rect"/>
            </p:spPr>
          </p:pic>
        </mc:Fallback>
      </mc:AlternateContent>
      <mc:AlternateContent xmlns:mc="http://schemas.openxmlformats.org/markup-compatibility/2006" xmlns:p14="http://schemas.microsoft.com/office/powerpoint/2010/main">
        <mc:Choice Requires="p14">
          <p:contentPart r:id="rId449" p14:bwMode="auto">
            <p14:nvContentPartPr>
              <p14:cNvPr id="238" name="墨迹 237"/>
              <p14:cNvContentPartPr/>
              <p14:nvPr/>
            </p14:nvContentPartPr>
            <p14:xfrm>
              <a:off x="4780097" y="3355682"/>
              <a:ext cx="101584" cy="25379"/>
            </p14:xfrm>
          </p:contentPart>
        </mc:Choice>
        <mc:Fallback xmlns="">
          <p:pic>
            <p:nvPicPr>
              <p:cNvPr id="238" name="墨迹 237"/>
            </p:nvPicPr>
            <p:blipFill>
              <a:blip r:embed="rId450"/>
            </p:blipFill>
            <p:spPr>
              <a:xfrm>
                <a:off x="4780097" y="3355682"/>
                <a:ext cx="101584" cy="25379"/>
              </a:xfrm>
              <a:prstGeom prst="rect"/>
            </p:spPr>
          </p:pic>
        </mc:Fallback>
      </mc:AlternateContent>
      <mc:AlternateContent xmlns:mc="http://schemas.openxmlformats.org/markup-compatibility/2006" xmlns:p14="http://schemas.microsoft.com/office/powerpoint/2010/main">
        <mc:Choice Requires="p14">
          <p:contentPart r:id="rId451" p14:bwMode="auto">
            <p14:nvContentPartPr>
              <p14:cNvPr id="239" name="墨迹 238"/>
              <p14:cNvContentPartPr/>
              <p14:nvPr/>
            </p14:nvContentPartPr>
            <p14:xfrm>
              <a:off x="4757523" y="3448739"/>
              <a:ext cx="101584" cy="14099"/>
            </p14:xfrm>
          </p:contentPart>
        </mc:Choice>
        <mc:Fallback xmlns="">
          <p:pic>
            <p:nvPicPr>
              <p:cNvPr id="239" name="墨迹 238"/>
            </p:nvPicPr>
            <p:blipFill>
              <a:blip r:embed="rId452"/>
            </p:blipFill>
            <p:spPr>
              <a:xfrm>
                <a:off x="4757523" y="3448739"/>
                <a:ext cx="101584" cy="14099"/>
              </a:xfrm>
              <a:prstGeom prst="rect"/>
            </p:spPr>
          </p:pic>
        </mc:Fallback>
      </mc:AlternateContent>
      <mc:AlternateContent xmlns:mc="http://schemas.openxmlformats.org/markup-compatibility/2006" xmlns:p14="http://schemas.microsoft.com/office/powerpoint/2010/main">
        <mc:Choice Requires="p14">
          <p:contentPart r:id="rId453" p14:bwMode="auto">
            <p14:nvContentPartPr>
              <p14:cNvPr id="240" name="墨迹 239"/>
              <p14:cNvContentPartPr/>
              <p14:nvPr/>
            </p14:nvContentPartPr>
            <p14:xfrm>
              <a:off x="4955047" y="3327483"/>
              <a:ext cx="84654" cy="135355"/>
            </p14:xfrm>
          </p:contentPart>
        </mc:Choice>
        <mc:Fallback xmlns="">
          <p:pic>
            <p:nvPicPr>
              <p:cNvPr id="240" name="墨迹 239"/>
            </p:nvPicPr>
            <p:blipFill>
              <a:blip r:embed="rId454"/>
            </p:blipFill>
            <p:spPr>
              <a:xfrm>
                <a:off x="4955047" y="3327483"/>
                <a:ext cx="84654" cy="135355"/>
              </a:xfrm>
              <a:prstGeom prst="rect"/>
            </p:spPr>
          </p:pic>
        </mc:Fallback>
      </mc:AlternateContent>
      <mc:AlternateContent xmlns:mc="http://schemas.openxmlformats.org/markup-compatibility/2006" xmlns:p14="http://schemas.microsoft.com/office/powerpoint/2010/main">
        <mc:Choice Requires="p14">
          <p:contentPart r:id="rId455" p14:bwMode="auto">
            <p14:nvContentPartPr>
              <p14:cNvPr id="241" name="墨迹 240"/>
              <p14:cNvContentPartPr/>
              <p14:nvPr/>
            </p14:nvContentPartPr>
            <p14:xfrm>
              <a:off x="5073562" y="3372601"/>
              <a:ext cx="70545" cy="62038"/>
            </p14:xfrm>
          </p:contentPart>
        </mc:Choice>
        <mc:Fallback xmlns="">
          <p:pic>
            <p:nvPicPr>
              <p:cNvPr id="241" name="墨迹 240"/>
            </p:nvPicPr>
            <p:blipFill>
              <a:blip r:embed="rId456"/>
            </p:blipFill>
            <p:spPr>
              <a:xfrm>
                <a:off x="5073562" y="3372601"/>
                <a:ext cx="70545" cy="62038"/>
              </a:xfrm>
              <a:prstGeom prst="rect"/>
            </p:spPr>
          </p:pic>
        </mc:Fallback>
      </mc:AlternateContent>
      <mc:AlternateContent xmlns:mc="http://schemas.openxmlformats.org/markup-compatibility/2006" xmlns:p14="http://schemas.microsoft.com/office/powerpoint/2010/main">
        <mc:Choice Requires="p14">
          <p:contentPart r:id="rId457" p14:bwMode="auto">
            <p14:nvContentPartPr>
              <p14:cNvPr id="242" name="墨迹 241"/>
              <p14:cNvContentPartPr/>
              <p14:nvPr/>
            </p14:nvContentPartPr>
            <p14:xfrm>
              <a:off x="5172324" y="3220327"/>
              <a:ext cx="31040" cy="363767"/>
            </p14:xfrm>
          </p:contentPart>
        </mc:Choice>
        <mc:Fallback xmlns="">
          <p:pic>
            <p:nvPicPr>
              <p:cNvPr id="242" name="墨迹 241"/>
            </p:nvPicPr>
            <p:blipFill>
              <a:blip r:embed="rId458"/>
            </p:blipFill>
            <p:spPr>
              <a:xfrm>
                <a:off x="5172324" y="3220327"/>
                <a:ext cx="31040" cy="363767"/>
              </a:xfrm>
              <a:prstGeom prst="rect"/>
            </p:spPr>
          </p:pic>
        </mc:Fallback>
      </mc:AlternateContent>
      <mc:AlternateContent xmlns:mc="http://schemas.openxmlformats.org/markup-compatibility/2006" xmlns:p14="http://schemas.microsoft.com/office/powerpoint/2010/main">
        <mc:Choice Requires="p14">
          <p:contentPart r:id="rId459" p14:bwMode="auto">
            <p14:nvContentPartPr>
              <p14:cNvPr id="243" name="墨迹 242"/>
              <p14:cNvContentPartPr/>
              <p14:nvPr/>
            </p14:nvContentPartPr>
            <p14:xfrm>
              <a:off x="1123068" y="3874544"/>
              <a:ext cx="124159" cy="281990"/>
            </p14:xfrm>
          </p:contentPart>
        </mc:Choice>
        <mc:Fallback xmlns="">
          <p:pic>
            <p:nvPicPr>
              <p:cNvPr id="243" name="墨迹 242"/>
            </p:nvPicPr>
            <p:blipFill>
              <a:blip r:embed="rId460"/>
            </p:blipFill>
            <p:spPr>
              <a:xfrm>
                <a:off x="1123068" y="3874544"/>
                <a:ext cx="124159" cy="281990"/>
              </a:xfrm>
              <a:prstGeom prst="rect"/>
            </p:spPr>
          </p:pic>
        </mc:Fallback>
      </mc:AlternateContent>
      <mc:AlternateContent xmlns:mc="http://schemas.openxmlformats.org/markup-compatibility/2006" xmlns:p14="http://schemas.microsoft.com/office/powerpoint/2010/main">
        <mc:Choice Requires="p14">
          <p:contentPart r:id="rId461" p14:bwMode="auto">
            <p14:nvContentPartPr>
              <p14:cNvPr id="244" name="墨迹 243"/>
              <p14:cNvContentPartPr/>
              <p14:nvPr/>
            </p14:nvContentPartPr>
            <p14:xfrm>
              <a:off x="1202078" y="3885823"/>
              <a:ext cx="124159" cy="304550"/>
            </p14:xfrm>
          </p:contentPart>
        </mc:Choice>
        <mc:Fallback xmlns="">
          <p:pic>
            <p:nvPicPr>
              <p:cNvPr id="244" name="墨迹 243"/>
            </p:nvPicPr>
            <p:blipFill>
              <a:blip r:embed="rId462"/>
            </p:blipFill>
            <p:spPr>
              <a:xfrm>
                <a:off x="1202078" y="3885823"/>
                <a:ext cx="124159" cy="304550"/>
              </a:xfrm>
              <a:prstGeom prst="rect"/>
            </p:spPr>
          </p:pic>
        </mc:Fallback>
      </mc:AlternateContent>
      <mc:AlternateContent xmlns:mc="http://schemas.openxmlformats.org/markup-compatibility/2006" xmlns:p14="http://schemas.microsoft.com/office/powerpoint/2010/main">
        <mc:Choice Requires="p14">
          <p:contentPart r:id="rId463" p14:bwMode="auto">
            <p14:nvContentPartPr>
              <p14:cNvPr id="245" name="墨迹 244"/>
              <p14:cNvContentPartPr/>
              <p14:nvPr/>
            </p14:nvContentPartPr>
            <p14:xfrm>
              <a:off x="1433464" y="3908383"/>
              <a:ext cx="70545" cy="11279"/>
            </p14:xfrm>
          </p:contentPart>
        </mc:Choice>
        <mc:Fallback xmlns="">
          <p:pic>
            <p:nvPicPr>
              <p:cNvPr id="245" name="墨迹 244"/>
            </p:nvPicPr>
            <p:blipFill>
              <a:blip r:embed="rId464"/>
            </p:blipFill>
            <p:spPr>
              <a:xfrm>
                <a:off x="1433464" y="3908383"/>
                <a:ext cx="70545" cy="11279"/>
              </a:xfrm>
              <a:prstGeom prst="rect"/>
            </p:spPr>
          </p:pic>
        </mc:Fallback>
      </mc:AlternateContent>
      <mc:AlternateContent xmlns:mc="http://schemas.openxmlformats.org/markup-compatibility/2006" xmlns:p14="http://schemas.microsoft.com/office/powerpoint/2010/main">
        <mc:Choice Requires="p14">
          <p:contentPart r:id="rId465" p14:bwMode="auto">
            <p14:nvContentPartPr>
              <p14:cNvPr id="246" name="墨迹 245"/>
              <p14:cNvContentPartPr/>
              <p14:nvPr/>
            </p14:nvContentPartPr>
            <p14:xfrm>
              <a:off x="1348811" y="3851985"/>
              <a:ext cx="194703" cy="287630"/>
            </p14:xfrm>
          </p:contentPart>
        </mc:Choice>
        <mc:Fallback xmlns="">
          <p:pic>
            <p:nvPicPr>
              <p:cNvPr id="246" name="墨迹 245"/>
            </p:nvPicPr>
            <p:blipFill>
              <a:blip r:embed="rId466"/>
            </p:blipFill>
            <p:spPr>
              <a:xfrm>
                <a:off x="1348811" y="3851985"/>
                <a:ext cx="194703" cy="287630"/>
              </a:xfrm>
              <a:prstGeom prst="rect"/>
            </p:spPr>
          </p:pic>
        </mc:Fallback>
      </mc:AlternateContent>
      <mc:AlternateContent xmlns:mc="http://schemas.openxmlformats.org/markup-compatibility/2006" xmlns:p14="http://schemas.microsoft.com/office/powerpoint/2010/main">
        <mc:Choice Requires="p14">
          <p:contentPart r:id="rId467" p14:bwMode="auto">
            <p14:nvContentPartPr>
              <p14:cNvPr id="247" name="墨迹 246"/>
              <p14:cNvContentPartPr/>
              <p14:nvPr/>
            </p14:nvContentPartPr>
            <p14:xfrm>
              <a:off x="1749504" y="3981700"/>
              <a:ext cx="45148" cy="31019"/>
            </p14:xfrm>
          </p:contentPart>
        </mc:Choice>
        <mc:Fallback xmlns="">
          <p:pic>
            <p:nvPicPr>
              <p:cNvPr id="247" name="墨迹 246"/>
            </p:nvPicPr>
            <p:blipFill>
              <a:blip r:embed="rId468"/>
            </p:blipFill>
            <p:spPr>
              <a:xfrm>
                <a:off x="1749504" y="3981700"/>
                <a:ext cx="45148" cy="31019"/>
              </a:xfrm>
              <a:prstGeom prst="rect"/>
            </p:spPr>
          </p:pic>
        </mc:Fallback>
      </mc:AlternateContent>
      <mc:AlternateContent xmlns:mc="http://schemas.openxmlformats.org/markup-compatibility/2006" xmlns:p14="http://schemas.microsoft.com/office/powerpoint/2010/main">
        <mc:Choice Requires="p14">
          <p:contentPart r:id="rId469" p14:bwMode="auto">
            <p14:nvContentPartPr>
              <p14:cNvPr id="248" name="墨迹 247"/>
              <p14:cNvContentPartPr/>
              <p14:nvPr/>
            </p14:nvContentPartPr>
            <p14:xfrm>
              <a:off x="1726930" y="4077577"/>
              <a:ext cx="50792" cy="31019"/>
            </p14:xfrm>
          </p:contentPart>
        </mc:Choice>
        <mc:Fallback xmlns="">
          <p:pic>
            <p:nvPicPr>
              <p:cNvPr id="248" name="墨迹 247"/>
            </p:nvPicPr>
            <p:blipFill>
              <a:blip r:embed="rId470"/>
            </p:blipFill>
            <p:spPr>
              <a:xfrm>
                <a:off x="1726930" y="4077577"/>
                <a:ext cx="50792" cy="31019"/>
              </a:xfrm>
              <a:prstGeom prst="rect"/>
            </p:spPr>
          </p:pic>
        </mc:Fallback>
      </mc:AlternateContent>
      <mc:AlternateContent xmlns:mc="http://schemas.openxmlformats.org/markup-compatibility/2006" xmlns:p14="http://schemas.microsoft.com/office/powerpoint/2010/main">
        <mc:Choice Requires="p14">
          <p:contentPart r:id="rId471" p14:bwMode="auto">
            <p14:nvContentPartPr>
              <p14:cNvPr id="249" name="墨迹 248"/>
              <p14:cNvContentPartPr/>
              <p14:nvPr/>
            </p14:nvContentPartPr>
            <p14:xfrm>
              <a:off x="2161484" y="3863264"/>
              <a:ext cx="158020" cy="270711"/>
            </p14:xfrm>
          </p:contentPart>
        </mc:Choice>
        <mc:Fallback xmlns="">
          <p:pic>
            <p:nvPicPr>
              <p:cNvPr id="249" name="墨迹 248"/>
            </p:nvPicPr>
            <p:blipFill>
              <a:blip r:embed="rId472"/>
            </p:blipFill>
            <p:spPr>
              <a:xfrm>
                <a:off x="2161484" y="3863264"/>
                <a:ext cx="158020" cy="270711"/>
              </a:xfrm>
              <a:prstGeom prst="rect"/>
            </p:spPr>
          </p:pic>
        </mc:Fallback>
      </mc:AlternateContent>
      <mc:AlternateContent xmlns:mc="http://schemas.openxmlformats.org/markup-compatibility/2006" xmlns:p14="http://schemas.microsoft.com/office/powerpoint/2010/main">
        <mc:Choice Requires="p14">
          <p:contentPart r:id="rId473" p14:bwMode="auto">
            <p14:nvContentPartPr>
              <p14:cNvPr id="250" name="墨迹 249"/>
              <p14:cNvContentPartPr/>
              <p14:nvPr/>
            </p14:nvContentPartPr>
            <p14:xfrm>
              <a:off x="2381583" y="3959141"/>
              <a:ext cx="70544" cy="180474"/>
            </p14:xfrm>
          </p:contentPart>
        </mc:Choice>
        <mc:Fallback xmlns="">
          <p:pic>
            <p:nvPicPr>
              <p:cNvPr id="250" name="墨迹 249"/>
            </p:nvPicPr>
            <p:blipFill>
              <a:blip r:embed="rId474"/>
            </p:blipFill>
            <p:spPr>
              <a:xfrm>
                <a:off x="2381583" y="3959141"/>
                <a:ext cx="70544" cy="180474"/>
              </a:xfrm>
              <a:prstGeom prst="rect"/>
            </p:spPr>
          </p:pic>
        </mc:Fallback>
      </mc:AlternateContent>
      <mc:AlternateContent xmlns:mc="http://schemas.openxmlformats.org/markup-compatibility/2006" xmlns:p14="http://schemas.microsoft.com/office/powerpoint/2010/main">
        <mc:Choice Requires="p14">
          <p:contentPart r:id="rId475" p14:bwMode="auto">
            <p14:nvContentPartPr>
              <p14:cNvPr id="251" name="墨迹 250"/>
              <p14:cNvContentPartPr/>
              <p14:nvPr/>
            </p14:nvContentPartPr>
            <p14:xfrm>
              <a:off x="2494454" y="3964781"/>
              <a:ext cx="39505" cy="191753"/>
            </p14:xfrm>
          </p:contentPart>
        </mc:Choice>
        <mc:Fallback xmlns="">
          <p:pic>
            <p:nvPicPr>
              <p:cNvPr id="251" name="墨迹 250"/>
            </p:nvPicPr>
            <p:blipFill>
              <a:blip r:embed="rId476"/>
            </p:blipFill>
            <p:spPr>
              <a:xfrm>
                <a:off x="2494454" y="3964781"/>
                <a:ext cx="39505" cy="191753"/>
              </a:xfrm>
              <a:prstGeom prst="rect"/>
            </p:spPr>
          </p:pic>
        </mc:Fallback>
      </mc:AlternateContent>
      <mc:AlternateContent xmlns:mc="http://schemas.openxmlformats.org/markup-compatibility/2006" xmlns:p14="http://schemas.microsoft.com/office/powerpoint/2010/main">
        <mc:Choice Requires="p14">
          <p:contentPart r:id="rId477" p14:bwMode="auto">
            <p14:nvContentPartPr>
              <p14:cNvPr id="252" name="墨迹 251"/>
              <p14:cNvContentPartPr/>
              <p14:nvPr/>
            </p14:nvContentPartPr>
            <p14:xfrm>
              <a:off x="2562177" y="3990160"/>
              <a:ext cx="98762" cy="155095"/>
            </p14:xfrm>
          </p:contentPart>
        </mc:Choice>
        <mc:Fallback xmlns="">
          <p:pic>
            <p:nvPicPr>
              <p:cNvPr id="252" name="墨迹 251"/>
            </p:nvPicPr>
            <p:blipFill>
              <a:blip r:embed="rId478"/>
            </p:blipFill>
            <p:spPr>
              <a:xfrm>
                <a:off x="2562177" y="3990160"/>
                <a:ext cx="98762" cy="155095"/>
              </a:xfrm>
              <a:prstGeom prst="rect"/>
            </p:spPr>
          </p:pic>
        </mc:Fallback>
      </mc:AlternateContent>
      <mc:AlternateContent xmlns:mc="http://schemas.openxmlformats.org/markup-compatibility/2006" xmlns:p14="http://schemas.microsoft.com/office/powerpoint/2010/main">
        <mc:Choice Requires="p14">
          <p:contentPart r:id="rId479" p14:bwMode="auto">
            <p14:nvContentPartPr>
              <p14:cNvPr id="253" name="墨迹 252"/>
              <p14:cNvContentPartPr/>
              <p14:nvPr/>
            </p14:nvContentPartPr>
            <p14:xfrm>
              <a:off x="2669405" y="3908383"/>
              <a:ext cx="64900" cy="95876"/>
            </p14:xfrm>
          </p:contentPart>
        </mc:Choice>
        <mc:Fallback xmlns="">
          <p:pic>
            <p:nvPicPr>
              <p:cNvPr id="253" name="墨迹 252"/>
            </p:nvPicPr>
            <p:blipFill>
              <a:blip r:embed="rId480"/>
            </p:blipFill>
            <p:spPr>
              <a:xfrm>
                <a:off x="2669405" y="3908383"/>
                <a:ext cx="64900" cy="95876"/>
              </a:xfrm>
              <a:prstGeom prst="rect"/>
            </p:spPr>
          </p:pic>
        </mc:Fallback>
      </mc:AlternateContent>
      <mc:AlternateContent xmlns:mc="http://schemas.openxmlformats.org/markup-compatibility/2006" xmlns:p14="http://schemas.microsoft.com/office/powerpoint/2010/main">
        <mc:Choice Requires="p14">
          <p:contentPart r:id="rId481" p14:bwMode="auto">
            <p14:nvContentPartPr>
              <p14:cNvPr id="254" name="墨迹 253"/>
              <p14:cNvContentPartPr/>
              <p14:nvPr/>
            </p14:nvContentPartPr>
            <p14:xfrm>
              <a:off x="2737127" y="3922482"/>
              <a:ext cx="76189" cy="14100"/>
            </p14:xfrm>
          </p:contentPart>
        </mc:Choice>
        <mc:Fallback xmlns="">
          <p:pic>
            <p:nvPicPr>
              <p:cNvPr id="254" name="墨迹 253"/>
            </p:nvPicPr>
            <p:blipFill>
              <a:blip r:embed="rId482"/>
            </p:blipFill>
            <p:spPr>
              <a:xfrm>
                <a:off x="2737127" y="3922482"/>
                <a:ext cx="76189" cy="14100"/>
              </a:xfrm>
              <a:prstGeom prst="rect"/>
            </p:spPr>
          </p:pic>
        </mc:Fallback>
      </mc:AlternateContent>
      <mc:AlternateContent xmlns:mc="http://schemas.openxmlformats.org/markup-compatibility/2006" xmlns:p14="http://schemas.microsoft.com/office/powerpoint/2010/main">
        <mc:Choice Requires="p14">
          <p:contentPart r:id="rId483" p14:bwMode="auto">
            <p14:nvContentPartPr>
              <p14:cNvPr id="255" name="墨迹 254"/>
              <p14:cNvContentPartPr/>
              <p14:nvPr/>
            </p14:nvContentPartPr>
            <p14:xfrm>
              <a:off x="2776632" y="3885823"/>
              <a:ext cx="11287" cy="98697"/>
            </p14:xfrm>
          </p:contentPart>
        </mc:Choice>
        <mc:Fallback xmlns="">
          <p:pic>
            <p:nvPicPr>
              <p:cNvPr id="255" name="墨迹 254"/>
            </p:nvPicPr>
            <p:blipFill>
              <a:blip r:embed="rId484"/>
            </p:blipFill>
            <p:spPr>
              <a:xfrm>
                <a:off x="2776632" y="3885823"/>
                <a:ext cx="11287" cy="98697"/>
              </a:xfrm>
              <a:prstGeom prst="rect"/>
            </p:spPr>
          </p:pic>
        </mc:Fallback>
      </mc:AlternateContent>
      <mc:AlternateContent xmlns:mc="http://schemas.openxmlformats.org/markup-compatibility/2006" xmlns:p14="http://schemas.microsoft.com/office/powerpoint/2010/main">
        <mc:Choice Requires="p14">
          <p:contentPart r:id="rId485" p14:bwMode="auto">
            <p14:nvContentPartPr>
              <p14:cNvPr id="256" name="墨迹 255"/>
              <p14:cNvContentPartPr/>
              <p14:nvPr/>
            </p14:nvContentPartPr>
            <p14:xfrm>
              <a:off x="2849999" y="3885823"/>
              <a:ext cx="84653" cy="228413"/>
            </p14:xfrm>
          </p:contentPart>
        </mc:Choice>
        <mc:Fallback xmlns="">
          <p:pic>
            <p:nvPicPr>
              <p:cNvPr id="256" name="墨迹 255"/>
            </p:nvPicPr>
            <p:blipFill>
              <a:blip r:embed="rId486"/>
            </p:blipFill>
            <p:spPr>
              <a:xfrm>
                <a:off x="2849999" y="3885823"/>
                <a:ext cx="84653" cy="228413"/>
              </a:xfrm>
              <a:prstGeom prst="rect"/>
            </p:spPr>
          </p:pic>
        </mc:Fallback>
      </mc:AlternateContent>
      <mc:AlternateContent xmlns:mc="http://schemas.openxmlformats.org/markup-compatibility/2006" xmlns:p14="http://schemas.microsoft.com/office/powerpoint/2010/main">
        <mc:Choice Requires="p14">
          <p:contentPart r:id="rId487" p14:bwMode="auto">
            <p14:nvContentPartPr>
              <p14:cNvPr id="257" name="墨迹 256"/>
              <p14:cNvContentPartPr/>
              <p14:nvPr/>
            </p14:nvContentPartPr>
            <p14:xfrm>
              <a:off x="2962870" y="3908383"/>
              <a:ext cx="141089" cy="25379"/>
            </p14:xfrm>
          </p:contentPart>
        </mc:Choice>
        <mc:Fallback xmlns="">
          <p:pic>
            <p:nvPicPr>
              <p:cNvPr id="257" name="墨迹 256"/>
            </p:nvPicPr>
            <p:blipFill>
              <a:blip r:embed="rId488"/>
            </p:blipFill>
            <p:spPr>
              <a:xfrm>
                <a:off x="2962870" y="3908383"/>
                <a:ext cx="141089" cy="25379"/>
              </a:xfrm>
              <a:prstGeom prst="rect"/>
            </p:spPr>
          </p:pic>
        </mc:Fallback>
      </mc:AlternateContent>
      <mc:AlternateContent xmlns:mc="http://schemas.openxmlformats.org/markup-compatibility/2006" xmlns:p14="http://schemas.microsoft.com/office/powerpoint/2010/main">
        <mc:Choice Requires="p14">
          <p:contentPart r:id="rId489" p14:bwMode="auto">
            <p14:nvContentPartPr>
              <p14:cNvPr id="258" name="墨迹 257"/>
              <p14:cNvContentPartPr/>
              <p14:nvPr/>
            </p14:nvContentPartPr>
            <p14:xfrm>
              <a:off x="2985444" y="3998620"/>
              <a:ext cx="126980" cy="11279"/>
            </p14:xfrm>
          </p:contentPart>
        </mc:Choice>
        <mc:Fallback xmlns="">
          <p:pic>
            <p:nvPicPr>
              <p:cNvPr id="258" name="墨迹 257"/>
            </p:nvPicPr>
            <p:blipFill>
              <a:blip r:embed="rId490"/>
            </p:blipFill>
            <p:spPr>
              <a:xfrm>
                <a:off x="2985444" y="3998620"/>
                <a:ext cx="126980" cy="11279"/>
              </a:xfrm>
              <a:prstGeom prst="rect"/>
            </p:spPr>
          </p:pic>
        </mc:Fallback>
      </mc:AlternateContent>
      <mc:AlternateContent xmlns:mc="http://schemas.openxmlformats.org/markup-compatibility/2006" xmlns:p14="http://schemas.microsoft.com/office/powerpoint/2010/main">
        <mc:Choice Requires="p14">
          <p:contentPart r:id="rId491" p14:bwMode="auto">
            <p14:nvContentPartPr>
              <p14:cNvPr id="259" name="墨迹 258"/>
              <p14:cNvContentPartPr/>
              <p14:nvPr/>
            </p14:nvContentPartPr>
            <p14:xfrm>
              <a:off x="3211186" y="3767388"/>
              <a:ext cx="124159" cy="152274"/>
            </p14:xfrm>
          </p:contentPart>
        </mc:Choice>
        <mc:Fallback xmlns="">
          <p:pic>
            <p:nvPicPr>
              <p:cNvPr id="259" name="墨迹 258"/>
            </p:nvPicPr>
            <p:blipFill>
              <a:blip r:embed="rId492"/>
            </p:blipFill>
            <p:spPr>
              <a:xfrm>
                <a:off x="3211186" y="3767388"/>
                <a:ext cx="124159" cy="152274"/>
              </a:xfrm>
              <a:prstGeom prst="rect"/>
            </p:spPr>
          </p:pic>
        </mc:Fallback>
      </mc:AlternateContent>
      <mc:AlternateContent xmlns:mc="http://schemas.openxmlformats.org/markup-compatibility/2006" xmlns:p14="http://schemas.microsoft.com/office/powerpoint/2010/main">
        <mc:Choice Requires="p14">
          <p:contentPart r:id="rId493" p14:bwMode="auto">
            <p14:nvContentPartPr>
              <p14:cNvPr id="260" name="墨迹 259"/>
              <p14:cNvContentPartPr/>
              <p14:nvPr/>
            </p14:nvContentPartPr>
            <p14:xfrm>
              <a:off x="3211186" y="4009899"/>
              <a:ext cx="39505" cy="87417"/>
            </p14:xfrm>
          </p:contentPart>
        </mc:Choice>
        <mc:Fallback xmlns="">
          <p:pic>
            <p:nvPicPr>
              <p:cNvPr id="260" name="墨迹 259"/>
            </p:nvPicPr>
            <p:blipFill>
              <a:blip r:embed="rId494"/>
            </p:blipFill>
            <p:spPr>
              <a:xfrm>
                <a:off x="3211186" y="4009899"/>
                <a:ext cx="39505" cy="87417"/>
              </a:xfrm>
              <a:prstGeom prst="rect"/>
            </p:spPr>
          </p:pic>
        </mc:Fallback>
      </mc:AlternateContent>
      <mc:AlternateContent xmlns:mc="http://schemas.openxmlformats.org/markup-compatibility/2006" xmlns:p14="http://schemas.microsoft.com/office/powerpoint/2010/main">
        <mc:Choice Requires="p14">
          <p:contentPart r:id="rId495" p14:bwMode="auto">
            <p14:nvContentPartPr>
              <p14:cNvPr id="261" name="墨迹 260"/>
              <p14:cNvContentPartPr/>
              <p14:nvPr/>
            </p14:nvContentPartPr>
            <p14:xfrm>
              <a:off x="3888414" y="3874544"/>
              <a:ext cx="124158" cy="219952"/>
            </p14:xfrm>
          </p:contentPart>
        </mc:Choice>
        <mc:Fallback xmlns="">
          <p:pic>
            <p:nvPicPr>
              <p:cNvPr id="261" name="墨迹 260"/>
            </p:nvPicPr>
            <p:blipFill>
              <a:blip r:embed="rId496"/>
            </p:blipFill>
            <p:spPr>
              <a:xfrm>
                <a:off x="3888414" y="3874544"/>
                <a:ext cx="124158" cy="219952"/>
              </a:xfrm>
              <a:prstGeom prst="rect"/>
            </p:spPr>
          </p:pic>
        </mc:Fallback>
      </mc:AlternateContent>
      <mc:AlternateContent xmlns:mc="http://schemas.openxmlformats.org/markup-compatibility/2006" xmlns:p14="http://schemas.microsoft.com/office/powerpoint/2010/main">
        <mc:Choice Requires="p14">
          <p:contentPart r:id="rId497" p14:bwMode="auto">
            <p14:nvContentPartPr>
              <p14:cNvPr id="262" name="墨迹 261"/>
              <p14:cNvContentPartPr/>
              <p14:nvPr/>
            </p14:nvContentPartPr>
            <p14:xfrm>
              <a:off x="4069008" y="3868904"/>
              <a:ext cx="95941" cy="174834"/>
            </p14:xfrm>
          </p:contentPart>
        </mc:Choice>
        <mc:Fallback xmlns="">
          <p:pic>
            <p:nvPicPr>
              <p:cNvPr id="262" name="墨迹 261"/>
            </p:nvPicPr>
            <p:blipFill>
              <a:blip r:embed="rId498"/>
            </p:blipFill>
            <p:spPr>
              <a:xfrm>
                <a:off x="4069008" y="3868904"/>
                <a:ext cx="95941" cy="174834"/>
              </a:xfrm>
              <a:prstGeom prst="rect"/>
            </p:spPr>
          </p:pic>
        </mc:Fallback>
      </mc:AlternateContent>
      <mc:AlternateContent xmlns:mc="http://schemas.openxmlformats.org/markup-compatibility/2006" xmlns:p14="http://schemas.microsoft.com/office/powerpoint/2010/main">
        <mc:Choice Requires="p14">
          <p:contentPart r:id="rId499" p14:bwMode="auto">
            <p14:nvContentPartPr>
              <p14:cNvPr id="263" name="墨迹 262"/>
              <p14:cNvContentPartPr/>
              <p14:nvPr/>
            </p14:nvContentPartPr>
            <p14:xfrm>
              <a:off x="4159305" y="3925302"/>
              <a:ext cx="50792" cy="157915"/>
            </p14:xfrm>
          </p:contentPart>
        </mc:Choice>
        <mc:Fallback xmlns="">
          <p:pic>
            <p:nvPicPr>
              <p:cNvPr id="263" name="墨迹 262"/>
            </p:nvPicPr>
            <p:blipFill>
              <a:blip r:embed="rId500"/>
            </p:blipFill>
            <p:spPr>
              <a:xfrm>
                <a:off x="4159305" y="3925302"/>
                <a:ext cx="50792" cy="157915"/>
              </a:xfrm>
              <a:prstGeom prst="rect"/>
            </p:spPr>
          </p:pic>
        </mc:Fallback>
      </mc:AlternateContent>
      <mc:AlternateContent xmlns:mc="http://schemas.openxmlformats.org/markup-compatibility/2006" xmlns:p14="http://schemas.microsoft.com/office/powerpoint/2010/main">
        <mc:Choice Requires="p14">
          <p:contentPart r:id="rId501" p14:bwMode="auto">
            <p14:nvContentPartPr>
              <p14:cNvPr id="264" name="墨迹 263"/>
              <p14:cNvContentPartPr/>
              <p14:nvPr/>
            </p14:nvContentPartPr>
            <p14:xfrm>
              <a:off x="4260889" y="3902743"/>
              <a:ext cx="172129" cy="118436"/>
            </p14:xfrm>
          </p:contentPart>
        </mc:Choice>
        <mc:Fallback xmlns="">
          <p:pic>
            <p:nvPicPr>
              <p:cNvPr id="264" name="墨迹 263"/>
            </p:nvPicPr>
            <p:blipFill>
              <a:blip r:embed="rId502"/>
            </p:blipFill>
            <p:spPr>
              <a:xfrm>
                <a:off x="4260889" y="3902743"/>
                <a:ext cx="172129" cy="118436"/>
              </a:xfrm>
              <a:prstGeom prst="rect"/>
            </p:spPr>
          </p:pic>
        </mc:Fallback>
      </mc:AlternateContent>
      <mc:AlternateContent xmlns:mc="http://schemas.openxmlformats.org/markup-compatibility/2006" xmlns:p14="http://schemas.microsoft.com/office/powerpoint/2010/main">
        <mc:Choice Requires="p14">
          <p:contentPart r:id="rId503" p14:bwMode="auto">
            <p14:nvContentPartPr>
              <p14:cNvPr id="265" name="墨迹 264"/>
              <p14:cNvContentPartPr/>
              <p14:nvPr/>
            </p14:nvContentPartPr>
            <p14:xfrm>
              <a:off x="4354008" y="3919662"/>
              <a:ext cx="64901" cy="242512"/>
            </p14:xfrm>
          </p:contentPart>
        </mc:Choice>
        <mc:Fallback xmlns="">
          <p:pic>
            <p:nvPicPr>
              <p:cNvPr id="265" name="墨迹 264"/>
            </p:nvPicPr>
            <p:blipFill>
              <a:blip r:embed="rId504"/>
            </p:blipFill>
            <p:spPr>
              <a:xfrm>
                <a:off x="4354008" y="3919662"/>
                <a:ext cx="64901" cy="242512"/>
              </a:xfrm>
              <a:prstGeom prst="rect"/>
            </p:spPr>
          </p:pic>
        </mc:Fallback>
      </mc:AlternateContent>
      <mc:AlternateContent xmlns:mc="http://schemas.openxmlformats.org/markup-compatibility/2006" xmlns:p14="http://schemas.microsoft.com/office/powerpoint/2010/main">
        <mc:Choice Requires="p14">
          <p:contentPart r:id="rId505" p14:bwMode="auto">
            <p14:nvContentPartPr>
              <p14:cNvPr id="266" name="墨迹 265"/>
              <p14:cNvContentPartPr/>
              <p14:nvPr/>
            </p14:nvContentPartPr>
            <p14:xfrm>
              <a:off x="4435840" y="3857625"/>
              <a:ext cx="59257" cy="95876"/>
            </p14:xfrm>
          </p:contentPart>
        </mc:Choice>
        <mc:Fallback xmlns="">
          <p:pic>
            <p:nvPicPr>
              <p:cNvPr id="266" name="墨迹 265"/>
            </p:nvPicPr>
            <p:blipFill>
              <a:blip r:embed="rId506"/>
            </p:blipFill>
            <p:spPr>
              <a:xfrm>
                <a:off x="4435840" y="3857625"/>
                <a:ext cx="59257" cy="95876"/>
              </a:xfrm>
              <a:prstGeom prst="rect"/>
            </p:spPr>
          </p:pic>
        </mc:Fallback>
      </mc:AlternateContent>
      <mc:AlternateContent xmlns:mc="http://schemas.openxmlformats.org/markup-compatibility/2006" xmlns:p14="http://schemas.microsoft.com/office/powerpoint/2010/main">
        <mc:Choice Requires="p14">
          <p:contentPart r:id="rId507" p14:bwMode="auto">
            <p14:nvContentPartPr>
              <p14:cNvPr id="267" name="墨迹 266"/>
              <p14:cNvContentPartPr/>
              <p14:nvPr/>
            </p14:nvContentPartPr>
            <p14:xfrm>
              <a:off x="4503562" y="3885823"/>
              <a:ext cx="67723" cy="11280"/>
            </p14:xfrm>
          </p:contentPart>
        </mc:Choice>
        <mc:Fallback xmlns="">
          <p:pic>
            <p:nvPicPr>
              <p:cNvPr id="267" name="墨迹 266"/>
            </p:nvPicPr>
            <p:blipFill>
              <a:blip r:embed="rId508"/>
            </p:blipFill>
            <p:spPr>
              <a:xfrm>
                <a:off x="4503562" y="3885823"/>
                <a:ext cx="67723" cy="11280"/>
              </a:xfrm>
              <a:prstGeom prst="rect"/>
            </p:spPr>
          </p:pic>
        </mc:Fallback>
      </mc:AlternateContent>
      <mc:AlternateContent xmlns:mc="http://schemas.openxmlformats.org/markup-compatibility/2006" xmlns:p14="http://schemas.microsoft.com/office/powerpoint/2010/main">
        <mc:Choice Requires="p14">
          <p:contentPart r:id="rId509" p14:bwMode="auto">
            <p14:nvContentPartPr>
              <p14:cNvPr id="268" name="墨迹 267"/>
              <p14:cNvContentPartPr/>
              <p14:nvPr/>
            </p14:nvContentPartPr>
            <p14:xfrm>
              <a:off x="4576929" y="3812506"/>
              <a:ext cx="141089" cy="222772"/>
            </p14:xfrm>
          </p:contentPart>
        </mc:Choice>
        <mc:Fallback xmlns="">
          <p:pic>
            <p:nvPicPr>
              <p:cNvPr id="268" name="墨迹 267"/>
            </p:nvPicPr>
            <p:blipFill>
              <a:blip r:embed="rId510"/>
            </p:blipFill>
            <p:spPr>
              <a:xfrm>
                <a:off x="4576929" y="3812506"/>
                <a:ext cx="141089" cy="222772"/>
              </a:xfrm>
              <a:prstGeom prst="rect"/>
            </p:spPr>
          </p:pic>
        </mc:Fallback>
      </mc:AlternateContent>
      <mc:AlternateContent xmlns:mc="http://schemas.openxmlformats.org/markup-compatibility/2006" xmlns:p14="http://schemas.microsoft.com/office/powerpoint/2010/main">
        <mc:Choice Requires="p14">
          <p:contentPart r:id="rId511" p14:bwMode="auto">
            <p14:nvContentPartPr>
              <p14:cNvPr id="269" name="墨迹 268"/>
              <p14:cNvContentPartPr/>
              <p14:nvPr/>
            </p14:nvContentPartPr>
            <p14:xfrm>
              <a:off x="4819602" y="3863264"/>
              <a:ext cx="118515" cy="5640"/>
            </p14:xfrm>
          </p:contentPart>
        </mc:Choice>
        <mc:Fallback xmlns="">
          <p:pic>
            <p:nvPicPr>
              <p:cNvPr id="269" name="墨迹 268"/>
            </p:nvPicPr>
            <p:blipFill>
              <a:blip r:embed="rId512"/>
            </p:blipFill>
            <p:spPr>
              <a:xfrm>
                <a:off x="4819602" y="3863264"/>
                <a:ext cx="118515" cy="5640"/>
              </a:xfrm>
              <a:prstGeom prst="rect"/>
            </p:spPr>
          </p:pic>
        </mc:Fallback>
      </mc:AlternateContent>
      <mc:AlternateContent xmlns:mc="http://schemas.openxmlformats.org/markup-compatibility/2006" xmlns:p14="http://schemas.microsoft.com/office/powerpoint/2010/main">
        <mc:Choice Requires="p14">
          <p:contentPart r:id="rId513" p14:bwMode="auto">
            <p14:nvContentPartPr>
              <p14:cNvPr id="270" name="墨迹 269"/>
              <p14:cNvContentPartPr/>
              <p14:nvPr/>
            </p14:nvContentPartPr>
            <p14:xfrm>
              <a:off x="4813958" y="3947861"/>
              <a:ext cx="118515" cy="5640"/>
            </p14:xfrm>
          </p:contentPart>
        </mc:Choice>
        <mc:Fallback xmlns="">
          <p:pic>
            <p:nvPicPr>
              <p:cNvPr id="270" name="墨迹 269"/>
            </p:nvPicPr>
            <p:blipFill>
              <a:blip r:embed="rId514"/>
            </p:blipFill>
            <p:spPr>
              <a:xfrm>
                <a:off x="4813958" y="3947861"/>
                <a:ext cx="118515" cy="5640"/>
              </a:xfrm>
              <a:prstGeom prst="rect"/>
            </p:spPr>
          </p:pic>
        </mc:Fallback>
      </mc:AlternateContent>
      <mc:AlternateContent xmlns:mc="http://schemas.openxmlformats.org/markup-compatibility/2006" xmlns:p14="http://schemas.microsoft.com/office/powerpoint/2010/main">
        <mc:Choice Requires="p14">
          <p:contentPart r:id="rId515" p14:bwMode="auto">
            <p14:nvContentPartPr>
              <p14:cNvPr id="271" name="墨迹 270"/>
              <p14:cNvContentPartPr/>
              <p14:nvPr/>
            </p14:nvContentPartPr>
            <p14:xfrm>
              <a:off x="4986087" y="3812506"/>
              <a:ext cx="104406" cy="172014"/>
            </p14:xfrm>
          </p:contentPart>
        </mc:Choice>
        <mc:Fallback xmlns="">
          <p:pic>
            <p:nvPicPr>
              <p:cNvPr id="271" name="墨迹 270"/>
            </p:nvPicPr>
            <p:blipFill>
              <a:blip r:embed="rId516"/>
            </p:blipFill>
            <p:spPr>
              <a:xfrm>
                <a:off x="4986087" y="3812506"/>
                <a:ext cx="104406" cy="172014"/>
              </a:xfrm>
              <a:prstGeom prst="rect"/>
            </p:spPr>
          </p:pic>
        </mc:Fallback>
      </mc:AlternateContent>
      <mc:AlternateContent xmlns:mc="http://schemas.openxmlformats.org/markup-compatibility/2006" xmlns:p14="http://schemas.microsoft.com/office/powerpoint/2010/main">
        <mc:Choice Requires="p14">
          <p:contentPart r:id="rId517" p14:bwMode="auto">
            <p14:nvContentPartPr>
              <p14:cNvPr id="272" name="墨迹 271"/>
              <p14:cNvContentPartPr/>
              <p14:nvPr/>
            </p14:nvContentPartPr>
            <p14:xfrm>
              <a:off x="5079206" y="3897103"/>
              <a:ext cx="59257" cy="59218"/>
            </p14:xfrm>
          </p:contentPart>
        </mc:Choice>
        <mc:Fallback xmlns="">
          <p:pic>
            <p:nvPicPr>
              <p:cNvPr id="272" name="墨迹 271"/>
            </p:nvPicPr>
            <p:blipFill>
              <a:blip r:embed="rId518"/>
            </p:blipFill>
            <p:spPr>
              <a:xfrm>
                <a:off x="5079206" y="3897103"/>
                <a:ext cx="59257" cy="59218"/>
              </a:xfrm>
              <a:prstGeom prst="rect"/>
            </p:spPr>
          </p:pic>
        </mc:Fallback>
      </mc:AlternateContent>
      <mc:AlternateContent xmlns:mc="http://schemas.openxmlformats.org/markup-compatibility/2006" xmlns:p14="http://schemas.microsoft.com/office/powerpoint/2010/main">
        <mc:Choice Requires="p14">
          <p:contentPart r:id="rId519" p14:bwMode="auto">
            <p14:nvContentPartPr>
              <p14:cNvPr id="273" name="墨迹 272"/>
              <p14:cNvContentPartPr/>
              <p14:nvPr/>
            </p14:nvContentPartPr>
            <p14:xfrm>
              <a:off x="5220295" y="3840705"/>
              <a:ext cx="90297" cy="101517"/>
            </p14:xfrm>
          </p:contentPart>
        </mc:Choice>
        <mc:Fallback xmlns="">
          <p:pic>
            <p:nvPicPr>
              <p:cNvPr id="273" name="墨迹 272"/>
            </p:nvPicPr>
            <p:blipFill>
              <a:blip r:embed="rId520"/>
            </p:blipFill>
            <p:spPr>
              <a:xfrm>
                <a:off x="5220295" y="3840705"/>
                <a:ext cx="90297" cy="101517"/>
              </a:xfrm>
              <a:prstGeom prst="rect"/>
            </p:spPr>
          </p:pic>
        </mc:Fallback>
      </mc:AlternateContent>
      <mc:AlternateContent xmlns:mc="http://schemas.openxmlformats.org/markup-compatibility/2006" xmlns:p14="http://schemas.microsoft.com/office/powerpoint/2010/main">
        <mc:Choice Requires="p14">
          <p:contentPart r:id="rId521" p14:bwMode="auto">
            <p14:nvContentPartPr>
              <p14:cNvPr id="274" name="墨迹 273"/>
              <p14:cNvContentPartPr/>
              <p14:nvPr/>
            </p14:nvContentPartPr>
            <p14:xfrm>
              <a:off x="5468611" y="3327483"/>
              <a:ext cx="242673" cy="530142"/>
            </p14:xfrm>
          </p:contentPart>
        </mc:Choice>
        <mc:Fallback xmlns="">
          <p:pic>
            <p:nvPicPr>
              <p:cNvPr id="274" name="墨迹 273"/>
            </p:nvPicPr>
            <p:blipFill>
              <a:blip r:embed="rId522"/>
            </p:blipFill>
            <p:spPr>
              <a:xfrm>
                <a:off x="5468611" y="3327483"/>
                <a:ext cx="242673" cy="530142"/>
              </a:xfrm>
              <a:prstGeom prst="rect"/>
            </p:spPr>
          </p:pic>
        </mc:Fallback>
      </mc:AlternateContent>
      <mc:AlternateContent xmlns:mc="http://schemas.openxmlformats.org/markup-compatibility/2006" xmlns:p14="http://schemas.microsoft.com/office/powerpoint/2010/main">
        <mc:Choice Requires="p14">
          <p:contentPart r:id="rId523" p14:bwMode="auto">
            <p14:nvContentPartPr>
              <p14:cNvPr id="275" name="墨迹 274"/>
              <p14:cNvContentPartPr/>
              <p14:nvPr/>
            </p14:nvContentPartPr>
            <p14:xfrm>
              <a:off x="5688710" y="3017294"/>
              <a:ext cx="163663" cy="287630"/>
            </p14:xfrm>
          </p:contentPart>
        </mc:Choice>
        <mc:Fallback xmlns="">
          <p:pic>
            <p:nvPicPr>
              <p:cNvPr id="275" name="墨迹 274"/>
            </p:nvPicPr>
            <p:blipFill>
              <a:blip r:embed="rId524"/>
            </p:blipFill>
            <p:spPr>
              <a:xfrm>
                <a:off x="5688710" y="3017294"/>
                <a:ext cx="163663" cy="287630"/>
              </a:xfrm>
              <a:prstGeom prst="rect"/>
            </p:spPr>
          </p:pic>
        </mc:Fallback>
      </mc:AlternateContent>
      <mc:AlternateContent xmlns:mc="http://schemas.openxmlformats.org/markup-compatibility/2006" xmlns:p14="http://schemas.microsoft.com/office/powerpoint/2010/main">
        <mc:Choice Requires="p14">
          <p:contentPart r:id="rId525" p14:bwMode="auto">
            <p14:nvContentPartPr>
              <p14:cNvPr id="276" name="墨迹 275"/>
              <p14:cNvContentPartPr/>
              <p14:nvPr/>
            </p14:nvContentPartPr>
            <p14:xfrm>
              <a:off x="5869305" y="3135730"/>
              <a:ext cx="50791" cy="174834"/>
            </p14:xfrm>
          </p:contentPart>
        </mc:Choice>
        <mc:Fallback xmlns="">
          <p:pic>
            <p:nvPicPr>
              <p:cNvPr id="276" name="墨迹 275"/>
            </p:nvPicPr>
            <p:blipFill>
              <a:blip r:embed="rId526"/>
            </p:blipFill>
            <p:spPr>
              <a:xfrm>
                <a:off x="5869305" y="3135730"/>
                <a:ext cx="50791" cy="174834"/>
              </a:xfrm>
              <a:prstGeom prst="rect"/>
            </p:spPr>
          </p:pic>
        </mc:Fallback>
      </mc:AlternateContent>
      <mc:AlternateContent xmlns:mc="http://schemas.openxmlformats.org/markup-compatibility/2006" xmlns:p14="http://schemas.microsoft.com/office/powerpoint/2010/main">
        <mc:Choice Requires="p14">
          <p:contentPart r:id="rId527" p14:bwMode="auto">
            <p14:nvContentPartPr>
              <p14:cNvPr id="277" name="墨迹 276"/>
              <p14:cNvContentPartPr/>
              <p14:nvPr/>
            </p14:nvContentPartPr>
            <p14:xfrm>
              <a:off x="5914453" y="3107531"/>
              <a:ext cx="107227" cy="225592"/>
            </p14:xfrm>
          </p:contentPart>
        </mc:Choice>
        <mc:Fallback xmlns="">
          <p:pic>
            <p:nvPicPr>
              <p:cNvPr id="277" name="墨迹 276"/>
            </p:nvPicPr>
            <p:blipFill>
              <a:blip r:embed="rId528"/>
            </p:blipFill>
            <p:spPr>
              <a:xfrm>
                <a:off x="5914453" y="3107531"/>
                <a:ext cx="107227" cy="225592"/>
              </a:xfrm>
              <a:prstGeom prst="rect"/>
            </p:spPr>
          </p:pic>
        </mc:Fallback>
      </mc:AlternateContent>
      <mc:AlternateContent xmlns:mc="http://schemas.openxmlformats.org/markup-compatibility/2006" xmlns:p14="http://schemas.microsoft.com/office/powerpoint/2010/main">
        <mc:Choice Requires="p14">
          <p:contentPart r:id="rId529" p14:bwMode="auto">
            <p14:nvContentPartPr>
              <p14:cNvPr id="278" name="墨迹 277"/>
              <p14:cNvContentPartPr/>
              <p14:nvPr/>
            </p14:nvContentPartPr>
            <p14:xfrm>
              <a:off x="6032968" y="3166749"/>
              <a:ext cx="90297" cy="143815"/>
            </p14:xfrm>
          </p:contentPart>
        </mc:Choice>
        <mc:Fallback xmlns="">
          <p:pic>
            <p:nvPicPr>
              <p:cNvPr id="278" name="墨迹 277"/>
            </p:nvPicPr>
            <p:blipFill>
              <a:blip r:embed="rId530"/>
            </p:blipFill>
            <p:spPr>
              <a:xfrm>
                <a:off x="6032968" y="3166749"/>
                <a:ext cx="90297" cy="143815"/>
              </a:xfrm>
              <a:prstGeom prst="rect"/>
            </p:spPr>
          </p:pic>
        </mc:Fallback>
      </mc:AlternateContent>
      <mc:AlternateContent xmlns:mc="http://schemas.openxmlformats.org/markup-compatibility/2006" xmlns:p14="http://schemas.microsoft.com/office/powerpoint/2010/main">
        <mc:Choice Requires="p14">
          <p:contentPart r:id="rId531" p14:bwMode="auto">
            <p14:nvContentPartPr>
              <p14:cNvPr id="279" name="墨迹 278"/>
              <p14:cNvContentPartPr/>
              <p14:nvPr/>
            </p14:nvContentPartPr>
            <p14:xfrm>
              <a:off x="6128908" y="3073692"/>
              <a:ext cx="59258" cy="101516"/>
            </p14:xfrm>
          </p:contentPart>
        </mc:Choice>
        <mc:Fallback xmlns="">
          <p:pic>
            <p:nvPicPr>
              <p:cNvPr id="279" name="墨迹 278"/>
            </p:nvPicPr>
            <p:blipFill>
              <a:blip r:embed="rId532"/>
            </p:blipFill>
            <p:spPr>
              <a:xfrm>
                <a:off x="6128908" y="3073692"/>
                <a:ext cx="59258" cy="101516"/>
              </a:xfrm>
              <a:prstGeom prst="rect"/>
            </p:spPr>
          </p:pic>
        </mc:Fallback>
      </mc:AlternateContent>
      <mc:AlternateContent xmlns:mc="http://schemas.openxmlformats.org/markup-compatibility/2006" xmlns:p14="http://schemas.microsoft.com/office/powerpoint/2010/main">
        <mc:Choice Requires="p14">
          <p:contentPart r:id="rId533" p14:bwMode="auto">
            <p14:nvContentPartPr>
              <p14:cNvPr id="280" name="墨迹 279"/>
              <p14:cNvContentPartPr/>
              <p14:nvPr/>
            </p14:nvContentPartPr>
            <p14:xfrm>
              <a:off x="6185344" y="3104711"/>
              <a:ext cx="81832" cy="19739"/>
            </p14:xfrm>
          </p:contentPart>
        </mc:Choice>
        <mc:Fallback xmlns="">
          <p:pic>
            <p:nvPicPr>
              <p:cNvPr id="280" name="墨迹 279"/>
            </p:nvPicPr>
            <p:blipFill>
              <a:blip r:embed="rId534"/>
            </p:blipFill>
            <p:spPr>
              <a:xfrm>
                <a:off x="6185344" y="3104711"/>
                <a:ext cx="81832" cy="19739"/>
              </a:xfrm>
              <a:prstGeom prst="rect"/>
            </p:spPr>
          </p:pic>
        </mc:Fallback>
      </mc:AlternateContent>
      <mc:AlternateContent xmlns:mc="http://schemas.openxmlformats.org/markup-compatibility/2006" xmlns:p14="http://schemas.microsoft.com/office/powerpoint/2010/main">
        <mc:Choice Requires="p14">
          <p:contentPart r:id="rId535" p14:bwMode="auto">
            <p14:nvContentPartPr>
              <p14:cNvPr id="281" name="墨迹 280"/>
              <p14:cNvContentPartPr/>
              <p14:nvPr/>
            </p14:nvContentPartPr>
            <p14:xfrm>
              <a:off x="6216383" y="3028573"/>
              <a:ext cx="14109" cy="143815"/>
            </p14:xfrm>
          </p:contentPart>
        </mc:Choice>
        <mc:Fallback xmlns="">
          <p:pic>
            <p:nvPicPr>
              <p:cNvPr id="281" name="墨迹 280"/>
            </p:nvPicPr>
            <p:blipFill>
              <a:blip r:embed="rId536"/>
            </p:blipFill>
            <p:spPr>
              <a:xfrm>
                <a:off x="6216383" y="3028573"/>
                <a:ext cx="14109" cy="143815"/>
              </a:xfrm>
              <a:prstGeom prst="rect"/>
            </p:spPr>
          </p:pic>
        </mc:Fallback>
      </mc:AlternateContent>
      <mc:AlternateContent xmlns:mc="http://schemas.openxmlformats.org/markup-compatibility/2006" xmlns:p14="http://schemas.microsoft.com/office/powerpoint/2010/main">
        <mc:Choice Requires="p14">
          <p:contentPart r:id="rId537" p14:bwMode="auto">
            <p14:nvContentPartPr>
              <p14:cNvPr id="282" name="墨迹 281"/>
              <p14:cNvContentPartPr/>
              <p14:nvPr/>
            </p14:nvContentPartPr>
            <p14:xfrm>
              <a:off x="6241780" y="3039853"/>
              <a:ext cx="95941" cy="228412"/>
            </p14:xfrm>
          </p:contentPart>
        </mc:Choice>
        <mc:Fallback xmlns="">
          <p:pic>
            <p:nvPicPr>
              <p:cNvPr id="282" name="墨迹 281"/>
            </p:nvPicPr>
            <p:blipFill>
              <a:blip r:embed="rId538"/>
            </p:blipFill>
            <p:spPr>
              <a:xfrm>
                <a:off x="6241780" y="3039853"/>
                <a:ext cx="95941" cy="228412"/>
              </a:xfrm>
              <a:prstGeom prst="rect"/>
            </p:spPr>
          </p:pic>
        </mc:Fallback>
      </mc:AlternateContent>
      <mc:AlternateContent xmlns:mc="http://schemas.openxmlformats.org/markup-compatibility/2006" xmlns:p14="http://schemas.microsoft.com/office/powerpoint/2010/main">
        <mc:Choice Requires="p14">
          <p:contentPart r:id="rId539" p14:bwMode="auto">
            <p14:nvContentPartPr>
              <p14:cNvPr id="283" name="墨迹 282"/>
              <p14:cNvContentPartPr/>
              <p14:nvPr/>
            </p14:nvContentPartPr>
            <p14:xfrm>
              <a:off x="6309502" y="3090611"/>
              <a:ext cx="135446" cy="39479"/>
            </p14:xfrm>
          </p:contentPart>
        </mc:Choice>
        <mc:Fallback xmlns="">
          <p:pic>
            <p:nvPicPr>
              <p:cNvPr id="283" name="墨迹 282"/>
            </p:nvPicPr>
            <p:blipFill>
              <a:blip r:embed="rId540"/>
            </p:blipFill>
            <p:spPr>
              <a:xfrm>
                <a:off x="6309502" y="3090611"/>
                <a:ext cx="135446" cy="39479"/>
              </a:xfrm>
              <a:prstGeom prst="rect"/>
            </p:spPr>
          </p:pic>
        </mc:Fallback>
      </mc:AlternateContent>
      <mc:AlternateContent xmlns:mc="http://schemas.openxmlformats.org/markup-compatibility/2006" xmlns:p14="http://schemas.microsoft.com/office/powerpoint/2010/main">
        <mc:Choice Requires="p14">
          <p:contentPart r:id="rId541" p14:bwMode="auto">
            <p14:nvContentPartPr>
              <p14:cNvPr id="284" name="墨迹 283"/>
              <p14:cNvContentPartPr/>
              <p14:nvPr/>
            </p14:nvContentPartPr>
            <p14:xfrm>
              <a:off x="6309502" y="3200587"/>
              <a:ext cx="118515" cy="14100"/>
            </p14:xfrm>
          </p:contentPart>
        </mc:Choice>
        <mc:Fallback xmlns="">
          <p:pic>
            <p:nvPicPr>
              <p:cNvPr id="284" name="墨迹 283"/>
            </p:nvPicPr>
            <p:blipFill>
              <a:blip r:embed="rId542"/>
            </p:blipFill>
            <p:spPr>
              <a:xfrm>
                <a:off x="6309502" y="3200587"/>
                <a:ext cx="118515" cy="14100"/>
              </a:xfrm>
              <a:prstGeom prst="rect"/>
            </p:spPr>
          </p:pic>
        </mc:Fallback>
      </mc:AlternateContent>
      <mc:AlternateContent xmlns:mc="http://schemas.openxmlformats.org/markup-compatibility/2006" xmlns:p14="http://schemas.microsoft.com/office/powerpoint/2010/main">
        <mc:Choice Requires="p14">
          <p:contentPart r:id="rId543" p14:bwMode="auto">
            <p14:nvContentPartPr>
              <p14:cNvPr id="285" name="墨迹 284"/>
              <p14:cNvContentPartPr/>
              <p14:nvPr/>
            </p14:nvContentPartPr>
            <p14:xfrm>
              <a:off x="6507027" y="3017294"/>
              <a:ext cx="138267" cy="219952"/>
            </p14:xfrm>
          </p:contentPart>
        </mc:Choice>
        <mc:Fallback xmlns="">
          <p:pic>
            <p:nvPicPr>
              <p:cNvPr id="285" name="墨迹 284"/>
            </p:nvPicPr>
            <p:blipFill>
              <a:blip r:embed="rId544"/>
            </p:blipFill>
            <p:spPr>
              <a:xfrm>
                <a:off x="6507027" y="3017294"/>
                <a:ext cx="138267" cy="219952"/>
              </a:xfrm>
              <a:prstGeom prst="rect"/>
            </p:spPr>
          </p:pic>
        </mc:Fallback>
      </mc:AlternateContent>
      <mc:AlternateContent xmlns:mc="http://schemas.openxmlformats.org/markup-compatibility/2006" xmlns:p14="http://schemas.microsoft.com/office/powerpoint/2010/main">
        <mc:Choice Requires="p14">
          <p:contentPart r:id="rId545" p14:bwMode="auto">
            <p14:nvContentPartPr>
              <p14:cNvPr id="286" name="墨迹 285"/>
              <p14:cNvContentPartPr/>
              <p14:nvPr/>
            </p14:nvContentPartPr>
            <p14:xfrm>
              <a:off x="5835443" y="3541795"/>
              <a:ext cx="158020" cy="28199"/>
            </p14:xfrm>
          </p:contentPart>
        </mc:Choice>
        <mc:Fallback xmlns="">
          <p:pic>
            <p:nvPicPr>
              <p:cNvPr id="286" name="墨迹 285"/>
            </p:nvPicPr>
            <p:blipFill>
              <a:blip r:embed="rId546"/>
            </p:blipFill>
            <p:spPr>
              <a:xfrm>
                <a:off x="5835443" y="3541795"/>
                <a:ext cx="158020" cy="28199"/>
              </a:xfrm>
              <a:prstGeom prst="rect"/>
            </p:spPr>
          </p:pic>
        </mc:Fallback>
      </mc:AlternateContent>
      <mc:AlternateContent xmlns:mc="http://schemas.openxmlformats.org/markup-compatibility/2006" xmlns:p14="http://schemas.microsoft.com/office/powerpoint/2010/main">
        <mc:Choice Requires="p14">
          <p:contentPart r:id="rId547" p14:bwMode="auto">
            <p14:nvContentPartPr>
              <p14:cNvPr id="287" name="墨迹 286"/>
              <p14:cNvContentPartPr/>
              <p14:nvPr/>
            </p14:nvContentPartPr>
            <p14:xfrm>
              <a:off x="5841087" y="3601013"/>
              <a:ext cx="203168" cy="19740"/>
            </p14:xfrm>
          </p:contentPart>
        </mc:Choice>
        <mc:Fallback xmlns="">
          <p:pic>
            <p:nvPicPr>
              <p:cNvPr id="287" name="墨迹 286"/>
            </p:nvPicPr>
            <p:blipFill>
              <a:blip r:embed="rId548"/>
            </p:blipFill>
            <p:spPr>
              <a:xfrm>
                <a:off x="5841087" y="3601013"/>
                <a:ext cx="203168" cy="19740"/>
              </a:xfrm>
              <a:prstGeom prst="rect"/>
            </p:spPr>
          </p:pic>
        </mc:Fallback>
      </mc:AlternateContent>
      <mc:AlternateContent xmlns:mc="http://schemas.openxmlformats.org/markup-compatibility/2006" xmlns:p14="http://schemas.microsoft.com/office/powerpoint/2010/main">
        <mc:Choice Requires="p14">
          <p:contentPart r:id="rId549" p14:bwMode="auto">
            <p14:nvContentPartPr>
              <p14:cNvPr id="288" name="墨迹 287"/>
              <p14:cNvContentPartPr/>
              <p14:nvPr/>
            </p14:nvContentPartPr>
            <p14:xfrm>
              <a:off x="6027324" y="3462838"/>
              <a:ext cx="62079" cy="248152"/>
            </p14:xfrm>
          </p:contentPart>
        </mc:Choice>
        <mc:Fallback xmlns="">
          <p:pic>
            <p:nvPicPr>
              <p:cNvPr id="288" name="墨迹 287"/>
            </p:nvPicPr>
            <p:blipFill>
              <a:blip r:embed="rId550"/>
            </p:blipFill>
            <p:spPr>
              <a:xfrm>
                <a:off x="6027324" y="3462838"/>
                <a:ext cx="62079" cy="248152"/>
              </a:xfrm>
              <a:prstGeom prst="rect"/>
            </p:spPr>
          </p:pic>
        </mc:Fallback>
      </mc:AlternateContent>
      <mc:AlternateContent xmlns:mc="http://schemas.openxmlformats.org/markup-compatibility/2006" xmlns:p14="http://schemas.microsoft.com/office/powerpoint/2010/main">
        <mc:Choice Requires="p14">
          <p:contentPart r:id="rId551" p14:bwMode="auto">
            <p14:nvContentPartPr>
              <p14:cNvPr id="289" name="墨迹 288"/>
              <p14:cNvContentPartPr/>
              <p14:nvPr/>
            </p14:nvContentPartPr>
            <p14:xfrm>
              <a:off x="6106334" y="3536156"/>
              <a:ext cx="79010" cy="146635"/>
            </p14:xfrm>
          </p:contentPart>
        </mc:Choice>
        <mc:Fallback xmlns="">
          <p:pic>
            <p:nvPicPr>
              <p:cNvPr id="289" name="墨迹 288"/>
            </p:nvPicPr>
            <p:blipFill>
              <a:blip r:embed="rId552"/>
            </p:blipFill>
            <p:spPr>
              <a:xfrm>
                <a:off x="6106334" y="3536156"/>
                <a:ext cx="79010" cy="146635"/>
              </a:xfrm>
              <a:prstGeom prst="rect"/>
            </p:spPr>
          </p:pic>
        </mc:Fallback>
      </mc:AlternateContent>
      <mc:AlternateContent xmlns:mc="http://schemas.openxmlformats.org/markup-compatibility/2006" xmlns:p14="http://schemas.microsoft.com/office/powerpoint/2010/main">
        <mc:Choice Requires="p14">
          <p:contentPart r:id="rId553" p14:bwMode="auto">
            <p14:nvContentPartPr>
              <p14:cNvPr id="290" name="墨迹 289"/>
              <p14:cNvContentPartPr/>
              <p14:nvPr/>
            </p14:nvContentPartPr>
            <p14:xfrm>
              <a:off x="6190988" y="3457198"/>
              <a:ext cx="115693" cy="11280"/>
            </p14:xfrm>
          </p:contentPart>
        </mc:Choice>
        <mc:Fallback xmlns="">
          <p:pic>
            <p:nvPicPr>
              <p:cNvPr id="290" name="墨迹 289"/>
            </p:nvPicPr>
            <p:blipFill>
              <a:blip r:embed="rId554"/>
            </p:blipFill>
            <p:spPr>
              <a:xfrm>
                <a:off x="6190988" y="3457198"/>
                <a:ext cx="115693" cy="11280"/>
              </a:xfrm>
              <a:prstGeom prst="rect"/>
            </p:spPr>
          </p:pic>
        </mc:Fallback>
      </mc:AlternateContent>
      <mc:AlternateContent xmlns:mc="http://schemas.openxmlformats.org/markup-compatibility/2006" xmlns:p14="http://schemas.microsoft.com/office/powerpoint/2010/main">
        <mc:Choice Requires="p14">
          <p:contentPart r:id="rId555" p14:bwMode="auto">
            <p14:nvContentPartPr>
              <p14:cNvPr id="291" name="墨迹 290"/>
              <p14:cNvContentPartPr/>
              <p14:nvPr/>
            </p14:nvContentPartPr>
            <p14:xfrm>
              <a:off x="6292572" y="3327483"/>
              <a:ext cx="73366" cy="214312"/>
            </p14:xfrm>
          </p:contentPart>
        </mc:Choice>
        <mc:Fallback xmlns="">
          <p:pic>
            <p:nvPicPr>
              <p:cNvPr id="291" name="墨迹 290"/>
            </p:nvPicPr>
            <p:blipFill>
              <a:blip r:embed="rId556"/>
            </p:blipFill>
            <p:spPr>
              <a:xfrm>
                <a:off x="6292572" y="3327483"/>
                <a:ext cx="73366" cy="214312"/>
              </a:xfrm>
              <a:prstGeom prst="rect"/>
            </p:spPr>
          </p:pic>
        </mc:Fallback>
      </mc:AlternateContent>
      <mc:AlternateContent xmlns:mc="http://schemas.openxmlformats.org/markup-compatibility/2006" xmlns:p14="http://schemas.microsoft.com/office/powerpoint/2010/main">
        <mc:Choice Requires="p14">
          <p:contentPart r:id="rId557" p14:bwMode="auto">
            <p14:nvContentPartPr>
              <p14:cNvPr id="292" name="墨迹 291"/>
              <p14:cNvContentPartPr/>
              <p14:nvPr/>
            </p14:nvContentPartPr>
            <p14:xfrm>
              <a:off x="6371581" y="3457198"/>
              <a:ext cx="50792" cy="36659"/>
            </p14:xfrm>
          </p:contentPart>
        </mc:Choice>
        <mc:Fallback xmlns="">
          <p:pic>
            <p:nvPicPr>
              <p:cNvPr id="292" name="墨迹 291"/>
            </p:nvPicPr>
            <p:blipFill>
              <a:blip r:embed="rId558"/>
            </p:blipFill>
            <p:spPr>
              <a:xfrm>
                <a:off x="6371581" y="3457198"/>
                <a:ext cx="50792" cy="36659"/>
              </a:xfrm>
              <a:prstGeom prst="rect"/>
            </p:spPr>
          </p:pic>
        </mc:Fallback>
      </mc:AlternateContent>
      <mc:AlternateContent xmlns:mc="http://schemas.openxmlformats.org/markup-compatibility/2006" xmlns:p14="http://schemas.microsoft.com/office/powerpoint/2010/main">
        <mc:Choice Requires="p14">
          <p:contentPart r:id="rId559" p14:bwMode="auto">
            <p14:nvContentPartPr>
              <p14:cNvPr id="293" name="墨迹 292"/>
              <p14:cNvContentPartPr/>
              <p14:nvPr/>
            </p14:nvContentPartPr>
            <p14:xfrm>
              <a:off x="6402621" y="3327483"/>
              <a:ext cx="98763" cy="262251"/>
            </p14:xfrm>
          </p:contentPart>
        </mc:Choice>
        <mc:Fallback xmlns="">
          <p:pic>
            <p:nvPicPr>
              <p:cNvPr id="293" name="墨迹 292"/>
            </p:nvPicPr>
            <p:blipFill>
              <a:blip r:embed="rId560"/>
            </p:blipFill>
            <p:spPr>
              <a:xfrm>
                <a:off x="6402621" y="3327483"/>
                <a:ext cx="98763" cy="262251"/>
              </a:xfrm>
              <a:prstGeom prst="rect"/>
            </p:spPr>
          </p:pic>
        </mc:Fallback>
      </mc:AlternateContent>
      <mc:AlternateContent xmlns:mc="http://schemas.openxmlformats.org/markup-compatibility/2006" xmlns:p14="http://schemas.microsoft.com/office/powerpoint/2010/main">
        <mc:Choice Requires="p14">
          <p:contentPart r:id="rId561" p14:bwMode="auto">
            <p14:nvContentPartPr>
              <p14:cNvPr id="294" name="墨迹 293"/>
              <p14:cNvContentPartPr/>
              <p14:nvPr/>
            </p14:nvContentPartPr>
            <p14:xfrm>
              <a:off x="6444948" y="3350042"/>
              <a:ext cx="118515" cy="33839"/>
            </p14:xfrm>
          </p:contentPart>
        </mc:Choice>
        <mc:Fallback xmlns="">
          <p:pic>
            <p:nvPicPr>
              <p:cNvPr id="294" name="墨迹 293"/>
            </p:nvPicPr>
            <p:blipFill>
              <a:blip r:embed="rId562"/>
            </p:blipFill>
            <p:spPr>
              <a:xfrm>
                <a:off x="6444948" y="3350042"/>
                <a:ext cx="118515" cy="33839"/>
              </a:xfrm>
              <a:prstGeom prst="rect"/>
            </p:spPr>
          </p:pic>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247892" y="862558"/>
            <a:ext cx="11654075" cy="648230"/>
          </a:xfrm>
          <a:prstGeom prst="rect">
            <a:avLst/>
          </a:prstGeom>
        </p:spPr>
        <p:txBody>
          <a:bodyPr wrap="square" lIns="121898" tIns="60948" rIns="121898" bIns="60948">
            <a:spAutoFit/>
          </a:bodyPr>
          <a:lstStyle/>
          <a:p>
            <a:pPr algn="just" defTabSz="0">
              <a:lnSpc>
                <a:spcPct val="150000"/>
              </a:lnSpc>
              <a:spcAft>
                <a:spcPts val="0"/>
              </a:spcAft>
              <a:tabLst>
                <a:tab pos="2610485" algn="l"/>
              </a:tabLst>
            </a:pPr>
            <a:r>
              <a:rPr lang="en-US" altLang="zh-CN" sz="2600" kern="100" dirty="0">
                <a:latin typeface="Times New Roman" panose="02020603050405020304"/>
                <a:ea typeface="微软雅黑" panose="020B0503020204020204" charset="-122"/>
                <a:cs typeface="Courier New" panose="02070309020205020404"/>
              </a:rPr>
              <a:t>4</a:t>
            </a:r>
            <a:r>
              <a:rPr lang="en-US" altLang="zh-CN" kern="100" dirty="0">
                <a:latin typeface="Times New Roman" panose="02020603050405020304"/>
                <a:ea typeface="微软雅黑" panose="020B0503020204020204" charset="-122"/>
                <a:cs typeface="Courier New" panose="02070309020205020404"/>
              </a:rPr>
              <a:t>.</a:t>
            </a:r>
            <a:r>
              <a:rPr lang="en-US" altLang="zh-CN" b="1" kern="100" dirty="0">
                <a:latin typeface="Times New Roman" panose="02020603050405020304"/>
                <a:cs typeface="Courier New" panose="02070309020205020404"/>
              </a:rPr>
              <a:t>(2023·</a:t>
            </a:r>
            <a:r>
              <a:rPr lang="zh-CN" altLang="zh-CN" b="1" kern="100" dirty="0">
                <a:latin typeface="Times New Roman" panose="02020603050405020304"/>
                <a:cs typeface="Times New Roman" panose="02020603050405020304"/>
              </a:rPr>
              <a:t>全国乙卷</a:t>
            </a:r>
            <a:r>
              <a:rPr lang="en-US" altLang="zh-CN" b="1" kern="100" dirty="0">
                <a:latin typeface="Times New Roman" panose="02020603050405020304"/>
                <a:cs typeface="Courier New" panose="02070309020205020404"/>
              </a:rPr>
              <a:t>)</a:t>
            </a:r>
            <a:r>
              <a:rPr lang="zh-CN" altLang="zh-CN" kern="100" dirty="0">
                <a:latin typeface="Times New Roman" panose="02020603050405020304"/>
                <a:ea typeface="微软雅黑" panose="020B0503020204020204" charset="-122"/>
                <a:cs typeface="Times New Roman" panose="02020603050405020304"/>
              </a:rPr>
              <a:t>一定温度下，</a:t>
            </a:r>
            <a:r>
              <a:rPr lang="en-US" altLang="zh-CN" kern="100" dirty="0" err="1">
                <a:latin typeface="Times New Roman" panose="02020603050405020304"/>
                <a:ea typeface="微软雅黑" panose="020B0503020204020204" charset="-122"/>
                <a:cs typeface="Courier New" panose="02070309020205020404"/>
              </a:rPr>
              <a:t>AgCl</a:t>
            </a:r>
            <a:r>
              <a:rPr lang="zh-CN" altLang="zh-CN" kern="100" dirty="0">
                <a:latin typeface="Times New Roman" panose="02020603050405020304"/>
                <a:ea typeface="微软雅黑" panose="020B0503020204020204" charset="-122"/>
                <a:cs typeface="Times New Roman" panose="02020603050405020304"/>
              </a:rPr>
              <a:t>和</a:t>
            </a:r>
            <a:r>
              <a:rPr lang="en-US" altLang="zh-CN" kern="100" dirty="0">
                <a:latin typeface="Times New Roman" panose="02020603050405020304"/>
                <a:ea typeface="微软雅黑" panose="020B0503020204020204" charset="-122"/>
                <a:cs typeface="Courier New" panose="02070309020205020404"/>
              </a:rPr>
              <a:t>Ag</a:t>
            </a:r>
            <a:r>
              <a:rPr lang="en-US" altLang="zh-CN" kern="100" baseline="-25000" dirty="0">
                <a:latin typeface="Times New Roman" panose="02020603050405020304"/>
                <a:ea typeface="微软雅黑" panose="020B0503020204020204" charset="-122"/>
                <a:cs typeface="Courier New" panose="02070309020205020404"/>
              </a:rPr>
              <a:t>2</a:t>
            </a:r>
            <a:r>
              <a:rPr lang="en-US" altLang="zh-CN" kern="100" dirty="0">
                <a:latin typeface="Times New Roman" panose="02020603050405020304"/>
                <a:ea typeface="微软雅黑" panose="020B0503020204020204" charset="-122"/>
                <a:cs typeface="Courier New" panose="02070309020205020404"/>
              </a:rPr>
              <a:t>CrO</a:t>
            </a:r>
            <a:r>
              <a:rPr lang="en-US" altLang="zh-CN" kern="100" baseline="-25000" dirty="0">
                <a:latin typeface="Times New Roman" panose="02020603050405020304"/>
                <a:ea typeface="微软雅黑" panose="020B0503020204020204" charset="-122"/>
                <a:cs typeface="Courier New" panose="02070309020205020404"/>
              </a:rPr>
              <a:t>4</a:t>
            </a:r>
            <a:r>
              <a:rPr lang="zh-CN" altLang="zh-CN" kern="100" dirty="0">
                <a:latin typeface="Times New Roman" panose="02020603050405020304"/>
                <a:ea typeface="微软雅黑" panose="020B0503020204020204" charset="-122"/>
                <a:cs typeface="Times New Roman" panose="02020603050405020304"/>
              </a:rPr>
              <a:t>的沉淀溶解平衡曲线如图所示。</a:t>
            </a:r>
            <a:endParaRPr lang="zh-CN" altLang="zh-CN" kern="100" dirty="0">
              <a:effectLst/>
              <a:latin typeface="宋体" panose="02010600030101010101" pitchFamily="2" charset="-122"/>
              <a:cs typeface="Courier New" panose="02070309020205020404"/>
            </a:endParaRPr>
          </a:p>
        </p:txBody>
      </p:sp>
      <p:pic>
        <p:nvPicPr>
          <p:cNvPr id="26626" name="Picture 2" descr="13KTH124"/>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41323" y="1566485"/>
            <a:ext cx="4613965" cy="368776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r:id="rId2" p14:bwMode="auto">
            <p14:nvContentPartPr>
              <p14:cNvPr id="4" name="墨迹 3"/>
              <p14:cNvContentPartPr/>
              <p14:nvPr/>
            </p14:nvContentPartPr>
            <p14:xfrm>
              <a:off x="6882324" y="1612983"/>
              <a:ext cx="81832" cy="208673"/>
            </p14:xfrm>
          </p:contentPart>
        </mc:Choice>
        <mc:Fallback xmlns="">
          <p:pic>
            <p:nvPicPr>
              <p:cNvPr id="4" name="墨迹 3"/>
            </p:nvPicPr>
            <p:blipFill>
              <a:blip r:embed="rId3"/>
            </p:blipFill>
            <p:spPr>
              <a:xfrm>
                <a:off x="6882324" y="1612983"/>
                <a:ext cx="81832" cy="208673"/>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墨迹 4"/>
              <p14:cNvContentPartPr/>
              <p14:nvPr/>
            </p14:nvContentPartPr>
            <p14:xfrm>
              <a:off x="6811780" y="1708860"/>
              <a:ext cx="39505" cy="101516"/>
            </p14:xfrm>
          </p:contentPart>
        </mc:Choice>
        <mc:Fallback xmlns="">
          <p:pic>
            <p:nvPicPr>
              <p:cNvPr id="5" name="墨迹 4"/>
            </p:nvPicPr>
            <p:blipFill>
              <a:blip r:embed="rId5"/>
            </p:blipFill>
            <p:spPr>
              <a:xfrm>
                <a:off x="6811780" y="1708860"/>
                <a:ext cx="39505" cy="101516"/>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6" name="墨迹 5"/>
              <p14:cNvContentPartPr/>
              <p14:nvPr/>
            </p14:nvContentPartPr>
            <p14:xfrm>
              <a:off x="7014947" y="1714500"/>
              <a:ext cx="50792" cy="78957"/>
            </p14:xfrm>
          </p:contentPart>
        </mc:Choice>
        <mc:Fallback xmlns="">
          <p:pic>
            <p:nvPicPr>
              <p:cNvPr id="6" name="墨迹 5"/>
            </p:nvPicPr>
            <p:blipFill>
              <a:blip r:embed="rId7"/>
            </p:blipFill>
            <p:spPr>
              <a:xfrm>
                <a:off x="7014947" y="1714500"/>
                <a:ext cx="50792" cy="78957"/>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7" name="墨迹 6"/>
              <p14:cNvContentPartPr/>
              <p14:nvPr/>
            </p14:nvContentPartPr>
            <p14:xfrm>
              <a:off x="6794849" y="4021179"/>
              <a:ext cx="208812" cy="33839"/>
            </p14:xfrm>
          </p:contentPart>
        </mc:Choice>
        <mc:Fallback xmlns="">
          <p:pic>
            <p:nvPicPr>
              <p:cNvPr id="7" name="墨迹 6"/>
            </p:nvPicPr>
            <p:blipFill>
              <a:blip r:embed="rId9"/>
            </p:blipFill>
            <p:spPr>
              <a:xfrm>
                <a:off x="6794849" y="4021179"/>
                <a:ext cx="208812" cy="33839"/>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8" name="墨迹 7"/>
              <p14:cNvContentPartPr/>
              <p14:nvPr/>
            </p14:nvContentPartPr>
            <p14:xfrm>
              <a:off x="6803314" y="3919662"/>
              <a:ext cx="110050" cy="265071"/>
            </p14:xfrm>
          </p:contentPart>
        </mc:Choice>
        <mc:Fallback xmlns="">
          <p:pic>
            <p:nvPicPr>
              <p:cNvPr id="8" name="墨迹 7"/>
            </p:nvPicPr>
            <p:blipFill>
              <a:blip r:embed="rId11"/>
            </p:blipFill>
            <p:spPr>
              <a:xfrm>
                <a:off x="6803314" y="3919662"/>
                <a:ext cx="110050" cy="265071"/>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9" name="墨迹 8"/>
              <p14:cNvContentPartPr/>
              <p14:nvPr/>
            </p14:nvContentPartPr>
            <p14:xfrm>
              <a:off x="6952869" y="4100136"/>
              <a:ext cx="101584" cy="112796"/>
            </p14:xfrm>
          </p:contentPart>
        </mc:Choice>
        <mc:Fallback xmlns="">
          <p:pic>
            <p:nvPicPr>
              <p:cNvPr id="9" name="墨迹 8"/>
            </p:nvPicPr>
            <p:blipFill>
              <a:blip r:embed="rId13"/>
            </p:blipFill>
            <p:spPr>
              <a:xfrm>
                <a:off x="6952869" y="4100136"/>
                <a:ext cx="101584" cy="112796"/>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6" name="墨迹 15"/>
              <p14:cNvContentPartPr/>
              <p14:nvPr/>
            </p14:nvContentPartPr>
            <p14:xfrm>
              <a:off x="9119997" y="1071562"/>
              <a:ext cx="84653" cy="315829"/>
            </p14:xfrm>
          </p:contentPart>
        </mc:Choice>
        <mc:Fallback xmlns="">
          <p:pic>
            <p:nvPicPr>
              <p:cNvPr id="16" name="墨迹 15"/>
            </p:nvPicPr>
            <p:blipFill>
              <a:blip r:embed="rId15"/>
            </p:blipFill>
            <p:spPr>
              <a:xfrm>
                <a:off x="9119997" y="1071562"/>
                <a:ext cx="84653" cy="315829"/>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7" name="墨迹 16"/>
              <p14:cNvContentPartPr/>
              <p14:nvPr/>
            </p14:nvContentPartPr>
            <p14:xfrm>
              <a:off x="9153858" y="1082842"/>
              <a:ext cx="228564" cy="406065"/>
            </p14:xfrm>
          </p:contentPart>
        </mc:Choice>
        <mc:Fallback xmlns="">
          <p:pic>
            <p:nvPicPr>
              <p:cNvPr id="17" name="墨迹 16"/>
            </p:nvPicPr>
            <p:blipFill>
              <a:blip r:embed="rId17"/>
            </p:blipFill>
            <p:spPr>
              <a:xfrm>
                <a:off x="9153858" y="1082842"/>
                <a:ext cx="228564" cy="406065"/>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8" name="墨迹 17"/>
              <p14:cNvContentPartPr/>
              <p14:nvPr/>
            </p14:nvContentPartPr>
            <p14:xfrm>
              <a:off x="9255442" y="1223837"/>
              <a:ext cx="169307" cy="197393"/>
            </p14:xfrm>
          </p:contentPart>
        </mc:Choice>
        <mc:Fallback xmlns="">
          <p:pic>
            <p:nvPicPr>
              <p:cNvPr id="18" name="墨迹 17"/>
            </p:nvPicPr>
            <p:blipFill>
              <a:blip r:embed="rId19"/>
            </p:blipFill>
            <p:spPr>
              <a:xfrm>
                <a:off x="9255442" y="1223837"/>
                <a:ext cx="169307" cy="197393"/>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9" name="墨迹 18"/>
              <p14:cNvContentPartPr/>
              <p14:nvPr/>
            </p14:nvContentPartPr>
            <p14:xfrm>
              <a:off x="9340095" y="1009524"/>
              <a:ext cx="73367" cy="81777"/>
            </p14:xfrm>
          </p:contentPart>
        </mc:Choice>
        <mc:Fallback xmlns="">
          <p:pic>
            <p:nvPicPr>
              <p:cNvPr id="19" name="墨迹 18"/>
            </p:nvPicPr>
            <p:blipFill>
              <a:blip r:embed="rId21"/>
            </p:blipFill>
            <p:spPr>
              <a:xfrm>
                <a:off x="9340095" y="1009524"/>
                <a:ext cx="73367" cy="81777"/>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0" name="墨迹 19"/>
              <p14:cNvContentPartPr/>
              <p14:nvPr/>
            </p14:nvContentPartPr>
            <p14:xfrm>
              <a:off x="9537620" y="1113861"/>
              <a:ext cx="169307" cy="25379"/>
            </p14:xfrm>
          </p:contentPart>
        </mc:Choice>
        <mc:Fallback xmlns="">
          <p:pic>
            <p:nvPicPr>
              <p:cNvPr id="20" name="墨迹 19"/>
            </p:nvPicPr>
            <p:blipFill>
              <a:blip r:embed="rId23"/>
            </p:blipFill>
            <p:spPr>
              <a:xfrm>
                <a:off x="9537620" y="1113861"/>
                <a:ext cx="169307" cy="25379"/>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1" name="墨迹 20"/>
              <p14:cNvContentPartPr/>
              <p14:nvPr/>
            </p14:nvContentPartPr>
            <p14:xfrm>
              <a:off x="9472719" y="1049003"/>
              <a:ext cx="183416" cy="293269"/>
            </p14:xfrm>
          </p:contentPart>
        </mc:Choice>
        <mc:Fallback xmlns="">
          <p:pic>
            <p:nvPicPr>
              <p:cNvPr id="21" name="墨迹 20"/>
            </p:nvPicPr>
            <p:blipFill>
              <a:blip r:embed="rId25"/>
            </p:blipFill>
            <p:spPr>
              <a:xfrm>
                <a:off x="9472719" y="1049003"/>
                <a:ext cx="183416" cy="293269"/>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2" name="墨迹 21"/>
              <p14:cNvContentPartPr/>
              <p14:nvPr/>
            </p14:nvContentPartPr>
            <p14:xfrm>
              <a:off x="9560194" y="1235116"/>
              <a:ext cx="16931" cy="157915"/>
            </p14:xfrm>
          </p:contentPart>
        </mc:Choice>
        <mc:Fallback xmlns="">
          <p:pic>
            <p:nvPicPr>
              <p:cNvPr id="22" name="墨迹 21"/>
            </p:nvPicPr>
            <p:blipFill>
              <a:blip r:embed="rId27"/>
            </p:blipFill>
            <p:spPr>
              <a:xfrm>
                <a:off x="9560194" y="1235116"/>
                <a:ext cx="16931" cy="157915"/>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23" name="墨迹 22"/>
              <p14:cNvContentPartPr/>
              <p14:nvPr/>
            </p14:nvContentPartPr>
            <p14:xfrm>
              <a:off x="9605343" y="1223837"/>
              <a:ext cx="112871" cy="169194"/>
            </p14:xfrm>
          </p:contentPart>
        </mc:Choice>
        <mc:Fallback xmlns="">
          <p:pic>
            <p:nvPicPr>
              <p:cNvPr id="23" name="墨迹 22"/>
            </p:nvPicPr>
            <p:blipFill>
              <a:blip r:embed="rId29"/>
            </p:blipFill>
            <p:spPr>
              <a:xfrm>
                <a:off x="9605343" y="1223837"/>
                <a:ext cx="112871" cy="169194"/>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24" name="墨迹 23"/>
              <p14:cNvContentPartPr/>
              <p14:nvPr/>
            </p14:nvContentPartPr>
            <p14:xfrm>
              <a:off x="9859303" y="1139240"/>
              <a:ext cx="107228" cy="16919"/>
            </p14:xfrm>
          </p:contentPart>
        </mc:Choice>
        <mc:Fallback xmlns="">
          <p:pic>
            <p:nvPicPr>
              <p:cNvPr id="24" name="墨迹 23"/>
            </p:nvPicPr>
            <p:blipFill>
              <a:blip r:embed="rId31"/>
            </p:blipFill>
            <p:spPr>
              <a:xfrm>
                <a:off x="9859303" y="1139240"/>
                <a:ext cx="107228" cy="16919"/>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25" name="墨迹 24"/>
              <p14:cNvContentPartPr/>
              <p14:nvPr/>
            </p14:nvContentPartPr>
            <p14:xfrm>
              <a:off x="9864947" y="1082842"/>
              <a:ext cx="16930" cy="219952"/>
            </p14:xfrm>
          </p:contentPart>
        </mc:Choice>
        <mc:Fallback xmlns="">
          <p:pic>
            <p:nvPicPr>
              <p:cNvPr id="25" name="墨迹 24"/>
            </p:nvPicPr>
            <p:blipFill>
              <a:blip r:embed="rId33"/>
            </p:blipFill>
            <p:spPr>
              <a:xfrm>
                <a:off x="9864947" y="1082842"/>
                <a:ext cx="16930" cy="219952"/>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26" name="墨迹 25"/>
              <p14:cNvContentPartPr/>
              <p14:nvPr/>
            </p14:nvContentPartPr>
            <p14:xfrm>
              <a:off x="9774650" y="1283055"/>
              <a:ext cx="273713" cy="47938"/>
            </p14:xfrm>
          </p:contentPart>
        </mc:Choice>
        <mc:Fallback xmlns="">
          <p:pic>
            <p:nvPicPr>
              <p:cNvPr id="26" name="墨迹 25"/>
            </p:nvPicPr>
            <p:blipFill>
              <a:blip r:embed="rId35"/>
            </p:blipFill>
            <p:spPr>
              <a:xfrm>
                <a:off x="9774650" y="1283055"/>
                <a:ext cx="273713" cy="47938"/>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7" name="墨迹 26"/>
              <p14:cNvContentPartPr/>
              <p14:nvPr/>
            </p14:nvContentPartPr>
            <p14:xfrm>
              <a:off x="10079402" y="930567"/>
              <a:ext cx="141089" cy="248151"/>
            </p14:xfrm>
          </p:contentPart>
        </mc:Choice>
        <mc:Fallback xmlns="">
          <p:pic>
            <p:nvPicPr>
              <p:cNvPr id="27" name="墨迹 26"/>
            </p:nvPicPr>
            <p:blipFill>
              <a:blip r:embed="rId37"/>
            </p:blipFill>
            <p:spPr>
              <a:xfrm>
                <a:off x="10079402" y="930567"/>
                <a:ext cx="141089" cy="248151"/>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8" name="墨迹 27"/>
              <p14:cNvContentPartPr/>
              <p14:nvPr/>
            </p14:nvContentPartPr>
            <p14:xfrm>
              <a:off x="9994749" y="1082842"/>
              <a:ext cx="248316" cy="293269"/>
            </p14:xfrm>
          </p:contentPart>
        </mc:Choice>
        <mc:Fallback xmlns="">
          <p:pic>
            <p:nvPicPr>
              <p:cNvPr id="28" name="墨迹 27"/>
            </p:nvPicPr>
            <p:blipFill>
              <a:blip r:embed="rId39"/>
            </p:blipFill>
            <p:spPr>
              <a:xfrm>
                <a:off x="9994749" y="1082842"/>
                <a:ext cx="248316" cy="293269"/>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9" name="墨迹 28"/>
              <p14:cNvContentPartPr/>
              <p14:nvPr/>
            </p14:nvContentPartPr>
            <p14:xfrm>
              <a:off x="10099155" y="1167439"/>
              <a:ext cx="104406" cy="225592"/>
            </p14:xfrm>
          </p:contentPart>
        </mc:Choice>
        <mc:Fallback xmlns="">
          <p:pic>
            <p:nvPicPr>
              <p:cNvPr id="29" name="墨迹 28"/>
            </p:nvPicPr>
            <p:blipFill>
              <a:blip r:embed="rId41"/>
            </p:blipFill>
            <p:spPr>
              <a:xfrm>
                <a:off x="10099155" y="1167439"/>
                <a:ext cx="104406" cy="225592"/>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30" name="墨迹 29"/>
              <p14:cNvContentPartPr/>
              <p14:nvPr/>
            </p14:nvContentPartPr>
            <p14:xfrm>
              <a:off x="10502669" y="1015164"/>
              <a:ext cx="287821" cy="293270"/>
            </p14:xfrm>
          </p:contentPart>
        </mc:Choice>
        <mc:Fallback xmlns="">
          <p:pic>
            <p:nvPicPr>
              <p:cNvPr id="30" name="墨迹 29"/>
            </p:nvPicPr>
            <p:blipFill>
              <a:blip r:embed="rId43"/>
            </p:blipFill>
            <p:spPr>
              <a:xfrm>
                <a:off x="10502669" y="1015164"/>
                <a:ext cx="287821" cy="293270"/>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31" name="墨迹 30"/>
              <p14:cNvContentPartPr/>
              <p14:nvPr/>
            </p14:nvContentPartPr>
            <p14:xfrm>
              <a:off x="10796134" y="1189998"/>
              <a:ext cx="129802" cy="101516"/>
            </p14:xfrm>
          </p:contentPart>
        </mc:Choice>
        <mc:Fallback xmlns="">
          <p:pic>
            <p:nvPicPr>
              <p:cNvPr id="31" name="墨迹 30"/>
            </p:nvPicPr>
            <p:blipFill>
              <a:blip r:embed="rId45"/>
            </p:blipFill>
            <p:spPr>
              <a:xfrm>
                <a:off x="10796134" y="1189998"/>
                <a:ext cx="129802" cy="101516"/>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32" name="墨迹 31"/>
              <p14:cNvContentPartPr/>
              <p14:nvPr/>
            </p14:nvContentPartPr>
            <p14:xfrm>
              <a:off x="10988016" y="1094121"/>
              <a:ext cx="220099" cy="135356"/>
            </p14:xfrm>
          </p:contentPart>
        </mc:Choice>
        <mc:Fallback xmlns="">
          <p:pic>
            <p:nvPicPr>
              <p:cNvPr id="32" name="墨迹 31"/>
            </p:nvPicPr>
            <p:blipFill>
              <a:blip r:embed="rId47"/>
            </p:blipFill>
            <p:spPr>
              <a:xfrm>
                <a:off x="10988016" y="1094121"/>
                <a:ext cx="220099" cy="135356"/>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33" name="墨迹 32"/>
              <p14:cNvContentPartPr/>
              <p14:nvPr/>
            </p14:nvContentPartPr>
            <p14:xfrm>
              <a:off x="11326630" y="964406"/>
              <a:ext cx="16930" cy="366587"/>
            </p14:xfrm>
          </p:contentPart>
        </mc:Choice>
        <mc:Fallback xmlns="">
          <p:pic>
            <p:nvPicPr>
              <p:cNvPr id="33" name="墨迹 32"/>
            </p:nvPicPr>
            <p:blipFill>
              <a:blip r:embed="rId49"/>
            </p:blipFill>
            <p:spPr>
              <a:xfrm>
                <a:off x="11326630" y="964406"/>
                <a:ext cx="16930" cy="366587"/>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34" name="墨迹 33"/>
              <p14:cNvContentPartPr/>
              <p14:nvPr/>
            </p14:nvContentPartPr>
            <p14:xfrm>
              <a:off x="11343560" y="1065922"/>
              <a:ext cx="163664" cy="152275"/>
            </p14:xfrm>
          </p:contentPart>
        </mc:Choice>
        <mc:Fallback xmlns="">
          <p:pic>
            <p:nvPicPr>
              <p:cNvPr id="34" name="墨迹 33"/>
            </p:nvPicPr>
            <p:blipFill>
              <a:blip r:embed="rId51"/>
            </p:blipFill>
            <p:spPr>
              <a:xfrm>
                <a:off x="11343560" y="1065922"/>
                <a:ext cx="163664" cy="152275"/>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35" name="墨迹 34"/>
              <p14:cNvContentPartPr/>
              <p14:nvPr/>
            </p14:nvContentPartPr>
            <p14:xfrm>
              <a:off x="11490292" y="1077202"/>
              <a:ext cx="158020" cy="468103"/>
            </p14:xfrm>
          </p:contentPart>
        </mc:Choice>
        <mc:Fallback xmlns="">
          <p:pic>
            <p:nvPicPr>
              <p:cNvPr id="35" name="墨迹 34"/>
            </p:nvPicPr>
            <p:blipFill>
              <a:blip r:embed="rId53"/>
            </p:blipFill>
            <p:spPr>
              <a:xfrm>
                <a:off x="11490292" y="1077202"/>
                <a:ext cx="158020" cy="468103"/>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36" name="墨迹 35"/>
              <p14:cNvContentPartPr/>
              <p14:nvPr/>
            </p14:nvContentPartPr>
            <p14:xfrm>
              <a:off x="11614451" y="1156159"/>
              <a:ext cx="141089" cy="152275"/>
            </p14:xfrm>
          </p:contentPart>
        </mc:Choice>
        <mc:Fallback xmlns="">
          <p:pic>
            <p:nvPicPr>
              <p:cNvPr id="36" name="墨迹 35"/>
            </p:nvPicPr>
            <p:blipFill>
              <a:blip r:embed="rId55"/>
            </p:blipFill>
            <p:spPr>
              <a:xfrm>
                <a:off x="11614451" y="1156159"/>
                <a:ext cx="141089" cy="152275"/>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7" name="墨迹 36"/>
              <p14:cNvContentPartPr/>
              <p14:nvPr/>
            </p14:nvContentPartPr>
            <p14:xfrm>
              <a:off x="10649402" y="1432509"/>
              <a:ext cx="112871" cy="59218"/>
            </p14:xfrm>
          </p:contentPart>
        </mc:Choice>
        <mc:Fallback xmlns="">
          <p:pic>
            <p:nvPicPr>
              <p:cNvPr id="37" name="墨迹 36"/>
            </p:nvPicPr>
            <p:blipFill>
              <a:blip r:embed="rId57"/>
            </p:blipFill>
            <p:spPr>
              <a:xfrm>
                <a:off x="10649402" y="1432509"/>
                <a:ext cx="112871" cy="59218"/>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8" name="墨迹 37"/>
              <p14:cNvContentPartPr/>
              <p14:nvPr/>
            </p14:nvContentPartPr>
            <p14:xfrm>
              <a:off x="10587322" y="1553765"/>
              <a:ext cx="135446" cy="2820"/>
            </p14:xfrm>
          </p:contentPart>
        </mc:Choice>
        <mc:Fallback xmlns="">
          <p:pic>
            <p:nvPicPr>
              <p:cNvPr id="38" name="墨迹 37"/>
            </p:nvPicPr>
            <p:blipFill>
              <a:blip r:embed="rId59"/>
            </p:blipFill>
            <p:spPr>
              <a:xfrm>
                <a:off x="10587322" y="1553765"/>
                <a:ext cx="135446" cy="2820"/>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9" name="墨迹 38"/>
              <p14:cNvContentPartPr/>
              <p14:nvPr/>
            </p14:nvContentPartPr>
            <p14:xfrm>
              <a:off x="10553461" y="1505827"/>
              <a:ext cx="141089" cy="197393"/>
            </p14:xfrm>
          </p:contentPart>
        </mc:Choice>
        <mc:Fallback xmlns="">
          <p:pic>
            <p:nvPicPr>
              <p:cNvPr id="39" name="墨迹 38"/>
            </p:nvPicPr>
            <p:blipFill>
              <a:blip r:embed="rId61"/>
            </p:blipFill>
            <p:spPr>
              <a:xfrm>
                <a:off x="10553461" y="1505827"/>
                <a:ext cx="141089" cy="197393"/>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40" name="墨迹 39"/>
              <p14:cNvContentPartPr/>
              <p14:nvPr/>
            </p14:nvContentPartPr>
            <p14:xfrm>
              <a:off x="10666333" y="1612983"/>
              <a:ext cx="180594" cy="112796"/>
            </p14:xfrm>
          </p:contentPart>
        </mc:Choice>
        <mc:Fallback xmlns="">
          <p:pic>
            <p:nvPicPr>
              <p:cNvPr id="40" name="墨迹 39"/>
            </p:nvPicPr>
            <p:blipFill>
              <a:blip r:embed="rId63"/>
            </p:blipFill>
            <p:spPr>
              <a:xfrm>
                <a:off x="10666333" y="1612983"/>
                <a:ext cx="180594" cy="112796"/>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41" name="墨迹 40"/>
              <p14:cNvContentPartPr/>
              <p14:nvPr/>
            </p14:nvContentPartPr>
            <p14:xfrm>
              <a:off x="10954154" y="1409950"/>
              <a:ext cx="16930" cy="313009"/>
            </p14:xfrm>
          </p:contentPart>
        </mc:Choice>
        <mc:Fallback xmlns="">
          <p:pic>
            <p:nvPicPr>
              <p:cNvPr id="41" name="墨迹 40"/>
            </p:nvPicPr>
            <p:blipFill>
              <a:blip r:embed="rId65"/>
            </p:blipFill>
            <p:spPr>
              <a:xfrm>
                <a:off x="10954154" y="1409950"/>
                <a:ext cx="16930" cy="313009"/>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42" name="墨迹 41"/>
              <p14:cNvContentPartPr/>
              <p14:nvPr/>
            </p14:nvContentPartPr>
            <p14:xfrm>
              <a:off x="10897718" y="1593244"/>
              <a:ext cx="211634" cy="172014"/>
            </p14:xfrm>
          </p:contentPart>
        </mc:Choice>
        <mc:Fallback xmlns="">
          <p:pic>
            <p:nvPicPr>
              <p:cNvPr id="42" name="墨迹 41"/>
            </p:nvPicPr>
            <p:blipFill>
              <a:blip r:embed="rId67"/>
            </p:blipFill>
            <p:spPr>
              <a:xfrm>
                <a:off x="10897718" y="1593244"/>
                <a:ext cx="211634" cy="172014"/>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43" name="墨迹 42"/>
              <p14:cNvContentPartPr/>
              <p14:nvPr/>
            </p14:nvContentPartPr>
            <p14:xfrm>
              <a:off x="11202471" y="1460708"/>
              <a:ext cx="205991" cy="259431"/>
            </p14:xfrm>
          </p:contentPart>
        </mc:Choice>
        <mc:Fallback xmlns="">
          <p:pic>
            <p:nvPicPr>
              <p:cNvPr id="43" name="墨迹 42"/>
            </p:nvPicPr>
            <p:blipFill>
              <a:blip r:embed="rId69"/>
            </p:blipFill>
            <p:spPr>
              <a:xfrm>
                <a:off x="11202471" y="1460708"/>
                <a:ext cx="205991" cy="259431"/>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44" name="墨迹 43"/>
              <p14:cNvContentPartPr/>
              <p14:nvPr/>
            </p14:nvContentPartPr>
            <p14:xfrm>
              <a:off x="11354847" y="1455069"/>
              <a:ext cx="262427" cy="397606"/>
            </p14:xfrm>
          </p:contentPart>
        </mc:Choice>
        <mc:Fallback xmlns="">
          <p:pic>
            <p:nvPicPr>
              <p:cNvPr id="44" name="墨迹 43"/>
            </p:nvPicPr>
            <p:blipFill>
              <a:blip r:embed="rId71"/>
            </p:blipFill>
            <p:spPr>
              <a:xfrm>
                <a:off x="11354847" y="1455069"/>
                <a:ext cx="262427" cy="397606"/>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45" name="墨迹 44"/>
              <p14:cNvContentPartPr/>
              <p14:nvPr/>
            </p14:nvContentPartPr>
            <p14:xfrm>
              <a:off x="11445144" y="1584784"/>
              <a:ext cx="214455" cy="197393"/>
            </p14:xfrm>
          </p:contentPart>
        </mc:Choice>
        <mc:Fallback xmlns="">
          <p:pic>
            <p:nvPicPr>
              <p:cNvPr id="45" name="墨迹 44"/>
            </p:nvPicPr>
            <p:blipFill>
              <a:blip r:embed="rId73"/>
            </p:blipFill>
            <p:spPr>
              <a:xfrm>
                <a:off x="11445144" y="1584784"/>
                <a:ext cx="214455" cy="197393"/>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46" name="墨迹 45"/>
              <p14:cNvContentPartPr/>
              <p14:nvPr/>
            </p14:nvContentPartPr>
            <p14:xfrm>
              <a:off x="11574946" y="1415590"/>
              <a:ext cx="76187" cy="56398"/>
            </p14:xfrm>
          </p:contentPart>
        </mc:Choice>
        <mc:Fallback xmlns="">
          <p:pic>
            <p:nvPicPr>
              <p:cNvPr id="46" name="墨迹 45"/>
            </p:nvPicPr>
            <p:blipFill>
              <a:blip r:embed="rId75"/>
            </p:blipFill>
            <p:spPr>
              <a:xfrm>
                <a:off x="11574946" y="1415590"/>
                <a:ext cx="76187" cy="56398"/>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7" name="墨迹 46"/>
              <p14:cNvContentPartPr/>
              <p14:nvPr/>
            </p14:nvContentPartPr>
            <p14:xfrm>
              <a:off x="8188809" y="1742699"/>
              <a:ext cx="2460593" cy="2396916"/>
            </p14:xfrm>
          </p:contentPart>
        </mc:Choice>
        <mc:Fallback xmlns="">
          <p:pic>
            <p:nvPicPr>
              <p:cNvPr id="47" name="墨迹 46"/>
            </p:nvPicPr>
            <p:blipFill>
              <a:blip r:embed="rId77"/>
            </p:blipFill>
            <p:spPr>
              <a:xfrm>
                <a:off x="8188809" y="1742699"/>
                <a:ext cx="2460593" cy="2396916"/>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8" name="墨迹 47"/>
              <p14:cNvContentPartPr/>
              <p14:nvPr/>
            </p14:nvContentPartPr>
            <p14:xfrm>
              <a:off x="7714750" y="2385636"/>
              <a:ext cx="3589306" cy="1804737"/>
            </p14:xfrm>
          </p:contentPart>
        </mc:Choice>
        <mc:Fallback xmlns="">
          <p:pic>
            <p:nvPicPr>
              <p:cNvPr id="48" name="墨迹 47"/>
            </p:nvPicPr>
            <p:blipFill>
              <a:blip r:embed="rId79"/>
            </p:blipFill>
            <p:spPr>
              <a:xfrm>
                <a:off x="7714750" y="2385636"/>
                <a:ext cx="3589306" cy="1804737"/>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9" name="墨迹 48"/>
              <p14:cNvContentPartPr/>
              <p14:nvPr/>
            </p14:nvContentPartPr>
            <p14:xfrm>
              <a:off x="6800492" y="3254166"/>
              <a:ext cx="1247228" cy="451184"/>
            </p14:xfrm>
          </p:contentPart>
        </mc:Choice>
        <mc:Fallback xmlns="">
          <p:pic>
            <p:nvPicPr>
              <p:cNvPr id="49" name="墨迹 48"/>
            </p:nvPicPr>
            <p:blipFill>
              <a:blip r:embed="rId81"/>
            </p:blipFill>
            <p:spPr>
              <a:xfrm>
                <a:off x="6800492" y="3254166"/>
                <a:ext cx="1247228" cy="451184"/>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50" name="墨迹 49"/>
              <p14:cNvContentPartPr/>
              <p14:nvPr/>
            </p14:nvContentPartPr>
            <p14:xfrm>
              <a:off x="6642473" y="3581274"/>
              <a:ext cx="265247" cy="200213"/>
            </p14:xfrm>
          </p:contentPart>
        </mc:Choice>
        <mc:Fallback xmlns="">
          <p:pic>
            <p:nvPicPr>
              <p:cNvPr id="50" name="墨迹 49"/>
            </p:nvPicPr>
            <p:blipFill>
              <a:blip r:embed="rId83"/>
            </p:blipFill>
            <p:spPr>
              <a:xfrm>
                <a:off x="6642473" y="3581274"/>
                <a:ext cx="265247" cy="200213"/>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51" name="墨迹 50"/>
              <p14:cNvContentPartPr/>
              <p14:nvPr/>
            </p14:nvContentPartPr>
            <p14:xfrm>
              <a:off x="5699998" y="3592554"/>
              <a:ext cx="239851" cy="265071"/>
            </p14:xfrm>
          </p:contentPart>
        </mc:Choice>
        <mc:Fallback xmlns="">
          <p:pic>
            <p:nvPicPr>
              <p:cNvPr id="51" name="墨迹 50"/>
            </p:nvPicPr>
            <p:blipFill>
              <a:blip r:embed="rId85"/>
            </p:blipFill>
            <p:spPr>
              <a:xfrm>
                <a:off x="5699998" y="3592554"/>
                <a:ext cx="239851" cy="265071"/>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52" name="墨迹 51"/>
              <p14:cNvContentPartPr/>
              <p14:nvPr/>
            </p14:nvContentPartPr>
            <p14:xfrm>
              <a:off x="6016037" y="3620753"/>
              <a:ext cx="169307" cy="248151"/>
            </p14:xfrm>
          </p:contentPart>
        </mc:Choice>
        <mc:Fallback xmlns="">
          <p:pic>
            <p:nvPicPr>
              <p:cNvPr id="52" name="墨迹 51"/>
            </p:nvPicPr>
            <p:blipFill>
              <a:blip r:embed="rId87"/>
            </p:blipFill>
            <p:spPr>
              <a:xfrm>
                <a:off x="6016037" y="3620753"/>
                <a:ext cx="169307" cy="248151"/>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53" name="墨迹 52"/>
              <p14:cNvContentPartPr/>
              <p14:nvPr/>
            </p14:nvContentPartPr>
            <p14:xfrm>
              <a:off x="6236136" y="3564355"/>
              <a:ext cx="50792" cy="315829"/>
            </p14:xfrm>
          </p:contentPart>
        </mc:Choice>
        <mc:Fallback xmlns="">
          <p:pic>
            <p:nvPicPr>
              <p:cNvPr id="53" name="墨迹 52"/>
            </p:nvPicPr>
            <p:blipFill>
              <a:blip r:embed="rId89"/>
            </p:blipFill>
            <p:spPr>
              <a:xfrm>
                <a:off x="6236136" y="3564355"/>
                <a:ext cx="50792" cy="315829"/>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54" name="墨迹 53"/>
              <p14:cNvContentPartPr/>
              <p14:nvPr/>
            </p14:nvContentPartPr>
            <p14:xfrm>
              <a:off x="6258710" y="3632032"/>
              <a:ext cx="132624" cy="203033"/>
            </p14:xfrm>
          </p:contentPart>
        </mc:Choice>
        <mc:Fallback xmlns="">
          <p:pic>
            <p:nvPicPr>
              <p:cNvPr id="54" name="墨迹 53"/>
            </p:nvPicPr>
            <p:blipFill>
              <a:blip r:embed="rId91"/>
            </p:blipFill>
            <p:spPr>
              <a:xfrm>
                <a:off x="6258710" y="3632032"/>
                <a:ext cx="132624" cy="203033"/>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55" name="墨迹 54"/>
              <p14:cNvContentPartPr/>
              <p14:nvPr/>
            </p14:nvContentPartPr>
            <p14:xfrm>
              <a:off x="6349007" y="3694070"/>
              <a:ext cx="112872" cy="465284"/>
            </p14:xfrm>
          </p:contentPart>
        </mc:Choice>
        <mc:Fallback xmlns="">
          <p:pic>
            <p:nvPicPr>
              <p:cNvPr id="55" name="墨迹 54"/>
            </p:nvPicPr>
            <p:blipFill>
              <a:blip r:embed="rId93"/>
            </p:blipFill>
            <p:spPr>
              <a:xfrm>
                <a:off x="6349007" y="3694070"/>
                <a:ext cx="112872" cy="465284"/>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56" name="墨迹 55"/>
              <p14:cNvContentPartPr/>
              <p14:nvPr/>
            </p14:nvContentPartPr>
            <p14:xfrm>
              <a:off x="6439304" y="3761748"/>
              <a:ext cx="95941" cy="160734"/>
            </p14:xfrm>
          </p:contentPart>
        </mc:Choice>
        <mc:Fallback xmlns="">
          <p:pic>
            <p:nvPicPr>
              <p:cNvPr id="56" name="墨迹 55"/>
            </p:nvPicPr>
            <p:blipFill>
              <a:blip r:embed="rId95"/>
            </p:blipFill>
            <p:spPr>
              <a:xfrm>
                <a:off x="6439304" y="3761748"/>
                <a:ext cx="95941" cy="160734"/>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57" name="墨迹 56"/>
              <p14:cNvContentPartPr/>
              <p14:nvPr/>
            </p14:nvContentPartPr>
            <p14:xfrm>
              <a:off x="654653" y="1708860"/>
              <a:ext cx="124158" cy="225592"/>
            </p14:xfrm>
          </p:contentPart>
        </mc:Choice>
        <mc:Fallback xmlns="">
          <p:pic>
            <p:nvPicPr>
              <p:cNvPr id="57" name="墨迹 56"/>
            </p:nvPicPr>
            <p:blipFill>
              <a:blip r:embed="rId97"/>
            </p:blipFill>
            <p:spPr>
              <a:xfrm>
                <a:off x="654653" y="1708860"/>
                <a:ext cx="124158" cy="225592"/>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58" name="墨迹 57"/>
              <p14:cNvContentPartPr/>
              <p14:nvPr/>
            </p14:nvContentPartPr>
            <p14:xfrm>
              <a:off x="773168" y="1714500"/>
              <a:ext cx="45148" cy="259430"/>
            </p14:xfrm>
          </p:contentPart>
        </mc:Choice>
        <mc:Fallback xmlns="">
          <p:pic>
            <p:nvPicPr>
              <p:cNvPr id="58" name="墨迹 57"/>
            </p:nvPicPr>
            <p:blipFill>
              <a:blip r:embed="rId99"/>
            </p:blipFill>
            <p:spPr>
              <a:xfrm>
                <a:off x="773168" y="1714500"/>
                <a:ext cx="45148" cy="259430"/>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59" name="墨迹 58"/>
              <p14:cNvContentPartPr/>
              <p14:nvPr/>
            </p14:nvContentPartPr>
            <p14:xfrm>
              <a:off x="688514" y="1858314"/>
              <a:ext cx="101584" cy="8460"/>
            </p14:xfrm>
          </p:contentPart>
        </mc:Choice>
        <mc:Fallback xmlns="">
          <p:pic>
            <p:nvPicPr>
              <p:cNvPr id="59" name="墨迹 58"/>
            </p:nvPicPr>
            <p:blipFill>
              <a:blip r:embed="rId101"/>
            </p:blipFill>
            <p:spPr>
              <a:xfrm>
                <a:off x="688514" y="1858314"/>
                <a:ext cx="101584" cy="8460"/>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60" name="墨迹 59"/>
              <p14:cNvContentPartPr/>
              <p14:nvPr/>
            </p14:nvContentPartPr>
            <p14:xfrm>
              <a:off x="1004554" y="1827296"/>
              <a:ext cx="45148" cy="42298"/>
            </p14:xfrm>
          </p:contentPart>
        </mc:Choice>
        <mc:Fallback xmlns="">
          <p:pic>
            <p:nvPicPr>
              <p:cNvPr id="60" name="墨迹 59"/>
            </p:nvPicPr>
            <p:blipFill>
              <a:blip r:embed="rId103"/>
            </p:blipFill>
            <p:spPr>
              <a:xfrm>
                <a:off x="1004554" y="1827296"/>
                <a:ext cx="45148" cy="42298"/>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61" name="墨迹 60"/>
              <p14:cNvContentPartPr/>
              <p14:nvPr/>
            </p14:nvContentPartPr>
            <p14:xfrm>
              <a:off x="993266" y="1928812"/>
              <a:ext cx="36684" cy="36659"/>
            </p14:xfrm>
          </p:contentPart>
        </mc:Choice>
        <mc:Fallback xmlns="">
          <p:pic>
            <p:nvPicPr>
              <p:cNvPr id="61" name="墨迹 60"/>
            </p:nvPicPr>
            <p:blipFill>
              <a:blip r:embed="rId105"/>
            </p:blipFill>
            <p:spPr>
              <a:xfrm>
                <a:off x="993266" y="1928812"/>
                <a:ext cx="36684" cy="36659"/>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62" name="墨迹 61"/>
              <p14:cNvContentPartPr/>
              <p14:nvPr/>
            </p14:nvContentPartPr>
            <p14:xfrm>
              <a:off x="1467326" y="1753978"/>
              <a:ext cx="172128" cy="152275"/>
            </p14:xfrm>
          </p:contentPart>
        </mc:Choice>
        <mc:Fallback xmlns="">
          <p:pic>
            <p:nvPicPr>
              <p:cNvPr id="62" name="墨迹 61"/>
            </p:nvPicPr>
            <p:blipFill>
              <a:blip r:embed="rId107"/>
            </p:blipFill>
            <p:spPr>
              <a:xfrm>
                <a:off x="1467326" y="1753978"/>
                <a:ext cx="172128" cy="152275"/>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63" name="墨迹 62"/>
              <p14:cNvContentPartPr/>
              <p14:nvPr/>
            </p14:nvContentPartPr>
            <p14:xfrm>
              <a:off x="1732573" y="1700400"/>
              <a:ext cx="62079" cy="8460"/>
            </p14:xfrm>
          </p:contentPart>
        </mc:Choice>
        <mc:Fallback xmlns="">
          <p:pic>
            <p:nvPicPr>
              <p:cNvPr id="63" name="墨迹 62"/>
            </p:nvPicPr>
            <p:blipFill>
              <a:blip r:embed="rId109"/>
            </p:blipFill>
            <p:spPr>
              <a:xfrm>
                <a:off x="1732573" y="1700400"/>
                <a:ext cx="62079" cy="8460"/>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64" name="墨迹 63"/>
              <p14:cNvContentPartPr/>
              <p14:nvPr/>
            </p14:nvContentPartPr>
            <p14:xfrm>
              <a:off x="1670494" y="1669381"/>
              <a:ext cx="220099" cy="242512"/>
            </p14:xfrm>
          </p:contentPart>
        </mc:Choice>
        <mc:Fallback xmlns="">
          <p:pic>
            <p:nvPicPr>
              <p:cNvPr id="64" name="墨迹 63"/>
            </p:nvPicPr>
            <p:blipFill>
              <a:blip r:embed="rId111"/>
            </p:blipFill>
            <p:spPr>
              <a:xfrm>
                <a:off x="1670494" y="1669381"/>
                <a:ext cx="220099" cy="242512"/>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65" name="墨迹 64"/>
              <p14:cNvContentPartPr/>
              <p14:nvPr/>
            </p14:nvContentPartPr>
            <p14:xfrm>
              <a:off x="2059900" y="1686300"/>
              <a:ext cx="211633" cy="186114"/>
            </p14:xfrm>
          </p:contentPart>
        </mc:Choice>
        <mc:Fallback xmlns="">
          <p:pic>
            <p:nvPicPr>
              <p:cNvPr id="65" name="墨迹 64"/>
            </p:nvPicPr>
            <p:blipFill>
              <a:blip r:embed="rId113"/>
            </p:blipFill>
            <p:spPr>
              <a:xfrm>
                <a:off x="2059900" y="1686300"/>
                <a:ext cx="211633" cy="186114"/>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66" name="墨迹 65"/>
              <p14:cNvContentPartPr/>
              <p14:nvPr/>
            </p14:nvContentPartPr>
            <p14:xfrm>
              <a:off x="2381583" y="1669381"/>
              <a:ext cx="220099" cy="157914"/>
            </p14:xfrm>
          </p:contentPart>
        </mc:Choice>
        <mc:Fallback xmlns="">
          <p:pic>
            <p:nvPicPr>
              <p:cNvPr id="66" name="墨迹 65"/>
            </p:nvPicPr>
            <p:blipFill>
              <a:blip r:embed="rId115"/>
            </p:blipFill>
            <p:spPr>
              <a:xfrm>
                <a:off x="2381583" y="1669381"/>
                <a:ext cx="220099" cy="157914"/>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67" name="墨迹 66"/>
              <p14:cNvContentPartPr/>
              <p14:nvPr/>
            </p14:nvContentPartPr>
            <p14:xfrm>
              <a:off x="2652474" y="1607343"/>
              <a:ext cx="16931" cy="296090"/>
            </p14:xfrm>
          </p:contentPart>
        </mc:Choice>
        <mc:Fallback xmlns="">
          <p:pic>
            <p:nvPicPr>
              <p:cNvPr id="67" name="墨迹 66"/>
            </p:nvPicPr>
            <p:blipFill>
              <a:blip r:embed="rId117"/>
            </p:blipFill>
            <p:spPr>
              <a:xfrm>
                <a:off x="2652474" y="1607343"/>
                <a:ext cx="16931" cy="296090"/>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68" name="墨迹 67"/>
              <p14:cNvContentPartPr/>
              <p14:nvPr/>
            </p14:nvContentPartPr>
            <p14:xfrm>
              <a:off x="2691979" y="1646822"/>
              <a:ext cx="115693" cy="157914"/>
            </p14:xfrm>
          </p:contentPart>
        </mc:Choice>
        <mc:Fallback xmlns="">
          <p:pic>
            <p:nvPicPr>
              <p:cNvPr id="68" name="墨迹 67"/>
            </p:nvPicPr>
            <p:blipFill>
              <a:blip r:embed="rId119"/>
            </p:blipFill>
            <p:spPr>
              <a:xfrm>
                <a:off x="2691979" y="1646822"/>
                <a:ext cx="115693" cy="157914"/>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69" name="墨迹 68"/>
              <p14:cNvContentPartPr/>
              <p14:nvPr/>
            </p14:nvContentPartPr>
            <p14:xfrm>
              <a:off x="2816137" y="1708860"/>
              <a:ext cx="129802" cy="375047"/>
            </p14:xfrm>
          </p:contentPart>
        </mc:Choice>
        <mc:Fallback xmlns="">
          <p:pic>
            <p:nvPicPr>
              <p:cNvPr id="69" name="墨迹 68"/>
            </p:nvPicPr>
            <p:blipFill>
              <a:blip r:embed="rId121"/>
            </p:blipFill>
            <p:spPr>
              <a:xfrm>
                <a:off x="2816137" y="1708860"/>
                <a:ext cx="129802" cy="375047"/>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70" name="墨迹 69"/>
              <p14:cNvContentPartPr/>
              <p14:nvPr/>
            </p14:nvContentPartPr>
            <p14:xfrm>
              <a:off x="2962870" y="1742699"/>
              <a:ext cx="62079" cy="112796"/>
            </p14:xfrm>
          </p:contentPart>
        </mc:Choice>
        <mc:Fallback xmlns="">
          <p:pic>
            <p:nvPicPr>
              <p:cNvPr id="70" name="墨迹 69"/>
            </p:nvPicPr>
            <p:blipFill>
              <a:blip r:embed="rId123"/>
            </p:blipFill>
            <p:spPr>
              <a:xfrm>
                <a:off x="2962870" y="1742699"/>
                <a:ext cx="62079" cy="112796"/>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71" name="墨迹 70"/>
              <p14:cNvContentPartPr/>
              <p14:nvPr/>
            </p14:nvContentPartPr>
            <p14:xfrm>
              <a:off x="3578018" y="1607343"/>
              <a:ext cx="67723" cy="104337"/>
            </p14:xfrm>
          </p:contentPart>
        </mc:Choice>
        <mc:Fallback xmlns="">
          <p:pic>
            <p:nvPicPr>
              <p:cNvPr id="71" name="墨迹 70"/>
            </p:nvPicPr>
            <p:blipFill>
              <a:blip r:embed="rId125"/>
            </p:blipFill>
            <p:spPr>
              <a:xfrm>
                <a:off x="3578018" y="1607343"/>
                <a:ext cx="67723" cy="104337"/>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72" name="墨迹 71"/>
              <p14:cNvContentPartPr/>
              <p14:nvPr/>
            </p14:nvContentPartPr>
            <p14:xfrm>
              <a:off x="3470790" y="1748338"/>
              <a:ext cx="169307" cy="16920"/>
            </p14:xfrm>
          </p:contentPart>
        </mc:Choice>
        <mc:Fallback xmlns="">
          <p:pic>
            <p:nvPicPr>
              <p:cNvPr id="72" name="墨迹 71"/>
            </p:nvPicPr>
            <p:blipFill>
              <a:blip r:embed="rId127"/>
            </p:blipFill>
            <p:spPr>
              <a:xfrm>
                <a:off x="3470790" y="1748338"/>
                <a:ext cx="169307" cy="16920"/>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73" name="墨迹 72"/>
              <p14:cNvContentPartPr/>
              <p14:nvPr/>
            </p14:nvContentPartPr>
            <p14:xfrm>
              <a:off x="3484899" y="1714500"/>
              <a:ext cx="126981" cy="149454"/>
            </p14:xfrm>
          </p:contentPart>
        </mc:Choice>
        <mc:Fallback xmlns="">
          <p:pic>
            <p:nvPicPr>
              <p:cNvPr id="73" name="墨迹 72"/>
            </p:nvPicPr>
            <p:blipFill>
              <a:blip r:embed="rId129"/>
            </p:blipFill>
            <p:spPr>
              <a:xfrm>
                <a:off x="3484899" y="1714500"/>
                <a:ext cx="126981" cy="149454"/>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74" name="墨迹 73"/>
              <p14:cNvContentPartPr/>
              <p14:nvPr/>
            </p14:nvContentPartPr>
            <p14:xfrm>
              <a:off x="3572375" y="1799097"/>
              <a:ext cx="160841" cy="90236"/>
            </p14:xfrm>
          </p:contentPart>
        </mc:Choice>
        <mc:Fallback xmlns="">
          <p:pic>
            <p:nvPicPr>
              <p:cNvPr id="74" name="墨迹 73"/>
            </p:nvPicPr>
            <p:blipFill>
              <a:blip r:embed="rId131"/>
            </p:blipFill>
            <p:spPr>
              <a:xfrm>
                <a:off x="3572375" y="1799097"/>
                <a:ext cx="160841" cy="90236"/>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75" name="墨迹 74"/>
              <p14:cNvContentPartPr/>
              <p14:nvPr/>
            </p14:nvContentPartPr>
            <p14:xfrm>
              <a:off x="3868662" y="1528386"/>
              <a:ext cx="8465" cy="386327"/>
            </p14:xfrm>
          </p:contentPart>
        </mc:Choice>
        <mc:Fallback xmlns="">
          <p:pic>
            <p:nvPicPr>
              <p:cNvPr id="75" name="墨迹 74"/>
            </p:nvPicPr>
            <p:blipFill>
              <a:blip r:embed="rId133"/>
            </p:blipFill>
            <p:spPr>
              <a:xfrm>
                <a:off x="3868662" y="1528386"/>
                <a:ext cx="8465" cy="386327"/>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76" name="墨迹 75"/>
              <p14:cNvContentPartPr/>
              <p14:nvPr/>
            </p14:nvContentPartPr>
            <p14:xfrm>
              <a:off x="3775543" y="1804736"/>
              <a:ext cx="205990" cy="186114"/>
            </p14:xfrm>
          </p:contentPart>
        </mc:Choice>
        <mc:Fallback xmlns="">
          <p:pic>
            <p:nvPicPr>
              <p:cNvPr id="76" name="墨迹 75"/>
            </p:nvPicPr>
            <p:blipFill>
              <a:blip r:embed="rId135"/>
            </p:blipFill>
            <p:spPr>
              <a:xfrm>
                <a:off x="3775543" y="1804736"/>
                <a:ext cx="205990" cy="186114"/>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77" name="墨迹 76"/>
              <p14:cNvContentPartPr/>
              <p14:nvPr/>
            </p14:nvContentPartPr>
            <p14:xfrm>
              <a:off x="4057721" y="1675021"/>
              <a:ext cx="237029" cy="276350"/>
            </p14:xfrm>
          </p:contentPart>
        </mc:Choice>
        <mc:Fallback xmlns="">
          <p:pic>
            <p:nvPicPr>
              <p:cNvPr id="77" name="墨迹 76"/>
            </p:nvPicPr>
            <p:blipFill>
              <a:blip r:embed="rId137"/>
            </p:blipFill>
            <p:spPr>
              <a:xfrm>
                <a:off x="4057721" y="1675021"/>
                <a:ext cx="237029" cy="276350"/>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78" name="墨迹 77"/>
              <p14:cNvContentPartPr/>
              <p14:nvPr/>
            </p14:nvContentPartPr>
            <p14:xfrm>
              <a:off x="4249602" y="1703220"/>
              <a:ext cx="158020" cy="169194"/>
            </p14:xfrm>
          </p:contentPart>
        </mc:Choice>
        <mc:Fallback xmlns="">
          <p:pic>
            <p:nvPicPr>
              <p:cNvPr id="78" name="墨迹 77"/>
            </p:nvPicPr>
            <p:blipFill>
              <a:blip r:embed="rId139"/>
            </p:blipFill>
            <p:spPr>
              <a:xfrm>
                <a:off x="4249602" y="1703220"/>
                <a:ext cx="158020" cy="169194"/>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79" name="墨迹 78"/>
              <p14:cNvContentPartPr/>
              <p14:nvPr/>
            </p14:nvContentPartPr>
            <p14:xfrm>
              <a:off x="4311681" y="1618623"/>
              <a:ext cx="124158" cy="422985"/>
            </p14:xfrm>
          </p:contentPart>
        </mc:Choice>
        <mc:Fallback xmlns="">
          <p:pic>
            <p:nvPicPr>
              <p:cNvPr id="79" name="墨迹 78"/>
            </p:nvPicPr>
            <p:blipFill>
              <a:blip r:embed="rId141"/>
            </p:blipFill>
            <p:spPr>
              <a:xfrm>
                <a:off x="4311681" y="1618623"/>
                <a:ext cx="124158" cy="422985"/>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80" name="墨迹 79"/>
              <p14:cNvContentPartPr/>
              <p14:nvPr/>
            </p14:nvContentPartPr>
            <p14:xfrm>
              <a:off x="4283463" y="1821656"/>
              <a:ext cx="169307" cy="124075"/>
            </p14:xfrm>
          </p:contentPart>
        </mc:Choice>
        <mc:Fallback xmlns="">
          <p:pic>
            <p:nvPicPr>
              <p:cNvPr id="80" name="墨迹 79"/>
            </p:nvPicPr>
            <p:blipFill>
              <a:blip r:embed="rId143"/>
            </p:blipFill>
            <p:spPr>
              <a:xfrm>
                <a:off x="4283463" y="1821656"/>
                <a:ext cx="169307" cy="124075"/>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81" name="墨迹 80"/>
              <p14:cNvContentPartPr/>
              <p14:nvPr/>
            </p14:nvContentPartPr>
            <p14:xfrm>
              <a:off x="4413265" y="1511467"/>
              <a:ext cx="76189" cy="118435"/>
            </p14:xfrm>
          </p:contentPart>
        </mc:Choice>
        <mc:Fallback xmlns="">
          <p:pic>
            <p:nvPicPr>
              <p:cNvPr id="81" name="墨迹 80"/>
            </p:nvPicPr>
            <p:blipFill>
              <a:blip r:embed="rId145"/>
            </p:blipFill>
            <p:spPr>
              <a:xfrm>
                <a:off x="4413265" y="1511467"/>
                <a:ext cx="76189" cy="118435"/>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82" name="墨迹 81"/>
              <p14:cNvContentPartPr/>
              <p14:nvPr/>
            </p14:nvContentPartPr>
            <p14:xfrm>
              <a:off x="908613" y="2402555"/>
              <a:ext cx="62079" cy="253792"/>
            </p14:xfrm>
          </p:contentPart>
        </mc:Choice>
        <mc:Fallback xmlns="">
          <p:pic>
            <p:nvPicPr>
              <p:cNvPr id="82" name="墨迹 81"/>
            </p:nvPicPr>
            <p:blipFill>
              <a:blip r:embed="rId147"/>
            </p:blipFill>
            <p:spPr>
              <a:xfrm>
                <a:off x="908613" y="2402555"/>
                <a:ext cx="62079" cy="253792"/>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83" name="墨迹 82"/>
              <p14:cNvContentPartPr/>
              <p14:nvPr/>
            </p14:nvContentPartPr>
            <p14:xfrm>
              <a:off x="1021484" y="2402555"/>
              <a:ext cx="118515" cy="152275"/>
            </p14:xfrm>
          </p:contentPart>
        </mc:Choice>
        <mc:Fallback xmlns="">
          <p:pic>
            <p:nvPicPr>
              <p:cNvPr id="83" name="墨迹 82"/>
            </p:nvPicPr>
            <p:blipFill>
              <a:blip r:embed="rId149"/>
            </p:blipFill>
            <p:spPr>
              <a:xfrm>
                <a:off x="1021484" y="2402555"/>
                <a:ext cx="118515" cy="152275"/>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84" name="墨迹 83"/>
              <p14:cNvContentPartPr/>
              <p14:nvPr/>
            </p14:nvContentPartPr>
            <p14:xfrm>
              <a:off x="1044059" y="2413835"/>
              <a:ext cx="67722" cy="259431"/>
            </p14:xfrm>
          </p:contentPart>
        </mc:Choice>
        <mc:Fallback xmlns="">
          <p:pic>
            <p:nvPicPr>
              <p:cNvPr id="84" name="墨迹 83"/>
            </p:nvPicPr>
            <p:blipFill>
              <a:blip r:embed="rId151"/>
            </p:blipFill>
            <p:spPr>
              <a:xfrm>
                <a:off x="1044059" y="2413835"/>
                <a:ext cx="67722" cy="259431"/>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85" name="墨迹 84"/>
              <p14:cNvContentPartPr/>
              <p14:nvPr/>
            </p14:nvContentPartPr>
            <p14:xfrm>
              <a:off x="1111781" y="2588669"/>
              <a:ext cx="33862" cy="76137"/>
            </p14:xfrm>
          </p:contentPart>
        </mc:Choice>
        <mc:Fallback xmlns="">
          <p:pic>
            <p:nvPicPr>
              <p:cNvPr id="85" name="墨迹 84"/>
            </p:nvPicPr>
            <p:blipFill>
              <a:blip r:embed="rId153"/>
            </p:blipFill>
            <p:spPr>
              <a:xfrm>
                <a:off x="1111781" y="2588669"/>
                <a:ext cx="33862" cy="76137"/>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86" name="墨迹 85"/>
              <p14:cNvContentPartPr/>
              <p14:nvPr/>
            </p14:nvContentPartPr>
            <p14:xfrm>
              <a:off x="1213365" y="2385636"/>
              <a:ext cx="90297" cy="253791"/>
            </p14:xfrm>
          </p:contentPart>
        </mc:Choice>
        <mc:Fallback xmlns="">
          <p:pic>
            <p:nvPicPr>
              <p:cNvPr id="86" name="墨迹 85"/>
            </p:nvPicPr>
            <p:blipFill>
              <a:blip r:embed="rId155"/>
            </p:blipFill>
            <p:spPr>
              <a:xfrm>
                <a:off x="1213365" y="2385636"/>
                <a:ext cx="90297" cy="253791"/>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87" name="墨迹 86"/>
              <p14:cNvContentPartPr/>
              <p14:nvPr/>
            </p14:nvContentPartPr>
            <p14:xfrm>
              <a:off x="1354455" y="2560470"/>
              <a:ext cx="16930" cy="64858"/>
            </p14:xfrm>
          </p:contentPart>
        </mc:Choice>
        <mc:Fallback xmlns="">
          <p:pic>
            <p:nvPicPr>
              <p:cNvPr id="87" name="墨迹 86"/>
            </p:nvPicPr>
            <p:blipFill>
              <a:blip r:embed="rId157"/>
            </p:blipFill>
            <p:spPr>
              <a:xfrm>
                <a:off x="1354455" y="2560470"/>
                <a:ext cx="16930" cy="64858"/>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88" name="墨迹 87"/>
              <p14:cNvContentPartPr/>
              <p14:nvPr/>
            </p14:nvContentPartPr>
            <p14:xfrm>
              <a:off x="1436286" y="2436394"/>
              <a:ext cx="64901" cy="197393"/>
            </p14:xfrm>
          </p:contentPart>
        </mc:Choice>
        <mc:Fallback xmlns="">
          <p:pic>
            <p:nvPicPr>
              <p:cNvPr id="88" name="墨迹 87"/>
            </p:nvPicPr>
            <p:blipFill>
              <a:blip r:embed="rId159"/>
            </p:blipFill>
            <p:spPr>
              <a:xfrm>
                <a:off x="1436286" y="2436394"/>
                <a:ext cx="64901" cy="197393"/>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89" name="墨迹 88"/>
              <p14:cNvContentPartPr/>
              <p14:nvPr/>
            </p14:nvContentPartPr>
            <p14:xfrm>
              <a:off x="1495544" y="2447674"/>
              <a:ext cx="64901" cy="8459"/>
            </p14:xfrm>
          </p:contentPart>
        </mc:Choice>
        <mc:Fallback xmlns="">
          <p:pic>
            <p:nvPicPr>
              <p:cNvPr id="89" name="墨迹 88"/>
            </p:nvPicPr>
            <p:blipFill>
              <a:blip r:embed="rId161"/>
            </p:blipFill>
            <p:spPr>
              <a:xfrm>
                <a:off x="1495544" y="2447674"/>
                <a:ext cx="64901" cy="8459"/>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90" name="墨迹 89"/>
              <p14:cNvContentPartPr/>
              <p14:nvPr/>
            </p14:nvContentPartPr>
            <p14:xfrm>
              <a:off x="1597128" y="2391276"/>
              <a:ext cx="124158" cy="281990"/>
            </p14:xfrm>
          </p:contentPart>
        </mc:Choice>
        <mc:Fallback xmlns="">
          <p:pic>
            <p:nvPicPr>
              <p:cNvPr id="90" name="墨迹 89"/>
            </p:nvPicPr>
            <p:blipFill>
              <a:blip r:embed="rId163"/>
            </p:blipFill>
            <p:spPr>
              <a:xfrm>
                <a:off x="1597128" y="2391276"/>
                <a:ext cx="124158" cy="281990"/>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91" name="墨迹 90"/>
              <p14:cNvContentPartPr/>
              <p14:nvPr/>
            </p14:nvContentPartPr>
            <p14:xfrm>
              <a:off x="1918811" y="2896038"/>
              <a:ext cx="11287" cy="2820"/>
            </p14:xfrm>
          </p:contentPart>
        </mc:Choice>
        <mc:Fallback xmlns="">
          <p:pic>
            <p:nvPicPr>
              <p:cNvPr id="91" name="墨迹 90"/>
            </p:nvPicPr>
            <p:blipFill>
              <a:blip r:embed="rId165"/>
            </p:blipFill>
            <p:spPr>
              <a:xfrm>
                <a:off x="1918811" y="2896038"/>
                <a:ext cx="11287" cy="2820"/>
              </a:xfrm>
              <a:prstGeom prst="rect"/>
            </p:spPr>
          </p:pic>
        </mc:Fallback>
      </mc:AlternateContent>
      <mc:AlternateContent xmlns:mc="http://schemas.openxmlformats.org/markup-compatibility/2006" xmlns:p14="http://schemas.microsoft.com/office/powerpoint/2010/main">
        <mc:Choice Requires="p14">
          <p:contentPart r:id="rId166" p14:bwMode="auto">
            <p14:nvContentPartPr>
              <p14:cNvPr id="92" name="墨迹 91"/>
              <p14:cNvContentPartPr/>
              <p14:nvPr/>
            </p14:nvContentPartPr>
            <p14:xfrm>
              <a:off x="2133266" y="2402555"/>
              <a:ext cx="149555" cy="217133"/>
            </p14:xfrm>
          </p:contentPart>
        </mc:Choice>
        <mc:Fallback xmlns="">
          <p:pic>
            <p:nvPicPr>
              <p:cNvPr id="92" name="墨迹 91"/>
            </p:nvPicPr>
            <p:blipFill>
              <a:blip r:embed="rId167"/>
            </p:blipFill>
            <p:spPr>
              <a:xfrm>
                <a:off x="2133266" y="2402555"/>
                <a:ext cx="149555" cy="217133"/>
              </a:xfrm>
              <a:prstGeom prst="rect"/>
            </p:spPr>
          </p:pic>
        </mc:Fallback>
      </mc:AlternateContent>
      <mc:AlternateContent xmlns:mc="http://schemas.openxmlformats.org/markup-compatibility/2006" xmlns:p14="http://schemas.microsoft.com/office/powerpoint/2010/main">
        <mc:Choice Requires="p14">
          <p:contentPart r:id="rId168" p14:bwMode="auto">
            <p14:nvContentPartPr>
              <p14:cNvPr id="93" name="墨迹 92"/>
              <p14:cNvContentPartPr/>
              <p14:nvPr/>
            </p14:nvContentPartPr>
            <p14:xfrm>
              <a:off x="2347721" y="2411015"/>
              <a:ext cx="70545" cy="2820"/>
            </p14:xfrm>
          </p:contentPart>
        </mc:Choice>
        <mc:Fallback xmlns="">
          <p:pic>
            <p:nvPicPr>
              <p:cNvPr id="93" name="墨迹 92"/>
            </p:nvPicPr>
            <p:blipFill>
              <a:blip r:embed="rId169"/>
            </p:blipFill>
            <p:spPr>
              <a:xfrm>
                <a:off x="2347721" y="2411015"/>
                <a:ext cx="70545" cy="2820"/>
              </a:xfrm>
              <a:prstGeom prst="rect"/>
            </p:spPr>
          </p:pic>
        </mc:Fallback>
      </mc:AlternateContent>
      <mc:AlternateContent xmlns:mc="http://schemas.openxmlformats.org/markup-compatibility/2006" xmlns:p14="http://schemas.microsoft.com/office/powerpoint/2010/main">
        <mc:Choice Requires="p14">
          <p:contentPart r:id="rId170" p14:bwMode="auto">
            <p14:nvContentPartPr>
              <p14:cNvPr id="94" name="墨迹 93"/>
              <p14:cNvContentPartPr/>
              <p14:nvPr/>
            </p14:nvContentPartPr>
            <p14:xfrm>
              <a:off x="1907524" y="2357437"/>
              <a:ext cx="191881" cy="281990"/>
            </p14:xfrm>
          </p:contentPart>
        </mc:Choice>
        <mc:Fallback xmlns="">
          <p:pic>
            <p:nvPicPr>
              <p:cNvPr id="94" name="墨迹 93"/>
            </p:nvPicPr>
            <p:blipFill>
              <a:blip r:embed="rId171"/>
            </p:blipFill>
            <p:spPr>
              <a:xfrm>
                <a:off x="1907524" y="2357437"/>
                <a:ext cx="191881" cy="281990"/>
              </a:xfrm>
              <a:prstGeom prst="rect"/>
            </p:spPr>
          </p:pic>
        </mc:Fallback>
      </mc:AlternateContent>
      <mc:AlternateContent xmlns:mc="http://schemas.openxmlformats.org/markup-compatibility/2006" xmlns:p14="http://schemas.microsoft.com/office/powerpoint/2010/main">
        <mc:Choice Requires="p14">
          <p:contentPart r:id="rId172" p14:bwMode="auto">
            <p14:nvContentPartPr>
              <p14:cNvPr id="95" name="墨迹 94"/>
              <p14:cNvContentPartPr/>
              <p14:nvPr/>
            </p14:nvContentPartPr>
            <p14:xfrm>
              <a:off x="2037326" y="2442034"/>
              <a:ext cx="67722" cy="200213"/>
            </p14:xfrm>
          </p:contentPart>
        </mc:Choice>
        <mc:Fallback xmlns="">
          <p:pic>
            <p:nvPicPr>
              <p:cNvPr id="95" name="墨迹 94"/>
            </p:nvPicPr>
            <p:blipFill>
              <a:blip r:embed="rId173"/>
            </p:blipFill>
            <p:spPr>
              <a:xfrm>
                <a:off x="2037326" y="2442034"/>
                <a:ext cx="67722" cy="200213"/>
              </a:xfrm>
              <a:prstGeom prst="rect"/>
            </p:spPr>
          </p:pic>
        </mc:Fallback>
      </mc:AlternateContent>
      <mc:AlternateContent xmlns:mc="http://schemas.openxmlformats.org/markup-compatibility/2006" xmlns:p14="http://schemas.microsoft.com/office/powerpoint/2010/main">
        <mc:Choice Requires="p14">
          <p:contentPart r:id="rId174" p14:bwMode="auto">
            <p14:nvContentPartPr>
              <p14:cNvPr id="96" name="墨迹 95"/>
              <p14:cNvContentPartPr/>
              <p14:nvPr/>
            </p14:nvContentPartPr>
            <p14:xfrm>
              <a:off x="2404157" y="2475873"/>
              <a:ext cx="73366" cy="188933"/>
            </p14:xfrm>
          </p:contentPart>
        </mc:Choice>
        <mc:Fallback xmlns="">
          <p:pic>
            <p:nvPicPr>
              <p:cNvPr id="96" name="墨迹 95"/>
            </p:nvPicPr>
            <p:blipFill>
              <a:blip r:embed="rId175"/>
            </p:blipFill>
            <p:spPr>
              <a:xfrm>
                <a:off x="2404157" y="2475873"/>
                <a:ext cx="73366" cy="188933"/>
              </a:xfrm>
              <a:prstGeom prst="rect"/>
            </p:spPr>
          </p:pic>
        </mc:Fallback>
      </mc:AlternateContent>
      <mc:AlternateContent xmlns:mc="http://schemas.openxmlformats.org/markup-compatibility/2006" xmlns:p14="http://schemas.microsoft.com/office/powerpoint/2010/main">
        <mc:Choice Requires="p14">
          <p:contentPart r:id="rId176" p14:bwMode="auto">
            <p14:nvContentPartPr>
              <p14:cNvPr id="97" name="墨迹 96"/>
              <p14:cNvContentPartPr/>
              <p14:nvPr/>
            </p14:nvContentPartPr>
            <p14:xfrm>
              <a:off x="2562177" y="2436394"/>
              <a:ext cx="135445" cy="14100"/>
            </p14:xfrm>
          </p:contentPart>
        </mc:Choice>
        <mc:Fallback xmlns="">
          <p:pic>
            <p:nvPicPr>
              <p:cNvPr id="97" name="墨迹 96"/>
            </p:nvPicPr>
            <p:blipFill>
              <a:blip r:embed="rId177"/>
            </p:blipFill>
            <p:spPr>
              <a:xfrm>
                <a:off x="2562177" y="2436394"/>
                <a:ext cx="135445" cy="14100"/>
              </a:xfrm>
              <a:prstGeom prst="rect"/>
            </p:spPr>
          </p:pic>
        </mc:Fallback>
      </mc:AlternateContent>
      <mc:AlternateContent xmlns:mc="http://schemas.openxmlformats.org/markup-compatibility/2006" xmlns:p14="http://schemas.microsoft.com/office/powerpoint/2010/main">
        <mc:Choice Requires="p14">
          <p:contentPart r:id="rId178" p14:bwMode="auto">
            <p14:nvContentPartPr>
              <p14:cNvPr id="98" name="墨迹 97"/>
              <p14:cNvContentPartPr/>
              <p14:nvPr/>
            </p14:nvContentPartPr>
            <p14:xfrm>
              <a:off x="2556533" y="2543550"/>
              <a:ext cx="160842" cy="5640"/>
            </p14:xfrm>
          </p:contentPart>
        </mc:Choice>
        <mc:Fallback xmlns="">
          <p:pic>
            <p:nvPicPr>
              <p:cNvPr id="98" name="墨迹 97"/>
            </p:nvPicPr>
            <p:blipFill>
              <a:blip r:embed="rId179"/>
            </p:blipFill>
            <p:spPr>
              <a:xfrm>
                <a:off x="2556533" y="2543550"/>
                <a:ext cx="160842" cy="5640"/>
              </a:xfrm>
              <a:prstGeom prst="rect"/>
            </p:spPr>
          </p:pic>
        </mc:Fallback>
      </mc:AlternateContent>
      <mc:AlternateContent xmlns:mc="http://schemas.openxmlformats.org/markup-compatibility/2006" xmlns:p14="http://schemas.microsoft.com/office/powerpoint/2010/main">
        <mc:Choice Requires="p14">
          <p:contentPart r:id="rId180" p14:bwMode="auto">
            <p14:nvContentPartPr>
              <p14:cNvPr id="99" name="墨迹 98"/>
              <p14:cNvContentPartPr/>
              <p14:nvPr/>
            </p14:nvContentPartPr>
            <p14:xfrm>
              <a:off x="2737127" y="2368717"/>
              <a:ext cx="62080" cy="270710"/>
            </p14:xfrm>
          </p:contentPart>
        </mc:Choice>
        <mc:Fallback xmlns="">
          <p:pic>
            <p:nvPicPr>
              <p:cNvPr id="99" name="墨迹 98"/>
            </p:nvPicPr>
            <p:blipFill>
              <a:blip r:embed="rId181"/>
            </p:blipFill>
            <p:spPr>
              <a:xfrm>
                <a:off x="2737127" y="2368717"/>
                <a:ext cx="62080" cy="270710"/>
              </a:xfrm>
              <a:prstGeom prst="rect"/>
            </p:spPr>
          </p:pic>
        </mc:Fallback>
      </mc:AlternateContent>
      <mc:AlternateContent xmlns:mc="http://schemas.openxmlformats.org/markup-compatibility/2006" xmlns:p14="http://schemas.microsoft.com/office/powerpoint/2010/main">
        <mc:Choice Requires="p14">
          <p:contentPart r:id="rId182" p14:bwMode="auto">
            <p14:nvContentPartPr>
              <p14:cNvPr id="100" name="墨迹 99"/>
              <p14:cNvContentPartPr/>
              <p14:nvPr/>
            </p14:nvContentPartPr>
            <p14:xfrm>
              <a:off x="2844355" y="2430754"/>
              <a:ext cx="101584" cy="157915"/>
            </p14:xfrm>
          </p:contentPart>
        </mc:Choice>
        <mc:Fallback xmlns="">
          <p:pic>
            <p:nvPicPr>
              <p:cNvPr id="100" name="墨迹 99"/>
            </p:nvPicPr>
            <p:blipFill>
              <a:blip r:embed="rId183"/>
            </p:blipFill>
            <p:spPr>
              <a:xfrm>
                <a:off x="2844355" y="2430754"/>
                <a:ext cx="101584" cy="157915"/>
              </a:xfrm>
              <a:prstGeom prst="rect"/>
            </p:spPr>
          </p:pic>
        </mc:Fallback>
      </mc:AlternateContent>
      <mc:AlternateContent xmlns:mc="http://schemas.openxmlformats.org/markup-compatibility/2006" xmlns:p14="http://schemas.microsoft.com/office/powerpoint/2010/main">
        <mc:Choice Requires="p14">
          <p:contentPart r:id="rId184" p14:bwMode="auto">
            <p14:nvContentPartPr>
              <p14:cNvPr id="101" name="墨迹 100"/>
              <p14:cNvContentPartPr/>
              <p14:nvPr/>
            </p14:nvContentPartPr>
            <p14:xfrm>
              <a:off x="2979801" y="2363077"/>
              <a:ext cx="98762" cy="5640"/>
            </p14:xfrm>
          </p:contentPart>
        </mc:Choice>
        <mc:Fallback xmlns="">
          <p:pic>
            <p:nvPicPr>
              <p:cNvPr id="101" name="墨迹 100"/>
            </p:nvPicPr>
            <p:blipFill>
              <a:blip r:embed="rId185"/>
            </p:blipFill>
            <p:spPr>
              <a:xfrm>
                <a:off x="2979801" y="2363077"/>
                <a:ext cx="98762" cy="5640"/>
              </a:xfrm>
              <a:prstGeom prst="rect"/>
            </p:spPr>
          </p:pic>
        </mc:Fallback>
      </mc:AlternateContent>
      <mc:AlternateContent xmlns:mc="http://schemas.openxmlformats.org/markup-compatibility/2006" xmlns:p14="http://schemas.microsoft.com/office/powerpoint/2010/main">
        <mc:Choice Requires="p14">
          <p:contentPart r:id="rId186" p14:bwMode="auto">
            <p14:nvContentPartPr>
              <p14:cNvPr id="102" name="墨迹 101"/>
              <p14:cNvContentPartPr/>
              <p14:nvPr/>
            </p14:nvContentPartPr>
            <p14:xfrm>
              <a:off x="3103959" y="2272840"/>
              <a:ext cx="93119" cy="90237"/>
            </p14:xfrm>
          </p:contentPart>
        </mc:Choice>
        <mc:Fallback xmlns="">
          <p:pic>
            <p:nvPicPr>
              <p:cNvPr id="102" name="墨迹 101"/>
            </p:nvPicPr>
            <p:blipFill>
              <a:blip r:embed="rId187"/>
            </p:blipFill>
            <p:spPr>
              <a:xfrm>
                <a:off x="3103959" y="2272840"/>
                <a:ext cx="93119" cy="90237"/>
              </a:xfrm>
              <a:prstGeom prst="rect"/>
            </p:spPr>
          </p:pic>
        </mc:Fallback>
      </mc:AlternateContent>
      <mc:AlternateContent xmlns:mc="http://schemas.openxmlformats.org/markup-compatibility/2006" xmlns:p14="http://schemas.microsoft.com/office/powerpoint/2010/main">
        <mc:Choice Requires="p14">
          <p:contentPart r:id="rId188" p14:bwMode="auto">
            <p14:nvContentPartPr>
              <p14:cNvPr id="103" name="墨迹 102"/>
              <p14:cNvContentPartPr/>
              <p14:nvPr/>
            </p14:nvContentPartPr>
            <p14:xfrm>
              <a:off x="3072919" y="2267200"/>
              <a:ext cx="149555" cy="188934"/>
            </p14:xfrm>
          </p:contentPart>
        </mc:Choice>
        <mc:Fallback xmlns="">
          <p:pic>
            <p:nvPicPr>
              <p:cNvPr id="103" name="墨迹 102"/>
            </p:nvPicPr>
            <p:blipFill>
              <a:blip r:embed="rId189"/>
            </p:blipFill>
            <p:spPr>
              <a:xfrm>
                <a:off x="3072919" y="2267200"/>
                <a:ext cx="149555" cy="188934"/>
              </a:xfrm>
              <a:prstGeom prst="rect"/>
            </p:spPr>
          </p:pic>
        </mc:Fallback>
      </mc:AlternateContent>
      <mc:AlternateContent xmlns:mc="http://schemas.openxmlformats.org/markup-compatibility/2006" xmlns:p14="http://schemas.microsoft.com/office/powerpoint/2010/main">
        <mc:Choice Requires="p14">
          <p:contentPart r:id="rId190" p14:bwMode="auto">
            <p14:nvContentPartPr>
              <p14:cNvPr id="104" name="墨迹 103"/>
              <p14:cNvContentPartPr/>
              <p14:nvPr/>
            </p14:nvContentPartPr>
            <p14:xfrm>
              <a:off x="3143464" y="2402555"/>
              <a:ext cx="47970" cy="33839"/>
            </p14:xfrm>
          </p:contentPart>
        </mc:Choice>
        <mc:Fallback xmlns="">
          <p:pic>
            <p:nvPicPr>
              <p:cNvPr id="104" name="墨迹 103"/>
            </p:nvPicPr>
            <p:blipFill>
              <a:blip r:embed="rId191"/>
            </p:blipFill>
            <p:spPr>
              <a:xfrm>
                <a:off x="3143464" y="2402555"/>
                <a:ext cx="47970" cy="33839"/>
              </a:xfrm>
              <a:prstGeom prst="rect"/>
            </p:spPr>
          </p:pic>
        </mc:Fallback>
      </mc:AlternateContent>
      <mc:AlternateContent xmlns:mc="http://schemas.openxmlformats.org/markup-compatibility/2006" xmlns:p14="http://schemas.microsoft.com/office/powerpoint/2010/main">
        <mc:Choice Requires="p14">
          <p:contentPart r:id="rId192" p14:bwMode="auto">
            <p14:nvContentPartPr>
              <p14:cNvPr id="105" name="墨迹 104"/>
              <p14:cNvContentPartPr/>
              <p14:nvPr/>
            </p14:nvContentPartPr>
            <p14:xfrm>
              <a:off x="3222474" y="2272840"/>
              <a:ext cx="73366" cy="186113"/>
            </p14:xfrm>
          </p:contentPart>
        </mc:Choice>
        <mc:Fallback xmlns="">
          <p:pic>
            <p:nvPicPr>
              <p:cNvPr id="105" name="墨迹 104"/>
            </p:nvPicPr>
            <p:blipFill>
              <a:blip r:embed="rId193"/>
            </p:blipFill>
            <p:spPr>
              <a:xfrm>
                <a:off x="3222474" y="2272840"/>
                <a:ext cx="73366" cy="186113"/>
              </a:xfrm>
              <a:prstGeom prst="rect"/>
            </p:spPr>
          </p:pic>
        </mc:Fallback>
      </mc:AlternateContent>
      <mc:AlternateContent xmlns:mc="http://schemas.openxmlformats.org/markup-compatibility/2006" xmlns:p14="http://schemas.microsoft.com/office/powerpoint/2010/main">
        <mc:Choice Requires="p14">
          <p:contentPart r:id="rId194" p14:bwMode="auto">
            <p14:nvContentPartPr>
              <p14:cNvPr id="106" name="墨迹 105"/>
              <p14:cNvContentPartPr/>
              <p14:nvPr/>
            </p14:nvContentPartPr>
            <p14:xfrm>
              <a:off x="3792473" y="2323598"/>
              <a:ext cx="152377" cy="253791"/>
            </p14:xfrm>
          </p:contentPart>
        </mc:Choice>
        <mc:Fallback xmlns="">
          <p:pic>
            <p:nvPicPr>
              <p:cNvPr id="106" name="墨迹 105"/>
            </p:nvPicPr>
            <p:blipFill>
              <a:blip r:embed="rId195"/>
            </p:blipFill>
            <p:spPr>
              <a:xfrm>
                <a:off x="3792473" y="2323598"/>
                <a:ext cx="152377" cy="253791"/>
              </a:xfrm>
              <a:prstGeom prst="rect"/>
            </p:spPr>
          </p:pic>
        </mc:Fallback>
      </mc:AlternateContent>
      <mc:AlternateContent xmlns:mc="http://schemas.openxmlformats.org/markup-compatibility/2006" xmlns:p14="http://schemas.microsoft.com/office/powerpoint/2010/main">
        <mc:Choice Requires="p14">
          <p:contentPart r:id="rId196" p14:bwMode="auto">
            <p14:nvContentPartPr>
              <p14:cNvPr id="107" name="墨迹 106"/>
              <p14:cNvContentPartPr/>
              <p14:nvPr/>
            </p14:nvContentPartPr>
            <p14:xfrm>
              <a:off x="3984355" y="2408195"/>
              <a:ext cx="67722" cy="174834"/>
            </p14:xfrm>
          </p:contentPart>
        </mc:Choice>
        <mc:Fallback xmlns="">
          <p:pic>
            <p:nvPicPr>
              <p:cNvPr id="107" name="墨迹 106"/>
            </p:nvPicPr>
            <p:blipFill>
              <a:blip r:embed="rId197"/>
            </p:blipFill>
            <p:spPr>
              <a:xfrm>
                <a:off x="3984355" y="2408195"/>
                <a:ext cx="67722" cy="174834"/>
              </a:xfrm>
              <a:prstGeom prst="rect"/>
            </p:spPr>
          </p:pic>
        </mc:Fallback>
      </mc:AlternateContent>
      <mc:AlternateContent xmlns:mc="http://schemas.openxmlformats.org/markup-compatibility/2006" xmlns:p14="http://schemas.microsoft.com/office/powerpoint/2010/main">
        <mc:Choice Requires="p14">
          <p:contentPart r:id="rId198" p14:bwMode="auto">
            <p14:nvContentPartPr>
              <p14:cNvPr id="108" name="墨迹 107"/>
              <p14:cNvContentPartPr/>
              <p14:nvPr/>
            </p14:nvContentPartPr>
            <p14:xfrm>
              <a:off x="4074652" y="2391276"/>
              <a:ext cx="90297" cy="174834"/>
            </p14:xfrm>
          </p:contentPart>
        </mc:Choice>
        <mc:Fallback xmlns="">
          <p:pic>
            <p:nvPicPr>
              <p:cNvPr id="108" name="墨迹 107"/>
            </p:nvPicPr>
            <p:blipFill>
              <a:blip r:embed="rId199"/>
            </p:blipFill>
            <p:spPr>
              <a:xfrm>
                <a:off x="4074652" y="2391276"/>
                <a:ext cx="90297" cy="174834"/>
              </a:xfrm>
              <a:prstGeom prst="rect"/>
            </p:spPr>
          </p:pic>
        </mc:Fallback>
      </mc:AlternateContent>
      <mc:AlternateContent xmlns:mc="http://schemas.openxmlformats.org/markup-compatibility/2006" xmlns:p14="http://schemas.microsoft.com/office/powerpoint/2010/main">
        <mc:Choice Requires="p14">
          <p:contentPart r:id="rId200" p14:bwMode="auto">
            <p14:nvContentPartPr>
              <p14:cNvPr id="109" name="墨迹 108"/>
              <p14:cNvContentPartPr/>
              <p14:nvPr/>
            </p14:nvContentPartPr>
            <p14:xfrm>
              <a:off x="4136731" y="2346157"/>
              <a:ext cx="158020" cy="383507"/>
            </p14:xfrm>
          </p:contentPart>
        </mc:Choice>
        <mc:Fallback xmlns="">
          <p:pic>
            <p:nvPicPr>
              <p:cNvPr id="109" name="墨迹 108"/>
            </p:nvPicPr>
            <p:blipFill>
              <a:blip r:embed="rId201"/>
            </p:blipFill>
            <p:spPr>
              <a:xfrm>
                <a:off x="4136731" y="2346157"/>
                <a:ext cx="158020" cy="383507"/>
              </a:xfrm>
              <a:prstGeom prst="rect"/>
            </p:spPr>
          </p:pic>
        </mc:Fallback>
      </mc:AlternateContent>
      <mc:AlternateContent xmlns:mc="http://schemas.openxmlformats.org/markup-compatibility/2006" xmlns:p14="http://schemas.microsoft.com/office/powerpoint/2010/main">
        <mc:Choice Requires="p14">
          <p:contentPart r:id="rId202" p14:bwMode="auto">
            <p14:nvContentPartPr>
              <p14:cNvPr id="110" name="墨迹 109"/>
              <p14:cNvContentPartPr/>
              <p14:nvPr/>
            </p14:nvContentPartPr>
            <p14:xfrm>
              <a:off x="4300394" y="2379996"/>
              <a:ext cx="107228" cy="16920"/>
            </p14:xfrm>
          </p:contentPart>
        </mc:Choice>
        <mc:Fallback xmlns="">
          <p:pic>
            <p:nvPicPr>
              <p:cNvPr id="110" name="墨迹 109"/>
            </p:nvPicPr>
            <p:blipFill>
              <a:blip r:embed="rId203"/>
            </p:blipFill>
            <p:spPr>
              <a:xfrm>
                <a:off x="4300394" y="2379996"/>
                <a:ext cx="107228" cy="16920"/>
              </a:xfrm>
              <a:prstGeom prst="rect"/>
            </p:spPr>
          </p:pic>
        </mc:Fallback>
      </mc:AlternateContent>
      <mc:AlternateContent xmlns:mc="http://schemas.openxmlformats.org/markup-compatibility/2006" xmlns:p14="http://schemas.microsoft.com/office/powerpoint/2010/main">
        <mc:Choice Requires="p14">
          <p:contentPart r:id="rId204" p14:bwMode="auto">
            <p14:nvContentPartPr>
              <p14:cNvPr id="111" name="墨迹 110"/>
              <p14:cNvContentPartPr/>
              <p14:nvPr/>
            </p14:nvContentPartPr>
            <p14:xfrm>
              <a:off x="4331434" y="2334878"/>
              <a:ext cx="47970" cy="121255"/>
            </p14:xfrm>
          </p:contentPart>
        </mc:Choice>
        <mc:Fallback xmlns="">
          <p:pic>
            <p:nvPicPr>
              <p:cNvPr id="111" name="墨迹 110"/>
            </p:nvPicPr>
            <p:blipFill>
              <a:blip r:embed="rId205"/>
            </p:blipFill>
            <p:spPr>
              <a:xfrm>
                <a:off x="4331434" y="2334878"/>
                <a:ext cx="47970" cy="121255"/>
              </a:xfrm>
              <a:prstGeom prst="rect"/>
            </p:spPr>
          </p:pic>
        </mc:Fallback>
      </mc:AlternateContent>
      <mc:AlternateContent xmlns:mc="http://schemas.openxmlformats.org/markup-compatibility/2006" xmlns:p14="http://schemas.microsoft.com/office/powerpoint/2010/main">
        <mc:Choice Requires="p14">
          <p:contentPart r:id="rId206" p14:bwMode="auto">
            <p14:nvContentPartPr>
              <p14:cNvPr id="112" name="墨迹 111"/>
              <p14:cNvContentPartPr/>
              <p14:nvPr/>
            </p14:nvContentPartPr>
            <p14:xfrm>
              <a:off x="4404800" y="2334878"/>
              <a:ext cx="104406" cy="242511"/>
            </p14:xfrm>
          </p:contentPart>
        </mc:Choice>
        <mc:Fallback xmlns="">
          <p:pic>
            <p:nvPicPr>
              <p:cNvPr id="112" name="墨迹 111"/>
            </p:nvPicPr>
            <p:blipFill>
              <a:blip r:embed="rId207"/>
            </p:blipFill>
            <p:spPr>
              <a:xfrm>
                <a:off x="4404800" y="2334878"/>
                <a:ext cx="104406" cy="242511"/>
              </a:xfrm>
              <a:prstGeom prst="rect"/>
            </p:spPr>
          </p:pic>
        </mc:Fallback>
      </mc:AlternateContent>
      <mc:AlternateContent xmlns:mc="http://schemas.openxmlformats.org/markup-compatibility/2006" xmlns:p14="http://schemas.microsoft.com/office/powerpoint/2010/main">
        <mc:Choice Requires="p14">
          <p:contentPart r:id="rId208" p14:bwMode="auto">
            <p14:nvContentPartPr>
              <p14:cNvPr id="113" name="墨迹 112"/>
              <p14:cNvContentPartPr/>
              <p14:nvPr/>
            </p14:nvContentPartPr>
            <p14:xfrm>
              <a:off x="4548711" y="2385636"/>
              <a:ext cx="107228" cy="31019"/>
            </p14:xfrm>
          </p:contentPart>
        </mc:Choice>
        <mc:Fallback xmlns="">
          <p:pic>
            <p:nvPicPr>
              <p:cNvPr id="113" name="墨迹 112"/>
            </p:nvPicPr>
            <p:blipFill>
              <a:blip r:embed="rId209"/>
            </p:blipFill>
            <p:spPr>
              <a:xfrm>
                <a:off x="4548711" y="2385636"/>
                <a:ext cx="107228" cy="31019"/>
              </a:xfrm>
              <a:prstGeom prst="rect"/>
            </p:spPr>
          </p:pic>
        </mc:Fallback>
      </mc:AlternateContent>
      <mc:AlternateContent xmlns:mc="http://schemas.openxmlformats.org/markup-compatibility/2006" xmlns:p14="http://schemas.microsoft.com/office/powerpoint/2010/main">
        <mc:Choice Requires="p14">
          <p:contentPart r:id="rId210" p14:bwMode="auto">
            <p14:nvContentPartPr>
              <p14:cNvPr id="114" name="墨迹 113"/>
              <p14:cNvContentPartPr/>
              <p14:nvPr/>
            </p14:nvContentPartPr>
            <p14:xfrm>
              <a:off x="4520493" y="2481513"/>
              <a:ext cx="132624" cy="5639"/>
            </p14:xfrm>
          </p:contentPart>
        </mc:Choice>
        <mc:Fallback xmlns="">
          <p:pic>
            <p:nvPicPr>
              <p:cNvPr id="114" name="墨迹 113"/>
            </p:nvPicPr>
            <p:blipFill>
              <a:blip r:embed="rId211"/>
            </p:blipFill>
            <p:spPr>
              <a:xfrm>
                <a:off x="4520493" y="2481513"/>
                <a:ext cx="132624" cy="5639"/>
              </a:xfrm>
              <a:prstGeom prst="rect"/>
            </p:spPr>
          </p:pic>
        </mc:Fallback>
      </mc:AlternateContent>
      <mc:AlternateContent xmlns:mc="http://schemas.openxmlformats.org/markup-compatibility/2006" xmlns:p14="http://schemas.microsoft.com/office/powerpoint/2010/main">
        <mc:Choice Requires="p14">
          <p:contentPart r:id="rId212" p14:bwMode="auto">
            <p14:nvContentPartPr>
              <p14:cNvPr id="115" name="墨迹 114"/>
              <p14:cNvContentPartPr/>
              <p14:nvPr/>
            </p14:nvContentPartPr>
            <p14:xfrm>
              <a:off x="4686978" y="2317958"/>
              <a:ext cx="64901" cy="217133"/>
            </p14:xfrm>
          </p:contentPart>
        </mc:Choice>
        <mc:Fallback xmlns="">
          <p:pic>
            <p:nvPicPr>
              <p:cNvPr id="115" name="墨迹 114"/>
            </p:nvPicPr>
            <p:blipFill>
              <a:blip r:embed="rId213"/>
            </p:blipFill>
            <p:spPr>
              <a:xfrm>
                <a:off x="4686978" y="2317958"/>
                <a:ext cx="64901" cy="217133"/>
              </a:xfrm>
              <a:prstGeom prst="rect"/>
            </p:spPr>
          </p:pic>
        </mc:Fallback>
      </mc:AlternateContent>
      <mc:AlternateContent xmlns:mc="http://schemas.openxmlformats.org/markup-compatibility/2006" xmlns:p14="http://schemas.microsoft.com/office/powerpoint/2010/main">
        <mc:Choice Requires="p14">
          <p:contentPart r:id="rId214" p14:bwMode="auto">
            <p14:nvContentPartPr>
              <p14:cNvPr id="116" name="墨迹 115"/>
              <p14:cNvContentPartPr/>
              <p14:nvPr/>
            </p14:nvContentPartPr>
            <p14:xfrm>
              <a:off x="4808315" y="2357437"/>
              <a:ext cx="95940" cy="169194"/>
            </p14:xfrm>
          </p:contentPart>
        </mc:Choice>
        <mc:Fallback xmlns="">
          <p:pic>
            <p:nvPicPr>
              <p:cNvPr id="116" name="墨迹 115"/>
            </p:nvPicPr>
            <p:blipFill>
              <a:blip r:embed="rId215"/>
            </p:blipFill>
            <p:spPr>
              <a:xfrm>
                <a:off x="4808315" y="2357437"/>
                <a:ext cx="95940" cy="169194"/>
              </a:xfrm>
              <a:prstGeom prst="rect"/>
            </p:spPr>
          </p:pic>
        </mc:Fallback>
      </mc:AlternateContent>
      <mc:AlternateContent xmlns:mc="http://schemas.openxmlformats.org/markup-compatibility/2006" xmlns:p14="http://schemas.microsoft.com/office/powerpoint/2010/main">
        <mc:Choice Requires="p14">
          <p:contentPart r:id="rId216" p14:bwMode="auto">
            <p14:nvContentPartPr>
              <p14:cNvPr id="117" name="墨迹 116"/>
              <p14:cNvContentPartPr/>
              <p14:nvPr/>
            </p14:nvContentPartPr>
            <p14:xfrm>
              <a:off x="4915543" y="2323598"/>
              <a:ext cx="138267" cy="16920"/>
            </p14:xfrm>
          </p:contentPart>
        </mc:Choice>
        <mc:Fallback xmlns="">
          <p:pic>
            <p:nvPicPr>
              <p:cNvPr id="117" name="墨迹 116"/>
            </p:nvPicPr>
            <p:blipFill>
              <a:blip r:embed="rId217"/>
            </p:blipFill>
            <p:spPr>
              <a:xfrm>
                <a:off x="4915543" y="2323598"/>
                <a:ext cx="138267" cy="16920"/>
              </a:xfrm>
              <a:prstGeom prst="rect"/>
            </p:spPr>
          </p:pic>
        </mc:Fallback>
      </mc:AlternateContent>
      <mc:AlternateContent xmlns:mc="http://schemas.openxmlformats.org/markup-compatibility/2006" xmlns:p14="http://schemas.microsoft.com/office/powerpoint/2010/main">
        <mc:Choice Requires="p14">
          <p:contentPart r:id="rId218" p14:bwMode="auto">
            <p14:nvContentPartPr>
              <p14:cNvPr id="118" name="墨迹 117"/>
              <p14:cNvContentPartPr/>
              <p14:nvPr/>
            </p14:nvContentPartPr>
            <p14:xfrm>
              <a:off x="4988909" y="2233361"/>
              <a:ext cx="101584" cy="186114"/>
            </p14:xfrm>
          </p:contentPart>
        </mc:Choice>
        <mc:Fallback xmlns="">
          <p:pic>
            <p:nvPicPr>
              <p:cNvPr id="118" name="墨迹 117"/>
            </p:nvPicPr>
            <p:blipFill>
              <a:blip r:embed="rId219"/>
            </p:blipFill>
            <p:spPr>
              <a:xfrm>
                <a:off x="4988909" y="2233361"/>
                <a:ext cx="101584" cy="186114"/>
              </a:xfrm>
              <a:prstGeom prst="rect"/>
            </p:spPr>
          </p:pic>
        </mc:Fallback>
      </mc:AlternateContent>
      <mc:AlternateContent xmlns:mc="http://schemas.openxmlformats.org/markup-compatibility/2006" xmlns:p14="http://schemas.microsoft.com/office/powerpoint/2010/main">
        <mc:Choice Requires="p14">
          <p:contentPart r:id="rId220" p14:bwMode="auto">
            <p14:nvContentPartPr>
              <p14:cNvPr id="119" name="墨迹 118"/>
              <p14:cNvContentPartPr/>
              <p14:nvPr/>
            </p14:nvContentPartPr>
            <p14:xfrm>
              <a:off x="5079206" y="2250281"/>
              <a:ext cx="115693" cy="22559"/>
            </p14:xfrm>
          </p:contentPart>
        </mc:Choice>
        <mc:Fallback xmlns="">
          <p:pic>
            <p:nvPicPr>
              <p:cNvPr id="119" name="墨迹 118"/>
            </p:nvPicPr>
            <p:blipFill>
              <a:blip r:embed="rId221"/>
            </p:blipFill>
            <p:spPr>
              <a:xfrm>
                <a:off x="5079206" y="2250281"/>
                <a:ext cx="115693" cy="22559"/>
              </a:xfrm>
              <a:prstGeom prst="rect"/>
            </p:spPr>
          </p:pic>
        </mc:Fallback>
      </mc:AlternateContent>
      <mc:AlternateContent xmlns:mc="http://schemas.openxmlformats.org/markup-compatibility/2006" xmlns:p14="http://schemas.microsoft.com/office/powerpoint/2010/main">
        <mc:Choice Requires="p14">
          <p:contentPart r:id="rId222" p14:bwMode="auto">
            <p14:nvContentPartPr>
              <p14:cNvPr id="120" name="墨迹 119"/>
              <p14:cNvContentPartPr/>
              <p14:nvPr/>
            </p14:nvContentPartPr>
            <p14:xfrm>
              <a:off x="1365742" y="2848100"/>
              <a:ext cx="33861" cy="439904"/>
            </p14:xfrm>
          </p:contentPart>
        </mc:Choice>
        <mc:Fallback xmlns="">
          <p:pic>
            <p:nvPicPr>
              <p:cNvPr id="120" name="墨迹 119"/>
            </p:nvPicPr>
            <p:blipFill>
              <a:blip r:embed="rId223"/>
            </p:blipFill>
            <p:spPr>
              <a:xfrm>
                <a:off x="1365742" y="2848100"/>
                <a:ext cx="33861" cy="439904"/>
              </a:xfrm>
              <a:prstGeom prst="rect"/>
            </p:spPr>
          </p:pic>
        </mc:Fallback>
      </mc:AlternateContent>
      <mc:AlternateContent xmlns:mc="http://schemas.openxmlformats.org/markup-compatibility/2006" xmlns:p14="http://schemas.microsoft.com/office/powerpoint/2010/main">
        <mc:Choice Requires="p14">
          <p:contentPart r:id="rId224" p14:bwMode="auto">
            <p14:nvContentPartPr>
              <p14:cNvPr id="121" name="墨迹 120"/>
              <p14:cNvContentPartPr/>
              <p14:nvPr/>
            </p14:nvContentPartPr>
            <p14:xfrm>
              <a:off x="1382672" y="2972176"/>
              <a:ext cx="152376" cy="234051"/>
            </p14:xfrm>
          </p:contentPart>
        </mc:Choice>
        <mc:Fallback xmlns="">
          <p:pic>
            <p:nvPicPr>
              <p:cNvPr id="121" name="墨迹 120"/>
            </p:nvPicPr>
            <p:blipFill>
              <a:blip r:embed="rId225"/>
            </p:blipFill>
            <p:spPr>
              <a:xfrm>
                <a:off x="1382672" y="2972176"/>
                <a:ext cx="152376" cy="234051"/>
              </a:xfrm>
              <a:prstGeom prst="rect"/>
            </p:spPr>
          </p:pic>
        </mc:Fallback>
      </mc:AlternateContent>
      <mc:AlternateContent xmlns:mc="http://schemas.openxmlformats.org/markup-compatibility/2006" xmlns:p14="http://schemas.microsoft.com/office/powerpoint/2010/main">
        <mc:Choice Requires="p14">
          <p:contentPart r:id="rId226" p14:bwMode="auto">
            <p14:nvContentPartPr>
              <p14:cNvPr id="122" name="墨迹 121"/>
              <p14:cNvContentPartPr/>
              <p14:nvPr/>
            </p14:nvContentPartPr>
            <p14:xfrm>
              <a:off x="1535048" y="3034213"/>
              <a:ext cx="129802" cy="406066"/>
            </p14:xfrm>
          </p:contentPart>
        </mc:Choice>
        <mc:Fallback xmlns="">
          <p:pic>
            <p:nvPicPr>
              <p:cNvPr id="122" name="墨迹 121"/>
            </p:nvPicPr>
            <p:blipFill>
              <a:blip r:embed="rId227"/>
            </p:blipFill>
            <p:spPr>
              <a:xfrm>
                <a:off x="1535048" y="3034213"/>
                <a:ext cx="129802" cy="406066"/>
              </a:xfrm>
              <a:prstGeom prst="rect"/>
            </p:spPr>
          </p:pic>
        </mc:Fallback>
      </mc:AlternateContent>
      <mc:AlternateContent xmlns:mc="http://schemas.openxmlformats.org/markup-compatibility/2006" xmlns:p14="http://schemas.microsoft.com/office/powerpoint/2010/main">
        <mc:Choice Requires="p14">
          <p:contentPart r:id="rId228" p14:bwMode="auto">
            <p14:nvContentPartPr>
              <p14:cNvPr id="123" name="墨迹 122"/>
              <p14:cNvContentPartPr/>
              <p14:nvPr/>
            </p14:nvContentPartPr>
            <p14:xfrm>
              <a:off x="1647920" y="3084972"/>
              <a:ext cx="50792" cy="149454"/>
            </p14:xfrm>
          </p:contentPart>
        </mc:Choice>
        <mc:Fallback xmlns="">
          <p:pic>
            <p:nvPicPr>
              <p:cNvPr id="123" name="墨迹 122"/>
            </p:nvPicPr>
            <p:blipFill>
              <a:blip r:embed="rId229"/>
            </p:blipFill>
            <p:spPr>
              <a:xfrm>
                <a:off x="1647920" y="3084972"/>
                <a:ext cx="50792" cy="149454"/>
              </a:xfrm>
              <a:prstGeom prst="rect"/>
            </p:spPr>
          </p:pic>
        </mc:Fallback>
      </mc:AlternateContent>
      <mc:AlternateContent xmlns:mc="http://schemas.openxmlformats.org/markup-compatibility/2006" xmlns:p14="http://schemas.microsoft.com/office/powerpoint/2010/main">
        <mc:Choice Requires="p14">
          <p:contentPart r:id="rId230" p14:bwMode="auto">
            <p14:nvContentPartPr>
              <p14:cNvPr id="124" name="墨迹 123"/>
              <p14:cNvContentPartPr/>
              <p14:nvPr/>
            </p14:nvContentPartPr>
            <p14:xfrm>
              <a:off x="1811583" y="3062412"/>
              <a:ext cx="84653" cy="194574"/>
            </p14:xfrm>
          </p:contentPart>
        </mc:Choice>
        <mc:Fallback xmlns="">
          <p:pic>
            <p:nvPicPr>
              <p:cNvPr id="124" name="墨迹 123"/>
            </p:nvPicPr>
            <p:blipFill>
              <a:blip r:embed="rId231"/>
            </p:blipFill>
            <p:spPr>
              <a:xfrm>
                <a:off x="1811583" y="3062412"/>
                <a:ext cx="84653" cy="194574"/>
              </a:xfrm>
              <a:prstGeom prst="rect"/>
            </p:spPr>
          </p:pic>
        </mc:Fallback>
      </mc:AlternateContent>
      <mc:AlternateContent xmlns:mc="http://schemas.openxmlformats.org/markup-compatibility/2006" xmlns:p14="http://schemas.microsoft.com/office/powerpoint/2010/main">
        <mc:Choice Requires="p14">
          <p:contentPart r:id="rId232" p14:bwMode="auto">
            <p14:nvContentPartPr>
              <p14:cNvPr id="125" name="墨迹 124"/>
              <p14:cNvContentPartPr/>
              <p14:nvPr/>
            </p14:nvContentPartPr>
            <p14:xfrm>
              <a:off x="1952672" y="3045493"/>
              <a:ext cx="101584" cy="197393"/>
            </p14:xfrm>
          </p:contentPart>
        </mc:Choice>
        <mc:Fallback xmlns="">
          <p:pic>
            <p:nvPicPr>
              <p:cNvPr id="125" name="墨迹 124"/>
            </p:nvPicPr>
            <p:blipFill>
              <a:blip r:embed="rId233"/>
            </p:blipFill>
            <p:spPr>
              <a:xfrm>
                <a:off x="1952672" y="3045493"/>
                <a:ext cx="101584" cy="197393"/>
              </a:xfrm>
              <a:prstGeom prst="rect"/>
            </p:spPr>
          </p:pic>
        </mc:Fallback>
      </mc:AlternateContent>
      <mc:AlternateContent xmlns:mc="http://schemas.openxmlformats.org/markup-compatibility/2006" xmlns:p14="http://schemas.microsoft.com/office/powerpoint/2010/main">
        <mc:Choice Requires="p14">
          <p:contentPart r:id="rId234" p14:bwMode="auto">
            <p14:nvContentPartPr>
              <p14:cNvPr id="126" name="墨迹 125"/>
              <p14:cNvContentPartPr/>
              <p14:nvPr/>
            </p14:nvContentPartPr>
            <p14:xfrm>
              <a:off x="2009108" y="3039853"/>
              <a:ext cx="245495" cy="360947"/>
            </p14:xfrm>
          </p:contentPart>
        </mc:Choice>
        <mc:Fallback xmlns="">
          <p:pic>
            <p:nvPicPr>
              <p:cNvPr id="126" name="墨迹 125"/>
            </p:nvPicPr>
            <p:blipFill>
              <a:blip r:embed="rId235"/>
            </p:blipFill>
            <p:spPr>
              <a:xfrm>
                <a:off x="2009108" y="3039853"/>
                <a:ext cx="245495" cy="360947"/>
              </a:xfrm>
              <a:prstGeom prst="rect"/>
            </p:spPr>
          </p:pic>
        </mc:Fallback>
      </mc:AlternateContent>
      <mc:AlternateContent xmlns:mc="http://schemas.openxmlformats.org/markup-compatibility/2006" xmlns:p14="http://schemas.microsoft.com/office/powerpoint/2010/main">
        <mc:Choice Requires="p14">
          <p:contentPart r:id="rId236" p14:bwMode="auto">
            <p14:nvContentPartPr>
              <p14:cNvPr id="127" name="墨迹 126"/>
              <p14:cNvContentPartPr/>
              <p14:nvPr/>
            </p14:nvContentPartPr>
            <p14:xfrm>
              <a:off x="2370296" y="3006014"/>
              <a:ext cx="84653" cy="225592"/>
            </p14:xfrm>
          </p:contentPart>
        </mc:Choice>
        <mc:Fallback xmlns="">
          <p:pic>
            <p:nvPicPr>
              <p:cNvPr id="127" name="墨迹 126"/>
            </p:nvPicPr>
            <p:blipFill>
              <a:blip r:embed="rId237"/>
            </p:blipFill>
            <p:spPr>
              <a:xfrm>
                <a:off x="2370296" y="3006014"/>
                <a:ext cx="84653" cy="225592"/>
              </a:xfrm>
              <a:prstGeom prst="rect"/>
            </p:spPr>
          </p:pic>
        </mc:Fallback>
      </mc:AlternateContent>
      <mc:AlternateContent xmlns:mc="http://schemas.openxmlformats.org/markup-compatibility/2006" xmlns:p14="http://schemas.microsoft.com/office/powerpoint/2010/main">
        <mc:Choice Requires="p14">
          <p:contentPart r:id="rId238" p14:bwMode="auto">
            <p14:nvContentPartPr>
              <p14:cNvPr id="128" name="墨迹 127"/>
              <p14:cNvContentPartPr/>
              <p14:nvPr/>
            </p14:nvContentPartPr>
            <p14:xfrm>
              <a:off x="2567820" y="3017294"/>
              <a:ext cx="146733" cy="28199"/>
            </p14:xfrm>
          </p:contentPart>
        </mc:Choice>
        <mc:Fallback xmlns="">
          <p:pic>
            <p:nvPicPr>
              <p:cNvPr id="128" name="墨迹 127"/>
            </p:nvPicPr>
            <p:blipFill>
              <a:blip r:embed="rId239"/>
            </p:blipFill>
            <p:spPr>
              <a:xfrm>
                <a:off x="2567820" y="3017294"/>
                <a:ext cx="146733" cy="28199"/>
              </a:xfrm>
              <a:prstGeom prst="rect"/>
            </p:spPr>
          </p:pic>
        </mc:Fallback>
      </mc:AlternateContent>
      <mc:AlternateContent xmlns:mc="http://schemas.openxmlformats.org/markup-compatibility/2006" xmlns:p14="http://schemas.microsoft.com/office/powerpoint/2010/main">
        <mc:Choice Requires="p14">
          <p:contentPart r:id="rId240" p14:bwMode="auto">
            <p14:nvContentPartPr>
              <p14:cNvPr id="129" name="墨迹 128"/>
              <p14:cNvContentPartPr/>
              <p14:nvPr/>
            </p14:nvContentPartPr>
            <p14:xfrm>
              <a:off x="2556533" y="3113170"/>
              <a:ext cx="203169" cy="11280"/>
            </p14:xfrm>
          </p:contentPart>
        </mc:Choice>
        <mc:Fallback xmlns="">
          <p:pic>
            <p:nvPicPr>
              <p:cNvPr id="129" name="墨迹 128"/>
            </p:nvPicPr>
            <p:blipFill>
              <a:blip r:embed="rId241"/>
            </p:blipFill>
            <p:spPr>
              <a:xfrm>
                <a:off x="2556533" y="3113170"/>
                <a:ext cx="203169" cy="11280"/>
              </a:xfrm>
              <a:prstGeom prst="rect"/>
            </p:spPr>
          </p:pic>
        </mc:Fallback>
      </mc:AlternateContent>
      <mc:AlternateContent xmlns:mc="http://schemas.openxmlformats.org/markup-compatibility/2006" xmlns:p14="http://schemas.microsoft.com/office/powerpoint/2010/main">
        <mc:Choice Requires="p14">
          <p:contentPart r:id="rId242" p14:bwMode="auto">
            <p14:nvContentPartPr>
              <p14:cNvPr id="130" name="墨迹 129"/>
              <p14:cNvContentPartPr/>
              <p14:nvPr/>
            </p14:nvContentPartPr>
            <p14:xfrm>
              <a:off x="2793563" y="2972176"/>
              <a:ext cx="73366" cy="276350"/>
            </p14:xfrm>
          </p:contentPart>
        </mc:Choice>
        <mc:Fallback xmlns="">
          <p:pic>
            <p:nvPicPr>
              <p:cNvPr id="130" name="墨迹 129"/>
            </p:nvPicPr>
            <p:blipFill>
              <a:blip r:embed="rId243"/>
            </p:blipFill>
            <p:spPr>
              <a:xfrm>
                <a:off x="2793563" y="2972176"/>
                <a:ext cx="73366" cy="276350"/>
              </a:xfrm>
              <a:prstGeom prst="rect"/>
            </p:spPr>
          </p:pic>
        </mc:Fallback>
      </mc:AlternateContent>
      <mc:AlternateContent xmlns:mc="http://schemas.openxmlformats.org/markup-compatibility/2006" xmlns:p14="http://schemas.microsoft.com/office/powerpoint/2010/main">
        <mc:Choice Requires="p14">
          <p:contentPart r:id="rId244" p14:bwMode="auto">
            <p14:nvContentPartPr>
              <p14:cNvPr id="131" name="墨迹 130"/>
              <p14:cNvContentPartPr/>
              <p14:nvPr/>
            </p14:nvContentPartPr>
            <p14:xfrm>
              <a:off x="2923365" y="3022934"/>
              <a:ext cx="84653" cy="140995"/>
            </p14:xfrm>
          </p:contentPart>
        </mc:Choice>
        <mc:Fallback xmlns="">
          <p:pic>
            <p:nvPicPr>
              <p:cNvPr id="131" name="墨迹 130"/>
            </p:nvPicPr>
            <p:blipFill>
              <a:blip r:embed="rId245"/>
            </p:blipFill>
            <p:spPr>
              <a:xfrm>
                <a:off x="2923365" y="3022934"/>
                <a:ext cx="84653" cy="140995"/>
              </a:xfrm>
              <a:prstGeom prst="rect"/>
            </p:spPr>
          </p:pic>
        </mc:Fallback>
      </mc:AlternateContent>
      <mc:AlternateContent xmlns:mc="http://schemas.openxmlformats.org/markup-compatibility/2006" xmlns:p14="http://schemas.microsoft.com/office/powerpoint/2010/main">
        <mc:Choice Requires="p14">
          <p:contentPart r:id="rId246" p14:bwMode="auto">
            <p14:nvContentPartPr>
              <p14:cNvPr id="132" name="墨迹 131"/>
              <p14:cNvContentPartPr/>
              <p14:nvPr/>
            </p14:nvContentPartPr>
            <p14:xfrm>
              <a:off x="3070097" y="2955256"/>
              <a:ext cx="110050" cy="22559"/>
            </p14:xfrm>
          </p:contentPart>
        </mc:Choice>
        <mc:Fallback xmlns="">
          <p:pic>
            <p:nvPicPr>
              <p:cNvPr id="132" name="墨迹 131"/>
            </p:nvPicPr>
            <p:blipFill>
              <a:blip r:embed="rId247"/>
            </p:blipFill>
            <p:spPr>
              <a:xfrm>
                <a:off x="3070097" y="2955256"/>
                <a:ext cx="110050" cy="22559"/>
              </a:xfrm>
              <a:prstGeom prst="rect"/>
            </p:spPr>
          </p:pic>
        </mc:Fallback>
      </mc:AlternateContent>
      <mc:AlternateContent xmlns:mc="http://schemas.openxmlformats.org/markup-compatibility/2006" xmlns:p14="http://schemas.microsoft.com/office/powerpoint/2010/main">
        <mc:Choice Requires="p14">
          <p:contentPart r:id="rId248" p14:bwMode="auto">
            <p14:nvContentPartPr>
              <p14:cNvPr id="133" name="墨迹 132"/>
              <p14:cNvContentPartPr/>
              <p14:nvPr/>
            </p14:nvContentPartPr>
            <p14:xfrm>
              <a:off x="3120890" y="2898858"/>
              <a:ext cx="95940" cy="157914"/>
            </p14:xfrm>
          </p:contentPart>
        </mc:Choice>
        <mc:Fallback xmlns="">
          <p:pic>
            <p:nvPicPr>
              <p:cNvPr id="133" name="墨迹 132"/>
            </p:nvPicPr>
            <p:blipFill>
              <a:blip r:embed="rId249"/>
            </p:blipFill>
            <p:spPr>
              <a:xfrm>
                <a:off x="3120890" y="2898858"/>
                <a:ext cx="95940" cy="157914"/>
              </a:xfrm>
              <a:prstGeom prst="rect"/>
            </p:spPr>
          </p:pic>
        </mc:Fallback>
      </mc:AlternateContent>
      <mc:AlternateContent xmlns:mc="http://schemas.openxmlformats.org/markup-compatibility/2006" xmlns:p14="http://schemas.microsoft.com/office/powerpoint/2010/main">
        <mc:Choice Requires="p14">
          <p:contentPart r:id="rId250" p14:bwMode="auto">
            <p14:nvContentPartPr>
              <p14:cNvPr id="134" name="墨迹 133"/>
              <p14:cNvContentPartPr/>
              <p14:nvPr/>
            </p14:nvContentPartPr>
            <p14:xfrm>
              <a:off x="3211186" y="2881939"/>
              <a:ext cx="104406" cy="33838"/>
            </p14:xfrm>
          </p:contentPart>
        </mc:Choice>
        <mc:Fallback xmlns="">
          <p:pic>
            <p:nvPicPr>
              <p:cNvPr id="134" name="墨迹 133"/>
            </p:nvPicPr>
            <p:blipFill>
              <a:blip r:embed="rId251"/>
            </p:blipFill>
            <p:spPr>
              <a:xfrm>
                <a:off x="3211186" y="2881939"/>
                <a:ext cx="104406" cy="33838"/>
              </a:xfrm>
              <a:prstGeom prst="rect"/>
            </p:spPr>
          </p:pic>
        </mc:Fallback>
      </mc:AlternateContent>
      <mc:AlternateContent xmlns:mc="http://schemas.openxmlformats.org/markup-compatibility/2006" xmlns:p14="http://schemas.microsoft.com/office/powerpoint/2010/main">
        <mc:Choice Requires="p14">
          <p:contentPart r:id="rId252" p14:bwMode="auto">
            <p14:nvContentPartPr>
              <p14:cNvPr id="135" name="墨迹 134"/>
              <p14:cNvContentPartPr/>
              <p14:nvPr/>
            </p14:nvContentPartPr>
            <p14:xfrm>
              <a:off x="3321236" y="3000375"/>
              <a:ext cx="126980" cy="174833"/>
            </p14:xfrm>
          </p:contentPart>
        </mc:Choice>
        <mc:Fallback xmlns="">
          <p:pic>
            <p:nvPicPr>
              <p:cNvPr id="135" name="墨迹 134"/>
            </p:nvPicPr>
            <p:blipFill>
              <a:blip r:embed="rId253"/>
            </p:blipFill>
            <p:spPr>
              <a:xfrm>
                <a:off x="3321236" y="3000375"/>
                <a:ext cx="126980" cy="174833"/>
              </a:xfrm>
              <a:prstGeom prst="rect"/>
            </p:spPr>
          </p:pic>
        </mc:Fallback>
      </mc:AlternateContent>
      <mc:AlternateContent xmlns:mc="http://schemas.openxmlformats.org/markup-compatibility/2006" xmlns:p14="http://schemas.microsoft.com/office/powerpoint/2010/main">
        <mc:Choice Requires="p14">
          <p:contentPart r:id="rId254" p14:bwMode="auto">
            <p14:nvContentPartPr>
              <p14:cNvPr id="136" name="墨迹 135"/>
              <p14:cNvContentPartPr/>
              <p14:nvPr/>
            </p14:nvContentPartPr>
            <p14:xfrm>
              <a:off x="3335345" y="3028573"/>
              <a:ext cx="104406" cy="177654"/>
            </p14:xfrm>
          </p:contentPart>
        </mc:Choice>
        <mc:Fallback xmlns="">
          <p:pic>
            <p:nvPicPr>
              <p:cNvPr id="136" name="墨迹 135"/>
            </p:nvPicPr>
            <p:blipFill>
              <a:blip r:embed="rId255"/>
            </p:blipFill>
            <p:spPr>
              <a:xfrm>
                <a:off x="3335345" y="3028573"/>
                <a:ext cx="104406" cy="177654"/>
              </a:xfrm>
              <a:prstGeom prst="rect"/>
            </p:spPr>
          </p:pic>
        </mc:Fallback>
      </mc:AlternateContent>
      <mc:AlternateContent xmlns:mc="http://schemas.openxmlformats.org/markup-compatibility/2006" xmlns:p14="http://schemas.microsoft.com/office/powerpoint/2010/main">
        <mc:Choice Requires="p14">
          <p:contentPart r:id="rId256" p14:bwMode="auto">
            <p14:nvContentPartPr>
              <p14:cNvPr id="137" name="墨迹 136"/>
              <p14:cNvContentPartPr/>
              <p14:nvPr/>
            </p14:nvContentPartPr>
            <p14:xfrm>
              <a:off x="3549800" y="2966536"/>
              <a:ext cx="56436" cy="211492"/>
            </p14:xfrm>
          </p:contentPart>
        </mc:Choice>
        <mc:Fallback xmlns="">
          <p:pic>
            <p:nvPicPr>
              <p:cNvPr id="137" name="墨迹 136"/>
            </p:nvPicPr>
            <p:blipFill>
              <a:blip r:embed="rId257"/>
            </p:blipFill>
            <p:spPr>
              <a:xfrm>
                <a:off x="3549800" y="2966536"/>
                <a:ext cx="56436" cy="211492"/>
              </a:xfrm>
              <a:prstGeom prst="rect"/>
            </p:spPr>
          </p:pic>
        </mc:Fallback>
      </mc:AlternateContent>
      <mc:AlternateContent xmlns:mc="http://schemas.openxmlformats.org/markup-compatibility/2006" xmlns:p14="http://schemas.microsoft.com/office/powerpoint/2010/main">
        <mc:Choice Requires="p14">
          <p:contentPart r:id="rId258" p14:bwMode="auto">
            <p14:nvContentPartPr>
              <p14:cNvPr id="138" name="墨迹 137"/>
              <p14:cNvContentPartPr/>
              <p14:nvPr/>
            </p14:nvContentPartPr>
            <p14:xfrm>
              <a:off x="3657028" y="3000375"/>
              <a:ext cx="67723" cy="169194"/>
            </p14:xfrm>
          </p:contentPart>
        </mc:Choice>
        <mc:Fallback xmlns="">
          <p:pic>
            <p:nvPicPr>
              <p:cNvPr id="138" name="墨迹 137"/>
            </p:nvPicPr>
            <p:blipFill>
              <a:blip r:embed="rId259"/>
            </p:blipFill>
            <p:spPr>
              <a:xfrm>
                <a:off x="3657028" y="3000375"/>
                <a:ext cx="67723" cy="169194"/>
              </a:xfrm>
              <a:prstGeom prst="rect"/>
            </p:spPr>
          </p:pic>
        </mc:Fallback>
      </mc:AlternateContent>
      <mc:AlternateContent xmlns:mc="http://schemas.openxmlformats.org/markup-compatibility/2006" xmlns:p14="http://schemas.microsoft.com/office/powerpoint/2010/main">
        <mc:Choice Requires="p14">
          <p:contentPart r:id="rId260" p14:bwMode="auto">
            <p14:nvContentPartPr>
              <p14:cNvPr id="139" name="墨迹 138"/>
              <p14:cNvContentPartPr/>
              <p14:nvPr/>
            </p14:nvContentPartPr>
            <p14:xfrm>
              <a:off x="3707820" y="2960896"/>
              <a:ext cx="93119" cy="11280"/>
            </p14:xfrm>
          </p:contentPart>
        </mc:Choice>
        <mc:Fallback xmlns="">
          <p:pic>
            <p:nvPicPr>
              <p:cNvPr id="139" name="墨迹 138"/>
            </p:nvPicPr>
            <p:blipFill>
              <a:blip r:embed="rId261"/>
            </p:blipFill>
            <p:spPr>
              <a:xfrm>
                <a:off x="3707820" y="2960896"/>
                <a:ext cx="93119" cy="11280"/>
              </a:xfrm>
              <a:prstGeom prst="rect"/>
            </p:spPr>
          </p:pic>
        </mc:Fallback>
      </mc:AlternateContent>
      <mc:AlternateContent xmlns:mc="http://schemas.openxmlformats.org/markup-compatibility/2006" xmlns:p14="http://schemas.microsoft.com/office/powerpoint/2010/main">
        <mc:Choice Requires="p14">
          <p:contentPart r:id="rId262" p14:bwMode="auto">
            <p14:nvContentPartPr>
              <p14:cNvPr id="140" name="墨迹 139"/>
              <p14:cNvContentPartPr/>
              <p14:nvPr/>
            </p14:nvContentPartPr>
            <p14:xfrm>
              <a:off x="3854553" y="2881939"/>
              <a:ext cx="107227" cy="90237"/>
            </p14:xfrm>
          </p:contentPart>
        </mc:Choice>
        <mc:Fallback xmlns="">
          <p:pic>
            <p:nvPicPr>
              <p:cNvPr id="140" name="墨迹 139"/>
            </p:nvPicPr>
            <p:blipFill>
              <a:blip r:embed="rId263"/>
            </p:blipFill>
            <p:spPr>
              <a:xfrm>
                <a:off x="3854553" y="2881939"/>
                <a:ext cx="107227" cy="90237"/>
              </a:xfrm>
              <a:prstGeom prst="rect"/>
            </p:spPr>
          </p:pic>
        </mc:Fallback>
      </mc:AlternateContent>
      <mc:AlternateContent xmlns:mc="http://schemas.openxmlformats.org/markup-compatibility/2006" xmlns:p14="http://schemas.microsoft.com/office/powerpoint/2010/main">
        <mc:Choice Requires="p14">
          <p:contentPart r:id="rId264" p14:bwMode="auto">
            <p14:nvContentPartPr>
              <p14:cNvPr id="141" name="墨迹 140"/>
              <p14:cNvContentPartPr/>
              <p14:nvPr/>
            </p14:nvContentPartPr>
            <p14:xfrm>
              <a:off x="3812226" y="2898858"/>
              <a:ext cx="143911" cy="149455"/>
            </p14:xfrm>
          </p:contentPart>
        </mc:Choice>
        <mc:Fallback xmlns="">
          <p:pic>
            <p:nvPicPr>
              <p:cNvPr id="141" name="墨迹 140"/>
            </p:nvPicPr>
            <p:blipFill>
              <a:blip r:embed="rId265"/>
            </p:blipFill>
            <p:spPr>
              <a:xfrm>
                <a:off x="3812226" y="2898858"/>
                <a:ext cx="143911" cy="149455"/>
              </a:xfrm>
              <a:prstGeom prst="rect"/>
            </p:spPr>
          </p:pic>
        </mc:Fallback>
      </mc:AlternateContent>
      <mc:AlternateContent xmlns:mc="http://schemas.openxmlformats.org/markup-compatibility/2006" xmlns:p14="http://schemas.microsoft.com/office/powerpoint/2010/main">
        <mc:Choice Requires="p14">
          <p:contentPart r:id="rId266" p14:bwMode="auto">
            <p14:nvContentPartPr>
              <p14:cNvPr id="142" name="墨迹 141"/>
              <p14:cNvContentPartPr/>
              <p14:nvPr/>
            </p14:nvContentPartPr>
            <p14:xfrm>
              <a:off x="3899701" y="3000375"/>
              <a:ext cx="70545" cy="45118"/>
            </p14:xfrm>
          </p:contentPart>
        </mc:Choice>
        <mc:Fallback xmlns="">
          <p:pic>
            <p:nvPicPr>
              <p:cNvPr id="142" name="墨迹 141"/>
            </p:nvPicPr>
            <p:blipFill>
              <a:blip r:embed="rId267"/>
            </p:blipFill>
            <p:spPr>
              <a:xfrm>
                <a:off x="3899701" y="3000375"/>
                <a:ext cx="70545" cy="45118"/>
              </a:xfrm>
              <a:prstGeom prst="rect"/>
            </p:spPr>
          </p:pic>
        </mc:Fallback>
      </mc:AlternateContent>
      <mc:AlternateContent xmlns:mc="http://schemas.openxmlformats.org/markup-compatibility/2006" xmlns:p14="http://schemas.microsoft.com/office/powerpoint/2010/main">
        <mc:Choice Requires="p14">
          <p:contentPart r:id="rId268" p14:bwMode="auto">
            <p14:nvContentPartPr>
              <p14:cNvPr id="143" name="墨迹 142"/>
              <p14:cNvContentPartPr/>
              <p14:nvPr/>
            </p14:nvContentPartPr>
            <p14:xfrm>
              <a:off x="3973067" y="2893218"/>
              <a:ext cx="73367" cy="174834"/>
            </p14:xfrm>
          </p:contentPart>
        </mc:Choice>
        <mc:Fallback xmlns="">
          <p:pic>
            <p:nvPicPr>
              <p:cNvPr id="143" name="墨迹 142"/>
            </p:nvPicPr>
            <p:blipFill>
              <a:blip r:embed="rId269"/>
            </p:blipFill>
            <p:spPr>
              <a:xfrm>
                <a:off x="3973067" y="2893218"/>
                <a:ext cx="73367" cy="174834"/>
              </a:xfrm>
              <a:prstGeom prst="rect"/>
            </p:spPr>
          </p:pic>
        </mc:Fallback>
      </mc:AlternateContent>
      <mc:AlternateContent xmlns:mc="http://schemas.openxmlformats.org/markup-compatibility/2006" xmlns:p14="http://schemas.microsoft.com/office/powerpoint/2010/main">
        <mc:Choice Requires="p14">
          <p:contentPart r:id="rId270" p14:bwMode="auto">
            <p14:nvContentPartPr>
              <p14:cNvPr id="144" name="墨迹 143"/>
              <p14:cNvContentPartPr/>
              <p14:nvPr/>
            </p14:nvContentPartPr>
            <p14:xfrm>
              <a:off x="4131087" y="3034213"/>
              <a:ext cx="118515" cy="14100"/>
            </p14:xfrm>
          </p:contentPart>
        </mc:Choice>
        <mc:Fallback xmlns="">
          <p:pic>
            <p:nvPicPr>
              <p:cNvPr id="144" name="墨迹 143"/>
            </p:nvPicPr>
            <p:blipFill>
              <a:blip r:embed="rId271"/>
            </p:blipFill>
            <p:spPr>
              <a:xfrm>
                <a:off x="4131087" y="3034213"/>
                <a:ext cx="118515" cy="14100"/>
              </a:xfrm>
              <a:prstGeom prst="rect"/>
            </p:spPr>
          </p:pic>
        </mc:Fallback>
      </mc:AlternateContent>
      <mc:AlternateContent xmlns:mc="http://schemas.openxmlformats.org/markup-compatibility/2006" xmlns:p14="http://schemas.microsoft.com/office/powerpoint/2010/main">
        <mc:Choice Requires="p14">
          <p:contentPart r:id="rId272" p14:bwMode="auto">
            <p14:nvContentPartPr>
              <p14:cNvPr id="145" name="墨迹 144"/>
              <p14:cNvContentPartPr/>
              <p14:nvPr/>
            </p14:nvContentPartPr>
            <p14:xfrm>
              <a:off x="4085939" y="3113170"/>
              <a:ext cx="174950" cy="16920"/>
            </p14:xfrm>
          </p:contentPart>
        </mc:Choice>
        <mc:Fallback xmlns="">
          <p:pic>
            <p:nvPicPr>
              <p:cNvPr id="145" name="墨迹 144"/>
            </p:nvPicPr>
            <p:blipFill>
              <a:blip r:embed="rId273"/>
            </p:blipFill>
            <p:spPr>
              <a:xfrm>
                <a:off x="4085939" y="3113170"/>
                <a:ext cx="174950" cy="16920"/>
              </a:xfrm>
              <a:prstGeom prst="rect"/>
            </p:spPr>
          </p:pic>
        </mc:Fallback>
      </mc:AlternateContent>
      <mc:AlternateContent xmlns:mc="http://schemas.openxmlformats.org/markup-compatibility/2006" xmlns:p14="http://schemas.microsoft.com/office/powerpoint/2010/main">
        <mc:Choice Requires="p14">
          <p:contentPart r:id="rId274" p14:bwMode="auto">
            <p14:nvContentPartPr>
              <p14:cNvPr id="146" name="墨迹 145"/>
              <p14:cNvContentPartPr/>
              <p14:nvPr/>
            </p14:nvContentPartPr>
            <p14:xfrm>
              <a:off x="4283463" y="2949616"/>
              <a:ext cx="90297" cy="279171"/>
            </p14:xfrm>
          </p:contentPart>
        </mc:Choice>
        <mc:Fallback xmlns="">
          <p:pic>
            <p:nvPicPr>
              <p:cNvPr id="146" name="墨迹 145"/>
            </p:nvPicPr>
            <p:blipFill>
              <a:blip r:embed="rId275"/>
            </p:blipFill>
            <p:spPr>
              <a:xfrm>
                <a:off x="4283463" y="2949616"/>
                <a:ext cx="90297" cy="279171"/>
              </a:xfrm>
              <a:prstGeom prst="rect"/>
            </p:spPr>
          </p:pic>
        </mc:Fallback>
      </mc:AlternateContent>
      <mc:AlternateContent xmlns:mc="http://schemas.openxmlformats.org/markup-compatibility/2006" xmlns:p14="http://schemas.microsoft.com/office/powerpoint/2010/main">
        <mc:Choice Requires="p14">
          <p:contentPart r:id="rId276" p14:bwMode="auto">
            <p14:nvContentPartPr>
              <p14:cNvPr id="147" name="墨迹 146"/>
              <p14:cNvContentPartPr/>
              <p14:nvPr/>
            </p14:nvContentPartPr>
            <p14:xfrm>
              <a:off x="4430196" y="2994735"/>
              <a:ext cx="67723" cy="163554"/>
            </p14:xfrm>
          </p:contentPart>
        </mc:Choice>
        <mc:Fallback xmlns="">
          <p:pic>
            <p:nvPicPr>
              <p:cNvPr id="147" name="墨迹 146"/>
            </p:nvPicPr>
            <p:blipFill>
              <a:blip r:embed="rId277"/>
            </p:blipFill>
            <p:spPr>
              <a:xfrm>
                <a:off x="4430196" y="2994735"/>
                <a:ext cx="67723" cy="163554"/>
              </a:xfrm>
              <a:prstGeom prst="rect"/>
            </p:spPr>
          </p:pic>
        </mc:Fallback>
      </mc:AlternateContent>
      <mc:AlternateContent xmlns:mc="http://schemas.openxmlformats.org/markup-compatibility/2006" xmlns:p14="http://schemas.microsoft.com/office/powerpoint/2010/main">
        <mc:Choice Requires="p14">
          <p:contentPart r:id="rId278" p14:bwMode="auto">
            <p14:nvContentPartPr>
              <p14:cNvPr id="148" name="墨迹 147"/>
              <p14:cNvContentPartPr/>
              <p14:nvPr/>
            </p14:nvContentPartPr>
            <p14:xfrm>
              <a:off x="4537424" y="2938337"/>
              <a:ext cx="112871" cy="11279"/>
            </p14:xfrm>
          </p:contentPart>
        </mc:Choice>
        <mc:Fallback xmlns="">
          <p:pic>
            <p:nvPicPr>
              <p:cNvPr id="148" name="墨迹 147"/>
            </p:nvPicPr>
            <p:blipFill>
              <a:blip r:embed="rId279"/>
            </p:blipFill>
            <p:spPr>
              <a:xfrm>
                <a:off x="4537424" y="2938337"/>
                <a:ext cx="112871" cy="11279"/>
              </a:xfrm>
              <a:prstGeom prst="rect"/>
            </p:spPr>
          </p:pic>
        </mc:Fallback>
      </mc:AlternateContent>
      <mc:AlternateContent xmlns:mc="http://schemas.openxmlformats.org/markup-compatibility/2006" xmlns:p14="http://schemas.microsoft.com/office/powerpoint/2010/main">
        <mc:Choice Requires="p14">
          <p:contentPart r:id="rId280" p14:bwMode="auto">
            <p14:nvContentPartPr>
              <p14:cNvPr id="149" name="墨迹 148"/>
              <p14:cNvContentPartPr/>
              <p14:nvPr/>
            </p14:nvContentPartPr>
            <p14:xfrm>
              <a:off x="4624899" y="2808621"/>
              <a:ext cx="115693" cy="279170"/>
            </p14:xfrm>
          </p:contentPart>
        </mc:Choice>
        <mc:Fallback xmlns="">
          <p:pic>
            <p:nvPicPr>
              <p:cNvPr id="149" name="墨迹 148"/>
            </p:nvPicPr>
            <p:blipFill>
              <a:blip r:embed="rId281"/>
            </p:blipFill>
            <p:spPr>
              <a:xfrm>
                <a:off x="4624899" y="2808621"/>
                <a:ext cx="115693" cy="279170"/>
              </a:xfrm>
              <a:prstGeom prst="rect"/>
            </p:spPr>
          </p:pic>
        </mc:Fallback>
      </mc:AlternateContent>
      <mc:AlternateContent xmlns:mc="http://schemas.openxmlformats.org/markup-compatibility/2006" xmlns:p14="http://schemas.microsoft.com/office/powerpoint/2010/main">
        <mc:Choice Requires="p14">
          <p:contentPart r:id="rId282" p14:bwMode="auto">
            <p14:nvContentPartPr>
              <p14:cNvPr id="150" name="墨迹 149"/>
              <p14:cNvContentPartPr/>
              <p14:nvPr/>
            </p14:nvContentPartPr>
            <p14:xfrm>
              <a:off x="4734948" y="2966536"/>
              <a:ext cx="25396" cy="45118"/>
            </p14:xfrm>
          </p:contentPart>
        </mc:Choice>
        <mc:Fallback xmlns="">
          <p:pic>
            <p:nvPicPr>
              <p:cNvPr id="150" name="墨迹 149"/>
            </p:nvPicPr>
            <p:blipFill>
              <a:blip r:embed="rId283"/>
            </p:blipFill>
            <p:spPr>
              <a:xfrm>
                <a:off x="4734948" y="2966536"/>
                <a:ext cx="25396" cy="45118"/>
              </a:xfrm>
              <a:prstGeom prst="rect"/>
            </p:spPr>
          </p:pic>
        </mc:Fallback>
      </mc:AlternateContent>
      <mc:AlternateContent xmlns:mc="http://schemas.openxmlformats.org/markup-compatibility/2006" xmlns:p14="http://schemas.microsoft.com/office/powerpoint/2010/main">
        <mc:Choice Requires="p14">
          <p:contentPart r:id="rId284" p14:bwMode="auto">
            <p14:nvContentPartPr>
              <p14:cNvPr id="151" name="墨迹 150"/>
              <p14:cNvContentPartPr/>
              <p14:nvPr/>
            </p14:nvContentPartPr>
            <p14:xfrm>
              <a:off x="4797028" y="2819901"/>
              <a:ext cx="104406" cy="208673"/>
            </p14:xfrm>
          </p:contentPart>
        </mc:Choice>
        <mc:Fallback xmlns="">
          <p:pic>
            <p:nvPicPr>
              <p:cNvPr id="151" name="墨迹 150"/>
            </p:nvPicPr>
            <p:blipFill>
              <a:blip r:embed="rId285"/>
            </p:blipFill>
            <p:spPr>
              <a:xfrm>
                <a:off x="4797028" y="2819901"/>
                <a:ext cx="104406" cy="208673"/>
              </a:xfrm>
              <a:prstGeom prst="rect"/>
            </p:spPr>
          </p:pic>
        </mc:Fallback>
      </mc:AlternateContent>
      <mc:AlternateContent xmlns:mc="http://schemas.openxmlformats.org/markup-compatibility/2006" xmlns:p14="http://schemas.microsoft.com/office/powerpoint/2010/main">
        <mc:Choice Requires="p14">
          <p:contentPart r:id="rId286" p14:bwMode="auto">
            <p14:nvContentPartPr>
              <p14:cNvPr id="152" name="墨迹 151"/>
              <p14:cNvContentPartPr/>
              <p14:nvPr/>
            </p14:nvContentPartPr>
            <p14:xfrm>
              <a:off x="389405" y="3654592"/>
              <a:ext cx="22575" cy="28199"/>
            </p14:xfrm>
          </p:contentPart>
        </mc:Choice>
        <mc:Fallback xmlns="">
          <p:pic>
            <p:nvPicPr>
              <p:cNvPr id="152" name="墨迹 151"/>
            </p:nvPicPr>
            <p:blipFill>
              <a:blip r:embed="rId287"/>
            </p:blipFill>
            <p:spPr>
              <a:xfrm>
                <a:off x="389405" y="3654592"/>
                <a:ext cx="22575" cy="28199"/>
              </a:xfrm>
              <a:prstGeom prst="rect"/>
            </p:spPr>
          </p:pic>
        </mc:Fallback>
      </mc:AlternateContent>
      <mc:AlternateContent xmlns:mc="http://schemas.openxmlformats.org/markup-compatibility/2006" xmlns:p14="http://schemas.microsoft.com/office/powerpoint/2010/main">
        <mc:Choice Requires="p14">
          <p:contentPart r:id="rId288" p14:bwMode="auto">
            <p14:nvContentPartPr>
              <p14:cNvPr id="153" name="墨迹 152"/>
              <p14:cNvContentPartPr/>
              <p14:nvPr/>
            </p14:nvContentPartPr>
            <p14:xfrm>
              <a:off x="389405" y="3671511"/>
              <a:ext cx="39505" cy="293270"/>
            </p14:xfrm>
          </p:contentPart>
        </mc:Choice>
        <mc:Fallback xmlns="">
          <p:pic>
            <p:nvPicPr>
              <p:cNvPr id="153" name="墨迹 152"/>
            </p:nvPicPr>
            <p:blipFill>
              <a:blip r:embed="rId289"/>
            </p:blipFill>
            <p:spPr>
              <a:xfrm>
                <a:off x="389405" y="3671511"/>
                <a:ext cx="39505" cy="293270"/>
              </a:xfrm>
              <a:prstGeom prst="rect"/>
            </p:spPr>
          </p:pic>
        </mc:Fallback>
      </mc:AlternateContent>
      <mc:AlternateContent xmlns:mc="http://schemas.openxmlformats.org/markup-compatibility/2006" xmlns:p14="http://schemas.microsoft.com/office/powerpoint/2010/main">
        <mc:Choice Requires="p14">
          <p:contentPart r:id="rId290" p14:bwMode="auto">
            <p14:nvContentPartPr>
              <p14:cNvPr id="154" name="墨迹 153"/>
              <p14:cNvContentPartPr/>
              <p14:nvPr/>
            </p14:nvContentPartPr>
            <p14:xfrm>
              <a:off x="392227" y="3648952"/>
              <a:ext cx="155198" cy="355307"/>
            </p14:xfrm>
          </p:contentPart>
        </mc:Choice>
        <mc:Fallback xmlns="">
          <p:pic>
            <p:nvPicPr>
              <p:cNvPr id="154" name="墨迹 153"/>
            </p:nvPicPr>
            <p:blipFill>
              <a:blip r:embed="rId291"/>
            </p:blipFill>
            <p:spPr>
              <a:xfrm>
                <a:off x="392227" y="3648952"/>
                <a:ext cx="155198" cy="355307"/>
              </a:xfrm>
              <a:prstGeom prst="rect"/>
            </p:spPr>
          </p:pic>
        </mc:Fallback>
      </mc:AlternateContent>
      <mc:AlternateContent xmlns:mc="http://schemas.openxmlformats.org/markup-compatibility/2006" xmlns:p14="http://schemas.microsoft.com/office/powerpoint/2010/main">
        <mc:Choice Requires="p14">
          <p:contentPart r:id="rId292" p14:bwMode="auto">
            <p14:nvContentPartPr>
              <p14:cNvPr id="155" name="墨迹 154"/>
              <p14:cNvContentPartPr/>
              <p14:nvPr/>
            </p14:nvContentPartPr>
            <p14:xfrm>
              <a:off x="699801" y="3846345"/>
              <a:ext cx="45149" cy="53578"/>
            </p14:xfrm>
          </p:contentPart>
        </mc:Choice>
        <mc:Fallback xmlns="">
          <p:pic>
            <p:nvPicPr>
              <p:cNvPr id="155" name="墨迹 154"/>
            </p:nvPicPr>
            <p:blipFill>
              <a:blip r:embed="rId293"/>
            </p:blipFill>
            <p:spPr>
              <a:xfrm>
                <a:off x="699801" y="3846345"/>
                <a:ext cx="45149" cy="53578"/>
              </a:xfrm>
              <a:prstGeom prst="rect"/>
            </p:spPr>
          </p:pic>
        </mc:Fallback>
      </mc:AlternateContent>
      <mc:AlternateContent xmlns:mc="http://schemas.openxmlformats.org/markup-compatibility/2006" xmlns:p14="http://schemas.microsoft.com/office/powerpoint/2010/main">
        <mc:Choice Requires="p14">
          <p:contentPart r:id="rId294" p14:bwMode="auto">
            <p14:nvContentPartPr>
              <p14:cNvPr id="156" name="墨迹 155"/>
              <p14:cNvContentPartPr/>
              <p14:nvPr/>
            </p14:nvContentPartPr>
            <p14:xfrm>
              <a:off x="671583" y="3936582"/>
              <a:ext cx="59258" cy="53578"/>
            </p14:xfrm>
          </p:contentPart>
        </mc:Choice>
        <mc:Fallback xmlns="">
          <p:pic>
            <p:nvPicPr>
              <p:cNvPr id="156" name="墨迹 155"/>
            </p:nvPicPr>
            <p:blipFill>
              <a:blip r:embed="rId295"/>
            </p:blipFill>
            <p:spPr>
              <a:xfrm>
                <a:off x="671583" y="3936582"/>
                <a:ext cx="59258" cy="53578"/>
              </a:xfrm>
              <a:prstGeom prst="rect"/>
            </p:spPr>
          </p:pic>
        </mc:Fallback>
      </mc:AlternateContent>
      <mc:AlternateContent xmlns:mc="http://schemas.openxmlformats.org/markup-compatibility/2006" xmlns:p14="http://schemas.microsoft.com/office/powerpoint/2010/main">
        <mc:Choice Requires="p14">
          <p:contentPart r:id="rId296" p14:bwMode="auto">
            <p14:nvContentPartPr>
              <p14:cNvPr id="157" name="墨迹 156"/>
              <p14:cNvContentPartPr/>
              <p14:nvPr/>
            </p14:nvContentPartPr>
            <p14:xfrm>
              <a:off x="1173860" y="3682791"/>
              <a:ext cx="112872" cy="11279"/>
            </p14:xfrm>
          </p:contentPart>
        </mc:Choice>
        <mc:Fallback xmlns="">
          <p:pic>
            <p:nvPicPr>
              <p:cNvPr id="157" name="墨迹 156"/>
            </p:nvPicPr>
            <p:blipFill>
              <a:blip r:embed="rId297"/>
            </p:blipFill>
            <p:spPr>
              <a:xfrm>
                <a:off x="1173860" y="3682791"/>
                <a:ext cx="112872" cy="11279"/>
              </a:xfrm>
              <a:prstGeom prst="rect"/>
            </p:spPr>
          </p:pic>
        </mc:Fallback>
      </mc:AlternateContent>
      <mc:AlternateContent xmlns:mc="http://schemas.openxmlformats.org/markup-compatibility/2006" xmlns:p14="http://schemas.microsoft.com/office/powerpoint/2010/main">
        <mc:Choice Requires="p14">
          <p:contentPart r:id="rId298" p14:bwMode="auto">
            <p14:nvContentPartPr>
              <p14:cNvPr id="158" name="墨迹 157"/>
              <p14:cNvContentPartPr/>
              <p14:nvPr/>
            </p14:nvContentPartPr>
            <p14:xfrm>
              <a:off x="1179504" y="3519236"/>
              <a:ext cx="33861" cy="547061"/>
            </p14:xfrm>
          </p:contentPart>
        </mc:Choice>
        <mc:Fallback xmlns="">
          <p:pic>
            <p:nvPicPr>
              <p:cNvPr id="158" name="墨迹 157"/>
            </p:nvPicPr>
            <p:blipFill>
              <a:blip r:embed="rId299"/>
            </p:blipFill>
            <p:spPr>
              <a:xfrm>
                <a:off x="1179504" y="3519236"/>
                <a:ext cx="33861" cy="547061"/>
              </a:xfrm>
              <a:prstGeom prst="rect"/>
            </p:spPr>
          </p:pic>
        </mc:Fallback>
      </mc:AlternateContent>
      <mc:AlternateContent xmlns:mc="http://schemas.openxmlformats.org/markup-compatibility/2006" xmlns:p14="http://schemas.microsoft.com/office/powerpoint/2010/main">
        <mc:Choice Requires="p14">
          <p:contentPart r:id="rId300" p14:bwMode="auto">
            <p14:nvContentPartPr>
              <p14:cNvPr id="159" name="墨迹 158"/>
              <p14:cNvContentPartPr/>
              <p14:nvPr/>
            </p14:nvContentPartPr>
            <p14:xfrm>
              <a:off x="1179504" y="3648952"/>
              <a:ext cx="155198" cy="256611"/>
            </p14:xfrm>
          </p:contentPart>
        </mc:Choice>
        <mc:Fallback xmlns="">
          <p:pic>
            <p:nvPicPr>
              <p:cNvPr id="159" name="墨迹 158"/>
            </p:nvPicPr>
            <p:blipFill>
              <a:blip r:embed="rId301"/>
            </p:blipFill>
            <p:spPr>
              <a:xfrm>
                <a:off x="1179504" y="3648952"/>
                <a:ext cx="155198" cy="256611"/>
              </a:xfrm>
              <a:prstGeom prst="rect"/>
            </p:spPr>
          </p:pic>
        </mc:Fallback>
      </mc:AlternateContent>
      <mc:AlternateContent xmlns:mc="http://schemas.openxmlformats.org/markup-compatibility/2006" xmlns:p14="http://schemas.microsoft.com/office/powerpoint/2010/main">
        <mc:Choice Requires="p14">
          <p:contentPart r:id="rId302" p14:bwMode="auto">
            <p14:nvContentPartPr>
              <p14:cNvPr id="160" name="墨迹 159"/>
              <p14:cNvContentPartPr/>
              <p14:nvPr/>
            </p14:nvContentPartPr>
            <p14:xfrm>
              <a:off x="1365742" y="3756108"/>
              <a:ext cx="118514" cy="372227"/>
            </p14:xfrm>
          </p:contentPart>
        </mc:Choice>
        <mc:Fallback xmlns="">
          <p:pic>
            <p:nvPicPr>
              <p:cNvPr id="160" name="墨迹 159"/>
            </p:nvPicPr>
            <p:blipFill>
              <a:blip r:embed="rId303"/>
            </p:blipFill>
            <p:spPr>
              <a:xfrm>
                <a:off x="1365742" y="3756108"/>
                <a:ext cx="118514" cy="372227"/>
              </a:xfrm>
              <a:prstGeom prst="rect"/>
            </p:spPr>
          </p:pic>
        </mc:Fallback>
      </mc:AlternateContent>
      <mc:AlternateContent xmlns:mc="http://schemas.openxmlformats.org/markup-compatibility/2006" xmlns:p14="http://schemas.microsoft.com/office/powerpoint/2010/main">
        <mc:Choice Requires="p14">
          <p:contentPart r:id="rId304" p14:bwMode="auto">
            <p14:nvContentPartPr>
              <p14:cNvPr id="161" name="墨迹 160"/>
              <p14:cNvContentPartPr/>
              <p14:nvPr/>
            </p14:nvContentPartPr>
            <p14:xfrm>
              <a:off x="1478613" y="3812506"/>
              <a:ext cx="73366" cy="126896"/>
            </p14:xfrm>
          </p:contentPart>
        </mc:Choice>
        <mc:Fallback xmlns="">
          <p:pic>
            <p:nvPicPr>
              <p:cNvPr id="161" name="墨迹 160"/>
            </p:nvPicPr>
            <p:blipFill>
              <a:blip r:embed="rId305"/>
            </p:blipFill>
            <p:spPr>
              <a:xfrm>
                <a:off x="1478613" y="3812506"/>
                <a:ext cx="73366" cy="126896"/>
              </a:xfrm>
              <a:prstGeom prst="rect"/>
            </p:spPr>
          </p:pic>
        </mc:Fallback>
      </mc:AlternateContent>
      <mc:AlternateContent xmlns:mc="http://schemas.openxmlformats.org/markup-compatibility/2006" xmlns:p14="http://schemas.microsoft.com/office/powerpoint/2010/main">
        <mc:Choice Requires="p14">
          <p:contentPart r:id="rId306" p14:bwMode="auto">
            <p14:nvContentPartPr>
              <p14:cNvPr id="162" name="墨迹 161"/>
              <p14:cNvContentPartPr/>
              <p14:nvPr/>
            </p14:nvContentPartPr>
            <p14:xfrm>
              <a:off x="1653563" y="3733549"/>
              <a:ext cx="118515" cy="248151"/>
            </p14:xfrm>
          </p:contentPart>
        </mc:Choice>
        <mc:Fallback xmlns="">
          <p:pic>
            <p:nvPicPr>
              <p:cNvPr id="162" name="墨迹 161"/>
            </p:nvPicPr>
            <p:blipFill>
              <a:blip r:embed="rId307"/>
            </p:blipFill>
            <p:spPr>
              <a:xfrm>
                <a:off x="1653563" y="3733549"/>
                <a:ext cx="118515" cy="248151"/>
              </a:xfrm>
              <a:prstGeom prst="rect"/>
            </p:spPr>
          </p:pic>
        </mc:Fallback>
      </mc:AlternateContent>
      <mc:AlternateContent xmlns:mc="http://schemas.openxmlformats.org/markup-compatibility/2006" xmlns:p14="http://schemas.microsoft.com/office/powerpoint/2010/main">
        <mc:Choice Requires="p14">
          <p:contentPart r:id="rId308" p14:bwMode="auto">
            <p14:nvContentPartPr>
              <p14:cNvPr id="163" name="墨迹 162"/>
              <p14:cNvContentPartPr/>
              <p14:nvPr/>
            </p14:nvContentPartPr>
            <p14:xfrm>
              <a:off x="1789009" y="3851985"/>
              <a:ext cx="47970" cy="53578"/>
            </p14:xfrm>
          </p:contentPart>
        </mc:Choice>
        <mc:Fallback xmlns="">
          <p:pic>
            <p:nvPicPr>
              <p:cNvPr id="163" name="墨迹 162"/>
            </p:nvPicPr>
            <p:blipFill>
              <a:blip r:embed="rId309"/>
            </p:blipFill>
            <p:spPr>
              <a:xfrm>
                <a:off x="1789009" y="3851985"/>
                <a:ext cx="47970" cy="53578"/>
              </a:xfrm>
              <a:prstGeom prst="rect"/>
            </p:spPr>
          </p:pic>
        </mc:Fallback>
      </mc:AlternateContent>
      <mc:AlternateContent xmlns:mc="http://schemas.openxmlformats.org/markup-compatibility/2006" xmlns:p14="http://schemas.microsoft.com/office/powerpoint/2010/main">
        <mc:Choice Requires="p14">
          <p:contentPart r:id="rId310" p14:bwMode="auto">
            <p14:nvContentPartPr>
              <p14:cNvPr id="164" name="墨迹 163"/>
              <p14:cNvContentPartPr/>
              <p14:nvPr/>
            </p14:nvContentPartPr>
            <p14:xfrm>
              <a:off x="1901880" y="3789947"/>
              <a:ext cx="107228" cy="360"/>
            </p14:xfrm>
          </p:contentPart>
        </mc:Choice>
        <mc:Fallback xmlns="">
          <p:pic>
            <p:nvPicPr>
              <p:cNvPr id="164" name="墨迹 163"/>
            </p:nvPicPr>
            <p:blipFill>
              <a:blip r:embed="rId311"/>
            </p:blipFill>
            <p:spPr>
              <a:xfrm>
                <a:off x="1901880" y="3789947"/>
                <a:ext cx="107228" cy="360"/>
              </a:xfrm>
              <a:prstGeom prst="rect"/>
            </p:spPr>
          </p:pic>
        </mc:Fallback>
      </mc:AlternateContent>
      <mc:AlternateContent xmlns:mc="http://schemas.openxmlformats.org/markup-compatibility/2006" xmlns:p14="http://schemas.microsoft.com/office/powerpoint/2010/main">
        <mc:Choice Requires="p14">
          <p:contentPart r:id="rId312" p14:bwMode="auto">
            <p14:nvContentPartPr>
              <p14:cNvPr id="165" name="墨迹 164"/>
              <p14:cNvContentPartPr/>
              <p14:nvPr/>
            </p14:nvContentPartPr>
            <p14:xfrm>
              <a:off x="1992177" y="3719449"/>
              <a:ext cx="126980" cy="36659"/>
            </p14:xfrm>
          </p:contentPart>
        </mc:Choice>
        <mc:Fallback xmlns="">
          <p:pic>
            <p:nvPicPr>
              <p:cNvPr id="165" name="墨迹 164"/>
            </p:nvPicPr>
            <p:blipFill>
              <a:blip r:embed="rId313"/>
            </p:blipFill>
            <p:spPr>
              <a:xfrm>
                <a:off x="1992177" y="3719449"/>
                <a:ext cx="126980" cy="36659"/>
              </a:xfrm>
              <a:prstGeom prst="rect"/>
            </p:spPr>
          </p:pic>
        </mc:Fallback>
      </mc:AlternateContent>
      <mc:AlternateContent xmlns:mc="http://schemas.openxmlformats.org/markup-compatibility/2006" xmlns:p14="http://schemas.microsoft.com/office/powerpoint/2010/main">
        <mc:Choice Requires="p14">
          <p:contentPart r:id="rId314" p14:bwMode="auto">
            <p14:nvContentPartPr>
              <p14:cNvPr id="166" name="墨迹 165"/>
              <p14:cNvContentPartPr/>
              <p14:nvPr/>
            </p14:nvContentPartPr>
            <p14:xfrm>
              <a:off x="2065543" y="3637672"/>
              <a:ext cx="33862" cy="301730"/>
            </p14:xfrm>
          </p:contentPart>
        </mc:Choice>
        <mc:Fallback xmlns="">
          <p:pic>
            <p:nvPicPr>
              <p:cNvPr id="166" name="墨迹 165"/>
            </p:nvPicPr>
            <p:blipFill>
              <a:blip r:embed="rId315"/>
            </p:blipFill>
            <p:spPr>
              <a:xfrm>
                <a:off x="2065543" y="3637672"/>
                <a:ext cx="33862" cy="301730"/>
              </a:xfrm>
              <a:prstGeom prst="rect"/>
            </p:spPr>
          </p:pic>
        </mc:Fallback>
      </mc:AlternateContent>
      <mc:AlternateContent xmlns:mc="http://schemas.openxmlformats.org/markup-compatibility/2006" xmlns:p14="http://schemas.microsoft.com/office/powerpoint/2010/main">
        <mc:Choice Requires="p14">
          <p:contentPart r:id="rId316" p14:bwMode="auto">
            <p14:nvContentPartPr>
              <p14:cNvPr id="167" name="墨迹 166"/>
              <p14:cNvContentPartPr/>
              <p14:nvPr/>
            </p14:nvContentPartPr>
            <p14:xfrm>
              <a:off x="2003464" y="3778667"/>
              <a:ext cx="129802" cy="152275"/>
            </p14:xfrm>
          </p:contentPart>
        </mc:Choice>
        <mc:Fallback xmlns="">
          <p:pic>
            <p:nvPicPr>
              <p:cNvPr id="167" name="墨迹 166"/>
            </p:nvPicPr>
            <p:blipFill>
              <a:blip r:embed="rId317"/>
            </p:blipFill>
            <p:spPr>
              <a:xfrm>
                <a:off x="2003464" y="3778667"/>
                <a:ext cx="129802" cy="152275"/>
              </a:xfrm>
              <a:prstGeom prst="rect"/>
            </p:spPr>
          </p:pic>
        </mc:Fallback>
      </mc:AlternateContent>
      <mc:AlternateContent xmlns:mc="http://schemas.openxmlformats.org/markup-compatibility/2006" xmlns:p14="http://schemas.microsoft.com/office/powerpoint/2010/main">
        <mc:Choice Requires="p14">
          <p:contentPart r:id="rId318" p14:bwMode="auto">
            <p14:nvContentPartPr>
              <p14:cNvPr id="168" name="墨迹 167"/>
              <p14:cNvContentPartPr/>
              <p14:nvPr/>
            </p14:nvContentPartPr>
            <p14:xfrm>
              <a:off x="2161484" y="3609473"/>
              <a:ext cx="191881" cy="293270"/>
            </p14:xfrm>
          </p:contentPart>
        </mc:Choice>
        <mc:Fallback xmlns="">
          <p:pic>
            <p:nvPicPr>
              <p:cNvPr id="168" name="墨迹 167"/>
            </p:nvPicPr>
            <p:blipFill>
              <a:blip r:embed="rId319"/>
            </p:blipFill>
            <p:spPr>
              <a:xfrm>
                <a:off x="2161484" y="3609473"/>
                <a:ext cx="191881" cy="293270"/>
              </a:xfrm>
              <a:prstGeom prst="rect"/>
            </p:spPr>
          </p:pic>
        </mc:Fallback>
      </mc:AlternateContent>
      <mc:AlternateContent xmlns:mc="http://schemas.openxmlformats.org/markup-compatibility/2006" xmlns:p14="http://schemas.microsoft.com/office/powerpoint/2010/main">
        <mc:Choice Requires="p14">
          <p:contentPart r:id="rId320" p14:bwMode="auto">
            <p14:nvContentPartPr>
              <p14:cNvPr id="169" name="墨迹 168"/>
              <p14:cNvContentPartPr/>
              <p14:nvPr/>
            </p14:nvContentPartPr>
            <p14:xfrm>
              <a:off x="2265890" y="3744829"/>
              <a:ext cx="36683" cy="377866"/>
            </p14:xfrm>
          </p:contentPart>
        </mc:Choice>
        <mc:Fallback xmlns="">
          <p:pic>
            <p:nvPicPr>
              <p:cNvPr id="169" name="墨迹 168"/>
            </p:nvPicPr>
            <p:blipFill>
              <a:blip r:embed="rId321"/>
            </p:blipFill>
            <p:spPr>
              <a:xfrm>
                <a:off x="2265890" y="3744829"/>
                <a:ext cx="36683" cy="377866"/>
              </a:xfrm>
              <a:prstGeom prst="rect"/>
            </p:spPr>
          </p:pic>
        </mc:Fallback>
      </mc:AlternateContent>
      <mc:AlternateContent xmlns:mc="http://schemas.openxmlformats.org/markup-compatibility/2006" xmlns:p14="http://schemas.microsoft.com/office/powerpoint/2010/main">
        <mc:Choice Requires="p14">
          <p:contentPart r:id="rId322" p14:bwMode="auto">
            <p14:nvContentPartPr>
              <p14:cNvPr id="170" name="墨迹 169"/>
              <p14:cNvContentPartPr/>
              <p14:nvPr/>
            </p14:nvContentPartPr>
            <p14:xfrm>
              <a:off x="2454949" y="3939402"/>
              <a:ext cx="52578" cy="52542"/>
            </p14:xfrm>
          </p:contentPart>
        </mc:Choice>
        <mc:Fallback xmlns="">
          <p:pic>
            <p:nvPicPr>
              <p:cNvPr id="170" name="墨迹 169"/>
            </p:nvPicPr>
            <p:blipFill>
              <a:blip r:embed="rId323"/>
            </p:blipFill>
            <p:spPr>
              <a:xfrm>
                <a:off x="2454949" y="3939402"/>
                <a:ext cx="52578" cy="52542"/>
              </a:xfrm>
              <a:prstGeom prst="rect"/>
            </p:spPr>
          </p:pic>
        </mc:Fallback>
      </mc:AlternateContent>
      <mc:AlternateContent xmlns:mc="http://schemas.openxmlformats.org/markup-compatibility/2006" xmlns:p14="http://schemas.microsoft.com/office/powerpoint/2010/main">
        <mc:Choice Requires="p14">
          <p:contentPart r:id="rId324" p14:bwMode="auto">
            <p14:nvContentPartPr>
              <p14:cNvPr id="171" name="墨迹 170"/>
              <p14:cNvContentPartPr/>
              <p14:nvPr/>
            </p14:nvContentPartPr>
            <p14:xfrm>
              <a:off x="2866929" y="3615113"/>
              <a:ext cx="205990" cy="22559"/>
            </p14:xfrm>
          </p:contentPart>
        </mc:Choice>
        <mc:Fallback xmlns="">
          <p:pic>
            <p:nvPicPr>
              <p:cNvPr id="171" name="墨迹 170"/>
            </p:nvPicPr>
            <p:blipFill>
              <a:blip r:embed="rId325"/>
            </p:blipFill>
            <p:spPr>
              <a:xfrm>
                <a:off x="2866929" y="3615113"/>
                <a:ext cx="205990" cy="22559"/>
              </a:xfrm>
              <a:prstGeom prst="rect"/>
            </p:spPr>
          </p:pic>
        </mc:Fallback>
      </mc:AlternateContent>
      <mc:AlternateContent xmlns:mc="http://schemas.openxmlformats.org/markup-compatibility/2006" xmlns:p14="http://schemas.microsoft.com/office/powerpoint/2010/main">
        <mc:Choice Requires="p14">
          <p:contentPart r:id="rId326" p14:bwMode="auto">
            <p14:nvContentPartPr>
              <p14:cNvPr id="172" name="墨迹 171"/>
              <p14:cNvContentPartPr/>
              <p14:nvPr/>
            </p14:nvContentPartPr>
            <p14:xfrm>
              <a:off x="2968513" y="3643312"/>
              <a:ext cx="39505" cy="313009"/>
            </p14:xfrm>
          </p:contentPart>
        </mc:Choice>
        <mc:Fallback xmlns="">
          <p:pic>
            <p:nvPicPr>
              <p:cNvPr id="172" name="墨迹 171"/>
            </p:nvPicPr>
            <p:blipFill>
              <a:blip r:embed="rId327"/>
            </p:blipFill>
            <p:spPr>
              <a:xfrm>
                <a:off x="2968513" y="3643312"/>
                <a:ext cx="39505" cy="313009"/>
              </a:xfrm>
              <a:prstGeom prst="rect"/>
            </p:spPr>
          </p:pic>
        </mc:Fallback>
      </mc:AlternateContent>
      <mc:AlternateContent xmlns:mc="http://schemas.openxmlformats.org/markup-compatibility/2006" xmlns:p14="http://schemas.microsoft.com/office/powerpoint/2010/main">
        <mc:Choice Requires="p14">
          <p:contentPart r:id="rId328" p14:bwMode="auto">
            <p14:nvContentPartPr>
              <p14:cNvPr id="173" name="墨迹 172"/>
              <p14:cNvContentPartPr/>
              <p14:nvPr/>
            </p14:nvContentPartPr>
            <p14:xfrm>
              <a:off x="3115246" y="3637672"/>
              <a:ext cx="141089" cy="186114"/>
            </p14:xfrm>
          </p:contentPart>
        </mc:Choice>
        <mc:Fallback xmlns="">
          <p:pic>
            <p:nvPicPr>
              <p:cNvPr id="173" name="墨迹 172"/>
            </p:nvPicPr>
            <p:blipFill>
              <a:blip r:embed="rId329"/>
            </p:blipFill>
            <p:spPr>
              <a:xfrm>
                <a:off x="3115246" y="3637672"/>
                <a:ext cx="141089" cy="186114"/>
              </a:xfrm>
              <a:prstGeom prst="rect"/>
            </p:spPr>
          </p:pic>
        </mc:Fallback>
      </mc:AlternateContent>
      <mc:AlternateContent xmlns:mc="http://schemas.openxmlformats.org/markup-compatibility/2006" xmlns:p14="http://schemas.microsoft.com/office/powerpoint/2010/main">
        <mc:Choice Requires="p14">
          <p:contentPart r:id="rId330" p14:bwMode="auto">
            <p14:nvContentPartPr>
              <p14:cNvPr id="174" name="墨迹 173"/>
              <p14:cNvContentPartPr/>
              <p14:nvPr/>
            </p14:nvContentPartPr>
            <p14:xfrm>
              <a:off x="3194256" y="3744829"/>
              <a:ext cx="16931" cy="152274"/>
            </p14:xfrm>
          </p:contentPart>
        </mc:Choice>
        <mc:Fallback xmlns="">
          <p:pic>
            <p:nvPicPr>
              <p:cNvPr id="174" name="墨迹 173"/>
            </p:nvPicPr>
            <p:blipFill>
              <a:blip r:embed="rId331"/>
            </p:blipFill>
            <p:spPr>
              <a:xfrm>
                <a:off x="3194256" y="3744829"/>
                <a:ext cx="16931" cy="152274"/>
              </a:xfrm>
              <a:prstGeom prst="rect"/>
            </p:spPr>
          </p:pic>
        </mc:Fallback>
      </mc:AlternateContent>
      <mc:AlternateContent xmlns:mc="http://schemas.openxmlformats.org/markup-compatibility/2006" xmlns:p14="http://schemas.microsoft.com/office/powerpoint/2010/main">
        <mc:Choice Requires="p14">
          <p:contentPart r:id="rId332" p14:bwMode="auto">
            <p14:nvContentPartPr>
              <p14:cNvPr id="175" name="墨迹 174"/>
              <p14:cNvContentPartPr/>
              <p14:nvPr/>
            </p14:nvContentPartPr>
            <p14:xfrm>
              <a:off x="3261979" y="3756108"/>
              <a:ext cx="56435" cy="76137"/>
            </p14:xfrm>
          </p:contentPart>
        </mc:Choice>
        <mc:Fallback xmlns="">
          <p:pic>
            <p:nvPicPr>
              <p:cNvPr id="175" name="墨迹 174"/>
            </p:nvPicPr>
            <p:blipFill>
              <a:blip r:embed="rId333"/>
            </p:blipFill>
            <p:spPr>
              <a:xfrm>
                <a:off x="3261979" y="3756108"/>
                <a:ext cx="56435" cy="76137"/>
              </a:xfrm>
              <a:prstGeom prst="rect"/>
            </p:spPr>
          </p:pic>
        </mc:Fallback>
      </mc:AlternateContent>
      <mc:AlternateContent xmlns:mc="http://schemas.openxmlformats.org/markup-compatibility/2006" xmlns:p14="http://schemas.microsoft.com/office/powerpoint/2010/main">
        <mc:Choice Requires="p14">
          <p:contentPart r:id="rId334" p14:bwMode="auto">
            <p14:nvContentPartPr>
              <p14:cNvPr id="176" name="墨迹 175"/>
              <p14:cNvContentPartPr/>
              <p14:nvPr/>
            </p14:nvContentPartPr>
            <p14:xfrm>
              <a:off x="3419998" y="3496677"/>
              <a:ext cx="62080" cy="87417"/>
            </p14:xfrm>
          </p:contentPart>
        </mc:Choice>
        <mc:Fallback xmlns="">
          <p:pic>
            <p:nvPicPr>
              <p:cNvPr id="176" name="墨迹 175"/>
            </p:nvPicPr>
            <p:blipFill>
              <a:blip r:embed="rId335"/>
            </p:blipFill>
            <p:spPr>
              <a:xfrm>
                <a:off x="3419998" y="3496677"/>
                <a:ext cx="62080" cy="87417"/>
              </a:xfrm>
              <a:prstGeom prst="rect"/>
            </p:spPr>
          </p:pic>
        </mc:Fallback>
      </mc:AlternateContent>
      <mc:AlternateContent xmlns:mc="http://schemas.openxmlformats.org/markup-compatibility/2006" xmlns:p14="http://schemas.microsoft.com/office/powerpoint/2010/main">
        <mc:Choice Requires="p14">
          <p:contentPart r:id="rId336" p14:bwMode="auto">
            <p14:nvContentPartPr>
              <p14:cNvPr id="177" name="墨迹 176"/>
              <p14:cNvContentPartPr/>
              <p14:nvPr/>
            </p14:nvContentPartPr>
            <p14:xfrm>
              <a:off x="3346632" y="3598194"/>
              <a:ext cx="174951" cy="298909"/>
            </p14:xfrm>
          </p:contentPart>
        </mc:Choice>
        <mc:Fallback xmlns="">
          <p:pic>
            <p:nvPicPr>
              <p:cNvPr id="177" name="墨迹 176"/>
            </p:nvPicPr>
            <p:blipFill>
              <a:blip r:embed="rId337"/>
            </p:blipFill>
            <p:spPr>
              <a:xfrm>
                <a:off x="3346632" y="3598194"/>
                <a:ext cx="174951" cy="298909"/>
              </a:xfrm>
              <a:prstGeom prst="rect"/>
            </p:spPr>
          </p:pic>
        </mc:Fallback>
      </mc:AlternateContent>
      <mc:AlternateContent xmlns:mc="http://schemas.openxmlformats.org/markup-compatibility/2006" xmlns:p14="http://schemas.microsoft.com/office/powerpoint/2010/main">
        <mc:Choice Requires="p14">
          <p:contentPart r:id="rId338" p14:bwMode="auto">
            <p14:nvContentPartPr>
              <p14:cNvPr id="178" name="墨迹 177"/>
              <p14:cNvContentPartPr/>
              <p14:nvPr/>
            </p14:nvContentPartPr>
            <p14:xfrm>
              <a:off x="3329701" y="3812506"/>
              <a:ext cx="186238" cy="93057"/>
            </p14:xfrm>
          </p:contentPart>
        </mc:Choice>
        <mc:Fallback xmlns="">
          <p:pic>
            <p:nvPicPr>
              <p:cNvPr id="178" name="墨迹 177"/>
            </p:nvPicPr>
            <p:blipFill>
              <a:blip r:embed="rId339"/>
            </p:blipFill>
            <p:spPr>
              <a:xfrm>
                <a:off x="3329701" y="3812506"/>
                <a:ext cx="186238" cy="93057"/>
              </a:xfrm>
              <a:prstGeom prst="rect"/>
            </p:spPr>
          </p:pic>
        </mc:Fallback>
      </mc:AlternateContent>
      <mc:AlternateContent xmlns:mc="http://schemas.openxmlformats.org/markup-compatibility/2006" xmlns:p14="http://schemas.microsoft.com/office/powerpoint/2010/main">
        <mc:Choice Requires="p14">
          <p:contentPart r:id="rId340" p14:bwMode="auto">
            <p14:nvContentPartPr>
              <p14:cNvPr id="179" name="墨迹 178"/>
              <p14:cNvContentPartPr/>
              <p14:nvPr/>
            </p14:nvContentPartPr>
            <p14:xfrm>
              <a:off x="3820691" y="3519236"/>
              <a:ext cx="39505" cy="394787"/>
            </p14:xfrm>
          </p:contentPart>
        </mc:Choice>
        <mc:Fallback xmlns="">
          <p:pic>
            <p:nvPicPr>
              <p:cNvPr id="179" name="墨迹 178"/>
            </p:nvPicPr>
            <p:blipFill>
              <a:blip r:embed="rId341"/>
            </p:blipFill>
            <p:spPr>
              <a:xfrm>
                <a:off x="3820691" y="3519236"/>
                <a:ext cx="39505" cy="394787"/>
              </a:xfrm>
              <a:prstGeom prst="rect"/>
            </p:spPr>
          </p:pic>
        </mc:Fallback>
      </mc:AlternateContent>
      <mc:AlternateContent xmlns:mc="http://schemas.openxmlformats.org/markup-compatibility/2006" xmlns:p14="http://schemas.microsoft.com/office/powerpoint/2010/main">
        <mc:Choice Requires="p14">
          <p:contentPart r:id="rId342" p14:bwMode="auto">
            <p14:nvContentPartPr>
              <p14:cNvPr id="180" name="墨迹 179"/>
              <p14:cNvContentPartPr/>
              <p14:nvPr/>
            </p14:nvContentPartPr>
            <p14:xfrm>
              <a:off x="3843266" y="3609473"/>
              <a:ext cx="217277" cy="234052"/>
            </p14:xfrm>
          </p:contentPart>
        </mc:Choice>
        <mc:Fallback xmlns="">
          <p:pic>
            <p:nvPicPr>
              <p:cNvPr id="180" name="墨迹 179"/>
            </p:nvPicPr>
            <p:blipFill>
              <a:blip r:embed="rId343"/>
            </p:blipFill>
            <p:spPr>
              <a:xfrm>
                <a:off x="3843266" y="3609473"/>
                <a:ext cx="217277" cy="234052"/>
              </a:xfrm>
              <a:prstGeom prst="rect"/>
            </p:spPr>
          </p:pic>
        </mc:Fallback>
      </mc:AlternateContent>
      <mc:AlternateContent xmlns:mc="http://schemas.openxmlformats.org/markup-compatibility/2006" xmlns:p14="http://schemas.microsoft.com/office/powerpoint/2010/main">
        <mc:Choice Requires="p14">
          <p:contentPart r:id="rId344" p14:bwMode="auto">
            <p14:nvContentPartPr>
              <p14:cNvPr id="181" name="墨迹 180"/>
              <p14:cNvContentPartPr/>
              <p14:nvPr/>
            </p14:nvContentPartPr>
            <p14:xfrm>
              <a:off x="4052077" y="3615113"/>
              <a:ext cx="152377" cy="169194"/>
            </p14:xfrm>
          </p:contentPart>
        </mc:Choice>
        <mc:Fallback xmlns="">
          <p:pic>
            <p:nvPicPr>
              <p:cNvPr id="181" name="墨迹 180"/>
            </p:nvPicPr>
            <p:blipFill>
              <a:blip r:embed="rId345"/>
            </p:blipFill>
            <p:spPr>
              <a:xfrm>
                <a:off x="4052077" y="3615113"/>
                <a:ext cx="152377" cy="169194"/>
              </a:xfrm>
              <a:prstGeom prst="rect"/>
            </p:spPr>
          </p:pic>
        </mc:Fallback>
      </mc:AlternateContent>
      <mc:AlternateContent xmlns:mc="http://schemas.openxmlformats.org/markup-compatibility/2006" xmlns:p14="http://schemas.microsoft.com/office/powerpoint/2010/main">
        <mc:Choice Requires="p14">
          <p:contentPart r:id="rId346" p14:bwMode="auto">
            <p14:nvContentPartPr>
              <p14:cNvPr id="182" name="墨迹 181"/>
              <p14:cNvContentPartPr/>
              <p14:nvPr/>
            </p14:nvContentPartPr>
            <p14:xfrm>
              <a:off x="4142374" y="3699710"/>
              <a:ext cx="28218" cy="152275"/>
            </p14:xfrm>
          </p:contentPart>
        </mc:Choice>
        <mc:Fallback xmlns="">
          <p:pic>
            <p:nvPicPr>
              <p:cNvPr id="182" name="墨迹 181"/>
            </p:nvPicPr>
            <p:blipFill>
              <a:blip r:embed="rId347"/>
            </p:blipFill>
            <p:spPr>
              <a:xfrm>
                <a:off x="4142374" y="3699710"/>
                <a:ext cx="28218" cy="152275"/>
              </a:xfrm>
              <a:prstGeom prst="rect"/>
            </p:spPr>
          </p:pic>
        </mc:Fallback>
      </mc:AlternateContent>
      <mc:AlternateContent xmlns:mc="http://schemas.openxmlformats.org/markup-compatibility/2006" xmlns:p14="http://schemas.microsoft.com/office/powerpoint/2010/main">
        <mc:Choice Requires="p14">
          <p:contentPart r:id="rId348" p14:bwMode="auto">
            <p14:nvContentPartPr>
              <p14:cNvPr id="183" name="墨迹 182"/>
              <p14:cNvContentPartPr/>
              <p14:nvPr/>
            </p14:nvContentPartPr>
            <p14:xfrm>
              <a:off x="4210097" y="3694070"/>
              <a:ext cx="56436" cy="70498"/>
            </p14:xfrm>
          </p:contentPart>
        </mc:Choice>
        <mc:Fallback xmlns="">
          <p:pic>
            <p:nvPicPr>
              <p:cNvPr id="183" name="墨迹 182"/>
            </p:nvPicPr>
            <p:blipFill>
              <a:blip r:embed="rId349"/>
            </p:blipFill>
            <p:spPr>
              <a:xfrm>
                <a:off x="4210097" y="3694070"/>
                <a:ext cx="56436" cy="70498"/>
              </a:xfrm>
              <a:prstGeom prst="rect"/>
            </p:spPr>
          </p:pic>
        </mc:Fallback>
      </mc:AlternateContent>
      <mc:AlternateContent xmlns:mc="http://schemas.openxmlformats.org/markup-compatibility/2006" xmlns:p14="http://schemas.microsoft.com/office/powerpoint/2010/main">
        <mc:Choice Requires="p14">
          <p:contentPart r:id="rId350" p14:bwMode="auto">
            <p14:nvContentPartPr>
              <p14:cNvPr id="184" name="墨迹 183"/>
              <p14:cNvContentPartPr/>
              <p14:nvPr/>
            </p14:nvContentPartPr>
            <p14:xfrm>
              <a:off x="4283463" y="3530516"/>
              <a:ext cx="146733" cy="335568"/>
            </p14:xfrm>
          </p:contentPart>
        </mc:Choice>
        <mc:Fallback xmlns="">
          <p:pic>
            <p:nvPicPr>
              <p:cNvPr id="184" name="墨迹 183"/>
            </p:nvPicPr>
            <p:blipFill>
              <a:blip r:embed="rId351"/>
            </p:blipFill>
            <p:spPr>
              <a:xfrm>
                <a:off x="4283463" y="3530516"/>
                <a:ext cx="146733" cy="335568"/>
              </a:xfrm>
              <a:prstGeom prst="rect"/>
            </p:spPr>
          </p:pic>
        </mc:Fallback>
      </mc:AlternateContent>
      <mc:AlternateContent xmlns:mc="http://schemas.openxmlformats.org/markup-compatibility/2006" xmlns:p14="http://schemas.microsoft.com/office/powerpoint/2010/main">
        <mc:Choice Requires="p14">
          <p:contentPart r:id="rId352" p14:bwMode="auto">
            <p14:nvContentPartPr>
              <p14:cNvPr id="185" name="墨迹 184"/>
              <p14:cNvContentPartPr/>
              <p14:nvPr/>
            </p14:nvContentPartPr>
            <p14:xfrm>
              <a:off x="4272176" y="3778667"/>
              <a:ext cx="174951" cy="101517"/>
            </p14:xfrm>
          </p:contentPart>
        </mc:Choice>
        <mc:Fallback xmlns="">
          <p:pic>
            <p:nvPicPr>
              <p:cNvPr id="185" name="墨迹 184"/>
            </p:nvPicPr>
            <p:blipFill>
              <a:blip r:embed="rId353"/>
            </p:blipFill>
            <p:spPr>
              <a:xfrm>
                <a:off x="4272176" y="3778667"/>
                <a:ext cx="174951" cy="101517"/>
              </a:xfrm>
              <a:prstGeom prst="rect"/>
            </p:spPr>
          </p:pic>
        </mc:Fallback>
      </mc:AlternateContent>
      <mc:AlternateContent xmlns:mc="http://schemas.openxmlformats.org/markup-compatibility/2006" xmlns:p14="http://schemas.microsoft.com/office/powerpoint/2010/main">
        <mc:Choice Requires="p14">
          <p:contentPart r:id="rId354" p14:bwMode="auto">
            <p14:nvContentPartPr>
              <p14:cNvPr id="186" name="墨迹 185"/>
              <p14:cNvContentPartPr/>
              <p14:nvPr/>
            </p14:nvContentPartPr>
            <p14:xfrm>
              <a:off x="3910988" y="3744829"/>
              <a:ext cx="84654" cy="279170"/>
            </p14:xfrm>
          </p:contentPart>
        </mc:Choice>
        <mc:Fallback xmlns="">
          <p:pic>
            <p:nvPicPr>
              <p:cNvPr id="186" name="墨迹 185"/>
            </p:nvPicPr>
            <p:blipFill>
              <a:blip r:embed="rId355"/>
            </p:blipFill>
            <p:spPr>
              <a:xfrm>
                <a:off x="3910988" y="3744829"/>
                <a:ext cx="84654" cy="279170"/>
              </a:xfrm>
              <a:prstGeom prst="rect"/>
            </p:spPr>
          </p:pic>
        </mc:Fallback>
      </mc:AlternateContent>
      <mc:AlternateContent xmlns:mc="http://schemas.openxmlformats.org/markup-compatibility/2006" xmlns:p14="http://schemas.microsoft.com/office/powerpoint/2010/main">
        <mc:Choice Requires="p14">
          <p:contentPart r:id="rId356" p14:bwMode="auto">
            <p14:nvContentPartPr>
              <p14:cNvPr id="187" name="墨迹 186"/>
              <p14:cNvContentPartPr/>
              <p14:nvPr/>
            </p14:nvContentPartPr>
            <p14:xfrm>
              <a:off x="3958958" y="3789947"/>
              <a:ext cx="81832" cy="115616"/>
            </p14:xfrm>
          </p:contentPart>
        </mc:Choice>
        <mc:Fallback xmlns="">
          <p:pic>
            <p:nvPicPr>
              <p:cNvPr id="187" name="墨迹 186"/>
            </p:nvPicPr>
            <p:blipFill>
              <a:blip r:embed="rId357"/>
            </p:blipFill>
            <p:spPr>
              <a:xfrm>
                <a:off x="3958958" y="3789947"/>
                <a:ext cx="81832" cy="115616"/>
              </a:xfrm>
              <a:prstGeom prst="rect"/>
            </p:spPr>
          </p:pic>
        </mc:Fallback>
      </mc:AlternateContent>
      <mc:AlternateContent xmlns:mc="http://schemas.openxmlformats.org/markup-compatibility/2006" xmlns:p14="http://schemas.microsoft.com/office/powerpoint/2010/main">
        <mc:Choice Requires="p14">
          <p:contentPart r:id="rId358" p14:bwMode="auto">
            <p14:nvContentPartPr>
              <p14:cNvPr id="188" name="墨迹 187"/>
              <p14:cNvContentPartPr/>
              <p14:nvPr/>
            </p14:nvContentPartPr>
            <p14:xfrm>
              <a:off x="513564" y="4528761"/>
              <a:ext cx="135445" cy="253791"/>
            </p14:xfrm>
          </p:contentPart>
        </mc:Choice>
        <mc:Fallback xmlns="">
          <p:pic>
            <p:nvPicPr>
              <p:cNvPr id="188" name="墨迹 187"/>
            </p:nvPicPr>
            <p:blipFill>
              <a:blip r:embed="rId359"/>
            </p:blipFill>
            <p:spPr>
              <a:xfrm>
                <a:off x="513564" y="4528761"/>
                <a:ext cx="135445" cy="253791"/>
              </a:xfrm>
              <a:prstGeom prst="rect"/>
            </p:spPr>
          </p:pic>
        </mc:Fallback>
      </mc:AlternateContent>
      <mc:AlternateContent xmlns:mc="http://schemas.openxmlformats.org/markup-compatibility/2006" xmlns:p14="http://schemas.microsoft.com/office/powerpoint/2010/main">
        <mc:Choice Requires="p14">
          <p:contentPart r:id="rId360" p14:bwMode="auto">
            <p14:nvContentPartPr>
              <p14:cNvPr id="189" name="墨迹 188"/>
              <p14:cNvContentPartPr/>
              <p14:nvPr/>
            </p14:nvContentPartPr>
            <p14:xfrm>
              <a:off x="840890" y="4602079"/>
              <a:ext cx="28218" cy="56398"/>
            </p14:xfrm>
          </p:contentPart>
        </mc:Choice>
        <mc:Fallback xmlns="">
          <p:pic>
            <p:nvPicPr>
              <p:cNvPr id="189" name="墨迹 188"/>
            </p:nvPicPr>
            <p:blipFill>
              <a:blip r:embed="rId361"/>
            </p:blipFill>
            <p:spPr>
              <a:xfrm>
                <a:off x="840890" y="4602079"/>
                <a:ext cx="28218" cy="56398"/>
              </a:xfrm>
              <a:prstGeom prst="rect"/>
            </p:spPr>
          </p:pic>
        </mc:Fallback>
      </mc:AlternateContent>
      <mc:AlternateContent xmlns:mc="http://schemas.openxmlformats.org/markup-compatibility/2006" xmlns:p14="http://schemas.microsoft.com/office/powerpoint/2010/main">
        <mc:Choice Requires="p14">
          <p:contentPart r:id="rId362" p14:bwMode="auto">
            <p14:nvContentPartPr>
              <p14:cNvPr id="190" name="墨迹 189"/>
              <p14:cNvContentPartPr/>
              <p14:nvPr/>
            </p14:nvContentPartPr>
            <p14:xfrm>
              <a:off x="807029" y="4731794"/>
              <a:ext cx="53614" cy="53578"/>
            </p14:xfrm>
          </p:contentPart>
        </mc:Choice>
        <mc:Fallback xmlns="">
          <p:pic>
            <p:nvPicPr>
              <p:cNvPr id="190" name="墨迹 189"/>
            </p:nvPicPr>
            <p:blipFill>
              <a:blip r:embed="rId363"/>
            </p:blipFill>
            <p:spPr>
              <a:xfrm>
                <a:off x="807029" y="4731794"/>
                <a:ext cx="53614" cy="53578"/>
              </a:xfrm>
              <a:prstGeom prst="rect"/>
            </p:spPr>
          </p:pic>
        </mc:Fallback>
      </mc:AlternateContent>
      <mc:AlternateContent xmlns:mc="http://schemas.openxmlformats.org/markup-compatibility/2006" xmlns:p14="http://schemas.microsoft.com/office/powerpoint/2010/main">
        <mc:Choice Requires="p14">
          <p:contentPart r:id="rId364" p14:bwMode="auto">
            <p14:nvContentPartPr>
              <p14:cNvPr id="191" name="墨迹 190"/>
              <p14:cNvContentPartPr/>
              <p14:nvPr/>
            </p14:nvContentPartPr>
            <p14:xfrm>
              <a:off x="1230296" y="4728974"/>
              <a:ext cx="1368564" cy="25379"/>
            </p14:xfrm>
          </p:contentPart>
        </mc:Choice>
        <mc:Fallback xmlns="">
          <p:pic>
            <p:nvPicPr>
              <p:cNvPr id="191" name="墨迹 190"/>
            </p:nvPicPr>
            <p:blipFill>
              <a:blip r:embed="rId365"/>
            </p:blipFill>
            <p:spPr>
              <a:xfrm>
                <a:off x="1230296" y="4728974"/>
                <a:ext cx="1368564" cy="25379"/>
              </a:xfrm>
              <a:prstGeom prst="rect"/>
            </p:spPr>
          </p:pic>
        </mc:Fallback>
      </mc:AlternateContent>
      <mc:AlternateContent xmlns:mc="http://schemas.openxmlformats.org/markup-compatibility/2006" xmlns:p14="http://schemas.microsoft.com/office/powerpoint/2010/main">
        <mc:Choice Requires="p14">
          <p:contentPart r:id="rId366" p14:bwMode="auto">
            <p14:nvContentPartPr>
              <p14:cNvPr id="192" name="墨迹 191"/>
              <p14:cNvContentPartPr/>
              <p14:nvPr/>
            </p14:nvContentPartPr>
            <p14:xfrm>
              <a:off x="1360098" y="4342648"/>
              <a:ext cx="214455" cy="389146"/>
            </p14:xfrm>
          </p:contentPart>
        </mc:Choice>
        <mc:Fallback xmlns="">
          <p:pic>
            <p:nvPicPr>
              <p:cNvPr id="192" name="墨迹 191"/>
            </p:nvPicPr>
            <p:blipFill>
              <a:blip r:embed="rId367"/>
            </p:blipFill>
            <p:spPr>
              <a:xfrm>
                <a:off x="1360098" y="4342648"/>
                <a:ext cx="214455" cy="389146"/>
              </a:xfrm>
              <a:prstGeom prst="rect"/>
            </p:spPr>
          </p:pic>
        </mc:Fallback>
      </mc:AlternateContent>
      <mc:AlternateContent xmlns:mc="http://schemas.openxmlformats.org/markup-compatibility/2006" xmlns:p14="http://schemas.microsoft.com/office/powerpoint/2010/main">
        <mc:Choice Requires="p14">
          <p:contentPart r:id="rId368" p14:bwMode="auto">
            <p14:nvContentPartPr>
              <p14:cNvPr id="193" name="墨迹 192"/>
              <p14:cNvContentPartPr/>
              <p14:nvPr/>
            </p14:nvContentPartPr>
            <p14:xfrm>
              <a:off x="1591484" y="4540041"/>
              <a:ext cx="79010" cy="169194"/>
            </p14:xfrm>
          </p:contentPart>
        </mc:Choice>
        <mc:Fallback xmlns="">
          <p:pic>
            <p:nvPicPr>
              <p:cNvPr id="193" name="墨迹 192"/>
            </p:nvPicPr>
            <p:blipFill>
              <a:blip r:embed="rId369"/>
            </p:blipFill>
            <p:spPr>
              <a:xfrm>
                <a:off x="1591484" y="4540041"/>
                <a:ext cx="79010" cy="169194"/>
              </a:xfrm>
              <a:prstGeom prst="rect"/>
            </p:spPr>
          </p:pic>
        </mc:Fallback>
      </mc:AlternateContent>
      <mc:AlternateContent xmlns:mc="http://schemas.openxmlformats.org/markup-compatibility/2006" xmlns:p14="http://schemas.microsoft.com/office/powerpoint/2010/main">
        <mc:Choice Requires="p14">
          <p:contentPart r:id="rId370" p14:bwMode="auto">
            <p14:nvContentPartPr>
              <p14:cNvPr id="194" name="墨迹 193"/>
              <p14:cNvContentPartPr/>
              <p14:nvPr/>
            </p14:nvContentPartPr>
            <p14:xfrm>
              <a:off x="1709999" y="4551320"/>
              <a:ext cx="152376" cy="157915"/>
            </p14:xfrm>
          </p:contentPart>
        </mc:Choice>
        <mc:Fallback xmlns="">
          <p:pic>
            <p:nvPicPr>
              <p:cNvPr id="194" name="墨迹 193"/>
            </p:nvPicPr>
            <p:blipFill>
              <a:blip r:embed="rId371"/>
            </p:blipFill>
            <p:spPr>
              <a:xfrm>
                <a:off x="1709999" y="4551320"/>
                <a:ext cx="152376" cy="157915"/>
              </a:xfrm>
              <a:prstGeom prst="rect"/>
            </p:spPr>
          </p:pic>
        </mc:Fallback>
      </mc:AlternateContent>
      <mc:AlternateContent xmlns:mc="http://schemas.openxmlformats.org/markup-compatibility/2006" xmlns:p14="http://schemas.microsoft.com/office/powerpoint/2010/main">
        <mc:Choice Requires="p14">
          <p:contentPart r:id="rId372" p14:bwMode="auto">
            <p14:nvContentPartPr>
              <p14:cNvPr id="195" name="墨迹 194"/>
              <p14:cNvContentPartPr/>
              <p14:nvPr/>
            </p14:nvContentPartPr>
            <p14:xfrm>
              <a:off x="1879306" y="4551320"/>
              <a:ext cx="101584" cy="152275"/>
            </p14:xfrm>
          </p:contentPart>
        </mc:Choice>
        <mc:Fallback xmlns="">
          <p:pic>
            <p:nvPicPr>
              <p:cNvPr id="195" name="墨迹 194"/>
            </p:nvPicPr>
            <p:blipFill>
              <a:blip r:embed="rId373"/>
            </p:blipFill>
            <p:spPr>
              <a:xfrm>
                <a:off x="1879306" y="4551320"/>
                <a:ext cx="101584" cy="152275"/>
              </a:xfrm>
              <a:prstGeom prst="rect"/>
            </p:spPr>
          </p:pic>
        </mc:Fallback>
      </mc:AlternateContent>
      <mc:AlternateContent xmlns:mc="http://schemas.openxmlformats.org/markup-compatibility/2006" xmlns:p14="http://schemas.microsoft.com/office/powerpoint/2010/main">
        <mc:Choice Requires="p14">
          <p:contentPart r:id="rId374" p14:bwMode="auto">
            <p14:nvContentPartPr>
              <p14:cNvPr id="196" name="墨迹 195"/>
              <p14:cNvContentPartPr/>
              <p14:nvPr/>
            </p14:nvContentPartPr>
            <p14:xfrm>
              <a:off x="1986533" y="4579519"/>
              <a:ext cx="98763" cy="112796"/>
            </p14:xfrm>
          </p:contentPart>
        </mc:Choice>
        <mc:Fallback xmlns="">
          <p:pic>
            <p:nvPicPr>
              <p:cNvPr id="196" name="墨迹 195"/>
            </p:nvPicPr>
            <p:blipFill>
              <a:blip r:embed="rId375"/>
            </p:blipFill>
            <p:spPr>
              <a:xfrm>
                <a:off x="1986533" y="4579519"/>
                <a:ext cx="98763" cy="112796"/>
              </a:xfrm>
              <a:prstGeom prst="rect"/>
            </p:spPr>
          </p:pic>
        </mc:Fallback>
      </mc:AlternateContent>
      <mc:AlternateContent xmlns:mc="http://schemas.openxmlformats.org/markup-compatibility/2006" xmlns:p14="http://schemas.microsoft.com/office/powerpoint/2010/main">
        <mc:Choice Requires="p14">
          <p:contentPart r:id="rId376" p14:bwMode="auto">
            <p14:nvContentPartPr>
              <p14:cNvPr id="197" name="墨迹 196"/>
              <p14:cNvContentPartPr/>
              <p14:nvPr/>
            </p14:nvContentPartPr>
            <p14:xfrm>
              <a:off x="2017573" y="4585159"/>
              <a:ext cx="42327" cy="245331"/>
            </p14:xfrm>
          </p:contentPart>
        </mc:Choice>
        <mc:Fallback xmlns="">
          <p:pic>
            <p:nvPicPr>
              <p:cNvPr id="197" name="墨迹 196"/>
            </p:nvPicPr>
            <p:blipFill>
              <a:blip r:embed="rId377"/>
            </p:blipFill>
            <p:spPr>
              <a:xfrm>
                <a:off x="2017573" y="4585159"/>
                <a:ext cx="42327" cy="245331"/>
              </a:xfrm>
              <a:prstGeom prst="rect"/>
            </p:spPr>
          </p:pic>
        </mc:Fallback>
      </mc:AlternateContent>
      <mc:AlternateContent xmlns:mc="http://schemas.openxmlformats.org/markup-compatibility/2006" xmlns:p14="http://schemas.microsoft.com/office/powerpoint/2010/main">
        <mc:Choice Requires="p14">
          <p:contentPart r:id="rId378" p14:bwMode="auto">
            <p14:nvContentPartPr>
              <p14:cNvPr id="198" name="墨迹 197"/>
              <p14:cNvContentPartPr/>
              <p14:nvPr/>
            </p14:nvContentPartPr>
            <p14:xfrm>
              <a:off x="2076831" y="4523121"/>
              <a:ext cx="84653" cy="118436"/>
            </p14:xfrm>
          </p:contentPart>
        </mc:Choice>
        <mc:Fallback xmlns="">
          <p:pic>
            <p:nvPicPr>
              <p:cNvPr id="198" name="墨迹 197"/>
            </p:nvPicPr>
            <p:blipFill>
              <a:blip r:embed="rId379"/>
            </p:blipFill>
            <p:spPr>
              <a:xfrm>
                <a:off x="2076831" y="4523121"/>
                <a:ext cx="84653" cy="118436"/>
              </a:xfrm>
              <a:prstGeom prst="rect"/>
            </p:spPr>
          </p:pic>
        </mc:Fallback>
      </mc:AlternateContent>
      <mc:AlternateContent xmlns:mc="http://schemas.openxmlformats.org/markup-compatibility/2006" xmlns:p14="http://schemas.microsoft.com/office/powerpoint/2010/main">
        <mc:Choice Requires="p14">
          <p:contentPart r:id="rId380" p14:bwMode="auto">
            <p14:nvContentPartPr>
              <p14:cNvPr id="199" name="墨迹 198"/>
              <p14:cNvContentPartPr/>
              <p14:nvPr/>
            </p14:nvContentPartPr>
            <p14:xfrm>
              <a:off x="2155840" y="4551320"/>
              <a:ext cx="64901" cy="11280"/>
            </p14:xfrm>
          </p:contentPart>
        </mc:Choice>
        <mc:Fallback xmlns="">
          <p:pic>
            <p:nvPicPr>
              <p:cNvPr id="199" name="墨迹 198"/>
            </p:nvPicPr>
            <p:blipFill>
              <a:blip r:embed="rId381"/>
            </p:blipFill>
            <p:spPr>
              <a:xfrm>
                <a:off x="2155840" y="4551320"/>
                <a:ext cx="64901" cy="11280"/>
              </a:xfrm>
              <a:prstGeom prst="rect"/>
            </p:spPr>
          </p:pic>
        </mc:Fallback>
      </mc:AlternateContent>
      <mc:AlternateContent xmlns:mc="http://schemas.openxmlformats.org/markup-compatibility/2006" xmlns:p14="http://schemas.microsoft.com/office/powerpoint/2010/main">
        <mc:Choice Requires="p14">
          <p:contentPart r:id="rId382" p14:bwMode="auto">
            <p14:nvContentPartPr>
              <p14:cNvPr id="200" name="墨迹 199"/>
              <p14:cNvContentPartPr/>
              <p14:nvPr/>
            </p14:nvContentPartPr>
            <p14:xfrm>
              <a:off x="2232029" y="4466723"/>
              <a:ext cx="81831" cy="262251"/>
            </p14:xfrm>
          </p:contentPart>
        </mc:Choice>
        <mc:Fallback xmlns="">
          <p:pic>
            <p:nvPicPr>
              <p:cNvPr id="200" name="墨迹 199"/>
            </p:nvPicPr>
            <p:blipFill>
              <a:blip r:embed="rId383"/>
            </p:blipFill>
            <p:spPr>
              <a:xfrm>
                <a:off x="2232029" y="4466723"/>
                <a:ext cx="81831" cy="262251"/>
              </a:xfrm>
              <a:prstGeom prst="rect"/>
            </p:spPr>
          </p:pic>
        </mc:Fallback>
      </mc:AlternateContent>
      <mc:AlternateContent xmlns:mc="http://schemas.openxmlformats.org/markup-compatibility/2006" xmlns:p14="http://schemas.microsoft.com/office/powerpoint/2010/main">
        <mc:Choice Requires="p14">
          <p:contentPart r:id="rId384" p14:bwMode="auto">
            <p14:nvContentPartPr>
              <p14:cNvPr id="201" name="墨迹 200"/>
              <p14:cNvContentPartPr/>
              <p14:nvPr/>
            </p14:nvContentPartPr>
            <p14:xfrm>
              <a:off x="1348811" y="4872789"/>
              <a:ext cx="174950" cy="270711"/>
            </p14:xfrm>
          </p:contentPart>
        </mc:Choice>
        <mc:Fallback xmlns="">
          <p:pic>
            <p:nvPicPr>
              <p:cNvPr id="201" name="墨迹 200"/>
            </p:nvPicPr>
            <p:blipFill>
              <a:blip r:embed="rId385"/>
            </p:blipFill>
            <p:spPr>
              <a:xfrm>
                <a:off x="1348811" y="4872789"/>
                <a:ext cx="174950" cy="270711"/>
              </a:xfrm>
              <a:prstGeom prst="rect"/>
            </p:spPr>
          </p:pic>
        </mc:Fallback>
      </mc:AlternateContent>
      <mc:AlternateContent xmlns:mc="http://schemas.openxmlformats.org/markup-compatibility/2006" xmlns:p14="http://schemas.microsoft.com/office/powerpoint/2010/main">
        <mc:Choice Requires="p14">
          <p:contentPart r:id="rId386" p14:bwMode="auto">
            <p14:nvContentPartPr>
              <p14:cNvPr id="202" name="墨迹 201"/>
              <p14:cNvContentPartPr/>
              <p14:nvPr/>
            </p14:nvContentPartPr>
            <p14:xfrm>
              <a:off x="1574553" y="4810751"/>
              <a:ext cx="101585" cy="118436"/>
            </p14:xfrm>
          </p:contentPart>
        </mc:Choice>
        <mc:Fallback xmlns="">
          <p:pic>
            <p:nvPicPr>
              <p:cNvPr id="202" name="墨迹 201"/>
            </p:nvPicPr>
            <p:blipFill>
              <a:blip r:embed="rId387"/>
            </p:blipFill>
            <p:spPr>
              <a:xfrm>
                <a:off x="1574553" y="4810751"/>
                <a:ext cx="101585" cy="118436"/>
              </a:xfrm>
              <a:prstGeom prst="rect"/>
            </p:spPr>
          </p:pic>
        </mc:Fallback>
      </mc:AlternateContent>
      <mc:AlternateContent xmlns:mc="http://schemas.openxmlformats.org/markup-compatibility/2006" xmlns:p14="http://schemas.microsoft.com/office/powerpoint/2010/main">
        <mc:Choice Requires="p14">
          <p:contentPart r:id="rId388" p14:bwMode="auto">
            <p14:nvContentPartPr>
              <p14:cNvPr id="203" name="墨迹 202"/>
              <p14:cNvContentPartPr/>
              <p14:nvPr/>
            </p14:nvContentPartPr>
            <p14:xfrm>
              <a:off x="1709999" y="4900988"/>
              <a:ext cx="73366" cy="205853"/>
            </p14:xfrm>
          </p:contentPart>
        </mc:Choice>
        <mc:Fallback xmlns="">
          <p:pic>
            <p:nvPicPr>
              <p:cNvPr id="203" name="墨迹 202"/>
            </p:nvPicPr>
            <p:blipFill>
              <a:blip r:embed="rId389"/>
            </p:blipFill>
            <p:spPr>
              <a:xfrm>
                <a:off x="1709999" y="4900988"/>
                <a:ext cx="73366" cy="205853"/>
              </a:xfrm>
              <a:prstGeom prst="rect"/>
            </p:spPr>
          </p:pic>
        </mc:Fallback>
      </mc:AlternateContent>
      <mc:AlternateContent xmlns:mc="http://schemas.openxmlformats.org/markup-compatibility/2006" xmlns:p14="http://schemas.microsoft.com/office/powerpoint/2010/main">
        <mc:Choice Requires="p14">
          <p:contentPart r:id="rId390" p14:bwMode="auto">
            <p14:nvContentPartPr>
              <p14:cNvPr id="204" name="墨迹 203"/>
              <p14:cNvContentPartPr/>
              <p14:nvPr/>
            </p14:nvContentPartPr>
            <p14:xfrm>
              <a:off x="1856732" y="4946106"/>
              <a:ext cx="155198" cy="140995"/>
            </p14:xfrm>
          </p:contentPart>
        </mc:Choice>
        <mc:Fallback xmlns="">
          <p:pic>
            <p:nvPicPr>
              <p:cNvPr id="204" name="墨迹 203"/>
            </p:nvPicPr>
            <p:blipFill>
              <a:blip r:embed="rId391"/>
            </p:blipFill>
            <p:spPr>
              <a:xfrm>
                <a:off x="1856732" y="4946106"/>
                <a:ext cx="155198" cy="140995"/>
              </a:xfrm>
              <a:prstGeom prst="rect"/>
            </p:spPr>
          </p:pic>
        </mc:Fallback>
      </mc:AlternateContent>
      <mc:AlternateContent xmlns:mc="http://schemas.openxmlformats.org/markup-compatibility/2006" xmlns:p14="http://schemas.microsoft.com/office/powerpoint/2010/main">
        <mc:Choice Requires="p14">
          <p:contentPart r:id="rId392" p14:bwMode="auto">
            <p14:nvContentPartPr>
              <p14:cNvPr id="205" name="墨迹 204"/>
              <p14:cNvContentPartPr/>
              <p14:nvPr/>
            </p14:nvContentPartPr>
            <p14:xfrm>
              <a:off x="2048613" y="4963026"/>
              <a:ext cx="64901" cy="11279"/>
            </p14:xfrm>
          </p:contentPart>
        </mc:Choice>
        <mc:Fallback xmlns="">
          <p:pic>
            <p:nvPicPr>
              <p:cNvPr id="205" name="墨迹 204"/>
            </p:nvPicPr>
            <p:blipFill>
              <a:blip r:embed="rId393"/>
            </p:blipFill>
            <p:spPr>
              <a:xfrm>
                <a:off x="2048613" y="4963026"/>
                <a:ext cx="64901" cy="11279"/>
              </a:xfrm>
              <a:prstGeom prst="rect"/>
            </p:spPr>
          </p:pic>
        </mc:Fallback>
      </mc:AlternateContent>
      <mc:AlternateContent xmlns:mc="http://schemas.openxmlformats.org/markup-compatibility/2006" xmlns:p14="http://schemas.microsoft.com/office/powerpoint/2010/main">
        <mc:Choice Requires="p14">
          <p:contentPart r:id="rId394" p14:bwMode="auto">
            <p14:nvContentPartPr>
              <p14:cNvPr id="206" name="墨迹 205"/>
              <p14:cNvContentPartPr/>
              <p14:nvPr/>
            </p14:nvContentPartPr>
            <p14:xfrm>
              <a:off x="2127623" y="4884069"/>
              <a:ext cx="73366" cy="208672"/>
            </p14:xfrm>
          </p:contentPart>
        </mc:Choice>
        <mc:Fallback xmlns="">
          <p:pic>
            <p:nvPicPr>
              <p:cNvPr id="206" name="墨迹 205"/>
            </p:nvPicPr>
            <p:blipFill>
              <a:blip r:embed="rId395"/>
            </p:blipFill>
            <p:spPr>
              <a:xfrm>
                <a:off x="2127623" y="4884069"/>
                <a:ext cx="73366" cy="208672"/>
              </a:xfrm>
              <a:prstGeom prst="rect"/>
            </p:spPr>
          </p:pic>
        </mc:Fallback>
      </mc:AlternateContent>
      <mc:AlternateContent xmlns:mc="http://schemas.openxmlformats.org/markup-compatibility/2006" xmlns:p14="http://schemas.microsoft.com/office/powerpoint/2010/main">
        <mc:Choice Requires="p14">
          <p:contentPart r:id="rId396" p14:bwMode="auto">
            <p14:nvContentPartPr>
              <p14:cNvPr id="207" name="墨迹 206"/>
              <p14:cNvContentPartPr/>
              <p14:nvPr/>
            </p14:nvContentPartPr>
            <p14:xfrm>
              <a:off x="2404157" y="4359567"/>
              <a:ext cx="174951" cy="321469"/>
            </p14:xfrm>
          </p:contentPart>
        </mc:Choice>
        <mc:Fallback xmlns="">
          <p:pic>
            <p:nvPicPr>
              <p:cNvPr id="207" name="墨迹 206"/>
            </p:nvPicPr>
            <p:blipFill>
              <a:blip r:embed="rId397"/>
            </p:blipFill>
            <p:spPr>
              <a:xfrm>
                <a:off x="2404157" y="4359567"/>
                <a:ext cx="174951" cy="321469"/>
              </a:xfrm>
              <a:prstGeom prst="rect"/>
            </p:spPr>
          </p:pic>
        </mc:Fallback>
      </mc:AlternateContent>
      <mc:AlternateContent xmlns:mc="http://schemas.openxmlformats.org/markup-compatibility/2006" xmlns:p14="http://schemas.microsoft.com/office/powerpoint/2010/main">
        <mc:Choice Requires="p14">
          <p:contentPart r:id="rId398" p14:bwMode="auto">
            <p14:nvContentPartPr>
              <p14:cNvPr id="208" name="墨迹 207"/>
              <p14:cNvContentPartPr/>
              <p14:nvPr/>
            </p14:nvContentPartPr>
            <p14:xfrm>
              <a:off x="2641187" y="4472363"/>
              <a:ext cx="73366" cy="186114"/>
            </p14:xfrm>
          </p:contentPart>
        </mc:Choice>
        <mc:Fallback xmlns="">
          <p:pic>
            <p:nvPicPr>
              <p:cNvPr id="208" name="墨迹 207"/>
            </p:nvPicPr>
            <p:blipFill>
              <a:blip r:embed="rId399"/>
            </p:blipFill>
            <p:spPr>
              <a:xfrm>
                <a:off x="2641187" y="4472363"/>
                <a:ext cx="73366" cy="186114"/>
              </a:xfrm>
              <a:prstGeom prst="rect"/>
            </p:spPr>
          </p:pic>
        </mc:Fallback>
      </mc:AlternateContent>
      <mc:AlternateContent xmlns:mc="http://schemas.openxmlformats.org/markup-compatibility/2006" xmlns:p14="http://schemas.microsoft.com/office/powerpoint/2010/main">
        <mc:Choice Requires="p14">
          <p:contentPart r:id="rId400" p14:bwMode="auto">
            <p14:nvContentPartPr>
              <p14:cNvPr id="209" name="墨迹 208"/>
              <p14:cNvContentPartPr/>
              <p14:nvPr/>
            </p14:nvContentPartPr>
            <p14:xfrm>
              <a:off x="2680692" y="4449804"/>
              <a:ext cx="197524" cy="406066"/>
            </p14:xfrm>
          </p:contentPart>
        </mc:Choice>
        <mc:Fallback xmlns="">
          <p:pic>
            <p:nvPicPr>
              <p:cNvPr id="209" name="墨迹 208"/>
            </p:nvPicPr>
            <p:blipFill>
              <a:blip r:embed="rId401"/>
            </p:blipFill>
            <p:spPr>
              <a:xfrm>
                <a:off x="2680692" y="4449804"/>
                <a:ext cx="197524" cy="406066"/>
              </a:xfrm>
              <a:prstGeom prst="rect"/>
            </p:spPr>
          </p:pic>
        </mc:Fallback>
      </mc:AlternateContent>
      <mc:AlternateContent xmlns:mc="http://schemas.openxmlformats.org/markup-compatibility/2006" xmlns:p14="http://schemas.microsoft.com/office/powerpoint/2010/main">
        <mc:Choice Requires="p14">
          <p:contentPart r:id="rId402" p14:bwMode="auto">
            <p14:nvContentPartPr>
              <p14:cNvPr id="210" name="墨迹 209"/>
              <p14:cNvContentPartPr/>
              <p14:nvPr/>
            </p14:nvContentPartPr>
            <p14:xfrm>
              <a:off x="2900791" y="4523121"/>
              <a:ext cx="95940" cy="11280"/>
            </p14:xfrm>
          </p:contentPart>
        </mc:Choice>
        <mc:Fallback xmlns="">
          <p:pic>
            <p:nvPicPr>
              <p:cNvPr id="210" name="墨迹 209"/>
            </p:nvPicPr>
            <p:blipFill>
              <a:blip r:embed="rId403"/>
            </p:blipFill>
            <p:spPr>
              <a:xfrm>
                <a:off x="2900791" y="4523121"/>
                <a:ext cx="95940" cy="11280"/>
              </a:xfrm>
              <a:prstGeom prst="rect"/>
            </p:spPr>
          </p:pic>
        </mc:Fallback>
      </mc:AlternateContent>
      <mc:AlternateContent xmlns:mc="http://schemas.openxmlformats.org/markup-compatibility/2006" xmlns:p14="http://schemas.microsoft.com/office/powerpoint/2010/main">
        <mc:Choice Requires="p14">
          <p:contentPart r:id="rId404" p14:bwMode="auto">
            <p14:nvContentPartPr>
              <p14:cNvPr id="211" name="墨迹 210"/>
              <p14:cNvContentPartPr/>
              <p14:nvPr/>
            </p14:nvContentPartPr>
            <p14:xfrm>
              <a:off x="2954405" y="4478003"/>
              <a:ext cx="19752" cy="93056"/>
            </p14:xfrm>
          </p:contentPart>
        </mc:Choice>
        <mc:Fallback xmlns="">
          <p:pic>
            <p:nvPicPr>
              <p:cNvPr id="211" name="墨迹 210"/>
            </p:nvPicPr>
            <p:blipFill>
              <a:blip r:embed="rId405"/>
            </p:blipFill>
            <p:spPr>
              <a:xfrm>
                <a:off x="2954405" y="4478003"/>
                <a:ext cx="19752" cy="93056"/>
              </a:xfrm>
              <a:prstGeom prst="rect"/>
            </p:spPr>
          </p:pic>
        </mc:Fallback>
      </mc:AlternateContent>
      <mc:AlternateContent xmlns:mc="http://schemas.openxmlformats.org/markup-compatibility/2006" xmlns:p14="http://schemas.microsoft.com/office/powerpoint/2010/main">
        <mc:Choice Requires="p14">
          <p:contentPart r:id="rId406" p14:bwMode="auto">
            <p14:nvContentPartPr>
              <p14:cNvPr id="212" name="墨迹 211"/>
              <p14:cNvContentPartPr/>
              <p14:nvPr/>
            </p14:nvContentPartPr>
            <p14:xfrm>
              <a:off x="3030593" y="4461083"/>
              <a:ext cx="79009" cy="231232"/>
            </p14:xfrm>
          </p:contentPart>
        </mc:Choice>
        <mc:Fallback xmlns="">
          <p:pic>
            <p:nvPicPr>
              <p:cNvPr id="212" name="墨迹 211"/>
            </p:nvPicPr>
            <p:blipFill>
              <a:blip r:embed="rId407"/>
            </p:blipFill>
            <p:spPr>
              <a:xfrm>
                <a:off x="3030593" y="4461083"/>
                <a:ext cx="79009" cy="231232"/>
              </a:xfrm>
              <a:prstGeom prst="rect"/>
            </p:spPr>
          </p:pic>
        </mc:Fallback>
      </mc:AlternateContent>
      <mc:AlternateContent xmlns:mc="http://schemas.openxmlformats.org/markup-compatibility/2006" xmlns:p14="http://schemas.microsoft.com/office/powerpoint/2010/main">
        <mc:Choice Requires="p14">
          <p:contentPart r:id="rId408" p14:bwMode="auto">
            <p14:nvContentPartPr>
              <p14:cNvPr id="213" name="墨迹 212"/>
              <p14:cNvContentPartPr/>
              <p14:nvPr/>
            </p14:nvContentPartPr>
            <p14:xfrm>
              <a:off x="2562177" y="4506202"/>
              <a:ext cx="84653" cy="219952"/>
            </p14:xfrm>
          </p:contentPart>
        </mc:Choice>
        <mc:Fallback xmlns="">
          <p:pic>
            <p:nvPicPr>
              <p:cNvPr id="213" name="墨迹 212"/>
            </p:nvPicPr>
            <p:blipFill>
              <a:blip r:embed="rId409"/>
            </p:blipFill>
            <p:spPr>
              <a:xfrm>
                <a:off x="2562177" y="4506202"/>
                <a:ext cx="84653" cy="219952"/>
              </a:xfrm>
              <a:prstGeom prst="rect"/>
            </p:spPr>
          </p:pic>
        </mc:Fallback>
      </mc:AlternateContent>
      <mc:AlternateContent xmlns:mc="http://schemas.openxmlformats.org/markup-compatibility/2006" xmlns:p14="http://schemas.microsoft.com/office/powerpoint/2010/main">
        <mc:Choice Requires="p14">
          <p:contentPart r:id="rId410" p14:bwMode="auto">
            <p14:nvContentPartPr>
              <p14:cNvPr id="214" name="墨迹 213"/>
              <p14:cNvContentPartPr/>
              <p14:nvPr/>
            </p14:nvContentPartPr>
            <p14:xfrm>
              <a:off x="2658118" y="4218572"/>
              <a:ext cx="126980" cy="90237"/>
            </p14:xfrm>
          </p:contentPart>
        </mc:Choice>
        <mc:Fallback xmlns="">
          <p:pic>
            <p:nvPicPr>
              <p:cNvPr id="214" name="墨迹 213"/>
            </p:nvPicPr>
            <p:blipFill>
              <a:blip r:embed="rId411"/>
            </p:blipFill>
            <p:spPr>
              <a:xfrm>
                <a:off x="2658118" y="4218572"/>
                <a:ext cx="126980" cy="90237"/>
              </a:xfrm>
              <a:prstGeom prst="rect"/>
            </p:spPr>
          </p:pic>
        </mc:Fallback>
      </mc:AlternateContent>
      <mc:AlternateContent xmlns:mc="http://schemas.openxmlformats.org/markup-compatibility/2006" xmlns:p14="http://schemas.microsoft.com/office/powerpoint/2010/main">
        <mc:Choice Requires="p14">
          <p:contentPart r:id="rId412" p14:bwMode="auto">
            <p14:nvContentPartPr>
              <p14:cNvPr id="215" name="墨迹 214"/>
              <p14:cNvContentPartPr/>
              <p14:nvPr/>
            </p14:nvContentPartPr>
            <p14:xfrm>
              <a:off x="2381583" y="4884069"/>
              <a:ext cx="126980" cy="259431"/>
            </p14:xfrm>
          </p:contentPart>
        </mc:Choice>
        <mc:Fallback xmlns="">
          <p:pic>
            <p:nvPicPr>
              <p:cNvPr id="215" name="墨迹 214"/>
            </p:nvPicPr>
            <p:blipFill>
              <a:blip r:embed="rId413"/>
            </p:blipFill>
            <p:spPr>
              <a:xfrm>
                <a:off x="2381583" y="4884069"/>
                <a:ext cx="126980" cy="259431"/>
              </a:xfrm>
              <a:prstGeom prst="rect"/>
            </p:spPr>
          </p:pic>
        </mc:Fallback>
      </mc:AlternateContent>
      <mc:AlternateContent xmlns:mc="http://schemas.openxmlformats.org/markup-compatibility/2006" xmlns:p14="http://schemas.microsoft.com/office/powerpoint/2010/main">
        <mc:Choice Requires="p14">
          <p:contentPart r:id="rId414" p14:bwMode="auto">
            <p14:nvContentPartPr>
              <p14:cNvPr id="216" name="墨迹 215"/>
              <p14:cNvContentPartPr/>
              <p14:nvPr/>
            </p14:nvContentPartPr>
            <p14:xfrm>
              <a:off x="2545246" y="4827670"/>
              <a:ext cx="84654" cy="101517"/>
            </p14:xfrm>
          </p:contentPart>
        </mc:Choice>
        <mc:Fallback xmlns="">
          <p:pic>
            <p:nvPicPr>
              <p:cNvPr id="216" name="墨迹 215"/>
            </p:nvPicPr>
            <p:blipFill>
              <a:blip r:embed="rId415"/>
            </p:blipFill>
            <p:spPr>
              <a:xfrm>
                <a:off x="2545246" y="4827670"/>
                <a:ext cx="84654" cy="101517"/>
              </a:xfrm>
              <a:prstGeom prst="rect"/>
            </p:spPr>
          </p:pic>
        </mc:Fallback>
      </mc:AlternateContent>
      <mc:AlternateContent xmlns:mc="http://schemas.openxmlformats.org/markup-compatibility/2006" xmlns:p14="http://schemas.microsoft.com/office/powerpoint/2010/main">
        <mc:Choice Requires="p14">
          <p:contentPart r:id="rId416" p14:bwMode="auto">
            <p14:nvContentPartPr>
              <p14:cNvPr id="217" name="墨迹 216"/>
              <p14:cNvContentPartPr/>
              <p14:nvPr/>
            </p14:nvContentPartPr>
            <p14:xfrm>
              <a:off x="2635543" y="4974305"/>
              <a:ext cx="67723" cy="174834"/>
            </p14:xfrm>
          </p:contentPart>
        </mc:Choice>
        <mc:Fallback xmlns="">
          <p:pic>
            <p:nvPicPr>
              <p:cNvPr id="217" name="墨迹 216"/>
            </p:nvPicPr>
            <p:blipFill>
              <a:blip r:embed="rId417"/>
            </p:blipFill>
            <p:spPr>
              <a:xfrm>
                <a:off x="2635543" y="4974305"/>
                <a:ext cx="67723" cy="174834"/>
              </a:xfrm>
              <a:prstGeom prst="rect"/>
            </p:spPr>
          </p:pic>
        </mc:Fallback>
      </mc:AlternateContent>
      <mc:AlternateContent xmlns:mc="http://schemas.openxmlformats.org/markup-compatibility/2006" xmlns:p14="http://schemas.microsoft.com/office/powerpoint/2010/main">
        <mc:Choice Requires="p14">
          <p:contentPart r:id="rId418" p14:bwMode="auto">
            <p14:nvContentPartPr>
              <p14:cNvPr id="218" name="墨迹 217"/>
              <p14:cNvContentPartPr/>
              <p14:nvPr/>
            </p14:nvContentPartPr>
            <p14:xfrm>
              <a:off x="2759701" y="4951746"/>
              <a:ext cx="67723" cy="180474"/>
            </p14:xfrm>
          </p:contentPart>
        </mc:Choice>
        <mc:Fallback xmlns="">
          <p:pic>
            <p:nvPicPr>
              <p:cNvPr id="218" name="墨迹 217"/>
            </p:nvPicPr>
            <p:blipFill>
              <a:blip r:embed="rId419"/>
            </p:blipFill>
            <p:spPr>
              <a:xfrm>
                <a:off x="2759701" y="4951746"/>
                <a:ext cx="67723" cy="180474"/>
              </a:xfrm>
              <a:prstGeom prst="rect"/>
            </p:spPr>
          </p:pic>
        </mc:Fallback>
      </mc:AlternateContent>
      <mc:AlternateContent xmlns:mc="http://schemas.openxmlformats.org/markup-compatibility/2006" xmlns:p14="http://schemas.microsoft.com/office/powerpoint/2010/main">
        <mc:Choice Requires="p14">
          <p:contentPart r:id="rId420" p14:bwMode="auto">
            <p14:nvContentPartPr>
              <p14:cNvPr id="219" name="墨迹 218"/>
              <p14:cNvContentPartPr/>
              <p14:nvPr/>
            </p14:nvContentPartPr>
            <p14:xfrm>
              <a:off x="2804850" y="4951746"/>
              <a:ext cx="152376" cy="406066"/>
            </p14:xfrm>
          </p:contentPart>
        </mc:Choice>
        <mc:Fallback xmlns="">
          <p:pic>
            <p:nvPicPr>
              <p:cNvPr id="219" name="墨迹 218"/>
            </p:nvPicPr>
            <p:blipFill>
              <a:blip r:embed="rId421"/>
            </p:blipFill>
            <p:spPr>
              <a:xfrm>
                <a:off x="2804850" y="4951746"/>
                <a:ext cx="152376" cy="406066"/>
              </a:xfrm>
              <a:prstGeom prst="rect"/>
            </p:spPr>
          </p:pic>
        </mc:Fallback>
      </mc:AlternateContent>
      <mc:AlternateContent xmlns:mc="http://schemas.openxmlformats.org/markup-compatibility/2006" xmlns:p14="http://schemas.microsoft.com/office/powerpoint/2010/main">
        <mc:Choice Requires="p14">
          <p:contentPart r:id="rId422" p14:bwMode="auto">
            <p14:nvContentPartPr>
              <p14:cNvPr id="220" name="墨迹 219"/>
              <p14:cNvContentPartPr/>
              <p14:nvPr/>
            </p14:nvContentPartPr>
            <p14:xfrm>
              <a:off x="2968513" y="5013784"/>
              <a:ext cx="73367" cy="16919"/>
            </p14:xfrm>
          </p:contentPart>
        </mc:Choice>
        <mc:Fallback xmlns="">
          <p:pic>
            <p:nvPicPr>
              <p:cNvPr id="220" name="墨迹 219"/>
            </p:nvPicPr>
            <p:blipFill>
              <a:blip r:embed="rId423"/>
            </p:blipFill>
            <p:spPr>
              <a:xfrm>
                <a:off x="2968513" y="5013784"/>
                <a:ext cx="73367" cy="16919"/>
              </a:xfrm>
              <a:prstGeom prst="rect"/>
            </p:spPr>
          </p:pic>
        </mc:Fallback>
      </mc:AlternateContent>
      <mc:AlternateContent xmlns:mc="http://schemas.openxmlformats.org/markup-compatibility/2006" xmlns:p14="http://schemas.microsoft.com/office/powerpoint/2010/main">
        <mc:Choice Requires="p14">
          <p:contentPart r:id="rId424" p14:bwMode="auto">
            <p14:nvContentPartPr>
              <p14:cNvPr id="221" name="墨迹 220"/>
              <p14:cNvContentPartPr/>
              <p14:nvPr/>
            </p14:nvContentPartPr>
            <p14:xfrm>
              <a:off x="3013662" y="4968666"/>
              <a:ext cx="11287" cy="138175"/>
            </p14:xfrm>
          </p:contentPart>
        </mc:Choice>
        <mc:Fallback xmlns="">
          <p:pic>
            <p:nvPicPr>
              <p:cNvPr id="221" name="墨迹 220"/>
            </p:nvPicPr>
            <p:blipFill>
              <a:blip r:embed="rId425"/>
            </p:blipFill>
            <p:spPr>
              <a:xfrm>
                <a:off x="3013662" y="4968666"/>
                <a:ext cx="11287" cy="138175"/>
              </a:xfrm>
              <a:prstGeom prst="rect"/>
            </p:spPr>
          </p:pic>
        </mc:Fallback>
      </mc:AlternateContent>
      <mc:AlternateContent xmlns:mc="http://schemas.openxmlformats.org/markup-compatibility/2006" xmlns:p14="http://schemas.microsoft.com/office/powerpoint/2010/main">
        <mc:Choice Requires="p14">
          <p:contentPart r:id="rId426" p14:bwMode="auto">
            <p14:nvContentPartPr>
              <p14:cNvPr id="222" name="墨迹 221"/>
              <p14:cNvContentPartPr/>
              <p14:nvPr/>
            </p14:nvContentPartPr>
            <p14:xfrm>
              <a:off x="3098315" y="4940467"/>
              <a:ext cx="90297" cy="239691"/>
            </p14:xfrm>
          </p:contentPart>
        </mc:Choice>
        <mc:Fallback xmlns="">
          <p:pic>
            <p:nvPicPr>
              <p:cNvPr id="222" name="墨迹 221"/>
            </p:nvPicPr>
            <p:blipFill>
              <a:blip r:embed="rId427"/>
            </p:blipFill>
            <p:spPr>
              <a:xfrm>
                <a:off x="3098315" y="4940467"/>
                <a:ext cx="90297" cy="239691"/>
              </a:xfrm>
              <a:prstGeom prst="rect"/>
            </p:spPr>
          </p:pic>
        </mc:Fallback>
      </mc:AlternateContent>
      <mc:AlternateContent xmlns:mc="http://schemas.openxmlformats.org/markup-compatibility/2006" xmlns:p14="http://schemas.microsoft.com/office/powerpoint/2010/main">
        <mc:Choice Requires="p14">
          <p:contentPart r:id="rId428" p14:bwMode="auto">
            <p14:nvContentPartPr>
              <p14:cNvPr id="223" name="墨迹 222"/>
              <p14:cNvContentPartPr/>
              <p14:nvPr/>
            </p14:nvContentPartPr>
            <p14:xfrm>
              <a:off x="2607325" y="4717694"/>
              <a:ext cx="524852" cy="25380"/>
            </p14:xfrm>
          </p:contentPart>
        </mc:Choice>
        <mc:Fallback xmlns="">
          <p:pic>
            <p:nvPicPr>
              <p:cNvPr id="223" name="墨迹 222"/>
            </p:nvPicPr>
            <p:blipFill>
              <a:blip r:embed="rId429"/>
            </p:blipFill>
            <p:spPr>
              <a:xfrm>
                <a:off x="2607325" y="4717694"/>
                <a:ext cx="524852" cy="25380"/>
              </a:xfrm>
              <a:prstGeom prst="rect"/>
            </p:spPr>
          </p:pic>
        </mc:Fallback>
      </mc:AlternateContent>
      <mc:AlternateContent xmlns:mc="http://schemas.openxmlformats.org/markup-compatibility/2006" xmlns:p14="http://schemas.microsoft.com/office/powerpoint/2010/main">
        <mc:Choice Requires="p14">
          <p:contentPart r:id="rId430" p14:bwMode="auto">
            <p14:nvContentPartPr>
              <p14:cNvPr id="224" name="墨迹 223"/>
              <p14:cNvContentPartPr/>
              <p14:nvPr/>
            </p14:nvContentPartPr>
            <p14:xfrm>
              <a:off x="3267622" y="4613358"/>
              <a:ext cx="129802" cy="31019"/>
            </p14:xfrm>
          </p:contentPart>
        </mc:Choice>
        <mc:Fallback xmlns="">
          <p:pic>
            <p:nvPicPr>
              <p:cNvPr id="224" name="墨迹 223"/>
            </p:nvPicPr>
            <p:blipFill>
              <a:blip r:embed="rId431"/>
            </p:blipFill>
            <p:spPr>
              <a:xfrm>
                <a:off x="3267622" y="4613358"/>
                <a:ext cx="129802" cy="31019"/>
              </a:xfrm>
              <a:prstGeom prst="rect"/>
            </p:spPr>
          </p:pic>
        </mc:Fallback>
      </mc:AlternateContent>
      <mc:AlternateContent xmlns:mc="http://schemas.openxmlformats.org/markup-compatibility/2006" xmlns:p14="http://schemas.microsoft.com/office/powerpoint/2010/main">
        <mc:Choice Requires="p14">
          <p:contentPart r:id="rId432" p14:bwMode="auto">
            <p14:nvContentPartPr>
              <p14:cNvPr id="225" name="墨迹 224"/>
              <p14:cNvContentPartPr/>
              <p14:nvPr/>
            </p14:nvContentPartPr>
            <p14:xfrm>
              <a:off x="3239404" y="4748713"/>
              <a:ext cx="155198" cy="11280"/>
            </p14:xfrm>
          </p:contentPart>
        </mc:Choice>
        <mc:Fallback xmlns="">
          <p:pic>
            <p:nvPicPr>
              <p:cNvPr id="225" name="墨迹 224"/>
            </p:nvPicPr>
            <p:blipFill>
              <a:blip r:embed="rId433"/>
            </p:blipFill>
            <p:spPr>
              <a:xfrm>
                <a:off x="3239404" y="4748713"/>
                <a:ext cx="155198" cy="11280"/>
              </a:xfrm>
              <a:prstGeom prst="rect"/>
            </p:spPr>
          </p:pic>
        </mc:Fallback>
      </mc:AlternateContent>
      <mc:AlternateContent xmlns:mc="http://schemas.openxmlformats.org/markup-compatibility/2006" xmlns:p14="http://schemas.microsoft.com/office/powerpoint/2010/main">
        <mc:Choice Requires="p14">
          <p:contentPart r:id="rId434" p14:bwMode="auto">
            <p14:nvContentPartPr>
              <p14:cNvPr id="226" name="墨迹 225"/>
              <p14:cNvContentPartPr/>
              <p14:nvPr/>
            </p14:nvContentPartPr>
            <p14:xfrm>
              <a:off x="3521582" y="4765633"/>
              <a:ext cx="1142822" cy="11279"/>
            </p14:xfrm>
          </p:contentPart>
        </mc:Choice>
        <mc:Fallback xmlns="">
          <p:pic>
            <p:nvPicPr>
              <p:cNvPr id="226" name="墨迹 225"/>
            </p:nvPicPr>
            <p:blipFill>
              <a:blip r:embed="rId435"/>
            </p:blipFill>
            <p:spPr>
              <a:xfrm>
                <a:off x="3521582" y="4765633"/>
                <a:ext cx="1142822" cy="11279"/>
              </a:xfrm>
              <a:prstGeom prst="rect"/>
            </p:spPr>
          </p:pic>
        </mc:Fallback>
      </mc:AlternateContent>
      <mc:AlternateContent xmlns:mc="http://schemas.openxmlformats.org/markup-compatibility/2006" xmlns:p14="http://schemas.microsoft.com/office/powerpoint/2010/main">
        <mc:Choice Requires="p14">
          <p:contentPart r:id="rId436" p14:bwMode="auto">
            <p14:nvContentPartPr>
              <p14:cNvPr id="227" name="墨迹 226"/>
              <p14:cNvContentPartPr/>
              <p14:nvPr/>
            </p14:nvContentPartPr>
            <p14:xfrm>
              <a:off x="3769899" y="4224212"/>
              <a:ext cx="33862" cy="479383"/>
            </p14:xfrm>
          </p:contentPart>
        </mc:Choice>
        <mc:Fallback xmlns="">
          <p:pic>
            <p:nvPicPr>
              <p:cNvPr id="227" name="墨迹 226"/>
            </p:nvPicPr>
            <p:blipFill>
              <a:blip r:embed="rId437"/>
            </p:blipFill>
            <p:spPr>
              <a:xfrm>
                <a:off x="3769899" y="4224212"/>
                <a:ext cx="33862" cy="479383"/>
              </a:xfrm>
              <a:prstGeom prst="rect"/>
            </p:spPr>
          </p:pic>
        </mc:Fallback>
      </mc:AlternateContent>
      <mc:AlternateContent xmlns:mc="http://schemas.openxmlformats.org/markup-compatibility/2006" xmlns:p14="http://schemas.microsoft.com/office/powerpoint/2010/main">
        <mc:Choice Requires="p14">
          <p:contentPart r:id="rId438" p14:bwMode="auto">
            <p14:nvContentPartPr>
              <p14:cNvPr id="228" name="墨迹 227"/>
              <p14:cNvContentPartPr/>
              <p14:nvPr/>
            </p14:nvContentPartPr>
            <p14:xfrm>
              <a:off x="3792473" y="4399045"/>
              <a:ext cx="143911" cy="157915"/>
            </p14:xfrm>
          </p:contentPart>
        </mc:Choice>
        <mc:Fallback xmlns="">
          <p:pic>
            <p:nvPicPr>
              <p:cNvPr id="228" name="墨迹 227"/>
            </p:nvPicPr>
            <p:blipFill>
              <a:blip r:embed="rId439"/>
            </p:blipFill>
            <p:spPr>
              <a:xfrm>
                <a:off x="3792473" y="4399045"/>
                <a:ext cx="143911" cy="157915"/>
              </a:xfrm>
              <a:prstGeom prst="rect"/>
            </p:spPr>
          </p:pic>
        </mc:Fallback>
      </mc:AlternateContent>
      <mc:AlternateContent xmlns:mc="http://schemas.openxmlformats.org/markup-compatibility/2006" xmlns:p14="http://schemas.microsoft.com/office/powerpoint/2010/main">
        <mc:Choice Requires="p14">
          <p:contentPart r:id="rId440" p14:bwMode="auto">
            <p14:nvContentPartPr>
              <p14:cNvPr id="229" name="墨迹 228"/>
              <p14:cNvContentPartPr/>
              <p14:nvPr/>
            </p14:nvContentPartPr>
            <p14:xfrm>
              <a:off x="3910988" y="4478003"/>
              <a:ext cx="124159" cy="324288"/>
            </p14:xfrm>
          </p:contentPart>
        </mc:Choice>
        <mc:Fallback xmlns="">
          <p:pic>
            <p:nvPicPr>
              <p:cNvPr id="229" name="墨迹 228"/>
            </p:nvPicPr>
            <p:blipFill>
              <a:blip r:embed="rId441"/>
            </p:blipFill>
            <p:spPr>
              <a:xfrm>
                <a:off x="3910988" y="4478003"/>
                <a:ext cx="124159" cy="324288"/>
              </a:xfrm>
              <a:prstGeom prst="rect"/>
            </p:spPr>
          </p:pic>
        </mc:Fallback>
      </mc:AlternateContent>
      <mc:AlternateContent xmlns:mc="http://schemas.openxmlformats.org/markup-compatibility/2006" xmlns:p14="http://schemas.microsoft.com/office/powerpoint/2010/main">
        <mc:Choice Requires="p14">
          <p:contentPart r:id="rId442" p14:bwMode="auto">
            <p14:nvContentPartPr>
              <p14:cNvPr id="230" name="墨迹 229"/>
              <p14:cNvContentPartPr/>
              <p14:nvPr/>
            </p14:nvContentPartPr>
            <p14:xfrm>
              <a:off x="4037969" y="4540041"/>
              <a:ext cx="64900" cy="140995"/>
            </p14:xfrm>
          </p:contentPart>
        </mc:Choice>
        <mc:Fallback xmlns="">
          <p:pic>
            <p:nvPicPr>
              <p:cNvPr id="230" name="墨迹 229"/>
            </p:nvPicPr>
            <p:blipFill>
              <a:blip r:embed="rId443"/>
            </p:blipFill>
            <p:spPr>
              <a:xfrm>
                <a:off x="4037969" y="4540041"/>
                <a:ext cx="64900" cy="140995"/>
              </a:xfrm>
              <a:prstGeom prst="rect"/>
            </p:spPr>
          </p:pic>
        </mc:Fallback>
      </mc:AlternateContent>
      <mc:AlternateContent xmlns:mc="http://schemas.openxmlformats.org/markup-compatibility/2006" xmlns:p14="http://schemas.microsoft.com/office/powerpoint/2010/main">
        <mc:Choice Requires="p14">
          <p:contentPart r:id="rId444" p14:bwMode="auto">
            <p14:nvContentPartPr>
              <p14:cNvPr id="231" name="墨迹 230"/>
              <p14:cNvContentPartPr/>
              <p14:nvPr/>
            </p14:nvContentPartPr>
            <p14:xfrm>
              <a:off x="4241137" y="4545680"/>
              <a:ext cx="2821" cy="5640"/>
            </p14:xfrm>
          </p:contentPart>
        </mc:Choice>
        <mc:Fallback xmlns="">
          <p:pic>
            <p:nvPicPr>
              <p:cNvPr id="231" name="墨迹 230"/>
            </p:nvPicPr>
            <p:blipFill>
              <a:blip r:embed="rId445"/>
            </p:blipFill>
            <p:spPr>
              <a:xfrm>
                <a:off x="4241137" y="4545680"/>
                <a:ext cx="2821" cy="5640"/>
              </a:xfrm>
              <a:prstGeom prst="rect"/>
            </p:spPr>
          </p:pic>
        </mc:Fallback>
      </mc:AlternateContent>
      <mc:AlternateContent xmlns:mc="http://schemas.openxmlformats.org/markup-compatibility/2006" xmlns:p14="http://schemas.microsoft.com/office/powerpoint/2010/main">
        <mc:Choice Requires="p14">
          <p:contentPart r:id="rId446" p14:bwMode="auto">
            <p14:nvContentPartPr>
              <p14:cNvPr id="232" name="墨迹 231"/>
              <p14:cNvContentPartPr/>
              <p14:nvPr/>
            </p14:nvContentPartPr>
            <p14:xfrm>
              <a:off x="4170592" y="4517481"/>
              <a:ext cx="79010" cy="197394"/>
            </p14:xfrm>
          </p:contentPart>
        </mc:Choice>
        <mc:Fallback xmlns="">
          <p:pic>
            <p:nvPicPr>
              <p:cNvPr id="232" name="墨迹 231"/>
            </p:nvPicPr>
            <p:blipFill>
              <a:blip r:embed="rId447"/>
            </p:blipFill>
            <p:spPr>
              <a:xfrm>
                <a:off x="4170592" y="4517481"/>
                <a:ext cx="79010" cy="197394"/>
              </a:xfrm>
              <a:prstGeom prst="rect"/>
            </p:spPr>
          </p:pic>
        </mc:Fallback>
      </mc:AlternateContent>
      <mc:AlternateContent xmlns:mc="http://schemas.openxmlformats.org/markup-compatibility/2006" xmlns:p14="http://schemas.microsoft.com/office/powerpoint/2010/main">
        <mc:Choice Requires="p14">
          <p:contentPart r:id="rId448" p14:bwMode="auto">
            <p14:nvContentPartPr>
              <p14:cNvPr id="233" name="墨迹 232"/>
              <p14:cNvContentPartPr/>
              <p14:nvPr/>
            </p14:nvContentPartPr>
            <p14:xfrm>
              <a:off x="4266533" y="4500562"/>
              <a:ext cx="67723" cy="197393"/>
            </p14:xfrm>
          </p:contentPart>
        </mc:Choice>
        <mc:Fallback xmlns="">
          <p:pic>
            <p:nvPicPr>
              <p:cNvPr id="233" name="墨迹 232"/>
            </p:nvPicPr>
            <p:blipFill>
              <a:blip r:embed="rId449"/>
            </p:blipFill>
            <p:spPr>
              <a:xfrm>
                <a:off x="4266533" y="4500562"/>
                <a:ext cx="67723" cy="197393"/>
              </a:xfrm>
              <a:prstGeom prst="rect"/>
            </p:spPr>
          </p:pic>
        </mc:Fallback>
      </mc:AlternateContent>
      <mc:AlternateContent xmlns:mc="http://schemas.openxmlformats.org/markup-compatibility/2006" xmlns:p14="http://schemas.microsoft.com/office/powerpoint/2010/main">
        <mc:Choice Requires="p14">
          <p:contentPart r:id="rId450" p14:bwMode="auto">
            <p14:nvContentPartPr>
              <p14:cNvPr id="234" name="墨迹 233"/>
              <p14:cNvContentPartPr/>
              <p14:nvPr/>
            </p14:nvContentPartPr>
            <p14:xfrm>
              <a:off x="4306038" y="4506202"/>
              <a:ext cx="163663" cy="327108"/>
            </p14:xfrm>
          </p:contentPart>
        </mc:Choice>
        <mc:Fallback xmlns="">
          <p:pic>
            <p:nvPicPr>
              <p:cNvPr id="234" name="墨迹 233"/>
            </p:nvPicPr>
            <p:blipFill>
              <a:blip r:embed="rId451"/>
            </p:blipFill>
            <p:spPr>
              <a:xfrm>
                <a:off x="4306038" y="4506202"/>
                <a:ext cx="163663" cy="327108"/>
              </a:xfrm>
              <a:prstGeom prst="rect"/>
            </p:spPr>
          </p:pic>
        </mc:Fallback>
      </mc:AlternateContent>
      <mc:AlternateContent xmlns:mc="http://schemas.openxmlformats.org/markup-compatibility/2006" xmlns:p14="http://schemas.microsoft.com/office/powerpoint/2010/main">
        <mc:Choice Requires="p14">
          <p:contentPart r:id="rId452" p14:bwMode="auto">
            <p14:nvContentPartPr>
              <p14:cNvPr id="235" name="墨迹 234"/>
              <p14:cNvContentPartPr/>
              <p14:nvPr/>
            </p14:nvContentPartPr>
            <p14:xfrm>
              <a:off x="4486632" y="4585159"/>
              <a:ext cx="62079" cy="107156"/>
            </p14:xfrm>
          </p:contentPart>
        </mc:Choice>
        <mc:Fallback xmlns="">
          <p:pic>
            <p:nvPicPr>
              <p:cNvPr id="235" name="墨迹 234"/>
            </p:nvPicPr>
            <p:blipFill>
              <a:blip r:embed="rId453"/>
            </p:blipFill>
            <p:spPr>
              <a:xfrm>
                <a:off x="4486632" y="4585159"/>
                <a:ext cx="62079" cy="107156"/>
              </a:xfrm>
              <a:prstGeom prst="rect"/>
            </p:spPr>
          </p:pic>
        </mc:Fallback>
      </mc:AlternateContent>
      <mc:AlternateContent xmlns:mc="http://schemas.openxmlformats.org/markup-compatibility/2006" xmlns:p14="http://schemas.microsoft.com/office/powerpoint/2010/main">
        <mc:Choice Requires="p14">
          <p:contentPart r:id="rId454" p14:bwMode="auto">
            <p14:nvContentPartPr>
              <p14:cNvPr id="236" name="墨迹 235"/>
              <p14:cNvContentPartPr/>
              <p14:nvPr/>
            </p14:nvContentPartPr>
            <p14:xfrm>
              <a:off x="4593859" y="4528761"/>
              <a:ext cx="132624" cy="152275"/>
            </p14:xfrm>
          </p:contentPart>
        </mc:Choice>
        <mc:Fallback xmlns="">
          <p:pic>
            <p:nvPicPr>
              <p:cNvPr id="236" name="墨迹 235"/>
            </p:nvPicPr>
            <p:blipFill>
              <a:blip r:embed="rId455"/>
            </p:blipFill>
            <p:spPr>
              <a:xfrm>
                <a:off x="4593859" y="4528761"/>
                <a:ext cx="132624" cy="152275"/>
              </a:xfrm>
              <a:prstGeom prst="rect"/>
            </p:spPr>
          </p:pic>
        </mc:Fallback>
      </mc:AlternateContent>
      <mc:AlternateContent xmlns:mc="http://schemas.openxmlformats.org/markup-compatibility/2006" xmlns:p14="http://schemas.microsoft.com/office/powerpoint/2010/main">
        <mc:Choice Requires="p14">
          <p:contentPart r:id="rId456" p14:bwMode="auto">
            <p14:nvContentPartPr>
              <p14:cNvPr id="237" name="墨迹 236"/>
              <p14:cNvContentPartPr/>
              <p14:nvPr/>
            </p14:nvContentPartPr>
            <p14:xfrm>
              <a:off x="4757523" y="4534401"/>
              <a:ext cx="79010" cy="129715"/>
            </p14:xfrm>
          </p:contentPart>
        </mc:Choice>
        <mc:Fallback xmlns="">
          <p:pic>
            <p:nvPicPr>
              <p:cNvPr id="237" name="墨迹 236"/>
            </p:nvPicPr>
            <p:blipFill>
              <a:blip r:embed="rId457"/>
            </p:blipFill>
            <p:spPr>
              <a:xfrm>
                <a:off x="4757523" y="4534401"/>
                <a:ext cx="79010" cy="129715"/>
              </a:xfrm>
              <a:prstGeom prst="rect"/>
            </p:spPr>
          </p:pic>
        </mc:Fallback>
      </mc:AlternateContent>
      <mc:AlternateContent xmlns:mc="http://schemas.openxmlformats.org/markup-compatibility/2006" xmlns:p14="http://schemas.microsoft.com/office/powerpoint/2010/main">
        <mc:Choice Requires="p14">
          <p:contentPart r:id="rId458" p14:bwMode="auto">
            <p14:nvContentPartPr>
              <p14:cNvPr id="238" name="墨迹 237"/>
              <p14:cNvContentPartPr/>
              <p14:nvPr/>
            </p14:nvContentPartPr>
            <p14:xfrm>
              <a:off x="4842176" y="4551320"/>
              <a:ext cx="90297" cy="118436"/>
            </p14:xfrm>
          </p:contentPart>
        </mc:Choice>
        <mc:Fallback xmlns="">
          <p:pic>
            <p:nvPicPr>
              <p:cNvPr id="238" name="墨迹 237"/>
            </p:nvPicPr>
            <p:blipFill>
              <a:blip r:embed="rId459"/>
            </p:blipFill>
            <p:spPr>
              <a:xfrm>
                <a:off x="4842176" y="4551320"/>
                <a:ext cx="90297" cy="118436"/>
              </a:xfrm>
              <a:prstGeom prst="rect"/>
            </p:spPr>
          </p:pic>
        </mc:Fallback>
      </mc:AlternateContent>
      <mc:AlternateContent xmlns:mc="http://schemas.openxmlformats.org/markup-compatibility/2006" xmlns:p14="http://schemas.microsoft.com/office/powerpoint/2010/main">
        <mc:Choice Requires="p14">
          <p:contentPart r:id="rId460" p14:bwMode="auto">
            <p14:nvContentPartPr>
              <p14:cNvPr id="239" name="墨迹 238"/>
              <p14:cNvContentPartPr/>
              <p14:nvPr/>
            </p14:nvContentPartPr>
            <p14:xfrm>
              <a:off x="4884503" y="4568240"/>
              <a:ext cx="36683" cy="203033"/>
            </p14:xfrm>
          </p:contentPart>
        </mc:Choice>
        <mc:Fallback xmlns="">
          <p:pic>
            <p:nvPicPr>
              <p:cNvPr id="239" name="墨迹 238"/>
            </p:nvPicPr>
            <p:blipFill>
              <a:blip r:embed="rId461"/>
            </p:blipFill>
            <p:spPr>
              <a:xfrm>
                <a:off x="4884503" y="4568240"/>
                <a:ext cx="36683" cy="203033"/>
              </a:xfrm>
              <a:prstGeom prst="rect"/>
            </p:spPr>
          </p:pic>
        </mc:Fallback>
      </mc:AlternateContent>
      <mc:AlternateContent xmlns:mc="http://schemas.openxmlformats.org/markup-compatibility/2006" xmlns:p14="http://schemas.microsoft.com/office/powerpoint/2010/main">
        <mc:Choice Requires="p14">
          <p:contentPart r:id="rId462" p14:bwMode="auto">
            <p14:nvContentPartPr>
              <p14:cNvPr id="240" name="墨迹 239"/>
              <p14:cNvContentPartPr/>
              <p14:nvPr/>
            </p14:nvContentPartPr>
            <p14:xfrm>
              <a:off x="4926830" y="4478003"/>
              <a:ext cx="101584" cy="248151"/>
            </p14:xfrm>
          </p:contentPart>
        </mc:Choice>
        <mc:Fallback xmlns="">
          <p:pic>
            <p:nvPicPr>
              <p:cNvPr id="240" name="墨迹 239"/>
            </p:nvPicPr>
            <p:blipFill>
              <a:blip r:embed="rId463"/>
            </p:blipFill>
            <p:spPr>
              <a:xfrm>
                <a:off x="4926830" y="4478003"/>
                <a:ext cx="101584" cy="248151"/>
              </a:xfrm>
              <a:prstGeom prst="rect"/>
            </p:spPr>
          </p:pic>
        </mc:Fallback>
      </mc:AlternateContent>
      <mc:AlternateContent xmlns:mc="http://schemas.openxmlformats.org/markup-compatibility/2006" xmlns:p14="http://schemas.microsoft.com/office/powerpoint/2010/main">
        <mc:Choice Requires="p14">
          <p:contentPart r:id="rId464" p14:bwMode="auto">
            <p14:nvContentPartPr>
              <p14:cNvPr id="241" name="墨迹 240"/>
              <p14:cNvContentPartPr/>
              <p14:nvPr/>
            </p14:nvContentPartPr>
            <p14:xfrm>
              <a:off x="3786830" y="4855870"/>
              <a:ext cx="22574" cy="439904"/>
            </p14:xfrm>
          </p:contentPart>
        </mc:Choice>
        <mc:Fallback xmlns="">
          <p:pic>
            <p:nvPicPr>
              <p:cNvPr id="241" name="墨迹 240"/>
            </p:nvPicPr>
            <p:blipFill>
              <a:blip r:embed="rId465"/>
            </p:blipFill>
            <p:spPr>
              <a:xfrm>
                <a:off x="3786830" y="4855870"/>
                <a:ext cx="22574" cy="439904"/>
              </a:xfrm>
              <a:prstGeom prst="rect"/>
            </p:spPr>
          </p:pic>
        </mc:Fallback>
      </mc:AlternateContent>
      <mc:AlternateContent xmlns:mc="http://schemas.openxmlformats.org/markup-compatibility/2006" xmlns:p14="http://schemas.microsoft.com/office/powerpoint/2010/main">
        <mc:Choice Requires="p14">
          <p:contentPart r:id="rId466" p14:bwMode="auto">
            <p14:nvContentPartPr>
              <p14:cNvPr id="242" name="墨迹 241"/>
              <p14:cNvContentPartPr/>
              <p14:nvPr/>
            </p14:nvContentPartPr>
            <p14:xfrm>
              <a:off x="3831978" y="4979945"/>
              <a:ext cx="129802" cy="174834"/>
            </p14:xfrm>
          </p:contentPart>
        </mc:Choice>
        <mc:Fallback xmlns="">
          <p:pic>
            <p:nvPicPr>
              <p:cNvPr id="242" name="墨迹 241"/>
            </p:nvPicPr>
            <p:blipFill>
              <a:blip r:embed="rId467"/>
            </p:blipFill>
            <p:spPr>
              <a:xfrm>
                <a:off x="3831978" y="4979945"/>
                <a:ext cx="129802" cy="174834"/>
              </a:xfrm>
              <a:prstGeom prst="rect"/>
            </p:spPr>
          </p:pic>
        </mc:Fallback>
      </mc:AlternateContent>
      <mc:AlternateContent xmlns:mc="http://schemas.openxmlformats.org/markup-compatibility/2006" xmlns:p14="http://schemas.microsoft.com/office/powerpoint/2010/main">
        <mc:Choice Requires="p14">
          <p:contentPart r:id="rId468" p14:bwMode="auto">
            <p14:nvContentPartPr>
              <p14:cNvPr id="243" name="墨迹 242"/>
              <p14:cNvContentPartPr/>
              <p14:nvPr/>
            </p14:nvContentPartPr>
            <p14:xfrm>
              <a:off x="3978711" y="5047623"/>
              <a:ext cx="124158" cy="346848"/>
            </p14:xfrm>
          </p:contentPart>
        </mc:Choice>
        <mc:Fallback xmlns="">
          <p:pic>
            <p:nvPicPr>
              <p:cNvPr id="243" name="墨迹 242"/>
            </p:nvPicPr>
            <p:blipFill>
              <a:blip r:embed="rId469"/>
            </p:blipFill>
            <p:spPr>
              <a:xfrm>
                <a:off x="3978711" y="5047623"/>
                <a:ext cx="124158" cy="346848"/>
              </a:xfrm>
              <a:prstGeom prst="rect"/>
            </p:spPr>
          </p:pic>
        </mc:Fallback>
      </mc:AlternateContent>
      <mc:AlternateContent xmlns:mc="http://schemas.openxmlformats.org/markup-compatibility/2006" xmlns:p14="http://schemas.microsoft.com/office/powerpoint/2010/main">
        <mc:Choice Requires="p14">
          <p:contentPart r:id="rId470" p14:bwMode="auto">
            <p14:nvContentPartPr>
              <p14:cNvPr id="244" name="墨迹 243"/>
              <p14:cNvContentPartPr/>
              <p14:nvPr/>
            </p14:nvContentPartPr>
            <p14:xfrm>
              <a:off x="4097226" y="5092741"/>
              <a:ext cx="67723" cy="115617"/>
            </p14:xfrm>
          </p:contentPart>
        </mc:Choice>
        <mc:Fallback xmlns="">
          <p:pic>
            <p:nvPicPr>
              <p:cNvPr id="244" name="墨迹 243"/>
            </p:nvPicPr>
            <p:blipFill>
              <a:blip r:embed="rId471"/>
            </p:blipFill>
            <p:spPr>
              <a:xfrm>
                <a:off x="4097226" y="5092741"/>
                <a:ext cx="67723" cy="115617"/>
              </a:xfrm>
              <a:prstGeom prst="rect"/>
            </p:spPr>
          </p:pic>
        </mc:Fallback>
      </mc:AlternateContent>
      <mc:AlternateContent xmlns:mc="http://schemas.openxmlformats.org/markup-compatibility/2006" xmlns:p14="http://schemas.microsoft.com/office/powerpoint/2010/main">
        <mc:Choice Requires="p14">
          <p:contentPart r:id="rId472" p14:bwMode="auto">
            <p14:nvContentPartPr>
              <p14:cNvPr id="245" name="墨迹 244"/>
              <p14:cNvContentPartPr/>
              <p14:nvPr/>
            </p14:nvContentPartPr>
            <p14:xfrm>
              <a:off x="4306038" y="5064542"/>
              <a:ext cx="73366" cy="214313"/>
            </p14:xfrm>
          </p:contentPart>
        </mc:Choice>
        <mc:Fallback xmlns="">
          <p:pic>
            <p:nvPicPr>
              <p:cNvPr id="245" name="墨迹 244"/>
            </p:nvPicPr>
            <p:blipFill>
              <a:blip r:embed="rId473"/>
            </p:blipFill>
            <p:spPr>
              <a:xfrm>
                <a:off x="4306038" y="5064542"/>
                <a:ext cx="73366" cy="214313"/>
              </a:xfrm>
              <a:prstGeom prst="rect"/>
            </p:spPr>
          </p:pic>
        </mc:Fallback>
      </mc:AlternateContent>
      <mc:AlternateContent xmlns:mc="http://schemas.openxmlformats.org/markup-compatibility/2006" xmlns:p14="http://schemas.microsoft.com/office/powerpoint/2010/main">
        <mc:Choice Requires="p14">
          <p:contentPart r:id="rId474" p14:bwMode="auto">
            <p14:nvContentPartPr>
              <p14:cNvPr id="246" name="墨迹 245"/>
              <p14:cNvContentPartPr/>
              <p14:nvPr/>
            </p14:nvContentPartPr>
            <p14:xfrm>
              <a:off x="4407622" y="5075822"/>
              <a:ext cx="90297" cy="169194"/>
            </p14:xfrm>
          </p:contentPart>
        </mc:Choice>
        <mc:Fallback xmlns="">
          <p:pic>
            <p:nvPicPr>
              <p:cNvPr id="246" name="墨迹 245"/>
            </p:nvPicPr>
            <p:blipFill>
              <a:blip r:embed="rId475"/>
            </p:blipFill>
            <p:spPr>
              <a:xfrm>
                <a:off x="4407622" y="5075822"/>
                <a:ext cx="90297" cy="169194"/>
              </a:xfrm>
              <a:prstGeom prst="rect"/>
            </p:spPr>
          </p:pic>
        </mc:Fallback>
      </mc:AlternateContent>
      <mc:AlternateContent xmlns:mc="http://schemas.openxmlformats.org/markup-compatibility/2006" xmlns:p14="http://schemas.microsoft.com/office/powerpoint/2010/main">
        <mc:Choice Requires="p14">
          <p:contentPart r:id="rId476" p14:bwMode="auto">
            <p14:nvContentPartPr>
              <p14:cNvPr id="247" name="墨迹 246"/>
              <p14:cNvContentPartPr/>
              <p14:nvPr/>
            </p14:nvContentPartPr>
            <p14:xfrm>
              <a:off x="4464058" y="5058902"/>
              <a:ext cx="324504" cy="349668"/>
            </p14:xfrm>
          </p:contentPart>
        </mc:Choice>
        <mc:Fallback xmlns="">
          <p:pic>
            <p:nvPicPr>
              <p:cNvPr id="247" name="墨迹 246"/>
            </p:nvPicPr>
            <p:blipFill>
              <a:blip r:embed="rId477"/>
            </p:blipFill>
            <p:spPr>
              <a:xfrm>
                <a:off x="4464058" y="5058902"/>
                <a:ext cx="324504" cy="349668"/>
              </a:xfrm>
              <a:prstGeom prst="rect"/>
            </p:spPr>
          </p:pic>
        </mc:Fallback>
      </mc:AlternateContent>
      <mc:AlternateContent xmlns:mc="http://schemas.openxmlformats.org/markup-compatibility/2006" xmlns:p14="http://schemas.microsoft.com/office/powerpoint/2010/main">
        <mc:Choice Requires="p14">
          <p:contentPart r:id="rId478" p14:bwMode="auto">
            <p14:nvContentPartPr>
              <p14:cNvPr id="248" name="墨迹 247"/>
              <p14:cNvContentPartPr/>
              <p14:nvPr/>
            </p14:nvContentPartPr>
            <p14:xfrm>
              <a:off x="4876037" y="5047623"/>
              <a:ext cx="107228" cy="262251"/>
            </p14:xfrm>
          </p:contentPart>
        </mc:Choice>
        <mc:Fallback xmlns="">
          <p:pic>
            <p:nvPicPr>
              <p:cNvPr id="248" name="墨迹 247"/>
            </p:nvPicPr>
            <p:blipFill>
              <a:blip r:embed="rId479"/>
            </p:blipFill>
            <p:spPr>
              <a:xfrm>
                <a:off x="4876037" y="5047623"/>
                <a:ext cx="107228" cy="262251"/>
              </a:xfrm>
              <a:prstGeom prst="rect"/>
            </p:spPr>
          </p:pic>
        </mc:Fallback>
      </mc:AlternateContent>
      <mc:AlternateContent xmlns:mc="http://schemas.openxmlformats.org/markup-compatibility/2006" xmlns:p14="http://schemas.microsoft.com/office/powerpoint/2010/main">
        <mc:Choice Requires="p14">
          <p:contentPart r:id="rId480" p14:bwMode="auto">
            <p14:nvContentPartPr>
              <p14:cNvPr id="249" name="墨迹 248"/>
              <p14:cNvContentPartPr/>
              <p14:nvPr/>
            </p14:nvContentPartPr>
            <p14:xfrm>
              <a:off x="4627721" y="4782552"/>
              <a:ext cx="522029" cy="11280"/>
            </p14:xfrm>
          </p:contentPart>
        </mc:Choice>
        <mc:Fallback xmlns="">
          <p:pic>
            <p:nvPicPr>
              <p:cNvPr id="249" name="墨迹 248"/>
            </p:nvPicPr>
            <p:blipFill>
              <a:blip r:embed="rId481"/>
            </p:blipFill>
            <p:spPr>
              <a:xfrm>
                <a:off x="4627721" y="4782552"/>
                <a:ext cx="522029" cy="11280"/>
              </a:xfrm>
              <a:prstGeom prst="rect"/>
            </p:spPr>
          </p:pic>
        </mc:Fallback>
      </mc:AlternateContent>
      <mc:AlternateContent xmlns:mc="http://schemas.openxmlformats.org/markup-compatibility/2006" xmlns:p14="http://schemas.microsoft.com/office/powerpoint/2010/main">
        <mc:Choice Requires="p14">
          <p:contentPart r:id="rId482" p14:bwMode="auto">
            <p14:nvContentPartPr>
              <p14:cNvPr id="250" name="墨迹 249"/>
              <p14:cNvContentPartPr/>
              <p14:nvPr/>
            </p14:nvContentPartPr>
            <p14:xfrm>
              <a:off x="5225938" y="4737434"/>
              <a:ext cx="163664" cy="39478"/>
            </p14:xfrm>
          </p:contentPart>
        </mc:Choice>
        <mc:Fallback xmlns="">
          <p:pic>
            <p:nvPicPr>
              <p:cNvPr id="250" name="墨迹 249"/>
            </p:nvPicPr>
            <p:blipFill>
              <a:blip r:embed="rId483"/>
            </p:blipFill>
            <p:spPr>
              <a:xfrm>
                <a:off x="5225938" y="4737434"/>
                <a:ext cx="163664" cy="39478"/>
              </a:xfrm>
              <a:prstGeom prst="rect"/>
            </p:spPr>
          </p:pic>
        </mc:Fallback>
      </mc:AlternateContent>
      <mc:AlternateContent xmlns:mc="http://schemas.openxmlformats.org/markup-compatibility/2006" xmlns:p14="http://schemas.microsoft.com/office/powerpoint/2010/main">
        <mc:Choice Requires="p14">
          <p:contentPart r:id="rId484" p14:bwMode="auto">
            <p14:nvContentPartPr>
              <p14:cNvPr id="251" name="墨迹 250"/>
              <p14:cNvContentPartPr/>
              <p14:nvPr/>
            </p14:nvContentPartPr>
            <p14:xfrm>
              <a:off x="5203364" y="4844590"/>
              <a:ext cx="214456" cy="36659"/>
            </p14:xfrm>
          </p:contentPart>
        </mc:Choice>
        <mc:Fallback xmlns="">
          <p:pic>
            <p:nvPicPr>
              <p:cNvPr id="251" name="墨迹 250"/>
            </p:nvPicPr>
            <p:blipFill>
              <a:blip r:embed="rId485"/>
            </p:blipFill>
            <p:spPr>
              <a:xfrm>
                <a:off x="5203364" y="4844590"/>
                <a:ext cx="214456" cy="36659"/>
              </a:xfrm>
              <a:prstGeom prst="rect"/>
            </p:spPr>
          </p:pic>
        </mc:Fallback>
      </mc:AlternateContent>
      <mc:AlternateContent xmlns:mc="http://schemas.openxmlformats.org/markup-compatibility/2006" xmlns:p14="http://schemas.microsoft.com/office/powerpoint/2010/main">
        <mc:Choice Requires="p14">
          <p:contentPart r:id="rId486" p14:bwMode="auto">
            <p14:nvContentPartPr>
              <p14:cNvPr id="252" name="墨迹 251"/>
              <p14:cNvContentPartPr/>
              <p14:nvPr/>
            </p14:nvContentPartPr>
            <p14:xfrm>
              <a:off x="5609701" y="4822031"/>
              <a:ext cx="705445" cy="11279"/>
            </p14:xfrm>
          </p:contentPart>
        </mc:Choice>
        <mc:Fallback xmlns="">
          <p:pic>
            <p:nvPicPr>
              <p:cNvPr id="252" name="墨迹 251"/>
            </p:nvPicPr>
            <p:blipFill>
              <a:blip r:embed="rId487"/>
            </p:blipFill>
            <p:spPr>
              <a:xfrm>
                <a:off x="5609701" y="4822031"/>
                <a:ext cx="705445" cy="11279"/>
              </a:xfrm>
              <a:prstGeom prst="rect"/>
            </p:spPr>
          </p:pic>
        </mc:Fallback>
      </mc:AlternateContent>
      <mc:AlternateContent xmlns:mc="http://schemas.openxmlformats.org/markup-compatibility/2006" xmlns:p14="http://schemas.microsoft.com/office/powerpoint/2010/main">
        <mc:Choice Requires="p14">
          <p:contentPart r:id="rId488" p14:bwMode="auto">
            <p14:nvContentPartPr>
              <p14:cNvPr id="253" name="墨迹 252"/>
              <p14:cNvContentPartPr/>
              <p14:nvPr/>
            </p14:nvContentPartPr>
            <p14:xfrm>
              <a:off x="5773364" y="4500562"/>
              <a:ext cx="62079" cy="273531"/>
            </p14:xfrm>
          </p:contentPart>
        </mc:Choice>
        <mc:Fallback xmlns="">
          <p:pic>
            <p:nvPicPr>
              <p:cNvPr id="253" name="墨迹 252"/>
            </p:nvPicPr>
            <p:blipFill>
              <a:blip r:embed="rId489"/>
            </p:blipFill>
            <p:spPr>
              <a:xfrm>
                <a:off x="5773364" y="4500562"/>
                <a:ext cx="62079" cy="273531"/>
              </a:xfrm>
              <a:prstGeom prst="rect"/>
            </p:spPr>
          </p:pic>
        </mc:Fallback>
      </mc:AlternateContent>
      <mc:AlternateContent xmlns:mc="http://schemas.openxmlformats.org/markup-compatibility/2006" xmlns:p14="http://schemas.microsoft.com/office/powerpoint/2010/main">
        <mc:Choice Requires="p14">
          <p:contentPart r:id="rId490" p14:bwMode="auto">
            <p14:nvContentPartPr>
              <p14:cNvPr id="254" name="墨迹 253"/>
              <p14:cNvContentPartPr/>
              <p14:nvPr/>
            </p14:nvContentPartPr>
            <p14:xfrm>
              <a:off x="5880592" y="4556960"/>
              <a:ext cx="112871" cy="191753"/>
            </p14:xfrm>
          </p:contentPart>
        </mc:Choice>
        <mc:Fallback xmlns="">
          <p:pic>
            <p:nvPicPr>
              <p:cNvPr id="254" name="墨迹 253"/>
            </p:nvPicPr>
            <p:blipFill>
              <a:blip r:embed="rId491"/>
            </p:blipFill>
            <p:spPr>
              <a:xfrm>
                <a:off x="5880592" y="4556960"/>
                <a:ext cx="112871" cy="191753"/>
              </a:xfrm>
              <a:prstGeom prst="rect"/>
            </p:spPr>
          </p:pic>
        </mc:Fallback>
      </mc:AlternateContent>
      <mc:AlternateContent xmlns:mc="http://schemas.openxmlformats.org/markup-compatibility/2006" xmlns:p14="http://schemas.microsoft.com/office/powerpoint/2010/main">
        <mc:Choice Requires="p14">
          <p:contentPart r:id="rId492" p14:bwMode="auto">
            <p14:nvContentPartPr>
              <p14:cNvPr id="255" name="墨迹 254"/>
              <p14:cNvContentPartPr/>
              <p14:nvPr/>
            </p14:nvContentPartPr>
            <p14:xfrm>
              <a:off x="6038611" y="4500562"/>
              <a:ext cx="87475" cy="11280"/>
            </p14:xfrm>
          </p:contentPart>
        </mc:Choice>
        <mc:Fallback xmlns="">
          <p:pic>
            <p:nvPicPr>
              <p:cNvPr id="255" name="墨迹 254"/>
            </p:nvPicPr>
            <p:blipFill>
              <a:blip r:embed="rId493"/>
            </p:blipFill>
            <p:spPr>
              <a:xfrm>
                <a:off x="6038611" y="4500562"/>
                <a:ext cx="87475" cy="11280"/>
              </a:xfrm>
              <a:prstGeom prst="rect"/>
            </p:spPr>
          </p:pic>
        </mc:Fallback>
      </mc:AlternateContent>
      <mc:AlternateContent xmlns:mc="http://schemas.openxmlformats.org/markup-compatibility/2006" xmlns:p14="http://schemas.microsoft.com/office/powerpoint/2010/main">
        <mc:Choice Requires="p14">
          <p:contentPart r:id="rId494" p14:bwMode="auto">
            <p14:nvContentPartPr>
              <p14:cNvPr id="256" name="墨迹 255"/>
              <p14:cNvContentPartPr/>
              <p14:nvPr/>
            </p14:nvContentPartPr>
            <p14:xfrm>
              <a:off x="6131730" y="4432884"/>
              <a:ext cx="25396" cy="132536"/>
            </p14:xfrm>
          </p:contentPart>
        </mc:Choice>
        <mc:Fallback xmlns="">
          <p:pic>
            <p:nvPicPr>
              <p:cNvPr id="256" name="墨迹 255"/>
            </p:nvPicPr>
            <p:blipFill>
              <a:blip r:embed="rId495"/>
            </p:blipFill>
            <p:spPr>
              <a:xfrm>
                <a:off x="6131730" y="4432884"/>
                <a:ext cx="25396" cy="132536"/>
              </a:xfrm>
              <a:prstGeom prst="rect"/>
            </p:spPr>
          </p:pic>
        </mc:Fallback>
      </mc:AlternateContent>
      <mc:AlternateContent xmlns:mc="http://schemas.openxmlformats.org/markup-compatibility/2006" xmlns:p14="http://schemas.microsoft.com/office/powerpoint/2010/main">
        <mc:Choice Requires="p14">
          <p:contentPart r:id="rId496" p14:bwMode="auto">
            <p14:nvContentPartPr>
              <p14:cNvPr id="257" name="墨迹 256"/>
              <p14:cNvContentPartPr/>
              <p14:nvPr/>
            </p14:nvContentPartPr>
            <p14:xfrm>
              <a:off x="6188166" y="4427245"/>
              <a:ext cx="36683" cy="143815"/>
            </p14:xfrm>
          </p:contentPart>
        </mc:Choice>
        <mc:Fallback xmlns="">
          <p:pic>
            <p:nvPicPr>
              <p:cNvPr id="257" name="墨迹 256"/>
            </p:nvPicPr>
            <p:blipFill>
              <a:blip r:embed="rId497"/>
            </p:blipFill>
            <p:spPr>
              <a:xfrm>
                <a:off x="6188166" y="4427245"/>
                <a:ext cx="36683" cy="143815"/>
              </a:xfrm>
              <a:prstGeom prst="rect"/>
            </p:spPr>
          </p:pic>
        </mc:Fallback>
      </mc:AlternateContent>
      <mc:AlternateContent xmlns:mc="http://schemas.openxmlformats.org/markup-compatibility/2006" xmlns:p14="http://schemas.microsoft.com/office/powerpoint/2010/main">
        <mc:Choice Requires="p14">
          <p:contentPart r:id="rId498" p14:bwMode="auto">
            <p14:nvContentPartPr>
              <p14:cNvPr id="258" name="墨迹 257"/>
              <p14:cNvContentPartPr/>
              <p14:nvPr/>
            </p14:nvContentPartPr>
            <p14:xfrm>
              <a:off x="6247423" y="4517481"/>
              <a:ext cx="28218" cy="42299"/>
            </p14:xfrm>
          </p:contentPart>
        </mc:Choice>
        <mc:Fallback xmlns="">
          <p:pic>
            <p:nvPicPr>
              <p:cNvPr id="258" name="墨迹 257"/>
            </p:nvPicPr>
            <p:blipFill>
              <a:blip r:embed="rId499"/>
            </p:blipFill>
            <p:spPr>
              <a:xfrm>
                <a:off x="6247423" y="4517481"/>
                <a:ext cx="28218" cy="42299"/>
              </a:xfrm>
              <a:prstGeom prst="rect"/>
            </p:spPr>
          </p:pic>
        </mc:Fallback>
      </mc:AlternateContent>
      <mc:AlternateContent xmlns:mc="http://schemas.openxmlformats.org/markup-compatibility/2006" xmlns:p14="http://schemas.microsoft.com/office/powerpoint/2010/main">
        <mc:Choice Requires="p14">
          <p:contentPart r:id="rId500" p14:bwMode="auto">
            <p14:nvContentPartPr>
              <p14:cNvPr id="259" name="墨迹 258"/>
              <p14:cNvContentPartPr/>
              <p14:nvPr/>
            </p14:nvContentPartPr>
            <p14:xfrm>
              <a:off x="6326433" y="4393406"/>
              <a:ext cx="79010" cy="219952"/>
            </p14:xfrm>
          </p:contentPart>
        </mc:Choice>
        <mc:Fallback xmlns="">
          <p:pic>
            <p:nvPicPr>
              <p:cNvPr id="259" name="墨迹 258"/>
            </p:nvPicPr>
            <p:blipFill>
              <a:blip r:embed="rId501"/>
            </p:blipFill>
            <p:spPr>
              <a:xfrm>
                <a:off x="6326433" y="4393406"/>
                <a:ext cx="79010" cy="219952"/>
              </a:xfrm>
              <a:prstGeom prst="rect"/>
            </p:spPr>
          </p:pic>
        </mc:Fallback>
      </mc:AlternateContent>
      <mc:AlternateContent xmlns:mc="http://schemas.openxmlformats.org/markup-compatibility/2006" xmlns:p14="http://schemas.microsoft.com/office/powerpoint/2010/main">
        <mc:Choice Requires="p14">
          <p:contentPart r:id="rId502" p14:bwMode="auto">
            <p14:nvContentPartPr>
              <p14:cNvPr id="260" name="墨迹 259"/>
              <p14:cNvContentPartPr/>
              <p14:nvPr/>
            </p14:nvContentPartPr>
            <p14:xfrm>
              <a:off x="5829799" y="4900988"/>
              <a:ext cx="67723" cy="273530"/>
            </p14:xfrm>
          </p:contentPart>
        </mc:Choice>
        <mc:Fallback xmlns="">
          <p:pic>
            <p:nvPicPr>
              <p:cNvPr id="260" name="墨迹 259"/>
            </p:nvPicPr>
            <p:blipFill>
              <a:blip r:embed="rId503"/>
            </p:blipFill>
            <p:spPr>
              <a:xfrm>
                <a:off x="5829799" y="4900988"/>
                <a:ext cx="67723" cy="273530"/>
              </a:xfrm>
              <a:prstGeom prst="rect"/>
            </p:spPr>
          </p:pic>
        </mc:Fallback>
      </mc:AlternateContent>
      <mc:AlternateContent xmlns:mc="http://schemas.openxmlformats.org/markup-compatibility/2006" xmlns:p14="http://schemas.microsoft.com/office/powerpoint/2010/main">
        <mc:Choice Requires="p14">
          <p:contentPart r:id="rId504" p14:bwMode="auto">
            <p14:nvContentPartPr>
              <p14:cNvPr id="261" name="墨迹 260"/>
              <p14:cNvContentPartPr/>
              <p14:nvPr/>
            </p14:nvContentPartPr>
            <p14:xfrm>
              <a:off x="5914453" y="4974305"/>
              <a:ext cx="79010" cy="135356"/>
            </p14:xfrm>
          </p:contentPart>
        </mc:Choice>
        <mc:Fallback xmlns="">
          <p:pic>
            <p:nvPicPr>
              <p:cNvPr id="261" name="墨迹 260"/>
            </p:nvPicPr>
            <p:blipFill>
              <a:blip r:embed="rId505"/>
            </p:blipFill>
            <p:spPr>
              <a:xfrm>
                <a:off x="5914453" y="4974305"/>
                <a:ext cx="79010" cy="135356"/>
              </a:xfrm>
              <a:prstGeom prst="rect"/>
            </p:spPr>
          </p:pic>
        </mc:Fallback>
      </mc:AlternateContent>
      <mc:AlternateContent xmlns:mc="http://schemas.openxmlformats.org/markup-compatibility/2006" xmlns:p14="http://schemas.microsoft.com/office/powerpoint/2010/main">
        <mc:Choice Requires="p14">
          <p:contentPart r:id="rId506" p14:bwMode="auto">
            <p14:nvContentPartPr>
              <p14:cNvPr id="262" name="墨迹 261"/>
              <p14:cNvContentPartPr/>
              <p14:nvPr/>
            </p14:nvContentPartPr>
            <p14:xfrm>
              <a:off x="6038611" y="4951746"/>
              <a:ext cx="79010" cy="16920"/>
            </p14:xfrm>
          </p:contentPart>
        </mc:Choice>
        <mc:Fallback xmlns="">
          <p:pic>
            <p:nvPicPr>
              <p:cNvPr id="262" name="墨迹 261"/>
            </p:nvPicPr>
            <p:blipFill>
              <a:blip r:embed="rId507"/>
            </p:blipFill>
            <p:spPr>
              <a:xfrm>
                <a:off x="6038611" y="4951746"/>
                <a:ext cx="79010" cy="16920"/>
              </a:xfrm>
              <a:prstGeom prst="rect"/>
            </p:spPr>
          </p:pic>
        </mc:Fallback>
      </mc:AlternateContent>
      <mc:AlternateContent xmlns:mc="http://schemas.openxmlformats.org/markup-compatibility/2006" xmlns:p14="http://schemas.microsoft.com/office/powerpoint/2010/main">
        <mc:Choice Requires="p14">
          <p:contentPart r:id="rId508" p14:bwMode="auto">
            <p14:nvContentPartPr>
              <p14:cNvPr id="263" name="墨迹 262"/>
              <p14:cNvContentPartPr/>
              <p14:nvPr/>
            </p14:nvContentPartPr>
            <p14:xfrm>
              <a:off x="6109156" y="4895348"/>
              <a:ext cx="81832" cy="236872"/>
            </p14:xfrm>
          </p:contentPart>
        </mc:Choice>
        <mc:Fallback xmlns="">
          <p:pic>
            <p:nvPicPr>
              <p:cNvPr id="263" name="墨迹 262"/>
            </p:nvPicPr>
            <p:blipFill>
              <a:blip r:embed="rId509"/>
            </p:blipFill>
            <p:spPr>
              <a:xfrm>
                <a:off x="6109156" y="4895348"/>
                <a:ext cx="81832" cy="236872"/>
              </a:xfrm>
              <a:prstGeom prst="rect"/>
            </p:spPr>
          </p:pic>
        </mc:Fallback>
      </mc:AlternateContent>
      <mc:AlternateContent xmlns:mc="http://schemas.openxmlformats.org/markup-compatibility/2006" xmlns:p14="http://schemas.microsoft.com/office/powerpoint/2010/main">
        <mc:Choice Requires="p14">
          <p:contentPart r:id="rId510" p14:bwMode="auto">
            <p14:nvContentPartPr>
              <p14:cNvPr id="264" name="墨迹 263"/>
              <p14:cNvContentPartPr/>
              <p14:nvPr/>
            </p14:nvContentPartPr>
            <p14:xfrm>
              <a:off x="6185344" y="5025064"/>
              <a:ext cx="31039" cy="36658"/>
            </p14:xfrm>
          </p:contentPart>
        </mc:Choice>
        <mc:Fallback xmlns="">
          <p:pic>
            <p:nvPicPr>
              <p:cNvPr id="264" name="墨迹 263"/>
            </p:nvPicPr>
            <p:blipFill>
              <a:blip r:embed="rId511"/>
            </p:blipFill>
            <p:spPr>
              <a:xfrm>
                <a:off x="6185344" y="5025064"/>
                <a:ext cx="31039" cy="36658"/>
              </a:xfrm>
              <a:prstGeom prst="rect"/>
            </p:spPr>
          </p:pic>
        </mc:Fallback>
      </mc:AlternateContent>
      <mc:AlternateContent xmlns:mc="http://schemas.openxmlformats.org/markup-compatibility/2006" xmlns:p14="http://schemas.microsoft.com/office/powerpoint/2010/main">
        <mc:Choice Requires="p14">
          <p:contentPart r:id="rId512" p14:bwMode="auto">
            <p14:nvContentPartPr>
              <p14:cNvPr id="265" name="墨迹 264"/>
              <p14:cNvContentPartPr/>
              <p14:nvPr/>
            </p14:nvContentPartPr>
            <p14:xfrm>
              <a:off x="6241780" y="4917907"/>
              <a:ext cx="73366" cy="163555"/>
            </p14:xfrm>
          </p:contentPart>
        </mc:Choice>
        <mc:Fallback xmlns="">
          <p:pic>
            <p:nvPicPr>
              <p:cNvPr id="265" name="墨迹 264"/>
            </p:nvPicPr>
            <p:blipFill>
              <a:blip r:embed="rId513"/>
            </p:blipFill>
            <p:spPr>
              <a:xfrm>
                <a:off x="6241780" y="4917907"/>
                <a:ext cx="73366" cy="163555"/>
              </a:xfrm>
              <a:prstGeom prst="rect"/>
            </p:spPr>
          </p:pic>
        </mc:Fallback>
      </mc:AlternateContent>
      <mc:AlternateContent xmlns:mc="http://schemas.openxmlformats.org/markup-compatibility/2006" xmlns:p14="http://schemas.microsoft.com/office/powerpoint/2010/main">
        <mc:Choice Requires="p14">
          <p:contentPart r:id="rId514" p14:bwMode="auto">
            <p14:nvContentPartPr>
              <p14:cNvPr id="266" name="墨迹 265"/>
              <p14:cNvContentPartPr/>
              <p14:nvPr/>
            </p14:nvContentPartPr>
            <p14:xfrm>
              <a:off x="6306681" y="4923547"/>
              <a:ext cx="115692" cy="270711"/>
            </p14:xfrm>
          </p:contentPart>
        </mc:Choice>
        <mc:Fallback xmlns="">
          <p:pic>
            <p:nvPicPr>
              <p:cNvPr id="266" name="墨迹 265"/>
            </p:nvPicPr>
            <p:blipFill>
              <a:blip r:embed="rId515"/>
            </p:blipFill>
            <p:spPr>
              <a:xfrm>
                <a:off x="6306681" y="4923547"/>
                <a:ext cx="115692" cy="270711"/>
              </a:xfrm>
              <a:prstGeom prst="rect"/>
            </p:spPr>
          </p:pic>
        </mc:Fallback>
      </mc:AlternateContent>
      <mc:AlternateContent xmlns:mc="http://schemas.openxmlformats.org/markup-compatibility/2006" xmlns:p14="http://schemas.microsoft.com/office/powerpoint/2010/main">
        <mc:Choice Requires="p14">
          <p:contentPart r:id="rId516" p14:bwMode="auto">
            <p14:nvContentPartPr>
              <p14:cNvPr id="267" name="墨迹 266"/>
              <p14:cNvContentPartPr/>
              <p14:nvPr/>
            </p14:nvContentPartPr>
            <p14:xfrm>
              <a:off x="6298215" y="4822031"/>
              <a:ext cx="214456" cy="5639"/>
            </p14:xfrm>
          </p:contentPart>
        </mc:Choice>
        <mc:Fallback xmlns="">
          <p:pic>
            <p:nvPicPr>
              <p:cNvPr id="267" name="墨迹 266"/>
            </p:nvPicPr>
            <p:blipFill>
              <a:blip r:embed="rId517"/>
            </p:blipFill>
            <p:spPr>
              <a:xfrm>
                <a:off x="6298215" y="4822031"/>
                <a:ext cx="214456" cy="5639"/>
              </a:xfrm>
              <a:prstGeom prst="rect"/>
            </p:spPr>
          </p:pic>
        </mc:Fallback>
      </mc:AlternateContent>
      <mc:AlternateContent xmlns:mc="http://schemas.openxmlformats.org/markup-compatibility/2006" xmlns:p14="http://schemas.microsoft.com/office/powerpoint/2010/main">
        <mc:Choice Requires="p14">
          <p:contentPart r:id="rId518" p14:bwMode="auto">
            <p14:nvContentPartPr>
              <p14:cNvPr id="268" name="墨迹 267"/>
              <p14:cNvContentPartPr/>
              <p14:nvPr/>
            </p14:nvContentPartPr>
            <p14:xfrm>
              <a:off x="5694354" y="4895348"/>
              <a:ext cx="95941" cy="290450"/>
            </p14:xfrm>
          </p:contentPart>
        </mc:Choice>
        <mc:Fallback xmlns="">
          <p:pic>
            <p:nvPicPr>
              <p:cNvPr id="268" name="墨迹 267"/>
            </p:nvPicPr>
            <p:blipFill>
              <a:blip r:embed="rId519"/>
            </p:blipFill>
            <p:spPr>
              <a:xfrm>
                <a:off x="5694354" y="4895348"/>
                <a:ext cx="95941" cy="290450"/>
              </a:xfrm>
              <a:prstGeom prst="rect"/>
            </p:spPr>
          </p:pic>
        </mc:Fallback>
      </mc:AlternateContent>
      <mc:AlternateContent xmlns:mc="http://schemas.openxmlformats.org/markup-compatibility/2006" xmlns:p14="http://schemas.microsoft.com/office/powerpoint/2010/main">
        <mc:Choice Requires="p14">
          <p:contentPart r:id="rId520" p14:bwMode="auto">
            <p14:nvContentPartPr>
              <p14:cNvPr id="269" name="墨迹 268"/>
              <p14:cNvContentPartPr/>
              <p14:nvPr/>
            </p14:nvContentPartPr>
            <p14:xfrm>
              <a:off x="6473166" y="4906628"/>
              <a:ext cx="64901" cy="90237"/>
            </p14:xfrm>
          </p:contentPart>
        </mc:Choice>
        <mc:Fallback xmlns="">
          <p:pic>
            <p:nvPicPr>
              <p:cNvPr id="269" name="墨迹 268"/>
            </p:nvPicPr>
            <p:blipFill>
              <a:blip r:embed="rId521"/>
            </p:blipFill>
            <p:spPr>
              <a:xfrm>
                <a:off x="6473166" y="4906628"/>
                <a:ext cx="64901" cy="90237"/>
              </a:xfrm>
              <a:prstGeom prst="rect"/>
            </p:spPr>
          </p:pic>
        </mc:Fallback>
      </mc:AlternateContent>
      <mc:AlternateContent xmlns:mc="http://schemas.openxmlformats.org/markup-compatibility/2006" xmlns:p14="http://schemas.microsoft.com/office/powerpoint/2010/main">
        <mc:Choice Requires="p14">
          <p:contentPart r:id="rId522" p14:bwMode="auto">
            <p14:nvContentPartPr>
              <p14:cNvPr id="270" name="墨迹 269"/>
              <p14:cNvContentPartPr/>
              <p14:nvPr/>
            </p14:nvContentPartPr>
            <p14:xfrm>
              <a:off x="6608611" y="4822031"/>
              <a:ext cx="124159" cy="14099"/>
            </p14:xfrm>
          </p:contentPart>
        </mc:Choice>
        <mc:Fallback xmlns="">
          <p:pic>
            <p:nvPicPr>
              <p:cNvPr id="270" name="墨迹 269"/>
            </p:nvPicPr>
            <p:blipFill>
              <a:blip r:embed="rId523"/>
            </p:blipFill>
            <p:spPr>
              <a:xfrm>
                <a:off x="6608611" y="4822031"/>
                <a:ext cx="124159" cy="14099"/>
              </a:xfrm>
              <a:prstGeom prst="rect"/>
            </p:spPr>
          </p:pic>
        </mc:Fallback>
      </mc:AlternateContent>
      <mc:AlternateContent xmlns:mc="http://schemas.openxmlformats.org/markup-compatibility/2006" xmlns:p14="http://schemas.microsoft.com/office/powerpoint/2010/main">
        <mc:Choice Requires="p14">
          <p:contentPart r:id="rId524" p14:bwMode="auto">
            <p14:nvContentPartPr>
              <p14:cNvPr id="271" name="墨迹 270"/>
              <p14:cNvContentPartPr/>
              <p14:nvPr/>
            </p14:nvContentPartPr>
            <p14:xfrm>
              <a:off x="6608611" y="4895348"/>
              <a:ext cx="129802" cy="11280"/>
            </p14:xfrm>
          </p:contentPart>
        </mc:Choice>
        <mc:Fallback xmlns="">
          <p:pic>
            <p:nvPicPr>
              <p:cNvPr id="271" name="墨迹 270"/>
            </p:nvPicPr>
            <p:blipFill>
              <a:blip r:embed="rId525"/>
            </p:blipFill>
            <p:spPr>
              <a:xfrm>
                <a:off x="6608611" y="4895348"/>
                <a:ext cx="129802" cy="11280"/>
              </a:xfrm>
              <a:prstGeom prst="rect"/>
            </p:spPr>
          </p:pic>
        </mc:Fallback>
      </mc:AlternateContent>
      <mc:AlternateContent xmlns:mc="http://schemas.openxmlformats.org/markup-compatibility/2006" xmlns:p14="http://schemas.microsoft.com/office/powerpoint/2010/main">
        <mc:Choice Requires="p14">
          <p:contentPart r:id="rId526" p14:bwMode="auto">
            <p14:nvContentPartPr>
              <p14:cNvPr id="272" name="墨迹 271"/>
              <p14:cNvContentPartPr/>
              <p14:nvPr/>
            </p14:nvContentPartPr>
            <p14:xfrm>
              <a:off x="6780740" y="4765633"/>
              <a:ext cx="64901" cy="253791"/>
            </p14:xfrm>
          </p:contentPart>
        </mc:Choice>
        <mc:Fallback xmlns="">
          <p:pic>
            <p:nvPicPr>
              <p:cNvPr id="272" name="墨迹 271"/>
            </p:nvPicPr>
            <p:blipFill>
              <a:blip r:embed="rId527"/>
            </p:blipFill>
            <p:spPr>
              <a:xfrm>
                <a:off x="6780740" y="4765633"/>
                <a:ext cx="64901" cy="253791"/>
              </a:xfrm>
              <a:prstGeom prst="rect"/>
            </p:spPr>
          </p:pic>
        </mc:Fallback>
      </mc:AlternateContent>
      <mc:AlternateContent xmlns:mc="http://schemas.openxmlformats.org/markup-compatibility/2006" xmlns:p14="http://schemas.microsoft.com/office/powerpoint/2010/main">
        <mc:Choice Requires="p14">
          <p:contentPart r:id="rId528" p14:bwMode="auto">
            <p14:nvContentPartPr>
              <p14:cNvPr id="273" name="墨迹 272"/>
              <p14:cNvContentPartPr/>
              <p14:nvPr/>
            </p14:nvContentPartPr>
            <p14:xfrm>
              <a:off x="6930294" y="4810751"/>
              <a:ext cx="62079" cy="129716"/>
            </p14:xfrm>
          </p:contentPart>
        </mc:Choice>
        <mc:Fallback xmlns="">
          <p:pic>
            <p:nvPicPr>
              <p:cNvPr id="273" name="墨迹 272"/>
            </p:nvPicPr>
            <p:blipFill>
              <a:blip r:embed="rId529"/>
            </p:blipFill>
            <p:spPr>
              <a:xfrm>
                <a:off x="6930294" y="4810751"/>
                <a:ext cx="62079" cy="129716"/>
              </a:xfrm>
              <a:prstGeom prst="rect"/>
            </p:spPr>
          </p:pic>
        </mc:Fallback>
      </mc:AlternateContent>
      <mc:AlternateContent xmlns:mc="http://schemas.openxmlformats.org/markup-compatibility/2006" xmlns:p14="http://schemas.microsoft.com/office/powerpoint/2010/main">
        <mc:Choice Requires="p14">
          <p:contentPart r:id="rId530" p14:bwMode="auto">
            <p14:nvContentPartPr>
              <p14:cNvPr id="274" name="墨迹 273"/>
              <p14:cNvContentPartPr/>
              <p14:nvPr/>
            </p14:nvContentPartPr>
            <p14:xfrm>
              <a:off x="7045987" y="4635917"/>
              <a:ext cx="87475" cy="200213"/>
            </p14:xfrm>
          </p:contentPart>
        </mc:Choice>
        <mc:Fallback xmlns="">
          <p:pic>
            <p:nvPicPr>
              <p:cNvPr id="274" name="墨迹 273"/>
            </p:nvPicPr>
            <p:blipFill>
              <a:blip r:embed="rId531"/>
            </p:blipFill>
            <p:spPr>
              <a:xfrm>
                <a:off x="7045987" y="4635917"/>
                <a:ext cx="87475" cy="200213"/>
              </a:xfrm>
              <a:prstGeom prst="rect"/>
            </p:spPr>
          </p:pic>
        </mc:Fallback>
      </mc:AlternateContent>
      <mc:AlternateContent xmlns:mc="http://schemas.openxmlformats.org/markup-compatibility/2006" xmlns:p14="http://schemas.microsoft.com/office/powerpoint/2010/main">
        <mc:Choice Requires="p14">
          <p:contentPart r:id="rId532" p14:bwMode="auto">
            <p14:nvContentPartPr>
              <p14:cNvPr id="275" name="墨迹 274"/>
              <p14:cNvContentPartPr/>
              <p14:nvPr/>
            </p14:nvContentPartPr>
            <p14:xfrm>
              <a:off x="7133462" y="4776912"/>
              <a:ext cx="31040" cy="42299"/>
            </p14:xfrm>
          </p:contentPart>
        </mc:Choice>
        <mc:Fallback xmlns="">
          <p:pic>
            <p:nvPicPr>
              <p:cNvPr id="275" name="墨迹 274"/>
            </p:nvPicPr>
            <p:blipFill>
              <a:blip r:embed="rId533"/>
            </p:blipFill>
            <p:spPr>
              <a:xfrm>
                <a:off x="7133462" y="4776912"/>
                <a:ext cx="31040" cy="42299"/>
              </a:xfrm>
              <a:prstGeom prst="rect"/>
            </p:spPr>
          </p:pic>
        </mc:Fallback>
      </mc:AlternateContent>
      <mc:AlternateContent xmlns:mc="http://schemas.openxmlformats.org/markup-compatibility/2006" xmlns:p14="http://schemas.microsoft.com/office/powerpoint/2010/main">
        <mc:Choice Requires="p14">
          <p:contentPart r:id="rId534" p14:bwMode="auto">
            <p14:nvContentPartPr>
              <p14:cNvPr id="276" name="墨迹 275"/>
              <p14:cNvContentPartPr/>
              <p14:nvPr/>
            </p14:nvContentPartPr>
            <p14:xfrm>
              <a:off x="7223760" y="4596439"/>
              <a:ext cx="67722" cy="287630"/>
            </p14:xfrm>
          </p:contentPart>
        </mc:Choice>
        <mc:Fallback xmlns="">
          <p:pic>
            <p:nvPicPr>
              <p:cNvPr id="276" name="墨迹 275"/>
            </p:nvPicPr>
            <p:blipFill>
              <a:blip r:embed="rId535"/>
            </p:blipFill>
            <p:spPr>
              <a:xfrm>
                <a:off x="7223760" y="4596439"/>
                <a:ext cx="67722" cy="287630"/>
              </a:xfrm>
              <a:prstGeom prst="rect"/>
            </p:spPr>
          </p:pic>
        </mc:Fallback>
      </mc:AlternateContent>
      <mc:AlternateContent xmlns:mc="http://schemas.openxmlformats.org/markup-compatibility/2006" xmlns:p14="http://schemas.microsoft.com/office/powerpoint/2010/main">
        <mc:Choice Requires="p14">
          <p:contentPart r:id="rId536" p14:bwMode="auto">
            <p14:nvContentPartPr>
              <p14:cNvPr id="277" name="墨迹 276"/>
              <p14:cNvContentPartPr/>
              <p14:nvPr/>
            </p14:nvContentPartPr>
            <p14:xfrm>
              <a:off x="349900" y="5651082"/>
              <a:ext cx="11288" cy="245331"/>
            </p14:xfrm>
          </p:contentPart>
        </mc:Choice>
        <mc:Fallback xmlns="">
          <p:pic>
            <p:nvPicPr>
              <p:cNvPr id="277" name="墨迹 276"/>
            </p:nvPicPr>
            <p:blipFill>
              <a:blip r:embed="rId537"/>
            </p:blipFill>
            <p:spPr>
              <a:xfrm>
                <a:off x="349900" y="5651082"/>
                <a:ext cx="11288" cy="245331"/>
              </a:xfrm>
              <a:prstGeom prst="rect"/>
            </p:spPr>
          </p:pic>
        </mc:Fallback>
      </mc:AlternateContent>
      <mc:AlternateContent xmlns:mc="http://schemas.openxmlformats.org/markup-compatibility/2006" xmlns:p14="http://schemas.microsoft.com/office/powerpoint/2010/main">
        <mc:Choice Requires="p14">
          <p:contentPart r:id="rId538" p14:bwMode="auto">
            <p14:nvContentPartPr>
              <p14:cNvPr id="278" name="墨迹 277"/>
              <p14:cNvContentPartPr/>
              <p14:nvPr/>
            </p14:nvContentPartPr>
            <p14:xfrm>
              <a:off x="341435" y="5611603"/>
              <a:ext cx="177772" cy="344028"/>
            </p14:xfrm>
          </p:contentPart>
        </mc:Choice>
        <mc:Fallback xmlns="">
          <p:pic>
            <p:nvPicPr>
              <p:cNvPr id="278" name="墨迹 277"/>
            </p:nvPicPr>
            <p:blipFill>
              <a:blip r:embed="rId539"/>
            </p:blipFill>
            <p:spPr>
              <a:xfrm>
                <a:off x="341435" y="5611603"/>
                <a:ext cx="177772" cy="344028"/>
              </a:xfrm>
              <a:prstGeom prst="rect"/>
            </p:spPr>
          </p:pic>
        </mc:Fallback>
      </mc:AlternateContent>
      <mc:AlternateContent xmlns:mc="http://schemas.openxmlformats.org/markup-compatibility/2006" xmlns:p14="http://schemas.microsoft.com/office/powerpoint/2010/main">
        <mc:Choice Requires="p14">
          <p:contentPart r:id="rId540" p14:bwMode="auto">
            <p14:nvContentPartPr>
              <p14:cNvPr id="279" name="墨迹 278"/>
              <p14:cNvContentPartPr/>
              <p14:nvPr/>
            </p14:nvContentPartPr>
            <p14:xfrm>
              <a:off x="603861" y="5808996"/>
              <a:ext cx="14109" cy="16920"/>
            </p14:xfrm>
          </p:contentPart>
        </mc:Choice>
        <mc:Fallback xmlns="">
          <p:pic>
            <p:nvPicPr>
              <p:cNvPr id="279" name="墨迹 278"/>
            </p:nvPicPr>
            <p:blipFill>
              <a:blip r:embed="rId541"/>
            </p:blipFill>
            <p:spPr>
              <a:xfrm>
                <a:off x="603861" y="5808996"/>
                <a:ext cx="14109" cy="16920"/>
              </a:xfrm>
              <a:prstGeom prst="rect"/>
            </p:spPr>
          </p:pic>
        </mc:Fallback>
      </mc:AlternateContent>
      <mc:AlternateContent xmlns:mc="http://schemas.openxmlformats.org/markup-compatibility/2006" xmlns:p14="http://schemas.microsoft.com/office/powerpoint/2010/main">
        <mc:Choice Requires="p14">
          <p:contentPart r:id="rId542" p14:bwMode="auto">
            <p14:nvContentPartPr>
              <p14:cNvPr id="280" name="墨迹 279"/>
              <p14:cNvContentPartPr/>
              <p14:nvPr/>
            </p14:nvContentPartPr>
            <p14:xfrm>
              <a:off x="1286732" y="5527006"/>
              <a:ext cx="620792" cy="580900"/>
            </p14:xfrm>
          </p:contentPart>
        </mc:Choice>
        <mc:Fallback xmlns="">
          <p:pic>
            <p:nvPicPr>
              <p:cNvPr id="280" name="墨迹 279"/>
            </p:nvPicPr>
            <p:blipFill>
              <a:blip r:embed="rId543"/>
            </p:blipFill>
            <p:spPr>
              <a:xfrm>
                <a:off x="1286732" y="5527006"/>
                <a:ext cx="620792" cy="580900"/>
              </a:xfrm>
              <a:prstGeom prst="rect"/>
            </p:spPr>
          </p:pic>
        </mc:Fallback>
      </mc:AlternateContent>
      <mc:AlternateContent xmlns:mc="http://schemas.openxmlformats.org/markup-compatibility/2006" xmlns:p14="http://schemas.microsoft.com/office/powerpoint/2010/main">
        <mc:Choice Requires="p14">
          <p:contentPart r:id="rId544" p14:bwMode="auto">
            <p14:nvContentPartPr>
              <p14:cNvPr id="281" name="墨迹 280"/>
              <p14:cNvContentPartPr/>
              <p14:nvPr/>
            </p14:nvContentPartPr>
            <p14:xfrm>
              <a:off x="1676138" y="5329613"/>
              <a:ext cx="45148" cy="377866"/>
            </p14:xfrm>
          </p:contentPart>
        </mc:Choice>
        <mc:Fallback xmlns="">
          <p:pic>
            <p:nvPicPr>
              <p:cNvPr id="281" name="墨迹 280"/>
            </p:nvPicPr>
            <p:blipFill>
              <a:blip r:embed="rId545"/>
            </p:blipFill>
            <p:spPr>
              <a:xfrm>
                <a:off x="1676138" y="5329613"/>
                <a:ext cx="45148" cy="377866"/>
              </a:xfrm>
              <a:prstGeom prst="rect"/>
            </p:spPr>
          </p:pic>
        </mc:Fallback>
      </mc:AlternateContent>
      <mc:AlternateContent xmlns:mc="http://schemas.openxmlformats.org/markup-compatibility/2006" xmlns:p14="http://schemas.microsoft.com/office/powerpoint/2010/main">
        <mc:Choice Requires="p14">
          <p:contentPart r:id="rId546" p14:bwMode="auto">
            <p14:nvContentPartPr>
              <p14:cNvPr id="282" name="墨迹 281"/>
              <p14:cNvContentPartPr/>
              <p14:nvPr/>
            </p14:nvContentPartPr>
            <p14:xfrm>
              <a:off x="1597128" y="5591864"/>
              <a:ext cx="180594" cy="155094"/>
            </p14:xfrm>
          </p:contentPart>
        </mc:Choice>
        <mc:Fallback xmlns="">
          <p:pic>
            <p:nvPicPr>
              <p:cNvPr id="282" name="墨迹 281"/>
            </p:nvPicPr>
            <p:blipFill>
              <a:blip r:embed="rId547"/>
            </p:blipFill>
            <p:spPr>
              <a:xfrm>
                <a:off x="1597128" y="5591864"/>
                <a:ext cx="180594" cy="155094"/>
              </a:xfrm>
              <a:prstGeom prst="rect"/>
            </p:spPr>
          </p:pic>
        </mc:Fallback>
      </mc:AlternateContent>
      <mc:AlternateContent xmlns:mc="http://schemas.openxmlformats.org/markup-compatibility/2006" xmlns:p14="http://schemas.microsoft.com/office/powerpoint/2010/main">
        <mc:Choice Requires="p14">
          <p:contentPart r:id="rId548" p14:bwMode="auto">
            <p14:nvContentPartPr>
              <p14:cNvPr id="283" name="墨迹 282"/>
              <p14:cNvContentPartPr/>
              <p14:nvPr/>
            </p14:nvContentPartPr>
            <p14:xfrm>
              <a:off x="1845444" y="5284494"/>
              <a:ext cx="90297" cy="191754"/>
            </p14:xfrm>
          </p:contentPart>
        </mc:Choice>
        <mc:Fallback xmlns="">
          <p:pic>
            <p:nvPicPr>
              <p:cNvPr id="283" name="墨迹 282"/>
            </p:nvPicPr>
            <p:blipFill>
              <a:blip r:embed="rId549"/>
            </p:blipFill>
            <p:spPr>
              <a:xfrm>
                <a:off x="1845444" y="5284494"/>
                <a:ext cx="90297" cy="191754"/>
              </a:xfrm>
              <a:prstGeom prst="rect"/>
            </p:spPr>
          </p:pic>
        </mc:Fallback>
      </mc:AlternateContent>
      <mc:AlternateContent xmlns:mc="http://schemas.openxmlformats.org/markup-compatibility/2006" xmlns:p14="http://schemas.microsoft.com/office/powerpoint/2010/main">
        <mc:Choice Requires="p14">
          <p:contentPart r:id="rId550" p14:bwMode="auto">
            <p14:nvContentPartPr>
              <p14:cNvPr id="284" name="墨迹 283"/>
              <p14:cNvContentPartPr/>
              <p14:nvPr/>
            </p14:nvContentPartPr>
            <p14:xfrm>
              <a:off x="1879306" y="5278855"/>
              <a:ext cx="174950" cy="406066"/>
            </p14:xfrm>
          </p:contentPart>
        </mc:Choice>
        <mc:Fallback xmlns="">
          <p:pic>
            <p:nvPicPr>
              <p:cNvPr id="284" name="墨迹 283"/>
            </p:nvPicPr>
            <p:blipFill>
              <a:blip r:embed="rId551"/>
            </p:blipFill>
            <p:spPr>
              <a:xfrm>
                <a:off x="1879306" y="5278855"/>
                <a:ext cx="174950" cy="406066"/>
              </a:xfrm>
              <a:prstGeom prst="rect"/>
            </p:spPr>
          </p:pic>
        </mc:Fallback>
      </mc:AlternateContent>
      <mc:AlternateContent xmlns:mc="http://schemas.openxmlformats.org/markup-compatibility/2006" xmlns:p14="http://schemas.microsoft.com/office/powerpoint/2010/main">
        <mc:Choice Requires="p14">
          <p:contentPart r:id="rId552" p14:bwMode="auto">
            <p14:nvContentPartPr>
              <p14:cNvPr id="285" name="墨迹 284"/>
              <p14:cNvContentPartPr/>
              <p14:nvPr/>
            </p14:nvContentPartPr>
            <p14:xfrm>
              <a:off x="2082474" y="5278855"/>
              <a:ext cx="95941" cy="33839"/>
            </p14:xfrm>
          </p:contentPart>
        </mc:Choice>
        <mc:Fallback xmlns="">
          <p:pic>
            <p:nvPicPr>
              <p:cNvPr id="285" name="墨迹 284"/>
            </p:nvPicPr>
            <p:blipFill>
              <a:blip r:embed="rId553"/>
            </p:blipFill>
            <p:spPr>
              <a:xfrm>
                <a:off x="2082474" y="5278855"/>
                <a:ext cx="95941" cy="33839"/>
              </a:xfrm>
              <a:prstGeom prst="rect"/>
            </p:spPr>
          </p:pic>
        </mc:Fallback>
      </mc:AlternateContent>
      <mc:AlternateContent xmlns:mc="http://schemas.openxmlformats.org/markup-compatibility/2006" xmlns:p14="http://schemas.microsoft.com/office/powerpoint/2010/main">
        <mc:Choice Requires="p14">
          <p:contentPart r:id="rId554" p14:bwMode="auto">
            <p14:nvContentPartPr>
              <p14:cNvPr id="286" name="墨迹 285"/>
              <p14:cNvContentPartPr/>
              <p14:nvPr/>
            </p14:nvContentPartPr>
            <p14:xfrm>
              <a:off x="2136088" y="5211177"/>
              <a:ext cx="14109" cy="203033"/>
            </p14:xfrm>
          </p:contentPart>
        </mc:Choice>
        <mc:Fallback xmlns="">
          <p:pic>
            <p:nvPicPr>
              <p:cNvPr id="286" name="墨迹 285"/>
            </p:nvPicPr>
            <p:blipFill>
              <a:blip r:embed="rId555"/>
            </p:blipFill>
            <p:spPr>
              <a:xfrm>
                <a:off x="2136088" y="5211177"/>
                <a:ext cx="14109" cy="203033"/>
              </a:xfrm>
              <a:prstGeom prst="rect"/>
            </p:spPr>
          </p:pic>
        </mc:Fallback>
      </mc:AlternateContent>
      <mc:AlternateContent xmlns:mc="http://schemas.openxmlformats.org/markup-compatibility/2006" xmlns:p14="http://schemas.microsoft.com/office/powerpoint/2010/main">
        <mc:Choice Requires="p14">
          <p:contentPart r:id="rId556" p14:bwMode="auto">
            <p14:nvContentPartPr>
              <p14:cNvPr id="287" name="墨迹 286"/>
              <p14:cNvContentPartPr/>
              <p14:nvPr/>
            </p14:nvContentPartPr>
            <p14:xfrm>
              <a:off x="1811583" y="5938712"/>
              <a:ext cx="237030" cy="22559"/>
            </p14:xfrm>
          </p:contentPart>
        </mc:Choice>
        <mc:Fallback xmlns="">
          <p:pic>
            <p:nvPicPr>
              <p:cNvPr id="287" name="墨迹 286"/>
            </p:nvPicPr>
            <p:blipFill>
              <a:blip r:embed="rId557"/>
            </p:blipFill>
            <p:spPr>
              <a:xfrm>
                <a:off x="1811583" y="5938712"/>
                <a:ext cx="237030" cy="22559"/>
              </a:xfrm>
              <a:prstGeom prst="rect"/>
            </p:spPr>
          </p:pic>
        </mc:Fallback>
      </mc:AlternateContent>
      <mc:AlternateContent xmlns:mc="http://schemas.openxmlformats.org/markup-compatibility/2006" xmlns:p14="http://schemas.microsoft.com/office/powerpoint/2010/main">
        <mc:Choice Requires="p14">
          <p:contentPart r:id="rId558" p14:bwMode="auto">
            <p14:nvContentPartPr>
              <p14:cNvPr id="288" name="墨迹 287"/>
              <p14:cNvContentPartPr/>
              <p14:nvPr/>
            </p14:nvContentPartPr>
            <p14:xfrm>
              <a:off x="2144553" y="5831555"/>
              <a:ext cx="169307" cy="177654"/>
            </p14:xfrm>
          </p:contentPart>
        </mc:Choice>
        <mc:Fallback xmlns="">
          <p:pic>
            <p:nvPicPr>
              <p:cNvPr id="288" name="墨迹 287"/>
            </p:nvPicPr>
            <p:blipFill>
              <a:blip r:embed="rId559"/>
            </p:blipFill>
            <p:spPr>
              <a:xfrm>
                <a:off x="2144553" y="5831555"/>
                <a:ext cx="169307" cy="177654"/>
              </a:xfrm>
              <a:prstGeom prst="rect"/>
            </p:spPr>
          </p:pic>
        </mc:Fallback>
      </mc:AlternateContent>
      <mc:AlternateContent xmlns:mc="http://schemas.openxmlformats.org/markup-compatibility/2006" xmlns:p14="http://schemas.microsoft.com/office/powerpoint/2010/main">
        <mc:Choice Requires="p14">
          <p:contentPart r:id="rId560" p14:bwMode="auto">
            <p14:nvContentPartPr>
              <p14:cNvPr id="289" name="墨迹 288"/>
              <p14:cNvContentPartPr/>
              <p14:nvPr/>
            </p14:nvContentPartPr>
            <p14:xfrm>
              <a:off x="2398514" y="5808996"/>
              <a:ext cx="93118" cy="14100"/>
            </p14:xfrm>
          </p:contentPart>
        </mc:Choice>
        <mc:Fallback xmlns="">
          <p:pic>
            <p:nvPicPr>
              <p:cNvPr id="289" name="墨迹 288"/>
            </p:nvPicPr>
            <p:blipFill>
              <a:blip r:embed="rId561"/>
            </p:blipFill>
            <p:spPr>
              <a:xfrm>
                <a:off x="2398514" y="5808996"/>
                <a:ext cx="93118" cy="14100"/>
              </a:xfrm>
              <a:prstGeom prst="rect"/>
            </p:spPr>
          </p:pic>
        </mc:Fallback>
      </mc:AlternateContent>
      <mc:AlternateContent xmlns:mc="http://schemas.openxmlformats.org/markup-compatibility/2006" xmlns:p14="http://schemas.microsoft.com/office/powerpoint/2010/main">
        <mc:Choice Requires="p14">
          <p:contentPart r:id="rId562" p14:bwMode="auto">
            <p14:nvContentPartPr>
              <p14:cNvPr id="290" name="墨迹 289"/>
              <p14:cNvContentPartPr/>
              <p14:nvPr/>
            </p14:nvContentPartPr>
            <p14:xfrm>
              <a:off x="1986533" y="6158664"/>
              <a:ext cx="194703" cy="174834"/>
            </p14:xfrm>
          </p:contentPart>
        </mc:Choice>
        <mc:Fallback xmlns="">
          <p:pic>
            <p:nvPicPr>
              <p:cNvPr id="290" name="墨迹 289"/>
            </p:nvPicPr>
            <p:blipFill>
              <a:blip r:embed="rId563"/>
            </p:blipFill>
            <p:spPr>
              <a:xfrm>
                <a:off x="1986533" y="6158664"/>
                <a:ext cx="194703" cy="174834"/>
              </a:xfrm>
              <a:prstGeom prst="rect"/>
            </p:spPr>
          </p:pic>
        </mc:Fallback>
      </mc:AlternateContent>
      <mc:AlternateContent xmlns:mc="http://schemas.openxmlformats.org/markup-compatibility/2006" xmlns:p14="http://schemas.microsoft.com/office/powerpoint/2010/main">
        <mc:Choice Requires="p14">
          <p:contentPart r:id="rId564" p14:bwMode="auto">
            <p14:nvContentPartPr>
              <p14:cNvPr id="291" name="墨迹 290"/>
              <p14:cNvContentPartPr/>
              <p14:nvPr/>
            </p14:nvContentPartPr>
            <p14:xfrm>
              <a:off x="2195345" y="6153024"/>
              <a:ext cx="107228" cy="163554"/>
            </p14:xfrm>
          </p:contentPart>
        </mc:Choice>
        <mc:Fallback xmlns="">
          <p:pic>
            <p:nvPicPr>
              <p:cNvPr id="291" name="墨迹 290"/>
            </p:nvPicPr>
            <p:blipFill>
              <a:blip r:embed="rId565"/>
            </p:blipFill>
            <p:spPr>
              <a:xfrm>
                <a:off x="2195345" y="6153024"/>
                <a:ext cx="107228" cy="163554"/>
              </a:xfrm>
              <a:prstGeom prst="rect"/>
            </p:spPr>
          </p:pic>
        </mc:Fallback>
      </mc:AlternateContent>
      <mc:AlternateContent xmlns:mc="http://schemas.openxmlformats.org/markup-compatibility/2006" xmlns:p14="http://schemas.microsoft.com/office/powerpoint/2010/main">
        <mc:Choice Requires="p14">
          <p:contentPart r:id="rId566" p14:bwMode="auto">
            <p14:nvContentPartPr>
              <p14:cNvPr id="292" name="墨迹 291"/>
              <p14:cNvContentPartPr/>
              <p14:nvPr/>
            </p14:nvContentPartPr>
            <p14:xfrm>
              <a:off x="2308217" y="6169944"/>
              <a:ext cx="115693" cy="140994"/>
            </p14:xfrm>
          </p:contentPart>
        </mc:Choice>
        <mc:Fallback xmlns="">
          <p:pic>
            <p:nvPicPr>
              <p:cNvPr id="292" name="墨迹 291"/>
            </p:nvPicPr>
            <p:blipFill>
              <a:blip r:embed="rId567"/>
            </p:blipFill>
            <p:spPr>
              <a:xfrm>
                <a:off x="2308217" y="6169944"/>
                <a:ext cx="115693" cy="140994"/>
              </a:xfrm>
              <a:prstGeom prst="rect"/>
            </p:spPr>
          </p:pic>
        </mc:Fallback>
      </mc:AlternateContent>
      <mc:AlternateContent xmlns:mc="http://schemas.openxmlformats.org/markup-compatibility/2006" xmlns:p14="http://schemas.microsoft.com/office/powerpoint/2010/main">
        <mc:Choice Requires="p14">
          <p:contentPart r:id="rId568" p14:bwMode="auto">
            <p14:nvContentPartPr>
              <p14:cNvPr id="293" name="墨迹 292"/>
              <p14:cNvContentPartPr/>
              <p14:nvPr/>
            </p14:nvContentPartPr>
            <p14:xfrm>
              <a:off x="2327969" y="6198143"/>
              <a:ext cx="59257" cy="327108"/>
            </p14:xfrm>
          </p:contentPart>
        </mc:Choice>
        <mc:Fallback xmlns="">
          <p:pic>
            <p:nvPicPr>
              <p:cNvPr id="293" name="墨迹 292"/>
            </p:nvPicPr>
            <p:blipFill>
              <a:blip r:embed="rId569"/>
            </p:blipFill>
            <p:spPr>
              <a:xfrm>
                <a:off x="2327969" y="6198143"/>
                <a:ext cx="59257" cy="327108"/>
              </a:xfrm>
              <a:prstGeom prst="rect"/>
            </p:spPr>
          </p:pic>
        </mc:Fallback>
      </mc:AlternateContent>
      <mc:AlternateContent xmlns:mc="http://schemas.openxmlformats.org/markup-compatibility/2006" xmlns:p14="http://schemas.microsoft.com/office/powerpoint/2010/main">
        <mc:Choice Requires="p14">
          <p:contentPart r:id="rId570" p14:bwMode="auto">
            <p14:nvContentPartPr>
              <p14:cNvPr id="294" name="墨迹 293"/>
              <p14:cNvContentPartPr/>
              <p14:nvPr/>
            </p14:nvContentPartPr>
            <p14:xfrm>
              <a:off x="2421088" y="6085347"/>
              <a:ext cx="93119" cy="135355"/>
            </p14:xfrm>
          </p:contentPart>
        </mc:Choice>
        <mc:Fallback xmlns="">
          <p:pic>
            <p:nvPicPr>
              <p:cNvPr id="294" name="墨迹 293"/>
            </p:nvPicPr>
            <p:blipFill>
              <a:blip r:embed="rId571"/>
            </p:blipFill>
            <p:spPr>
              <a:xfrm>
                <a:off x="2421088" y="6085347"/>
                <a:ext cx="93119" cy="135355"/>
              </a:xfrm>
              <a:prstGeom prst="rect"/>
            </p:spPr>
          </p:pic>
        </mc:Fallback>
      </mc:AlternateContent>
      <mc:AlternateContent xmlns:mc="http://schemas.openxmlformats.org/markup-compatibility/2006" xmlns:p14="http://schemas.microsoft.com/office/powerpoint/2010/main">
        <mc:Choice Requires="p14">
          <p:contentPart r:id="rId572" p14:bwMode="auto">
            <p14:nvContentPartPr>
              <p14:cNvPr id="295" name="墨迹 294"/>
              <p14:cNvContentPartPr/>
              <p14:nvPr/>
            </p14:nvContentPartPr>
            <p14:xfrm>
              <a:off x="2517028" y="6113546"/>
              <a:ext cx="98763" cy="5640"/>
            </p14:xfrm>
          </p:contentPart>
        </mc:Choice>
        <mc:Fallback xmlns="">
          <p:pic>
            <p:nvPicPr>
              <p:cNvPr id="295" name="墨迹 294"/>
            </p:nvPicPr>
            <p:blipFill>
              <a:blip r:embed="rId573"/>
            </p:blipFill>
            <p:spPr>
              <a:xfrm>
                <a:off x="2517028" y="6113546"/>
                <a:ext cx="98763" cy="5640"/>
              </a:xfrm>
              <a:prstGeom prst="rect"/>
            </p:spPr>
          </p:pic>
        </mc:Fallback>
      </mc:AlternateContent>
      <mc:AlternateContent xmlns:mc="http://schemas.openxmlformats.org/markup-compatibility/2006" xmlns:p14="http://schemas.microsoft.com/office/powerpoint/2010/main">
        <mc:Choice Requires="p14">
          <p:contentPart r:id="rId574" p14:bwMode="auto">
            <p14:nvContentPartPr>
              <p14:cNvPr id="296" name="墨迹 295"/>
              <p14:cNvContentPartPr/>
              <p14:nvPr/>
            </p14:nvContentPartPr>
            <p14:xfrm>
              <a:off x="2799207" y="5803356"/>
              <a:ext cx="67722" cy="124076"/>
            </p14:xfrm>
          </p:contentPart>
        </mc:Choice>
        <mc:Fallback xmlns="">
          <p:pic>
            <p:nvPicPr>
              <p:cNvPr id="296" name="墨迹 295"/>
            </p:nvPicPr>
            <p:blipFill>
              <a:blip r:embed="rId575"/>
            </p:blipFill>
            <p:spPr>
              <a:xfrm>
                <a:off x="2799207" y="5803356"/>
                <a:ext cx="67722" cy="124076"/>
              </a:xfrm>
              <a:prstGeom prst="rect"/>
            </p:spPr>
          </p:pic>
        </mc:Fallback>
      </mc:AlternateContent>
      <mc:AlternateContent xmlns:mc="http://schemas.openxmlformats.org/markup-compatibility/2006" xmlns:p14="http://schemas.microsoft.com/office/powerpoint/2010/main">
        <mc:Choice Requires="p14">
          <p:contentPart r:id="rId576" p14:bwMode="auto">
            <p14:nvContentPartPr>
              <p14:cNvPr id="297" name="墨迹 296"/>
              <p14:cNvContentPartPr/>
              <p14:nvPr/>
            </p14:nvContentPartPr>
            <p14:xfrm>
              <a:off x="2878216" y="5865394"/>
              <a:ext cx="56436" cy="93057"/>
            </p14:xfrm>
          </p:contentPart>
        </mc:Choice>
        <mc:Fallback xmlns="">
          <p:pic>
            <p:nvPicPr>
              <p:cNvPr id="297" name="墨迹 296"/>
            </p:nvPicPr>
            <p:blipFill>
              <a:blip r:embed="rId577"/>
            </p:blipFill>
            <p:spPr>
              <a:xfrm>
                <a:off x="2878216" y="5865394"/>
                <a:ext cx="56436" cy="93057"/>
              </a:xfrm>
              <a:prstGeom prst="rect"/>
            </p:spPr>
          </p:pic>
        </mc:Fallback>
      </mc:AlternateContent>
      <mc:AlternateContent xmlns:mc="http://schemas.openxmlformats.org/markup-compatibility/2006" xmlns:p14="http://schemas.microsoft.com/office/powerpoint/2010/main">
        <mc:Choice Requires="p14">
          <p:contentPart r:id="rId578" p14:bwMode="auto">
            <p14:nvContentPartPr>
              <p14:cNvPr id="298" name="墨迹 297"/>
              <p14:cNvContentPartPr/>
              <p14:nvPr/>
            </p14:nvContentPartPr>
            <p14:xfrm>
              <a:off x="2991088" y="5752598"/>
              <a:ext cx="39505" cy="301730"/>
            </p14:xfrm>
          </p:contentPart>
        </mc:Choice>
        <mc:Fallback xmlns="">
          <p:pic>
            <p:nvPicPr>
              <p:cNvPr id="298" name="墨迹 297"/>
            </p:nvPicPr>
            <p:blipFill>
              <a:blip r:embed="rId579"/>
            </p:blipFill>
            <p:spPr>
              <a:xfrm>
                <a:off x="2991088" y="5752598"/>
                <a:ext cx="39505" cy="301730"/>
              </a:xfrm>
              <a:prstGeom prst="rect"/>
            </p:spPr>
          </p:pic>
        </mc:Fallback>
      </mc:AlternateContent>
      <mc:AlternateContent xmlns:mc="http://schemas.openxmlformats.org/markup-compatibility/2006" xmlns:p14="http://schemas.microsoft.com/office/powerpoint/2010/main">
        <mc:Choice Requires="p14">
          <p:contentPart r:id="rId580" p14:bwMode="auto">
            <p14:nvContentPartPr>
              <p14:cNvPr id="299" name="墨迹 298"/>
              <p14:cNvContentPartPr/>
              <p14:nvPr/>
            </p14:nvContentPartPr>
            <p14:xfrm>
              <a:off x="3120890" y="5871034"/>
              <a:ext cx="234207" cy="84597"/>
            </p14:xfrm>
          </p:contentPart>
        </mc:Choice>
        <mc:Fallback xmlns="">
          <p:pic>
            <p:nvPicPr>
              <p:cNvPr id="299" name="墨迹 298"/>
            </p:nvPicPr>
            <p:blipFill>
              <a:blip r:embed="rId581"/>
            </p:blipFill>
            <p:spPr>
              <a:xfrm>
                <a:off x="3120890" y="5871034"/>
                <a:ext cx="234207" cy="84597"/>
              </a:xfrm>
              <a:prstGeom prst="rect"/>
            </p:spPr>
          </p:pic>
        </mc:Fallback>
      </mc:AlternateContent>
      <mc:AlternateContent xmlns:mc="http://schemas.openxmlformats.org/markup-compatibility/2006" xmlns:p14="http://schemas.microsoft.com/office/powerpoint/2010/main">
        <mc:Choice Requires="p14">
          <p:contentPart r:id="rId582" p14:bwMode="auto">
            <p14:nvContentPartPr>
              <p14:cNvPr id="300" name="墨迹 299"/>
              <p14:cNvContentPartPr/>
              <p14:nvPr/>
            </p14:nvContentPartPr>
            <p14:xfrm>
              <a:off x="3419998" y="5797716"/>
              <a:ext cx="5644" cy="78957"/>
            </p14:xfrm>
          </p:contentPart>
        </mc:Choice>
        <mc:Fallback xmlns="">
          <p:pic>
            <p:nvPicPr>
              <p:cNvPr id="300" name="墨迹 299"/>
            </p:nvPicPr>
            <p:blipFill>
              <a:blip r:embed="rId583"/>
            </p:blipFill>
            <p:spPr>
              <a:xfrm>
                <a:off x="3419998" y="5797716"/>
                <a:ext cx="5644" cy="78957"/>
              </a:xfrm>
              <a:prstGeom prst="rect"/>
            </p:spPr>
          </p:pic>
        </mc:Fallback>
      </mc:AlternateContent>
      <mc:AlternateContent xmlns:mc="http://schemas.openxmlformats.org/markup-compatibility/2006" xmlns:p14="http://schemas.microsoft.com/office/powerpoint/2010/main">
        <mc:Choice Requires="p14">
          <p:contentPart r:id="rId584" p14:bwMode="auto">
            <p14:nvContentPartPr>
              <p14:cNvPr id="301" name="墨迹 300"/>
              <p14:cNvContentPartPr/>
              <p14:nvPr/>
            </p14:nvContentPartPr>
            <p14:xfrm>
              <a:off x="3493365" y="5792077"/>
              <a:ext cx="59257" cy="152275"/>
            </p14:xfrm>
          </p:contentPart>
        </mc:Choice>
        <mc:Fallback xmlns="">
          <p:pic>
            <p:nvPicPr>
              <p:cNvPr id="301" name="墨迹 300"/>
            </p:nvPicPr>
            <p:blipFill>
              <a:blip r:embed="rId585"/>
            </p:blipFill>
            <p:spPr>
              <a:xfrm>
                <a:off x="3493365" y="5792077"/>
                <a:ext cx="59257" cy="152275"/>
              </a:xfrm>
              <a:prstGeom prst="rect"/>
            </p:spPr>
          </p:pic>
        </mc:Fallback>
      </mc:AlternateContent>
      <mc:AlternateContent xmlns:mc="http://schemas.openxmlformats.org/markup-compatibility/2006" xmlns:p14="http://schemas.microsoft.com/office/powerpoint/2010/main">
        <mc:Choice Requires="p14">
          <p:contentPart r:id="rId586" p14:bwMode="auto">
            <p14:nvContentPartPr>
              <p14:cNvPr id="302" name="墨迹 301"/>
              <p14:cNvContentPartPr/>
              <p14:nvPr/>
            </p14:nvContentPartPr>
            <p14:xfrm>
              <a:off x="3578018" y="5741319"/>
              <a:ext cx="76188" cy="16919"/>
            </p14:xfrm>
          </p:contentPart>
        </mc:Choice>
        <mc:Fallback xmlns="">
          <p:pic>
            <p:nvPicPr>
              <p:cNvPr id="302" name="墨迹 301"/>
            </p:nvPicPr>
            <p:blipFill>
              <a:blip r:embed="rId587"/>
            </p:blipFill>
            <p:spPr>
              <a:xfrm>
                <a:off x="3578018" y="5741319"/>
                <a:ext cx="76188" cy="16919"/>
              </a:xfrm>
              <a:prstGeom prst="rect"/>
            </p:spPr>
          </p:pic>
        </mc:Fallback>
      </mc:AlternateContent>
      <mc:AlternateContent xmlns:mc="http://schemas.openxmlformats.org/markup-compatibility/2006" xmlns:p14="http://schemas.microsoft.com/office/powerpoint/2010/main">
        <mc:Choice Requires="p14">
          <p:contentPart r:id="rId588" p14:bwMode="auto">
            <p14:nvContentPartPr>
              <p14:cNvPr id="303" name="墨迹 302"/>
              <p14:cNvContentPartPr/>
              <p14:nvPr/>
            </p14:nvContentPartPr>
            <p14:xfrm>
              <a:off x="3668315" y="5679281"/>
              <a:ext cx="28218" cy="118435"/>
            </p14:xfrm>
          </p:contentPart>
        </mc:Choice>
        <mc:Fallback xmlns="">
          <p:pic>
            <p:nvPicPr>
              <p:cNvPr id="303" name="墨迹 302"/>
            </p:nvPicPr>
            <p:blipFill>
              <a:blip r:embed="rId589"/>
            </p:blipFill>
            <p:spPr>
              <a:xfrm>
                <a:off x="3668315" y="5679281"/>
                <a:ext cx="28218" cy="118435"/>
              </a:xfrm>
              <a:prstGeom prst="rect"/>
            </p:spPr>
          </p:pic>
        </mc:Fallback>
      </mc:AlternateContent>
      <mc:AlternateContent xmlns:mc="http://schemas.openxmlformats.org/markup-compatibility/2006" xmlns:p14="http://schemas.microsoft.com/office/powerpoint/2010/main">
        <mc:Choice Requires="p14">
          <p:contentPart r:id="rId590" p14:bwMode="auto">
            <p14:nvContentPartPr>
              <p14:cNvPr id="304" name="墨迹 303"/>
              <p14:cNvContentPartPr/>
              <p14:nvPr/>
            </p14:nvContentPartPr>
            <p14:xfrm>
              <a:off x="2742771" y="6181223"/>
              <a:ext cx="90297" cy="118436"/>
            </p14:xfrm>
          </p:contentPart>
        </mc:Choice>
        <mc:Fallback xmlns="">
          <p:pic>
            <p:nvPicPr>
              <p:cNvPr id="304" name="墨迹 303"/>
            </p:nvPicPr>
            <p:blipFill>
              <a:blip r:embed="rId591"/>
            </p:blipFill>
            <p:spPr>
              <a:xfrm>
                <a:off x="2742771" y="6181223"/>
                <a:ext cx="90297" cy="118436"/>
              </a:xfrm>
              <a:prstGeom prst="rect"/>
            </p:spPr>
          </p:pic>
        </mc:Fallback>
      </mc:AlternateContent>
      <mc:AlternateContent xmlns:mc="http://schemas.openxmlformats.org/markup-compatibility/2006" xmlns:p14="http://schemas.microsoft.com/office/powerpoint/2010/main">
        <mc:Choice Requires="p14">
          <p:contentPart r:id="rId592" p14:bwMode="auto">
            <p14:nvContentPartPr>
              <p14:cNvPr id="305" name="墨迹 304"/>
              <p14:cNvContentPartPr/>
              <p14:nvPr/>
            </p14:nvContentPartPr>
            <p14:xfrm>
              <a:off x="2855642" y="6226341"/>
              <a:ext cx="81832" cy="56398"/>
            </p14:xfrm>
          </p:contentPart>
        </mc:Choice>
        <mc:Fallback xmlns="">
          <p:pic>
            <p:nvPicPr>
              <p:cNvPr id="305" name="墨迹 304"/>
            </p:nvPicPr>
            <p:blipFill>
              <a:blip r:embed="rId593"/>
            </p:blipFill>
            <p:spPr>
              <a:xfrm>
                <a:off x="2855642" y="6226341"/>
                <a:ext cx="81832" cy="56398"/>
              </a:xfrm>
              <a:prstGeom prst="rect"/>
            </p:spPr>
          </p:pic>
        </mc:Fallback>
      </mc:AlternateContent>
      <mc:AlternateContent xmlns:mc="http://schemas.openxmlformats.org/markup-compatibility/2006" xmlns:p14="http://schemas.microsoft.com/office/powerpoint/2010/main">
        <mc:Choice Requires="p14">
          <p:contentPart r:id="rId594" p14:bwMode="auto">
            <p14:nvContentPartPr>
              <p14:cNvPr id="306" name="墨迹 305"/>
              <p14:cNvContentPartPr/>
              <p14:nvPr/>
            </p14:nvContentPartPr>
            <p14:xfrm>
              <a:off x="2993909" y="6158664"/>
              <a:ext cx="8466" cy="214313"/>
            </p14:xfrm>
          </p:contentPart>
        </mc:Choice>
        <mc:Fallback xmlns="">
          <p:pic>
            <p:nvPicPr>
              <p:cNvPr id="306" name="墨迹 305"/>
            </p:nvPicPr>
            <p:blipFill>
              <a:blip r:embed="rId595"/>
            </p:blipFill>
            <p:spPr>
              <a:xfrm>
                <a:off x="2993909" y="6158664"/>
                <a:ext cx="8466" cy="214313"/>
              </a:xfrm>
              <a:prstGeom prst="rect"/>
            </p:spPr>
          </p:pic>
        </mc:Fallback>
      </mc:AlternateContent>
      <mc:AlternateContent xmlns:mc="http://schemas.openxmlformats.org/markup-compatibility/2006" xmlns:p14="http://schemas.microsoft.com/office/powerpoint/2010/main">
        <mc:Choice Requires="p14">
          <p:contentPart r:id="rId596" p14:bwMode="auto">
            <p14:nvContentPartPr>
              <p14:cNvPr id="307" name="墨迹 306"/>
              <p14:cNvContentPartPr/>
              <p14:nvPr/>
            </p14:nvContentPartPr>
            <p14:xfrm>
              <a:off x="3120890" y="6175583"/>
              <a:ext cx="231386" cy="115616"/>
            </p14:xfrm>
          </p:contentPart>
        </mc:Choice>
        <mc:Fallback xmlns="">
          <p:pic>
            <p:nvPicPr>
              <p:cNvPr id="307" name="墨迹 306"/>
            </p:nvPicPr>
            <p:blipFill>
              <a:blip r:embed="rId597"/>
            </p:blipFill>
            <p:spPr>
              <a:xfrm>
                <a:off x="3120890" y="6175583"/>
                <a:ext cx="231386" cy="115616"/>
              </a:xfrm>
              <a:prstGeom prst="rect"/>
            </p:spPr>
          </p:pic>
        </mc:Fallback>
      </mc:AlternateContent>
      <mc:AlternateContent xmlns:mc="http://schemas.openxmlformats.org/markup-compatibility/2006" xmlns:p14="http://schemas.microsoft.com/office/powerpoint/2010/main">
        <mc:Choice Requires="p14">
          <p:contentPart r:id="rId598" p14:bwMode="auto">
            <p14:nvContentPartPr>
              <p14:cNvPr id="308" name="墨迹 307"/>
              <p14:cNvContentPartPr/>
              <p14:nvPr/>
            </p14:nvContentPartPr>
            <p14:xfrm>
              <a:off x="3386137" y="6181223"/>
              <a:ext cx="14109" cy="157915"/>
            </p14:xfrm>
          </p:contentPart>
        </mc:Choice>
        <mc:Fallback xmlns="">
          <p:pic>
            <p:nvPicPr>
              <p:cNvPr id="308" name="墨迹 307"/>
            </p:nvPicPr>
            <p:blipFill>
              <a:blip r:embed="rId599"/>
            </p:blipFill>
            <p:spPr>
              <a:xfrm>
                <a:off x="3386137" y="6181223"/>
                <a:ext cx="14109" cy="157915"/>
              </a:xfrm>
              <a:prstGeom prst="rect"/>
            </p:spPr>
          </p:pic>
        </mc:Fallback>
      </mc:AlternateContent>
      <mc:AlternateContent xmlns:mc="http://schemas.openxmlformats.org/markup-compatibility/2006" xmlns:p14="http://schemas.microsoft.com/office/powerpoint/2010/main">
        <mc:Choice Requires="p14">
          <p:contentPart r:id="rId600" p14:bwMode="auto">
            <p14:nvContentPartPr>
              <p14:cNvPr id="309" name="墨迹 308"/>
              <p14:cNvContentPartPr/>
              <p14:nvPr/>
            </p14:nvContentPartPr>
            <p14:xfrm>
              <a:off x="3510295" y="6147384"/>
              <a:ext cx="76189" cy="16920"/>
            </p14:xfrm>
          </p:contentPart>
        </mc:Choice>
        <mc:Fallback xmlns="">
          <p:pic>
            <p:nvPicPr>
              <p:cNvPr id="309" name="墨迹 308"/>
            </p:nvPicPr>
            <p:blipFill>
              <a:blip r:embed="rId601"/>
            </p:blipFill>
            <p:spPr>
              <a:xfrm>
                <a:off x="3510295" y="6147384"/>
                <a:ext cx="76189" cy="16920"/>
              </a:xfrm>
              <a:prstGeom prst="rect"/>
            </p:spPr>
          </p:pic>
        </mc:Fallback>
      </mc:AlternateContent>
      <mc:AlternateContent xmlns:mc="http://schemas.openxmlformats.org/markup-compatibility/2006" xmlns:p14="http://schemas.microsoft.com/office/powerpoint/2010/main">
        <mc:Choice Requires="p14">
          <p:contentPart r:id="rId602" p14:bwMode="auto">
            <p14:nvContentPartPr>
              <p14:cNvPr id="310" name="墨迹 309"/>
              <p14:cNvContentPartPr/>
              <p14:nvPr/>
            </p14:nvContentPartPr>
            <p14:xfrm>
              <a:off x="3614701" y="6102266"/>
              <a:ext cx="19753" cy="208672"/>
            </p14:xfrm>
          </p:contentPart>
        </mc:Choice>
        <mc:Fallback xmlns="">
          <p:pic>
            <p:nvPicPr>
              <p:cNvPr id="310" name="墨迹 309"/>
            </p:nvPicPr>
            <p:blipFill>
              <a:blip r:embed="rId603"/>
            </p:blipFill>
            <p:spPr>
              <a:xfrm>
                <a:off x="3614701" y="6102266"/>
                <a:ext cx="19753" cy="208672"/>
              </a:xfrm>
              <a:prstGeom prst="rect"/>
            </p:spPr>
          </p:pic>
        </mc:Fallback>
      </mc:AlternateContent>
      <mc:AlternateContent xmlns:mc="http://schemas.openxmlformats.org/markup-compatibility/2006" xmlns:p14="http://schemas.microsoft.com/office/powerpoint/2010/main">
        <mc:Choice Requires="p14">
          <p:contentPart r:id="rId604" p14:bwMode="auto">
            <p14:nvContentPartPr>
              <p14:cNvPr id="311" name="墨迹 310"/>
              <p14:cNvContentPartPr/>
              <p14:nvPr/>
            </p14:nvContentPartPr>
            <p14:xfrm>
              <a:off x="4091582" y="5679281"/>
              <a:ext cx="67723" cy="70497"/>
            </p14:xfrm>
          </p:contentPart>
        </mc:Choice>
        <mc:Fallback xmlns="">
          <p:pic>
            <p:nvPicPr>
              <p:cNvPr id="311" name="墨迹 310"/>
            </p:nvPicPr>
            <p:blipFill>
              <a:blip r:embed="rId605"/>
            </p:blipFill>
            <p:spPr>
              <a:xfrm>
                <a:off x="4091582" y="5679281"/>
                <a:ext cx="67723" cy="70497"/>
              </a:xfrm>
              <a:prstGeom prst="rect"/>
            </p:spPr>
          </p:pic>
        </mc:Fallback>
      </mc:AlternateContent>
      <mc:AlternateContent xmlns:mc="http://schemas.openxmlformats.org/markup-compatibility/2006" xmlns:p14="http://schemas.microsoft.com/office/powerpoint/2010/main">
        <mc:Choice Requires="p14">
          <p:contentPart r:id="rId606" p14:bwMode="auto">
            <p14:nvContentPartPr>
              <p14:cNvPr id="312" name="墨迹 311"/>
              <p14:cNvContentPartPr/>
              <p14:nvPr/>
            </p14:nvContentPartPr>
            <p14:xfrm>
              <a:off x="4187523" y="5668001"/>
              <a:ext cx="56435" cy="129716"/>
            </p14:xfrm>
          </p:contentPart>
        </mc:Choice>
        <mc:Fallback xmlns="">
          <p:pic>
            <p:nvPicPr>
              <p:cNvPr id="312" name="墨迹 311"/>
            </p:nvPicPr>
            <p:blipFill>
              <a:blip r:embed="rId607"/>
            </p:blipFill>
            <p:spPr>
              <a:xfrm>
                <a:off x="4187523" y="5668001"/>
                <a:ext cx="56435" cy="129716"/>
              </a:xfrm>
              <a:prstGeom prst="rect"/>
            </p:spPr>
          </p:pic>
        </mc:Fallback>
      </mc:AlternateContent>
      <mc:AlternateContent xmlns:mc="http://schemas.openxmlformats.org/markup-compatibility/2006" xmlns:p14="http://schemas.microsoft.com/office/powerpoint/2010/main">
        <mc:Choice Requires="p14">
          <p:contentPart r:id="rId608" p14:bwMode="auto">
            <p14:nvContentPartPr>
              <p14:cNvPr id="313" name="墨迹 312"/>
              <p14:cNvContentPartPr/>
              <p14:nvPr/>
            </p14:nvContentPartPr>
            <p14:xfrm>
              <a:off x="4040790" y="5794897"/>
              <a:ext cx="169307" cy="166374"/>
            </p14:xfrm>
          </p:contentPart>
        </mc:Choice>
        <mc:Fallback xmlns="">
          <p:pic>
            <p:nvPicPr>
              <p:cNvPr id="313" name="墨迹 312"/>
            </p:nvPicPr>
            <p:blipFill>
              <a:blip r:embed="rId609"/>
            </p:blipFill>
            <p:spPr>
              <a:xfrm>
                <a:off x="4040790" y="5794897"/>
                <a:ext cx="169307" cy="166374"/>
              </a:xfrm>
              <a:prstGeom prst="rect"/>
            </p:spPr>
          </p:pic>
        </mc:Fallback>
      </mc:AlternateContent>
      <mc:AlternateContent xmlns:mc="http://schemas.openxmlformats.org/markup-compatibility/2006" xmlns:p14="http://schemas.microsoft.com/office/powerpoint/2010/main">
        <mc:Choice Requires="p14">
          <p:contentPart r:id="rId610" p14:bwMode="auto">
            <p14:nvContentPartPr>
              <p14:cNvPr id="314" name="墨迹 313"/>
              <p14:cNvContentPartPr/>
              <p14:nvPr/>
            </p14:nvContentPartPr>
            <p14:xfrm>
              <a:off x="4181879" y="5684921"/>
              <a:ext cx="50792" cy="454004"/>
            </p14:xfrm>
          </p:contentPart>
        </mc:Choice>
        <mc:Fallback xmlns="">
          <p:pic>
            <p:nvPicPr>
              <p:cNvPr id="314" name="墨迹 313"/>
            </p:nvPicPr>
            <p:blipFill>
              <a:blip r:embed="rId611"/>
            </p:blipFill>
            <p:spPr>
              <a:xfrm>
                <a:off x="4181879" y="5684921"/>
                <a:ext cx="50792" cy="454004"/>
              </a:xfrm>
              <a:prstGeom prst="rect"/>
            </p:spPr>
          </p:pic>
        </mc:Fallback>
      </mc:AlternateContent>
      <mc:AlternateContent xmlns:mc="http://schemas.openxmlformats.org/markup-compatibility/2006" xmlns:p14="http://schemas.microsoft.com/office/powerpoint/2010/main">
        <mc:Choice Requires="p14">
          <p:contentPart r:id="rId612" p14:bwMode="auto">
            <p14:nvContentPartPr>
              <p14:cNvPr id="315" name="墨迹 314"/>
              <p14:cNvContentPartPr/>
              <p14:nvPr/>
            </p14:nvContentPartPr>
            <p14:xfrm>
              <a:off x="4215741" y="5639802"/>
              <a:ext cx="220098" cy="332748"/>
            </p14:xfrm>
          </p:contentPart>
        </mc:Choice>
        <mc:Fallback xmlns="">
          <p:pic>
            <p:nvPicPr>
              <p:cNvPr id="315" name="墨迹 314"/>
            </p:nvPicPr>
            <p:blipFill>
              <a:blip r:embed="rId613"/>
            </p:blipFill>
            <p:spPr>
              <a:xfrm>
                <a:off x="4215741" y="5639802"/>
                <a:ext cx="220098" cy="332748"/>
              </a:xfrm>
              <a:prstGeom prst="rect"/>
            </p:spPr>
          </p:pic>
        </mc:Fallback>
      </mc:AlternateContent>
      <mc:AlternateContent xmlns:mc="http://schemas.openxmlformats.org/markup-compatibility/2006" xmlns:p14="http://schemas.microsoft.com/office/powerpoint/2010/main">
        <mc:Choice Requires="p14">
          <p:contentPart r:id="rId614" p14:bwMode="auto">
            <p14:nvContentPartPr>
              <p14:cNvPr id="316" name="墨迹 315"/>
              <p14:cNvContentPartPr/>
              <p14:nvPr/>
            </p14:nvContentPartPr>
            <p14:xfrm>
              <a:off x="4475345" y="5611603"/>
              <a:ext cx="158019" cy="259431"/>
            </p14:xfrm>
          </p:contentPart>
        </mc:Choice>
        <mc:Fallback xmlns="">
          <p:pic>
            <p:nvPicPr>
              <p:cNvPr id="316" name="墨迹 315"/>
            </p:nvPicPr>
            <p:blipFill>
              <a:blip r:embed="rId615"/>
            </p:blipFill>
            <p:spPr>
              <a:xfrm>
                <a:off x="4475345" y="5611603"/>
                <a:ext cx="158019" cy="259431"/>
              </a:xfrm>
              <a:prstGeom prst="rect"/>
            </p:spPr>
          </p:pic>
        </mc:Fallback>
      </mc:AlternateContent>
      <mc:AlternateContent xmlns:mc="http://schemas.openxmlformats.org/markup-compatibility/2006" xmlns:p14="http://schemas.microsoft.com/office/powerpoint/2010/main">
        <mc:Choice Requires="p14">
          <p:contentPart r:id="rId616" p14:bwMode="auto">
            <p14:nvContentPartPr>
              <p14:cNvPr id="317" name="墨迹 316"/>
              <p14:cNvContentPartPr/>
              <p14:nvPr/>
            </p14:nvContentPartPr>
            <p14:xfrm>
              <a:off x="4458414" y="5679281"/>
              <a:ext cx="242673" cy="315829"/>
            </p14:xfrm>
          </p:contentPart>
        </mc:Choice>
        <mc:Fallback xmlns="">
          <p:pic>
            <p:nvPicPr>
              <p:cNvPr id="317" name="墨迹 316"/>
            </p:nvPicPr>
            <p:blipFill>
              <a:blip r:embed="rId617"/>
            </p:blipFill>
            <p:spPr>
              <a:xfrm>
                <a:off x="4458414" y="5679281"/>
                <a:ext cx="242673" cy="315829"/>
              </a:xfrm>
              <a:prstGeom prst="rect"/>
            </p:spPr>
          </p:pic>
        </mc:Fallback>
      </mc:AlternateContent>
      <mc:AlternateContent xmlns:mc="http://schemas.openxmlformats.org/markup-compatibility/2006" xmlns:p14="http://schemas.microsoft.com/office/powerpoint/2010/main">
        <mc:Choice Requires="p14">
          <p:contentPart r:id="rId618" p14:bwMode="auto">
            <p14:nvContentPartPr>
              <p14:cNvPr id="318" name="墨迹 317"/>
              <p14:cNvContentPartPr/>
              <p14:nvPr/>
            </p14:nvContentPartPr>
            <p14:xfrm>
              <a:off x="4582572" y="5882314"/>
              <a:ext cx="16931" cy="414525"/>
            </p14:xfrm>
          </p:contentPart>
        </mc:Choice>
        <mc:Fallback xmlns="">
          <p:pic>
            <p:nvPicPr>
              <p:cNvPr id="318" name="墨迹 317"/>
            </p:nvPicPr>
            <p:blipFill>
              <a:blip r:embed="rId619"/>
            </p:blipFill>
            <p:spPr>
              <a:xfrm>
                <a:off x="4582572" y="5882314"/>
                <a:ext cx="16931" cy="414525"/>
              </a:xfrm>
              <a:prstGeom prst="rect"/>
            </p:spPr>
          </p:pic>
        </mc:Fallback>
      </mc:AlternateContent>
      <mc:AlternateContent xmlns:mc="http://schemas.openxmlformats.org/markup-compatibility/2006" xmlns:p14="http://schemas.microsoft.com/office/powerpoint/2010/main">
        <mc:Choice Requires="p14">
          <p:contentPart r:id="rId620" p14:bwMode="auto">
            <p14:nvContentPartPr>
              <p14:cNvPr id="319" name="墨迹 318"/>
              <p14:cNvContentPartPr/>
              <p14:nvPr/>
            </p14:nvContentPartPr>
            <p14:xfrm>
              <a:off x="4797028" y="5662361"/>
              <a:ext cx="90297" cy="33839"/>
            </p14:xfrm>
          </p:contentPart>
        </mc:Choice>
        <mc:Fallback xmlns="">
          <p:pic>
            <p:nvPicPr>
              <p:cNvPr id="319" name="墨迹 318"/>
            </p:nvPicPr>
            <p:blipFill>
              <a:blip r:embed="rId621"/>
            </p:blipFill>
            <p:spPr>
              <a:xfrm>
                <a:off x="4797028" y="5662361"/>
                <a:ext cx="90297" cy="33839"/>
              </a:xfrm>
              <a:prstGeom prst="rect"/>
            </p:spPr>
          </p:pic>
        </mc:Fallback>
      </mc:AlternateContent>
      <mc:AlternateContent xmlns:mc="http://schemas.openxmlformats.org/markup-compatibility/2006" xmlns:p14="http://schemas.microsoft.com/office/powerpoint/2010/main">
        <mc:Choice Requires="p14">
          <p:contentPart r:id="rId622" p14:bwMode="auto">
            <p14:nvContentPartPr>
              <p14:cNvPr id="320" name="墨迹 319"/>
              <p14:cNvContentPartPr/>
              <p14:nvPr/>
            </p14:nvContentPartPr>
            <p14:xfrm>
              <a:off x="4760345" y="5724399"/>
              <a:ext cx="36683" cy="180474"/>
            </p14:xfrm>
          </p:contentPart>
        </mc:Choice>
        <mc:Fallback xmlns="">
          <p:pic>
            <p:nvPicPr>
              <p:cNvPr id="320" name="墨迹 319"/>
            </p:nvPicPr>
            <p:blipFill>
              <a:blip r:embed="rId623"/>
            </p:blipFill>
            <p:spPr>
              <a:xfrm>
                <a:off x="4760345" y="5724399"/>
                <a:ext cx="36683" cy="180474"/>
              </a:xfrm>
              <a:prstGeom prst="rect"/>
            </p:spPr>
          </p:pic>
        </mc:Fallback>
      </mc:AlternateContent>
      <mc:AlternateContent xmlns:mc="http://schemas.openxmlformats.org/markup-compatibility/2006" xmlns:p14="http://schemas.microsoft.com/office/powerpoint/2010/main">
        <mc:Choice Requires="p14">
          <p:contentPart r:id="rId624" p14:bwMode="auto">
            <p14:nvContentPartPr>
              <p14:cNvPr id="321" name="墨迹 320"/>
              <p14:cNvContentPartPr/>
              <p14:nvPr/>
            </p14:nvContentPartPr>
            <p14:xfrm>
              <a:off x="4785741" y="5763878"/>
              <a:ext cx="146732" cy="118435"/>
            </p14:xfrm>
          </p:contentPart>
        </mc:Choice>
        <mc:Fallback xmlns="">
          <p:pic>
            <p:nvPicPr>
              <p:cNvPr id="321" name="墨迹 320"/>
            </p:nvPicPr>
            <p:blipFill>
              <a:blip r:embed="rId625"/>
            </p:blipFill>
            <p:spPr>
              <a:xfrm>
                <a:off x="4785741" y="5763878"/>
                <a:ext cx="146732" cy="118435"/>
              </a:xfrm>
              <a:prstGeom prst="rect"/>
            </p:spPr>
          </p:pic>
        </mc:Fallback>
      </mc:AlternateContent>
      <mc:AlternateContent xmlns:mc="http://schemas.openxmlformats.org/markup-compatibility/2006" xmlns:p14="http://schemas.microsoft.com/office/powerpoint/2010/main">
        <mc:Choice Requires="p14">
          <p:contentPart r:id="rId626" p14:bwMode="auto">
            <p14:nvContentPartPr>
              <p14:cNvPr id="322" name="墨迹 321"/>
              <p14:cNvContentPartPr/>
              <p14:nvPr/>
            </p14:nvContentPartPr>
            <p14:xfrm>
              <a:off x="4813958" y="5730039"/>
              <a:ext cx="28218" cy="180474"/>
            </p14:xfrm>
          </p:contentPart>
        </mc:Choice>
        <mc:Fallback xmlns="">
          <p:pic>
            <p:nvPicPr>
              <p:cNvPr id="322" name="墨迹 321"/>
            </p:nvPicPr>
            <p:blipFill>
              <a:blip r:embed="rId627"/>
            </p:blipFill>
            <p:spPr>
              <a:xfrm>
                <a:off x="4813958" y="5730039"/>
                <a:ext cx="28218" cy="180474"/>
              </a:xfrm>
              <a:prstGeom prst="rect"/>
            </p:spPr>
          </p:pic>
        </mc:Fallback>
      </mc:AlternateContent>
      <mc:AlternateContent xmlns:mc="http://schemas.openxmlformats.org/markup-compatibility/2006" xmlns:p14="http://schemas.microsoft.com/office/powerpoint/2010/main">
        <mc:Choice Requires="p14">
          <p:contentPart r:id="rId628" p14:bwMode="auto">
            <p14:nvContentPartPr>
              <p14:cNvPr id="323" name="墨迹 322"/>
              <p14:cNvContentPartPr/>
              <p14:nvPr/>
            </p14:nvContentPartPr>
            <p14:xfrm>
              <a:off x="4780097" y="5741319"/>
              <a:ext cx="107227" cy="315828"/>
            </p14:xfrm>
          </p:contentPart>
        </mc:Choice>
        <mc:Fallback xmlns="">
          <p:pic>
            <p:nvPicPr>
              <p:cNvPr id="323" name="墨迹 322"/>
            </p:nvPicPr>
            <p:blipFill>
              <a:blip r:embed="rId629"/>
            </p:blipFill>
            <p:spPr>
              <a:xfrm>
                <a:off x="4780097" y="5741319"/>
                <a:ext cx="107227" cy="315828"/>
              </a:xfrm>
              <a:prstGeom prst="rect"/>
            </p:spPr>
          </p:pic>
        </mc:Fallback>
      </mc:AlternateContent>
      <mc:AlternateContent xmlns:mc="http://schemas.openxmlformats.org/markup-compatibility/2006" xmlns:p14="http://schemas.microsoft.com/office/powerpoint/2010/main">
        <mc:Choice Requires="p14">
          <p:contentPart r:id="rId630" p14:bwMode="auto">
            <p14:nvContentPartPr>
              <p14:cNvPr id="324" name="墨迹 323"/>
              <p14:cNvContentPartPr/>
              <p14:nvPr/>
            </p14:nvContentPartPr>
            <p14:xfrm>
              <a:off x="4774453" y="5910513"/>
              <a:ext cx="129802" cy="155094"/>
            </p14:xfrm>
          </p:contentPart>
        </mc:Choice>
        <mc:Fallback xmlns="">
          <p:pic>
            <p:nvPicPr>
              <p:cNvPr id="324" name="墨迹 323"/>
            </p:nvPicPr>
            <p:blipFill>
              <a:blip r:embed="rId631"/>
            </p:blipFill>
            <p:spPr>
              <a:xfrm>
                <a:off x="4774453" y="5910513"/>
                <a:ext cx="129802" cy="155094"/>
              </a:xfrm>
              <a:prstGeom prst="rect"/>
            </p:spPr>
          </p:pic>
        </mc:Fallback>
      </mc:AlternateContent>
      <mc:AlternateContent xmlns:mc="http://schemas.openxmlformats.org/markup-compatibility/2006" xmlns:p14="http://schemas.microsoft.com/office/powerpoint/2010/main">
        <mc:Choice Requires="p14">
          <p:contentPart r:id="rId632" p14:bwMode="auto">
            <p14:nvContentPartPr>
              <p14:cNvPr id="325" name="墨迹 324"/>
              <p14:cNvContentPartPr/>
              <p14:nvPr/>
            </p14:nvContentPartPr>
            <p14:xfrm>
              <a:off x="4684156" y="5969731"/>
              <a:ext cx="211634" cy="53578"/>
            </p14:xfrm>
          </p:contentPart>
        </mc:Choice>
        <mc:Fallback xmlns="">
          <p:pic>
            <p:nvPicPr>
              <p:cNvPr id="325" name="墨迹 324"/>
            </p:nvPicPr>
            <p:blipFill>
              <a:blip r:embed="rId633"/>
            </p:blipFill>
            <p:spPr>
              <a:xfrm>
                <a:off x="4684156" y="5969731"/>
                <a:ext cx="211634" cy="53578"/>
              </a:xfrm>
              <a:prstGeom prst="rect"/>
            </p:spPr>
          </p:pic>
        </mc:Fallback>
      </mc:AlternateContent>
      <mc:AlternateContent xmlns:mc="http://schemas.openxmlformats.org/markup-compatibility/2006" xmlns:p14="http://schemas.microsoft.com/office/powerpoint/2010/main">
        <mc:Choice Requires="p14">
          <p:contentPart r:id="rId634" p14:bwMode="auto">
            <p14:nvContentPartPr>
              <p14:cNvPr id="326" name="墨迹 325"/>
              <p14:cNvContentPartPr/>
              <p14:nvPr/>
            </p14:nvContentPartPr>
            <p14:xfrm>
              <a:off x="5050988" y="5763878"/>
              <a:ext cx="67723" cy="104336"/>
            </p14:xfrm>
          </p:contentPart>
        </mc:Choice>
        <mc:Fallback xmlns="">
          <p:pic>
            <p:nvPicPr>
              <p:cNvPr id="326" name="墨迹 325"/>
            </p:nvPicPr>
            <p:blipFill>
              <a:blip r:embed="rId635"/>
            </p:blipFill>
            <p:spPr>
              <a:xfrm>
                <a:off x="5050988" y="5763878"/>
                <a:ext cx="67723" cy="104336"/>
              </a:xfrm>
              <a:prstGeom prst="rect"/>
            </p:spPr>
          </p:pic>
        </mc:Fallback>
      </mc:AlternateContent>
      <mc:AlternateContent xmlns:mc="http://schemas.openxmlformats.org/markup-compatibility/2006" xmlns:p14="http://schemas.microsoft.com/office/powerpoint/2010/main">
        <mc:Choice Requires="p14">
          <p:contentPart r:id="rId636" p14:bwMode="auto">
            <p14:nvContentPartPr>
              <p14:cNvPr id="327" name="墨迹 326"/>
              <p14:cNvContentPartPr/>
              <p14:nvPr/>
            </p14:nvContentPartPr>
            <p14:xfrm>
              <a:off x="4994552" y="5910513"/>
              <a:ext cx="183416" cy="36658"/>
            </p14:xfrm>
          </p:contentPart>
        </mc:Choice>
        <mc:Fallback xmlns="">
          <p:pic>
            <p:nvPicPr>
              <p:cNvPr id="327" name="墨迹 326"/>
            </p:nvPicPr>
            <p:blipFill>
              <a:blip r:embed="rId637"/>
            </p:blipFill>
            <p:spPr>
              <a:xfrm>
                <a:off x="4994552" y="5910513"/>
                <a:ext cx="183416" cy="36658"/>
              </a:xfrm>
              <a:prstGeom prst="rect"/>
            </p:spPr>
          </p:pic>
        </mc:Fallback>
      </mc:AlternateContent>
      <mc:AlternateContent xmlns:mc="http://schemas.openxmlformats.org/markup-compatibility/2006" xmlns:p14="http://schemas.microsoft.com/office/powerpoint/2010/main">
        <mc:Choice Requires="p14">
          <p:contentPart r:id="rId638" p14:bwMode="auto">
            <p14:nvContentPartPr>
              <p14:cNvPr id="328" name="墨迹 327"/>
              <p14:cNvContentPartPr/>
              <p14:nvPr/>
            </p14:nvContentPartPr>
            <p14:xfrm>
              <a:off x="5299305" y="5684921"/>
              <a:ext cx="112871" cy="265071"/>
            </p14:xfrm>
          </p:contentPart>
        </mc:Choice>
        <mc:Fallback xmlns="">
          <p:pic>
            <p:nvPicPr>
              <p:cNvPr id="328" name="墨迹 327"/>
            </p:nvPicPr>
            <p:blipFill>
              <a:blip r:embed="rId639"/>
            </p:blipFill>
            <p:spPr>
              <a:xfrm>
                <a:off x="5299305" y="5684921"/>
                <a:ext cx="112871" cy="265071"/>
              </a:xfrm>
              <a:prstGeom prst="rect"/>
            </p:spPr>
          </p:pic>
        </mc:Fallback>
      </mc:AlternateContent>
      <mc:AlternateContent xmlns:mc="http://schemas.openxmlformats.org/markup-compatibility/2006" xmlns:p14="http://schemas.microsoft.com/office/powerpoint/2010/main">
        <mc:Choice Requires="p14">
          <p:contentPart r:id="rId640" p14:bwMode="auto">
            <p14:nvContentPartPr>
              <p14:cNvPr id="329" name="墨迹 328"/>
              <p14:cNvContentPartPr/>
              <p14:nvPr/>
            </p14:nvContentPartPr>
            <p14:xfrm>
              <a:off x="5350097" y="5690560"/>
              <a:ext cx="220098" cy="445544"/>
            </p14:xfrm>
          </p:contentPart>
        </mc:Choice>
        <mc:Fallback xmlns="">
          <p:pic>
            <p:nvPicPr>
              <p:cNvPr id="329" name="墨迹 328"/>
            </p:nvPicPr>
            <p:blipFill>
              <a:blip r:embed="rId641"/>
            </p:blipFill>
            <p:spPr>
              <a:xfrm>
                <a:off x="5350097" y="5690560"/>
                <a:ext cx="220098" cy="445544"/>
              </a:xfrm>
              <a:prstGeom prst="rect"/>
            </p:spPr>
          </p:pic>
        </mc:Fallback>
      </mc:AlternateContent>
      <mc:AlternateContent xmlns:mc="http://schemas.openxmlformats.org/markup-compatibility/2006" xmlns:p14="http://schemas.microsoft.com/office/powerpoint/2010/main">
        <mc:Choice Requires="p14">
          <p:contentPart r:id="rId642" p14:bwMode="auto">
            <p14:nvContentPartPr>
              <p14:cNvPr id="330" name="墨迹 329"/>
              <p14:cNvContentPartPr/>
              <p14:nvPr/>
            </p14:nvContentPartPr>
            <p14:xfrm>
              <a:off x="5587126" y="5707480"/>
              <a:ext cx="115693" cy="16919"/>
            </p14:xfrm>
          </p:contentPart>
        </mc:Choice>
        <mc:Fallback xmlns="">
          <p:pic>
            <p:nvPicPr>
              <p:cNvPr id="330" name="墨迹 329"/>
            </p:nvPicPr>
            <p:blipFill>
              <a:blip r:embed="rId643"/>
            </p:blipFill>
            <p:spPr>
              <a:xfrm>
                <a:off x="5587126" y="5707480"/>
                <a:ext cx="115693" cy="16919"/>
              </a:xfrm>
              <a:prstGeom prst="rect"/>
            </p:spPr>
          </p:pic>
        </mc:Fallback>
      </mc:AlternateContent>
      <mc:AlternateContent xmlns:mc="http://schemas.openxmlformats.org/markup-compatibility/2006" xmlns:p14="http://schemas.microsoft.com/office/powerpoint/2010/main">
        <mc:Choice Requires="p14">
          <p:contentPart r:id="rId644" p14:bwMode="auto">
            <p14:nvContentPartPr>
              <p14:cNvPr id="331" name="墨迹 330"/>
              <p14:cNvContentPartPr/>
              <p14:nvPr/>
            </p14:nvContentPartPr>
            <p14:xfrm>
              <a:off x="5618166" y="5645442"/>
              <a:ext cx="53614" cy="163554"/>
            </p14:xfrm>
          </p:contentPart>
        </mc:Choice>
        <mc:Fallback xmlns="">
          <p:pic>
            <p:nvPicPr>
              <p:cNvPr id="331" name="墨迹 330"/>
            </p:nvPicPr>
            <p:blipFill>
              <a:blip r:embed="rId645"/>
            </p:blipFill>
            <p:spPr>
              <a:xfrm>
                <a:off x="5618166" y="5645442"/>
                <a:ext cx="53614" cy="163554"/>
              </a:xfrm>
              <a:prstGeom prst="rect"/>
            </p:spPr>
          </p:pic>
        </mc:Fallback>
      </mc:AlternateContent>
      <mc:AlternateContent xmlns:mc="http://schemas.openxmlformats.org/markup-compatibility/2006" xmlns:p14="http://schemas.microsoft.com/office/powerpoint/2010/main">
        <mc:Choice Requires="p14">
          <p:contentPart r:id="rId646" p14:bwMode="auto">
            <p14:nvContentPartPr>
              <p14:cNvPr id="332" name="墨迹 331"/>
              <p14:cNvContentPartPr/>
              <p14:nvPr/>
            </p14:nvContentPartPr>
            <p14:xfrm>
              <a:off x="5699998" y="5752598"/>
              <a:ext cx="112871" cy="219953"/>
            </p14:xfrm>
          </p:contentPart>
        </mc:Choice>
        <mc:Fallback xmlns="">
          <p:pic>
            <p:nvPicPr>
              <p:cNvPr id="332" name="墨迹 331"/>
            </p:nvPicPr>
            <p:blipFill>
              <a:blip r:embed="rId647"/>
            </p:blipFill>
            <p:spPr>
              <a:xfrm>
                <a:off x="5699998" y="5752598"/>
                <a:ext cx="112871" cy="219953"/>
              </a:xfrm>
              <a:prstGeom prst="rect"/>
            </p:spPr>
          </p:pic>
        </mc:Fallback>
      </mc:AlternateContent>
      <mc:AlternateContent xmlns:mc="http://schemas.openxmlformats.org/markup-compatibility/2006" xmlns:p14="http://schemas.microsoft.com/office/powerpoint/2010/main">
        <mc:Choice Requires="p14">
          <p:contentPart r:id="rId648" p14:bwMode="auto">
            <p14:nvContentPartPr>
              <p14:cNvPr id="333" name="墨迹 332"/>
              <p14:cNvContentPartPr/>
              <p14:nvPr/>
            </p14:nvContentPartPr>
            <p14:xfrm>
              <a:off x="5886235" y="5854115"/>
              <a:ext cx="50792" cy="104336"/>
            </p14:xfrm>
          </p:contentPart>
        </mc:Choice>
        <mc:Fallback xmlns="">
          <p:pic>
            <p:nvPicPr>
              <p:cNvPr id="333" name="墨迹 332"/>
            </p:nvPicPr>
            <p:blipFill>
              <a:blip r:embed="rId649"/>
            </p:blipFill>
            <p:spPr>
              <a:xfrm>
                <a:off x="5886235" y="5854115"/>
                <a:ext cx="50792" cy="104336"/>
              </a:xfrm>
              <a:prstGeom prst="rect"/>
            </p:spPr>
          </p:pic>
        </mc:Fallback>
      </mc:AlternateContent>
      <mc:AlternateContent xmlns:mc="http://schemas.openxmlformats.org/markup-compatibility/2006" xmlns:p14="http://schemas.microsoft.com/office/powerpoint/2010/main">
        <mc:Choice Requires="p14">
          <p:contentPart r:id="rId650" p14:bwMode="auto">
            <p14:nvContentPartPr>
              <p14:cNvPr id="334" name="墨迹 333"/>
              <p14:cNvContentPartPr/>
              <p14:nvPr/>
            </p14:nvContentPartPr>
            <p14:xfrm>
              <a:off x="6032968" y="5966911"/>
              <a:ext cx="11287" cy="14100"/>
            </p14:xfrm>
          </p:contentPart>
        </mc:Choice>
        <mc:Fallback xmlns="">
          <p:pic>
            <p:nvPicPr>
              <p:cNvPr id="334" name="墨迹 333"/>
            </p:nvPicPr>
            <p:blipFill>
              <a:blip r:embed="rId651"/>
            </p:blipFill>
            <p:spPr>
              <a:xfrm>
                <a:off x="6032968" y="5966911"/>
                <a:ext cx="11287" cy="14100"/>
              </a:xfrm>
              <a:prstGeom prst="rect"/>
            </p:spPr>
          </p:pic>
        </mc:Fallback>
      </mc:AlternateContent>
      <mc:AlternateContent xmlns:mc="http://schemas.openxmlformats.org/markup-compatibility/2006" xmlns:p14="http://schemas.microsoft.com/office/powerpoint/2010/main">
        <mc:Choice Requires="p14">
          <p:contentPart r:id="rId652" p14:bwMode="auto">
            <p14:nvContentPartPr>
              <p14:cNvPr id="335" name="墨迹 334"/>
              <p14:cNvContentPartPr/>
              <p14:nvPr/>
            </p14:nvContentPartPr>
            <p14:xfrm>
              <a:off x="6162770" y="5707480"/>
              <a:ext cx="73366" cy="112796"/>
            </p14:xfrm>
          </p:contentPart>
        </mc:Choice>
        <mc:Fallback xmlns="">
          <p:pic>
            <p:nvPicPr>
              <p:cNvPr id="335" name="墨迹 334"/>
            </p:nvPicPr>
            <p:blipFill>
              <a:blip r:embed="rId653"/>
            </p:blipFill>
            <p:spPr>
              <a:xfrm>
                <a:off x="6162770" y="5707480"/>
                <a:ext cx="73366" cy="112796"/>
              </a:xfrm>
              <a:prstGeom prst="rect"/>
            </p:spPr>
          </p:pic>
        </mc:Fallback>
      </mc:AlternateContent>
      <mc:AlternateContent xmlns:mc="http://schemas.openxmlformats.org/markup-compatibility/2006" xmlns:p14="http://schemas.microsoft.com/office/powerpoint/2010/main">
        <mc:Choice Requires="p14">
          <p:contentPart r:id="rId654" p14:bwMode="auto">
            <p14:nvContentPartPr>
              <p14:cNvPr id="336" name="墨迹 335"/>
              <p14:cNvContentPartPr/>
              <p14:nvPr/>
            </p14:nvContentPartPr>
            <p14:xfrm>
              <a:off x="6111977" y="5713119"/>
              <a:ext cx="197525" cy="527322"/>
            </p14:xfrm>
          </p:contentPart>
        </mc:Choice>
        <mc:Fallback xmlns="">
          <p:pic>
            <p:nvPicPr>
              <p:cNvPr id="336" name="墨迹 335"/>
            </p:nvPicPr>
            <p:blipFill>
              <a:blip r:embed="rId655"/>
            </p:blipFill>
            <p:spPr>
              <a:xfrm>
                <a:off x="6111977" y="5713119"/>
                <a:ext cx="197525" cy="527322"/>
              </a:xfrm>
              <a:prstGeom prst="rect"/>
            </p:spPr>
          </p:pic>
        </mc:Fallback>
      </mc:AlternateContent>
      <mc:AlternateContent xmlns:mc="http://schemas.openxmlformats.org/markup-compatibility/2006" xmlns:p14="http://schemas.microsoft.com/office/powerpoint/2010/main">
        <mc:Choice Requires="p14">
          <p:contentPart r:id="rId656" p14:bwMode="auto">
            <p14:nvContentPartPr>
              <p14:cNvPr id="337" name="墨迹 336"/>
              <p14:cNvContentPartPr/>
              <p14:nvPr/>
            </p14:nvContentPartPr>
            <p14:xfrm>
              <a:off x="6320790" y="5690560"/>
              <a:ext cx="203168" cy="349668"/>
            </p14:xfrm>
          </p:contentPart>
        </mc:Choice>
        <mc:Fallback xmlns="">
          <p:pic>
            <p:nvPicPr>
              <p:cNvPr id="337" name="墨迹 336"/>
            </p:nvPicPr>
            <p:blipFill>
              <a:blip r:embed="rId657"/>
            </p:blipFill>
            <p:spPr>
              <a:xfrm>
                <a:off x="6320790" y="5690560"/>
                <a:ext cx="203168" cy="349668"/>
              </a:xfrm>
              <a:prstGeom prst="rect"/>
            </p:spPr>
          </p:pic>
        </mc:Fallback>
      </mc:AlternateContent>
      <mc:AlternateContent xmlns:mc="http://schemas.openxmlformats.org/markup-compatibility/2006" xmlns:p14="http://schemas.microsoft.com/office/powerpoint/2010/main">
        <mc:Choice Requires="p14">
          <p:contentPart r:id="rId658" p14:bwMode="auto">
            <p14:nvContentPartPr>
              <p14:cNvPr id="338" name="墨迹 337"/>
              <p14:cNvContentPartPr/>
              <p14:nvPr/>
            </p14:nvContentPartPr>
            <p14:xfrm>
              <a:off x="6529602" y="5718759"/>
              <a:ext cx="174950" cy="225592"/>
            </p14:xfrm>
          </p:contentPart>
        </mc:Choice>
        <mc:Fallback xmlns="">
          <p:pic>
            <p:nvPicPr>
              <p:cNvPr id="338" name="墨迹 337"/>
            </p:nvPicPr>
            <p:blipFill>
              <a:blip r:embed="rId659"/>
            </p:blipFill>
            <p:spPr>
              <a:xfrm>
                <a:off x="6529602" y="5718759"/>
                <a:ext cx="174950" cy="225592"/>
              </a:xfrm>
              <a:prstGeom prst="rect"/>
            </p:spPr>
          </p:pic>
        </mc:Fallback>
      </mc:AlternateContent>
      <mc:AlternateContent xmlns:mc="http://schemas.openxmlformats.org/markup-compatibility/2006" xmlns:p14="http://schemas.microsoft.com/office/powerpoint/2010/main">
        <mc:Choice Requires="p14">
          <p:contentPart r:id="rId660" p14:bwMode="auto">
            <p14:nvContentPartPr>
              <p14:cNvPr id="339" name="墨迹 338"/>
              <p14:cNvContentPartPr/>
              <p14:nvPr/>
            </p14:nvContentPartPr>
            <p14:xfrm>
              <a:off x="6546532" y="5752598"/>
              <a:ext cx="141089" cy="245332"/>
            </p14:xfrm>
          </p:contentPart>
        </mc:Choice>
        <mc:Fallback xmlns="">
          <p:pic>
            <p:nvPicPr>
              <p:cNvPr id="339" name="墨迹 338"/>
            </p:nvPicPr>
            <p:blipFill>
              <a:blip r:embed="rId661"/>
            </p:blipFill>
            <p:spPr>
              <a:xfrm>
                <a:off x="6546532" y="5752598"/>
                <a:ext cx="141089" cy="245332"/>
              </a:xfrm>
              <a:prstGeom prst="rect"/>
            </p:spPr>
          </p:pic>
        </mc:Fallback>
      </mc:AlternateContent>
      <mc:AlternateContent xmlns:mc="http://schemas.openxmlformats.org/markup-compatibility/2006" xmlns:p14="http://schemas.microsoft.com/office/powerpoint/2010/main">
        <mc:Choice Requires="p14">
          <p:contentPart r:id="rId662" p14:bwMode="auto">
            <p14:nvContentPartPr>
              <p14:cNvPr id="340" name="墨迹 339"/>
              <p14:cNvContentPartPr/>
              <p14:nvPr/>
            </p14:nvContentPartPr>
            <p14:xfrm>
              <a:off x="6631185" y="5961271"/>
              <a:ext cx="172129" cy="84597"/>
            </p14:xfrm>
          </p:contentPart>
        </mc:Choice>
        <mc:Fallback xmlns="">
          <p:pic>
            <p:nvPicPr>
              <p:cNvPr id="340" name="墨迹 339"/>
            </p:nvPicPr>
            <p:blipFill>
              <a:blip r:embed="rId663"/>
            </p:blipFill>
            <p:spPr>
              <a:xfrm>
                <a:off x="6631185" y="5961271"/>
                <a:ext cx="172129" cy="84597"/>
              </a:xfrm>
              <a:prstGeom prst="rect"/>
            </p:spPr>
          </p:pic>
        </mc:Fallback>
      </mc:AlternateContent>
      <mc:AlternateContent xmlns:mc="http://schemas.openxmlformats.org/markup-compatibility/2006" xmlns:p14="http://schemas.microsoft.com/office/powerpoint/2010/main">
        <mc:Choice Requires="p14">
          <p:contentPart r:id="rId664" p14:bwMode="auto">
            <p14:nvContentPartPr>
              <p14:cNvPr id="341" name="墨迹 340"/>
              <p14:cNvContentPartPr/>
              <p14:nvPr/>
            </p14:nvContentPartPr>
            <p14:xfrm>
              <a:off x="6882324" y="5707480"/>
              <a:ext cx="53614" cy="366587"/>
            </p14:xfrm>
          </p:contentPart>
        </mc:Choice>
        <mc:Fallback xmlns="">
          <p:pic>
            <p:nvPicPr>
              <p:cNvPr id="341" name="墨迹 340"/>
            </p:nvPicPr>
            <p:blipFill>
              <a:blip r:embed="rId665"/>
            </p:blipFill>
            <p:spPr>
              <a:xfrm>
                <a:off x="6882324" y="5707480"/>
                <a:ext cx="53614" cy="366587"/>
              </a:xfrm>
              <a:prstGeom prst="rect"/>
            </p:spPr>
          </p:pic>
        </mc:Fallback>
      </mc:AlternateContent>
      <mc:AlternateContent xmlns:mc="http://schemas.openxmlformats.org/markup-compatibility/2006" xmlns:p14="http://schemas.microsoft.com/office/powerpoint/2010/main">
        <mc:Choice Requires="p14">
          <p:contentPart r:id="rId666" p14:bwMode="auto">
            <p14:nvContentPartPr>
              <p14:cNvPr id="342" name="墨迹 341"/>
              <p14:cNvContentPartPr/>
              <p14:nvPr/>
            </p14:nvContentPartPr>
            <p14:xfrm>
              <a:off x="6794849" y="5944352"/>
              <a:ext cx="217277" cy="180474"/>
            </p14:xfrm>
          </p:contentPart>
        </mc:Choice>
        <mc:Fallback xmlns="">
          <p:pic>
            <p:nvPicPr>
              <p:cNvPr id="342" name="墨迹 341"/>
            </p:nvPicPr>
            <p:blipFill>
              <a:blip r:embed="rId667"/>
            </p:blipFill>
            <p:spPr>
              <a:xfrm>
                <a:off x="6794849" y="5944352"/>
                <a:ext cx="217277" cy="180474"/>
              </a:xfrm>
              <a:prstGeom prst="rect"/>
            </p:spPr>
          </p:pic>
        </mc:Fallback>
      </mc:AlternateContent>
      <mc:AlternateContent xmlns:mc="http://schemas.openxmlformats.org/markup-compatibility/2006" xmlns:p14="http://schemas.microsoft.com/office/powerpoint/2010/main">
        <mc:Choice Requires="p14">
          <p:contentPart r:id="rId668" p14:bwMode="auto">
            <p14:nvContentPartPr>
              <p14:cNvPr id="343" name="墨迹 342"/>
              <p14:cNvContentPartPr/>
              <p14:nvPr/>
            </p14:nvContentPartPr>
            <p14:xfrm>
              <a:off x="7821977" y="5611603"/>
              <a:ext cx="135446" cy="298910"/>
            </p14:xfrm>
          </p:contentPart>
        </mc:Choice>
        <mc:Fallback xmlns="">
          <p:pic>
            <p:nvPicPr>
              <p:cNvPr id="343" name="墨迹 342"/>
            </p:nvPicPr>
            <p:blipFill>
              <a:blip r:embed="rId669"/>
            </p:blipFill>
            <p:spPr>
              <a:xfrm>
                <a:off x="7821977" y="5611603"/>
                <a:ext cx="135446" cy="298910"/>
              </a:xfrm>
              <a:prstGeom prst="rect"/>
            </p:spPr>
          </p:pic>
        </mc:Fallback>
      </mc:AlternateContent>
      <mc:AlternateContent xmlns:mc="http://schemas.openxmlformats.org/markup-compatibility/2006" xmlns:p14="http://schemas.microsoft.com/office/powerpoint/2010/main">
        <mc:Choice Requires="p14">
          <p:contentPart r:id="rId670" p14:bwMode="auto">
            <p14:nvContentPartPr>
              <p14:cNvPr id="344" name="墨迹 343"/>
              <p14:cNvContentPartPr/>
              <p14:nvPr/>
            </p14:nvContentPartPr>
            <p14:xfrm>
              <a:off x="7850195" y="5634162"/>
              <a:ext cx="214455" cy="541421"/>
            </p14:xfrm>
          </p:contentPart>
        </mc:Choice>
        <mc:Fallback xmlns="">
          <p:pic>
            <p:nvPicPr>
              <p:cNvPr id="344" name="墨迹 343"/>
            </p:nvPicPr>
            <p:blipFill>
              <a:blip r:embed="rId671"/>
            </p:blipFill>
            <p:spPr>
              <a:xfrm>
                <a:off x="7850195" y="5634162"/>
                <a:ext cx="214455" cy="541421"/>
              </a:xfrm>
              <a:prstGeom prst="rect"/>
            </p:spPr>
          </p:pic>
        </mc:Fallback>
      </mc:AlternateContent>
      <mc:AlternateContent xmlns:mc="http://schemas.openxmlformats.org/markup-compatibility/2006" xmlns:p14="http://schemas.microsoft.com/office/powerpoint/2010/main">
        <mc:Choice Requires="p14">
          <p:contentPart r:id="rId672" p14:bwMode="auto">
            <p14:nvContentPartPr>
              <p14:cNvPr id="345" name="墨迹 344"/>
              <p14:cNvContentPartPr/>
              <p14:nvPr/>
            </p14:nvContentPartPr>
            <p14:xfrm>
              <a:off x="8109799" y="5704660"/>
              <a:ext cx="101584" cy="14099"/>
            </p14:xfrm>
          </p:contentPart>
        </mc:Choice>
        <mc:Fallback xmlns="">
          <p:pic>
            <p:nvPicPr>
              <p:cNvPr id="345" name="墨迹 344"/>
            </p:nvPicPr>
            <p:blipFill>
              <a:blip r:embed="rId673"/>
            </p:blipFill>
            <p:spPr>
              <a:xfrm>
                <a:off x="8109799" y="5704660"/>
                <a:ext cx="101584" cy="14099"/>
              </a:xfrm>
              <a:prstGeom prst="rect"/>
            </p:spPr>
          </p:pic>
        </mc:Fallback>
      </mc:AlternateContent>
      <mc:AlternateContent xmlns:mc="http://schemas.openxmlformats.org/markup-compatibility/2006" xmlns:p14="http://schemas.microsoft.com/office/powerpoint/2010/main">
        <mc:Choice Requires="p14">
          <p:contentPart r:id="rId674" p14:bwMode="auto">
            <p14:nvContentPartPr>
              <p14:cNvPr id="346" name="墨迹 345"/>
              <p14:cNvContentPartPr/>
              <p14:nvPr/>
            </p14:nvContentPartPr>
            <p14:xfrm>
              <a:off x="8152126" y="5645442"/>
              <a:ext cx="19752" cy="143815"/>
            </p14:xfrm>
          </p:contentPart>
        </mc:Choice>
        <mc:Fallback xmlns="">
          <p:pic>
            <p:nvPicPr>
              <p:cNvPr id="346" name="墨迹 345"/>
            </p:nvPicPr>
            <p:blipFill>
              <a:blip r:embed="rId675"/>
            </p:blipFill>
            <p:spPr>
              <a:xfrm>
                <a:off x="8152126" y="5645442"/>
                <a:ext cx="19752" cy="143815"/>
              </a:xfrm>
              <a:prstGeom prst="rect"/>
            </p:spPr>
          </p:pic>
        </mc:Fallback>
      </mc:AlternateContent>
      <mc:AlternateContent xmlns:mc="http://schemas.openxmlformats.org/markup-compatibility/2006" xmlns:p14="http://schemas.microsoft.com/office/powerpoint/2010/main">
        <mc:Choice Requires="p14">
          <p:contentPart r:id="rId676" p14:bwMode="auto">
            <p14:nvContentPartPr>
              <p14:cNvPr id="347" name="墨迹 346"/>
              <p14:cNvContentPartPr/>
              <p14:nvPr/>
            </p14:nvContentPartPr>
            <p14:xfrm>
              <a:off x="7528512" y="5673641"/>
              <a:ext cx="169307" cy="287630"/>
            </p14:xfrm>
          </p:contentPart>
        </mc:Choice>
        <mc:Fallback xmlns="">
          <p:pic>
            <p:nvPicPr>
              <p:cNvPr id="347" name="墨迹 346"/>
            </p:nvPicPr>
            <p:blipFill>
              <a:blip r:embed="rId677"/>
            </p:blipFill>
            <p:spPr>
              <a:xfrm>
                <a:off x="7528512" y="5673641"/>
                <a:ext cx="169307" cy="287630"/>
              </a:xfrm>
              <a:prstGeom prst="rect"/>
            </p:spPr>
          </p:pic>
        </mc:Fallback>
      </mc:AlternateContent>
      <mc:AlternateContent xmlns:mc="http://schemas.openxmlformats.org/markup-compatibility/2006" xmlns:p14="http://schemas.microsoft.com/office/powerpoint/2010/main">
        <mc:Choice Requires="p14">
          <p:contentPart r:id="rId678" p14:bwMode="auto">
            <p14:nvContentPartPr>
              <p14:cNvPr id="348" name="墨迹 347"/>
              <p14:cNvContentPartPr/>
              <p14:nvPr/>
            </p14:nvContentPartPr>
            <p14:xfrm>
              <a:off x="7731680" y="5746958"/>
              <a:ext cx="67723" cy="194573"/>
            </p14:xfrm>
          </p:contentPart>
        </mc:Choice>
        <mc:Fallback xmlns="">
          <p:pic>
            <p:nvPicPr>
              <p:cNvPr id="348" name="墨迹 347"/>
            </p:nvPicPr>
            <p:blipFill>
              <a:blip r:embed="rId679"/>
            </p:blipFill>
            <p:spPr>
              <a:xfrm>
                <a:off x="7731680" y="5746958"/>
                <a:ext cx="67723" cy="194573"/>
              </a:xfrm>
              <a:prstGeom prst="rect"/>
            </p:spPr>
          </p:pic>
        </mc:Fallback>
      </mc:AlternateContent>
      <mc:AlternateContent xmlns:mc="http://schemas.openxmlformats.org/markup-compatibility/2006" xmlns:p14="http://schemas.microsoft.com/office/powerpoint/2010/main">
        <mc:Choice Requires="p14">
          <p:contentPart r:id="rId680" p14:bwMode="auto">
            <p14:nvContentPartPr>
              <p14:cNvPr id="349" name="墨迹 348"/>
              <p14:cNvContentPartPr/>
              <p14:nvPr/>
            </p14:nvContentPartPr>
            <p14:xfrm>
              <a:off x="8208561" y="5752598"/>
              <a:ext cx="104406" cy="253791"/>
            </p14:xfrm>
          </p:contentPart>
        </mc:Choice>
        <mc:Fallback xmlns="">
          <p:pic>
            <p:nvPicPr>
              <p:cNvPr id="349" name="墨迹 348"/>
            </p:nvPicPr>
            <p:blipFill>
              <a:blip r:embed="rId681"/>
            </p:blipFill>
            <p:spPr>
              <a:xfrm>
                <a:off x="8208561" y="5752598"/>
                <a:ext cx="104406" cy="253791"/>
              </a:xfrm>
              <a:prstGeom prst="rect"/>
            </p:spPr>
          </p:pic>
        </mc:Fallback>
      </mc:AlternateContent>
      <mc:AlternateContent xmlns:mc="http://schemas.openxmlformats.org/markup-compatibility/2006" xmlns:p14="http://schemas.microsoft.com/office/powerpoint/2010/main">
        <mc:Choice Requires="p14">
          <p:contentPart r:id="rId682" p14:bwMode="auto">
            <p14:nvContentPartPr>
              <p14:cNvPr id="350" name="墨迹 349"/>
              <p14:cNvContentPartPr/>
              <p14:nvPr/>
            </p14:nvContentPartPr>
            <p14:xfrm>
              <a:off x="8487917" y="5758238"/>
              <a:ext cx="158020" cy="36659"/>
            </p14:xfrm>
          </p:contentPart>
        </mc:Choice>
        <mc:Fallback xmlns="">
          <p:pic>
            <p:nvPicPr>
              <p:cNvPr id="350" name="墨迹 349"/>
            </p:nvPicPr>
            <p:blipFill>
              <a:blip r:embed="rId683"/>
            </p:blipFill>
            <p:spPr>
              <a:xfrm>
                <a:off x="8487917" y="5758238"/>
                <a:ext cx="158020" cy="36659"/>
              </a:xfrm>
              <a:prstGeom prst="rect"/>
            </p:spPr>
          </p:pic>
        </mc:Fallback>
      </mc:AlternateContent>
      <mc:AlternateContent xmlns:mc="http://schemas.openxmlformats.org/markup-compatibility/2006" xmlns:p14="http://schemas.microsoft.com/office/powerpoint/2010/main">
        <mc:Choice Requires="p14">
          <p:contentPart r:id="rId684" p14:bwMode="auto">
            <p14:nvContentPartPr>
              <p14:cNvPr id="351" name="墨迹 350"/>
              <p14:cNvContentPartPr/>
              <p14:nvPr/>
            </p14:nvContentPartPr>
            <p14:xfrm>
              <a:off x="8470987" y="5882314"/>
              <a:ext cx="177772" cy="50758"/>
            </p14:xfrm>
          </p:contentPart>
        </mc:Choice>
        <mc:Fallback xmlns="">
          <p:pic>
            <p:nvPicPr>
              <p:cNvPr id="351" name="墨迹 350"/>
            </p:nvPicPr>
            <p:blipFill>
              <a:blip r:embed="rId685"/>
            </p:blipFill>
            <p:spPr>
              <a:xfrm>
                <a:off x="8470987" y="5882314"/>
                <a:ext cx="177772" cy="50758"/>
              </a:xfrm>
              <a:prstGeom prst="rect"/>
            </p:spPr>
          </p:pic>
        </mc:Fallback>
      </mc:AlternateContent>
      <mc:AlternateContent xmlns:mc="http://schemas.openxmlformats.org/markup-compatibility/2006" xmlns:p14="http://schemas.microsoft.com/office/powerpoint/2010/main">
        <mc:Choice Requires="p14">
          <p:contentPart r:id="rId686" p14:bwMode="auto">
            <p14:nvContentPartPr>
              <p14:cNvPr id="352" name="墨迹 351"/>
              <p14:cNvContentPartPr/>
              <p14:nvPr/>
            </p14:nvContentPartPr>
            <p14:xfrm>
              <a:off x="8262175" y="5284494"/>
              <a:ext cx="124158" cy="214313"/>
            </p14:xfrm>
          </p:contentPart>
        </mc:Choice>
        <mc:Fallback xmlns="">
          <p:pic>
            <p:nvPicPr>
              <p:cNvPr id="352" name="墨迹 351"/>
            </p:nvPicPr>
            <p:blipFill>
              <a:blip r:embed="rId687"/>
            </p:blipFill>
            <p:spPr>
              <a:xfrm>
                <a:off x="8262175" y="5284494"/>
                <a:ext cx="124158" cy="214313"/>
              </a:xfrm>
              <a:prstGeom prst="rect"/>
            </p:spPr>
          </p:pic>
        </mc:Fallback>
      </mc:AlternateContent>
      <mc:AlternateContent xmlns:mc="http://schemas.openxmlformats.org/markup-compatibility/2006" xmlns:p14="http://schemas.microsoft.com/office/powerpoint/2010/main">
        <mc:Choice Requires="p14">
          <p:contentPart r:id="rId688" p14:bwMode="auto">
            <p14:nvContentPartPr>
              <p14:cNvPr id="353" name="墨迹 352"/>
              <p14:cNvContentPartPr/>
              <p14:nvPr/>
            </p14:nvContentPartPr>
            <p14:xfrm>
              <a:off x="8318611" y="5290134"/>
              <a:ext cx="203168" cy="360948"/>
            </p14:xfrm>
          </p:contentPart>
        </mc:Choice>
        <mc:Fallback xmlns="">
          <p:pic>
            <p:nvPicPr>
              <p:cNvPr id="353" name="墨迹 352"/>
            </p:nvPicPr>
            <p:blipFill>
              <a:blip r:embed="rId689"/>
            </p:blipFill>
            <p:spPr>
              <a:xfrm>
                <a:off x="8318611" y="5290134"/>
                <a:ext cx="203168" cy="360948"/>
              </a:xfrm>
              <a:prstGeom prst="rect"/>
            </p:spPr>
          </p:pic>
        </mc:Fallback>
      </mc:AlternateContent>
      <mc:AlternateContent xmlns:mc="http://schemas.openxmlformats.org/markup-compatibility/2006" xmlns:p14="http://schemas.microsoft.com/office/powerpoint/2010/main">
        <mc:Choice Requires="p14">
          <p:contentPart r:id="rId690" p14:bwMode="auto">
            <p14:nvContentPartPr>
              <p14:cNvPr id="354" name="墨迹 353"/>
              <p14:cNvContentPartPr/>
              <p14:nvPr/>
            </p14:nvContentPartPr>
            <p14:xfrm>
              <a:off x="8533066" y="5323973"/>
              <a:ext cx="84654" cy="8460"/>
            </p14:xfrm>
          </p:contentPart>
        </mc:Choice>
        <mc:Fallback xmlns="">
          <p:pic>
            <p:nvPicPr>
              <p:cNvPr id="354" name="墨迹 353"/>
            </p:nvPicPr>
            <p:blipFill>
              <a:blip r:embed="rId691"/>
            </p:blipFill>
            <p:spPr>
              <a:xfrm>
                <a:off x="8533066" y="5323973"/>
                <a:ext cx="84654" cy="8460"/>
              </a:xfrm>
              <a:prstGeom prst="rect"/>
            </p:spPr>
          </p:pic>
        </mc:Fallback>
      </mc:AlternateContent>
      <mc:AlternateContent xmlns:mc="http://schemas.openxmlformats.org/markup-compatibility/2006" xmlns:p14="http://schemas.microsoft.com/office/powerpoint/2010/main">
        <mc:Choice Requires="p14">
          <p:contentPart r:id="rId692" p14:bwMode="auto">
            <p14:nvContentPartPr>
              <p14:cNvPr id="355" name="墨迹 354"/>
              <p14:cNvContentPartPr/>
              <p14:nvPr/>
            </p14:nvContentPartPr>
            <p14:xfrm>
              <a:off x="8564106" y="5273215"/>
              <a:ext cx="31039" cy="146635"/>
            </p14:xfrm>
          </p:contentPart>
        </mc:Choice>
        <mc:Fallback xmlns="">
          <p:pic>
            <p:nvPicPr>
              <p:cNvPr id="355" name="墨迹 354"/>
            </p:nvPicPr>
            <p:blipFill>
              <a:blip r:embed="rId693"/>
            </p:blipFill>
            <p:spPr>
              <a:xfrm>
                <a:off x="8564106" y="5273215"/>
                <a:ext cx="31039" cy="146635"/>
              </a:xfrm>
              <a:prstGeom prst="rect"/>
            </p:spPr>
          </p:pic>
        </mc:Fallback>
      </mc:AlternateContent>
      <mc:AlternateContent xmlns:mc="http://schemas.openxmlformats.org/markup-compatibility/2006" xmlns:p14="http://schemas.microsoft.com/office/powerpoint/2010/main">
        <mc:Choice Requires="p14">
          <p:contentPart r:id="rId694" p14:bwMode="auto">
            <p14:nvContentPartPr>
              <p14:cNvPr id="356" name="墨迹 355"/>
              <p14:cNvContentPartPr/>
              <p14:nvPr/>
            </p14:nvContentPartPr>
            <p14:xfrm>
              <a:off x="8115442" y="5290134"/>
              <a:ext cx="118515" cy="214313"/>
            </p14:xfrm>
          </p:contentPart>
        </mc:Choice>
        <mc:Fallback xmlns="">
          <p:pic>
            <p:nvPicPr>
              <p:cNvPr id="356" name="墨迹 355"/>
            </p:nvPicPr>
            <p:blipFill>
              <a:blip r:embed="rId695"/>
            </p:blipFill>
            <p:spPr>
              <a:xfrm>
                <a:off x="8115442" y="5290134"/>
                <a:ext cx="118515" cy="214313"/>
              </a:xfrm>
              <a:prstGeom prst="rect"/>
            </p:spPr>
          </p:pic>
        </mc:Fallback>
      </mc:AlternateContent>
      <mc:AlternateContent xmlns:mc="http://schemas.openxmlformats.org/markup-compatibility/2006" xmlns:p14="http://schemas.microsoft.com/office/powerpoint/2010/main">
        <mc:Choice Requires="p14">
          <p:contentPart r:id="rId696" p14:bwMode="auto">
            <p14:nvContentPartPr>
              <p14:cNvPr id="357" name="墨迹 356"/>
              <p14:cNvContentPartPr/>
              <p14:nvPr/>
            </p14:nvContentPartPr>
            <p14:xfrm>
              <a:off x="8631829" y="5290134"/>
              <a:ext cx="126980" cy="222772"/>
            </p14:xfrm>
          </p:contentPart>
        </mc:Choice>
        <mc:Fallback xmlns="">
          <p:pic>
            <p:nvPicPr>
              <p:cNvPr id="357" name="墨迹 356"/>
            </p:nvPicPr>
            <p:blipFill>
              <a:blip r:embed="rId697"/>
            </p:blipFill>
            <p:spPr>
              <a:xfrm>
                <a:off x="8631829" y="5290134"/>
                <a:ext cx="126980" cy="222772"/>
              </a:xfrm>
              <a:prstGeom prst="rect"/>
            </p:spPr>
          </p:pic>
        </mc:Fallback>
      </mc:AlternateContent>
      <mc:AlternateContent xmlns:mc="http://schemas.openxmlformats.org/markup-compatibility/2006" xmlns:p14="http://schemas.microsoft.com/office/powerpoint/2010/main">
        <mc:Choice Requires="p14">
          <p:contentPart r:id="rId698" p14:bwMode="auto">
            <p14:nvContentPartPr>
              <p14:cNvPr id="358" name="墨迹 357"/>
              <p14:cNvContentPartPr/>
              <p14:nvPr/>
            </p14:nvContentPartPr>
            <p14:xfrm>
              <a:off x="7934848" y="5211177"/>
              <a:ext cx="180595" cy="293270"/>
            </p14:xfrm>
          </p:contentPart>
        </mc:Choice>
        <mc:Fallback xmlns="">
          <p:pic>
            <p:nvPicPr>
              <p:cNvPr id="358" name="墨迹 357"/>
            </p:nvPicPr>
            <p:blipFill>
              <a:blip r:embed="rId699"/>
            </p:blipFill>
            <p:spPr>
              <a:xfrm>
                <a:off x="7934848" y="5211177"/>
                <a:ext cx="180595" cy="293270"/>
              </a:xfrm>
              <a:prstGeom prst="rect"/>
            </p:spPr>
          </p:pic>
        </mc:Fallback>
      </mc:AlternateContent>
      <mc:AlternateContent xmlns:mc="http://schemas.openxmlformats.org/markup-compatibility/2006" xmlns:p14="http://schemas.microsoft.com/office/powerpoint/2010/main">
        <mc:Choice Requires="p14">
          <p:contentPart r:id="rId700" p14:bwMode="auto">
            <p14:nvContentPartPr>
              <p14:cNvPr id="359" name="墨迹 358"/>
              <p14:cNvContentPartPr/>
              <p14:nvPr/>
            </p14:nvContentPartPr>
            <p14:xfrm>
              <a:off x="8109799" y="5160419"/>
              <a:ext cx="155198" cy="112796"/>
            </p14:xfrm>
          </p:contentPart>
        </mc:Choice>
        <mc:Fallback xmlns="">
          <p:pic>
            <p:nvPicPr>
              <p:cNvPr id="359" name="墨迹 358"/>
            </p:nvPicPr>
            <p:blipFill>
              <a:blip r:embed="rId701"/>
            </p:blipFill>
            <p:spPr>
              <a:xfrm>
                <a:off x="8109799" y="5160419"/>
                <a:ext cx="155198" cy="112796"/>
              </a:xfrm>
              <a:prstGeom prst="rect"/>
            </p:spPr>
          </p:pic>
        </mc:Fallback>
      </mc:AlternateContent>
      <mc:AlternateContent xmlns:mc="http://schemas.openxmlformats.org/markup-compatibility/2006" xmlns:p14="http://schemas.microsoft.com/office/powerpoint/2010/main">
        <mc:Choice Requires="p14">
          <p:contentPart r:id="rId702" p14:bwMode="auto">
            <p14:nvContentPartPr>
              <p14:cNvPr id="360" name="墨迹 359"/>
              <p14:cNvContentPartPr/>
              <p14:nvPr/>
            </p14:nvContentPartPr>
            <p14:xfrm>
              <a:off x="8877323" y="5340893"/>
              <a:ext cx="180594" cy="197393"/>
            </p14:xfrm>
          </p:contentPart>
        </mc:Choice>
        <mc:Fallback xmlns="">
          <p:pic>
            <p:nvPicPr>
              <p:cNvPr id="360" name="墨迹 359"/>
            </p:nvPicPr>
            <p:blipFill>
              <a:blip r:embed="rId703"/>
            </p:blipFill>
            <p:spPr>
              <a:xfrm>
                <a:off x="8877323" y="5340893"/>
                <a:ext cx="180594" cy="197393"/>
              </a:xfrm>
              <a:prstGeom prst="rect"/>
            </p:spPr>
          </p:pic>
        </mc:Fallback>
      </mc:AlternateContent>
      <mc:AlternateContent xmlns:mc="http://schemas.openxmlformats.org/markup-compatibility/2006" xmlns:p14="http://schemas.microsoft.com/office/powerpoint/2010/main">
        <mc:Choice Requires="p14">
          <p:contentPart r:id="rId704" p14:bwMode="auto">
            <p14:nvContentPartPr>
              <p14:cNvPr id="361" name="墨迹 360"/>
              <p14:cNvContentPartPr/>
              <p14:nvPr/>
            </p14:nvContentPartPr>
            <p14:xfrm>
              <a:off x="9091779" y="5386011"/>
              <a:ext cx="90297" cy="140995"/>
            </p14:xfrm>
          </p:contentPart>
        </mc:Choice>
        <mc:Fallback xmlns="">
          <p:pic>
            <p:nvPicPr>
              <p:cNvPr id="361" name="墨迹 360"/>
            </p:nvPicPr>
            <p:blipFill>
              <a:blip r:embed="rId705"/>
            </p:blipFill>
            <p:spPr>
              <a:xfrm>
                <a:off x="9091779" y="5386011"/>
                <a:ext cx="90297" cy="140995"/>
              </a:xfrm>
              <a:prstGeom prst="rect"/>
            </p:spPr>
          </p:pic>
        </mc:Fallback>
      </mc:AlternateContent>
      <mc:AlternateContent xmlns:mc="http://schemas.openxmlformats.org/markup-compatibility/2006" xmlns:p14="http://schemas.microsoft.com/office/powerpoint/2010/main">
        <mc:Choice Requires="p14">
          <p:contentPart r:id="rId706" p14:bwMode="auto">
            <p14:nvContentPartPr>
              <p14:cNvPr id="362" name="墨迹 361"/>
              <p14:cNvContentPartPr/>
              <p14:nvPr/>
            </p14:nvContentPartPr>
            <p14:xfrm>
              <a:off x="9187719" y="5402930"/>
              <a:ext cx="189059" cy="118436"/>
            </p14:xfrm>
          </p:contentPart>
        </mc:Choice>
        <mc:Fallback xmlns="">
          <p:pic>
            <p:nvPicPr>
              <p:cNvPr id="362" name="墨迹 361"/>
            </p:nvPicPr>
            <p:blipFill>
              <a:blip r:embed="rId707"/>
            </p:blipFill>
            <p:spPr>
              <a:xfrm>
                <a:off x="9187719" y="5402930"/>
                <a:ext cx="189059" cy="118436"/>
              </a:xfrm>
              <a:prstGeom prst="rect"/>
            </p:spPr>
          </p:pic>
        </mc:Fallback>
      </mc:AlternateContent>
      <mc:AlternateContent xmlns:mc="http://schemas.openxmlformats.org/markup-compatibility/2006" xmlns:p14="http://schemas.microsoft.com/office/powerpoint/2010/main">
        <mc:Choice Requires="p14">
          <p:contentPart r:id="rId708" p14:bwMode="auto">
            <p14:nvContentPartPr>
              <p14:cNvPr id="363" name="墨迹 362"/>
              <p14:cNvContentPartPr/>
              <p14:nvPr/>
            </p14:nvContentPartPr>
            <p14:xfrm>
              <a:off x="9357026" y="5408570"/>
              <a:ext cx="84653" cy="95877"/>
            </p14:xfrm>
          </p:contentPart>
        </mc:Choice>
        <mc:Fallback xmlns="">
          <p:pic>
            <p:nvPicPr>
              <p:cNvPr id="363" name="墨迹 362"/>
            </p:nvPicPr>
            <p:blipFill>
              <a:blip r:embed="rId709"/>
            </p:blipFill>
            <p:spPr>
              <a:xfrm>
                <a:off x="9357026" y="5408570"/>
                <a:ext cx="84653" cy="95877"/>
              </a:xfrm>
              <a:prstGeom prst="rect"/>
            </p:spPr>
          </p:pic>
        </mc:Fallback>
      </mc:AlternateContent>
      <mc:AlternateContent xmlns:mc="http://schemas.openxmlformats.org/markup-compatibility/2006" xmlns:p14="http://schemas.microsoft.com/office/powerpoint/2010/main">
        <mc:Choice Requires="p14">
          <p:contentPart r:id="rId710" p14:bwMode="auto">
            <p14:nvContentPartPr>
              <p14:cNvPr id="364" name="墨迹 363"/>
              <p14:cNvContentPartPr/>
              <p14:nvPr/>
            </p14:nvContentPartPr>
            <p14:xfrm>
              <a:off x="9436036" y="5436769"/>
              <a:ext cx="90297" cy="78957"/>
            </p14:xfrm>
          </p:contentPart>
        </mc:Choice>
        <mc:Fallback xmlns="">
          <p:pic>
            <p:nvPicPr>
              <p:cNvPr id="364" name="墨迹 363"/>
            </p:nvPicPr>
            <p:blipFill>
              <a:blip r:embed="rId711"/>
            </p:blipFill>
            <p:spPr>
              <a:xfrm>
                <a:off x="9436036" y="5436769"/>
                <a:ext cx="90297" cy="78957"/>
              </a:xfrm>
              <a:prstGeom prst="rect"/>
            </p:spPr>
          </p:pic>
        </mc:Fallback>
      </mc:AlternateContent>
      <mc:AlternateContent xmlns:mc="http://schemas.openxmlformats.org/markup-compatibility/2006" xmlns:p14="http://schemas.microsoft.com/office/powerpoint/2010/main">
        <mc:Choice Requires="p14">
          <p:contentPart r:id="rId712" p14:bwMode="auto">
            <p14:nvContentPartPr>
              <p14:cNvPr id="365" name="墨迹 364"/>
              <p14:cNvContentPartPr/>
              <p14:nvPr/>
            </p14:nvContentPartPr>
            <p14:xfrm>
              <a:off x="9455788" y="5453689"/>
              <a:ext cx="64901" cy="214312"/>
            </p14:xfrm>
          </p:contentPart>
        </mc:Choice>
        <mc:Fallback xmlns="">
          <p:pic>
            <p:nvPicPr>
              <p:cNvPr id="365" name="墨迹 364"/>
            </p:nvPicPr>
            <p:blipFill>
              <a:blip r:embed="rId713"/>
            </p:blipFill>
            <p:spPr>
              <a:xfrm>
                <a:off x="9455788" y="5453689"/>
                <a:ext cx="64901" cy="214312"/>
              </a:xfrm>
              <a:prstGeom prst="rect"/>
            </p:spPr>
          </p:pic>
        </mc:Fallback>
      </mc:AlternateContent>
      <mc:AlternateContent xmlns:mc="http://schemas.openxmlformats.org/markup-compatibility/2006" xmlns:p14="http://schemas.microsoft.com/office/powerpoint/2010/main">
        <mc:Choice Requires="p14">
          <p:contentPart r:id="rId714" p14:bwMode="auto">
            <p14:nvContentPartPr>
              <p14:cNvPr id="366" name="墨迹 365"/>
              <p14:cNvContentPartPr/>
              <p14:nvPr/>
            </p14:nvContentPartPr>
            <p14:xfrm>
              <a:off x="9509402" y="5346533"/>
              <a:ext cx="70545" cy="101516"/>
            </p14:xfrm>
          </p:contentPart>
        </mc:Choice>
        <mc:Fallback xmlns="">
          <p:pic>
            <p:nvPicPr>
              <p:cNvPr id="366" name="墨迹 365"/>
            </p:nvPicPr>
            <p:blipFill>
              <a:blip r:embed="rId715"/>
            </p:blipFill>
            <p:spPr>
              <a:xfrm>
                <a:off x="9509402" y="5346533"/>
                <a:ext cx="70545" cy="101516"/>
              </a:xfrm>
              <a:prstGeom prst="rect"/>
            </p:spPr>
          </p:pic>
        </mc:Fallback>
      </mc:AlternateContent>
      <mc:AlternateContent xmlns:mc="http://schemas.openxmlformats.org/markup-compatibility/2006" xmlns:p14="http://schemas.microsoft.com/office/powerpoint/2010/main">
        <mc:Choice Requires="p14">
          <p:contentPart r:id="rId716" p14:bwMode="auto">
            <p14:nvContentPartPr>
              <p14:cNvPr id="367" name="墨迹 366"/>
              <p14:cNvContentPartPr/>
              <p14:nvPr/>
            </p14:nvContentPartPr>
            <p14:xfrm>
              <a:off x="9594056" y="5391651"/>
              <a:ext cx="62079" cy="5640"/>
            </p14:xfrm>
          </p:contentPart>
        </mc:Choice>
        <mc:Fallback xmlns="">
          <p:pic>
            <p:nvPicPr>
              <p:cNvPr id="367" name="墨迹 366"/>
            </p:nvPicPr>
            <p:blipFill>
              <a:blip r:embed="rId717"/>
            </p:blipFill>
            <p:spPr>
              <a:xfrm>
                <a:off x="9594056" y="5391651"/>
                <a:ext cx="62079" cy="5640"/>
              </a:xfrm>
              <a:prstGeom prst="rect"/>
            </p:spPr>
          </p:pic>
        </mc:Fallback>
      </mc:AlternateContent>
      <mc:AlternateContent xmlns:mc="http://schemas.openxmlformats.org/markup-compatibility/2006" xmlns:p14="http://schemas.microsoft.com/office/powerpoint/2010/main">
        <mc:Choice Requires="p14">
          <p:contentPart r:id="rId718" p14:bwMode="auto">
            <p14:nvContentPartPr>
              <p14:cNvPr id="368" name="墨迹 367"/>
              <p14:cNvContentPartPr/>
              <p14:nvPr/>
            </p14:nvContentPartPr>
            <p14:xfrm>
              <a:off x="9630739" y="5329613"/>
              <a:ext cx="98762" cy="242512"/>
            </p14:xfrm>
          </p:contentPart>
        </mc:Choice>
        <mc:Fallback xmlns="">
          <p:pic>
            <p:nvPicPr>
              <p:cNvPr id="368" name="墨迹 367"/>
            </p:nvPicPr>
            <p:blipFill>
              <a:blip r:embed="rId719"/>
            </p:blipFill>
            <p:spPr>
              <a:xfrm>
                <a:off x="9630739" y="5329613"/>
                <a:ext cx="98762" cy="242512"/>
              </a:xfrm>
              <a:prstGeom prst="rect"/>
            </p:spPr>
          </p:pic>
        </mc:Fallback>
      </mc:AlternateContent>
      <mc:AlternateContent xmlns:mc="http://schemas.openxmlformats.org/markup-compatibility/2006" xmlns:p14="http://schemas.microsoft.com/office/powerpoint/2010/main">
        <mc:Choice Requires="p14">
          <p:contentPart r:id="rId720" p14:bwMode="auto">
            <p14:nvContentPartPr>
              <p14:cNvPr id="369" name="墨迹 368"/>
              <p14:cNvContentPartPr/>
              <p14:nvPr/>
            </p14:nvContentPartPr>
            <p14:xfrm>
              <a:off x="9842372" y="5352172"/>
              <a:ext cx="158020" cy="36659"/>
            </p14:xfrm>
          </p:contentPart>
        </mc:Choice>
        <mc:Fallback xmlns="">
          <p:pic>
            <p:nvPicPr>
              <p:cNvPr id="369" name="墨迹 368"/>
            </p:nvPicPr>
            <p:blipFill>
              <a:blip r:embed="rId721"/>
            </p:blipFill>
            <p:spPr>
              <a:xfrm>
                <a:off x="9842372" y="5352172"/>
                <a:ext cx="158020" cy="36659"/>
              </a:xfrm>
              <a:prstGeom prst="rect"/>
            </p:spPr>
          </p:pic>
        </mc:Fallback>
      </mc:AlternateContent>
      <mc:AlternateContent xmlns:mc="http://schemas.openxmlformats.org/markup-compatibility/2006" xmlns:p14="http://schemas.microsoft.com/office/powerpoint/2010/main">
        <mc:Choice Requires="p14">
          <p:contentPart r:id="rId722" p14:bwMode="auto">
            <p14:nvContentPartPr>
              <p14:cNvPr id="370" name="墨迹 369"/>
              <p14:cNvContentPartPr/>
              <p14:nvPr/>
            </p14:nvContentPartPr>
            <p14:xfrm>
              <a:off x="9802868" y="5439589"/>
              <a:ext cx="228564" cy="14100"/>
            </p14:xfrm>
          </p:contentPart>
        </mc:Choice>
        <mc:Fallback xmlns="">
          <p:pic>
            <p:nvPicPr>
              <p:cNvPr id="370" name="墨迹 369"/>
            </p:nvPicPr>
            <p:blipFill>
              <a:blip r:embed="rId723"/>
            </p:blipFill>
            <p:spPr>
              <a:xfrm>
                <a:off x="9802868" y="5439589"/>
                <a:ext cx="228564" cy="14100"/>
              </a:xfrm>
              <a:prstGeom prst="rect"/>
            </p:spPr>
          </p:pic>
        </mc:Fallback>
      </mc:AlternateContent>
      <mc:AlternateContent xmlns:mc="http://schemas.openxmlformats.org/markup-compatibility/2006" xmlns:p14="http://schemas.microsoft.com/office/powerpoint/2010/main">
        <mc:Choice Requires="p14">
          <p:contentPart r:id="rId724" p14:bwMode="auto">
            <p14:nvContentPartPr>
              <p14:cNvPr id="371" name="墨迹 370"/>
              <p14:cNvContentPartPr/>
              <p14:nvPr/>
            </p14:nvContentPartPr>
            <p14:xfrm>
              <a:off x="10056828" y="5233736"/>
              <a:ext cx="28218" cy="346848"/>
            </p14:xfrm>
          </p:contentPart>
        </mc:Choice>
        <mc:Fallback xmlns="">
          <p:pic>
            <p:nvPicPr>
              <p:cNvPr id="371" name="墨迹 370"/>
            </p:nvPicPr>
            <p:blipFill>
              <a:blip r:embed="rId725"/>
            </p:blipFill>
            <p:spPr>
              <a:xfrm>
                <a:off x="10056828" y="5233736"/>
                <a:ext cx="28218" cy="346848"/>
              </a:xfrm>
              <a:prstGeom prst="rect"/>
            </p:spPr>
          </p:pic>
        </mc:Fallback>
      </mc:AlternateContent>
      <mc:AlternateContent xmlns:mc="http://schemas.openxmlformats.org/markup-compatibility/2006" xmlns:p14="http://schemas.microsoft.com/office/powerpoint/2010/main">
        <mc:Choice Requires="p14">
          <p:contentPart r:id="rId726" p14:bwMode="auto">
            <p14:nvContentPartPr>
              <p14:cNvPr id="372" name="墨迹 371"/>
              <p14:cNvContentPartPr/>
              <p14:nvPr/>
            </p14:nvContentPartPr>
            <p14:xfrm>
              <a:off x="10085046" y="5335253"/>
              <a:ext cx="146733" cy="135355"/>
            </p14:xfrm>
          </p:contentPart>
        </mc:Choice>
        <mc:Fallback xmlns="">
          <p:pic>
            <p:nvPicPr>
              <p:cNvPr id="372" name="墨迹 371"/>
            </p:nvPicPr>
            <p:blipFill>
              <a:blip r:embed="rId727"/>
            </p:blipFill>
            <p:spPr>
              <a:xfrm>
                <a:off x="10085046" y="5335253"/>
                <a:ext cx="146733" cy="135355"/>
              </a:xfrm>
              <a:prstGeom prst="rect"/>
            </p:spPr>
          </p:pic>
        </mc:Fallback>
      </mc:AlternateContent>
      <mc:AlternateContent xmlns:mc="http://schemas.openxmlformats.org/markup-compatibility/2006" xmlns:p14="http://schemas.microsoft.com/office/powerpoint/2010/main">
        <mc:Choice Requires="p14">
          <p:contentPart r:id="rId728" p14:bwMode="auto">
            <p14:nvContentPartPr>
              <p14:cNvPr id="373" name="墨迹 372"/>
              <p14:cNvContentPartPr/>
              <p14:nvPr/>
            </p14:nvContentPartPr>
            <p14:xfrm>
              <a:off x="10180986" y="5380371"/>
              <a:ext cx="169307" cy="313009"/>
            </p14:xfrm>
          </p:contentPart>
        </mc:Choice>
        <mc:Fallback xmlns="">
          <p:pic>
            <p:nvPicPr>
              <p:cNvPr id="373" name="墨迹 372"/>
            </p:nvPicPr>
            <p:blipFill>
              <a:blip r:embed="rId729"/>
            </p:blipFill>
            <p:spPr>
              <a:xfrm>
                <a:off x="10180986" y="5380371"/>
                <a:ext cx="169307" cy="313009"/>
              </a:xfrm>
              <a:prstGeom prst="rect"/>
            </p:spPr>
          </p:pic>
        </mc:Fallback>
      </mc:AlternateContent>
      <mc:AlternateContent xmlns:mc="http://schemas.openxmlformats.org/markup-compatibility/2006" xmlns:p14="http://schemas.microsoft.com/office/powerpoint/2010/main">
        <mc:Choice Requires="p14">
          <p:contentPart r:id="rId730" p14:bwMode="auto">
            <p14:nvContentPartPr>
              <p14:cNvPr id="374" name="墨迹 373"/>
              <p14:cNvContentPartPr/>
              <p14:nvPr/>
            </p14:nvContentPartPr>
            <p14:xfrm>
              <a:off x="10327719" y="5391651"/>
              <a:ext cx="141089" cy="138175"/>
            </p14:xfrm>
          </p:contentPart>
        </mc:Choice>
        <mc:Fallback xmlns="">
          <p:pic>
            <p:nvPicPr>
              <p:cNvPr id="374" name="墨迹 373"/>
            </p:nvPicPr>
            <p:blipFill>
              <a:blip r:embed="rId731"/>
            </p:blipFill>
            <p:spPr>
              <a:xfrm>
                <a:off x="10327719" y="5391651"/>
                <a:ext cx="141089" cy="138175"/>
              </a:xfrm>
              <a:prstGeom prst="rect"/>
            </p:spPr>
          </p:pic>
        </mc:Fallback>
      </mc:AlternateContent>
      <mc:AlternateContent xmlns:mc="http://schemas.openxmlformats.org/markup-compatibility/2006" xmlns:p14="http://schemas.microsoft.com/office/powerpoint/2010/main">
        <mc:Choice Requires="p14">
          <p:contentPart r:id="rId732" p14:bwMode="auto">
            <p14:nvContentPartPr>
              <p14:cNvPr id="375" name="墨迹 374"/>
              <p14:cNvContentPartPr/>
              <p14:nvPr/>
            </p14:nvContentPartPr>
            <p14:xfrm>
              <a:off x="8741878" y="5673641"/>
              <a:ext cx="1185148" cy="620378"/>
            </p14:xfrm>
          </p:contentPart>
        </mc:Choice>
        <mc:Fallback xmlns="">
          <p:pic>
            <p:nvPicPr>
              <p:cNvPr id="375" name="墨迹 374"/>
            </p:nvPicPr>
            <p:blipFill>
              <a:blip r:embed="rId733"/>
            </p:blipFill>
            <p:spPr>
              <a:xfrm>
                <a:off x="8741878" y="5673641"/>
                <a:ext cx="1185148" cy="620378"/>
              </a:xfrm>
              <a:prstGeom prst="rect"/>
            </p:spPr>
          </p:pic>
        </mc:Fallback>
      </mc:AlternateContent>
      <mc:AlternateContent xmlns:mc="http://schemas.openxmlformats.org/markup-compatibility/2006" xmlns:p14="http://schemas.microsoft.com/office/powerpoint/2010/main">
        <mc:Choice Requires="p14">
          <p:contentPart r:id="rId734" p14:bwMode="auto">
            <p14:nvContentPartPr>
              <p14:cNvPr id="376" name="墨迹 375"/>
              <p14:cNvContentPartPr/>
              <p14:nvPr/>
            </p14:nvContentPartPr>
            <p14:xfrm>
              <a:off x="8967620" y="6000750"/>
              <a:ext cx="778812" cy="11279"/>
            </p14:xfrm>
          </p:contentPart>
        </mc:Choice>
        <mc:Fallback xmlns="">
          <p:pic>
            <p:nvPicPr>
              <p:cNvPr id="376" name="墨迹 375"/>
            </p:nvPicPr>
            <p:blipFill>
              <a:blip r:embed="rId735"/>
            </p:blipFill>
            <p:spPr>
              <a:xfrm>
                <a:off x="8967620" y="6000750"/>
                <a:ext cx="778812" cy="11279"/>
              </a:xfrm>
              <a:prstGeom prst="rect"/>
            </p:spPr>
          </p:pic>
        </mc:Fallback>
      </mc:AlternateContent>
      <mc:AlternateContent xmlns:mc="http://schemas.openxmlformats.org/markup-compatibility/2006" xmlns:p14="http://schemas.microsoft.com/office/powerpoint/2010/main">
        <mc:Choice Requires="p14">
          <p:contentPart r:id="rId736" p14:bwMode="auto">
            <p14:nvContentPartPr>
              <p14:cNvPr id="377" name="墨迹 376"/>
              <p14:cNvContentPartPr/>
              <p14:nvPr/>
            </p14:nvContentPartPr>
            <p14:xfrm>
              <a:off x="9204650" y="5786437"/>
              <a:ext cx="45148" cy="225592"/>
            </p14:xfrm>
          </p:contentPart>
        </mc:Choice>
        <mc:Fallback xmlns="">
          <p:pic>
            <p:nvPicPr>
              <p:cNvPr id="377" name="墨迹 376"/>
            </p:nvPicPr>
            <p:blipFill>
              <a:blip r:embed="rId737"/>
            </p:blipFill>
            <p:spPr>
              <a:xfrm>
                <a:off x="9204650" y="5786437"/>
                <a:ext cx="45148" cy="225592"/>
              </a:xfrm>
              <a:prstGeom prst="rect"/>
            </p:spPr>
          </p:pic>
        </mc:Fallback>
      </mc:AlternateContent>
      <mc:AlternateContent xmlns:mc="http://schemas.openxmlformats.org/markup-compatibility/2006" xmlns:p14="http://schemas.microsoft.com/office/powerpoint/2010/main">
        <mc:Choice Requires="p14">
          <p:contentPart r:id="rId738" p14:bwMode="auto">
            <p14:nvContentPartPr>
              <p14:cNvPr id="378" name="墨迹 377"/>
              <p14:cNvContentPartPr/>
              <p14:nvPr/>
            </p14:nvContentPartPr>
            <p14:xfrm>
              <a:off x="9294947" y="5837195"/>
              <a:ext cx="95941" cy="146635"/>
            </p14:xfrm>
          </p:contentPart>
        </mc:Choice>
        <mc:Fallback xmlns="">
          <p:pic>
            <p:nvPicPr>
              <p:cNvPr id="378" name="墨迹 377"/>
            </p:nvPicPr>
            <p:blipFill>
              <a:blip r:embed="rId739"/>
            </p:blipFill>
            <p:spPr>
              <a:xfrm>
                <a:off x="9294947" y="5837195"/>
                <a:ext cx="95941" cy="146635"/>
              </a:xfrm>
              <a:prstGeom prst="rect"/>
            </p:spPr>
          </p:pic>
        </mc:Fallback>
      </mc:AlternateContent>
      <mc:AlternateContent xmlns:mc="http://schemas.openxmlformats.org/markup-compatibility/2006" xmlns:p14="http://schemas.microsoft.com/office/powerpoint/2010/main">
        <mc:Choice Requires="p14">
          <p:contentPart r:id="rId740" p14:bwMode="auto">
            <p14:nvContentPartPr>
              <p14:cNvPr id="379" name="墨迹 378"/>
              <p14:cNvContentPartPr/>
              <p14:nvPr/>
            </p14:nvContentPartPr>
            <p14:xfrm>
              <a:off x="9447323" y="5797716"/>
              <a:ext cx="101584" cy="5640"/>
            </p14:xfrm>
          </p:contentPart>
        </mc:Choice>
        <mc:Fallback xmlns="">
          <p:pic>
            <p:nvPicPr>
              <p:cNvPr id="379" name="墨迹 378"/>
            </p:nvPicPr>
            <p:blipFill>
              <a:blip r:embed="rId741"/>
            </p:blipFill>
            <p:spPr>
              <a:xfrm>
                <a:off x="9447323" y="5797716"/>
                <a:ext cx="101584" cy="5640"/>
              </a:xfrm>
              <a:prstGeom prst="rect"/>
            </p:spPr>
          </p:pic>
        </mc:Fallback>
      </mc:AlternateContent>
      <mc:AlternateContent xmlns:mc="http://schemas.openxmlformats.org/markup-compatibility/2006" xmlns:p14="http://schemas.microsoft.com/office/powerpoint/2010/main">
        <mc:Choice Requires="p14">
          <p:contentPart r:id="rId742" p14:bwMode="auto">
            <p14:nvContentPartPr>
              <p14:cNvPr id="380" name="墨迹 379"/>
              <p14:cNvContentPartPr/>
              <p14:nvPr/>
            </p14:nvContentPartPr>
            <p14:xfrm>
              <a:off x="9554551" y="5763878"/>
              <a:ext cx="33861" cy="121256"/>
            </p14:xfrm>
          </p:contentPart>
        </mc:Choice>
        <mc:Fallback xmlns="">
          <p:pic>
            <p:nvPicPr>
              <p:cNvPr id="380" name="墨迹 379"/>
            </p:nvPicPr>
            <p:blipFill>
              <a:blip r:embed="rId743"/>
            </p:blipFill>
            <p:spPr>
              <a:xfrm>
                <a:off x="9554551" y="5763878"/>
                <a:ext cx="33861" cy="121256"/>
              </a:xfrm>
              <a:prstGeom prst="rect"/>
            </p:spPr>
          </p:pic>
        </mc:Fallback>
      </mc:AlternateContent>
      <mc:AlternateContent xmlns:mc="http://schemas.openxmlformats.org/markup-compatibility/2006" xmlns:p14="http://schemas.microsoft.com/office/powerpoint/2010/main">
        <mc:Choice Requires="p14">
          <p:contentPart r:id="rId744" p14:bwMode="auto">
            <p14:nvContentPartPr>
              <p14:cNvPr id="381" name="墨迹 380"/>
              <p14:cNvContentPartPr/>
              <p14:nvPr/>
            </p14:nvContentPartPr>
            <p14:xfrm>
              <a:off x="9616630" y="5763878"/>
              <a:ext cx="45148" cy="149455"/>
            </p14:xfrm>
          </p:contentPart>
        </mc:Choice>
        <mc:Fallback xmlns="">
          <p:pic>
            <p:nvPicPr>
              <p:cNvPr id="381" name="墨迹 380"/>
            </p:nvPicPr>
            <p:blipFill>
              <a:blip r:embed="rId745"/>
            </p:blipFill>
            <p:spPr>
              <a:xfrm>
                <a:off x="9616630" y="5763878"/>
                <a:ext cx="45148" cy="149455"/>
              </a:xfrm>
              <a:prstGeom prst="rect"/>
            </p:spPr>
          </p:pic>
        </mc:Fallback>
      </mc:AlternateContent>
      <mc:AlternateContent xmlns:mc="http://schemas.openxmlformats.org/markup-compatibility/2006" xmlns:p14="http://schemas.microsoft.com/office/powerpoint/2010/main">
        <mc:Choice Requires="p14">
          <p:contentPart r:id="rId746" p14:bwMode="auto">
            <p14:nvContentPartPr>
              <p14:cNvPr id="382" name="墨迹 381"/>
              <p14:cNvContentPartPr/>
              <p14:nvPr/>
            </p14:nvContentPartPr>
            <p14:xfrm>
              <a:off x="9673066" y="5842835"/>
              <a:ext cx="25396" cy="33838"/>
            </p14:xfrm>
          </p:contentPart>
        </mc:Choice>
        <mc:Fallback xmlns="">
          <p:pic>
            <p:nvPicPr>
              <p:cNvPr id="382" name="墨迹 381"/>
            </p:nvPicPr>
            <p:blipFill>
              <a:blip r:embed="rId747"/>
            </p:blipFill>
            <p:spPr>
              <a:xfrm>
                <a:off x="9673066" y="5842835"/>
                <a:ext cx="25396" cy="33838"/>
              </a:xfrm>
              <a:prstGeom prst="rect"/>
            </p:spPr>
          </p:pic>
        </mc:Fallback>
      </mc:AlternateContent>
      <mc:AlternateContent xmlns:mc="http://schemas.openxmlformats.org/markup-compatibility/2006" xmlns:p14="http://schemas.microsoft.com/office/powerpoint/2010/main">
        <mc:Choice Requires="p14">
          <p:contentPart r:id="rId748" p14:bwMode="auto">
            <p14:nvContentPartPr>
              <p14:cNvPr id="383" name="墨迹 382"/>
              <p14:cNvContentPartPr/>
              <p14:nvPr/>
            </p14:nvContentPartPr>
            <p14:xfrm>
              <a:off x="9740788" y="5763878"/>
              <a:ext cx="67723" cy="200213"/>
            </p14:xfrm>
          </p:contentPart>
        </mc:Choice>
        <mc:Fallback xmlns="">
          <p:pic>
            <p:nvPicPr>
              <p:cNvPr id="383" name="墨迹 382"/>
            </p:nvPicPr>
            <p:blipFill>
              <a:blip r:embed="rId749"/>
            </p:blipFill>
            <p:spPr>
              <a:xfrm>
                <a:off x="9740788" y="5763878"/>
                <a:ext cx="67723" cy="200213"/>
              </a:xfrm>
              <a:prstGeom prst="rect"/>
            </p:spPr>
          </p:pic>
        </mc:Fallback>
      </mc:AlternateContent>
      <mc:AlternateContent xmlns:mc="http://schemas.openxmlformats.org/markup-compatibility/2006" xmlns:p14="http://schemas.microsoft.com/office/powerpoint/2010/main">
        <mc:Choice Requires="p14">
          <p:contentPart r:id="rId750" p14:bwMode="auto">
            <p14:nvContentPartPr>
              <p14:cNvPr id="384" name="墨迹 383"/>
              <p14:cNvContentPartPr/>
              <p14:nvPr/>
            </p14:nvContentPartPr>
            <p14:xfrm>
              <a:off x="9294947" y="6102266"/>
              <a:ext cx="84654" cy="129715"/>
            </p14:xfrm>
          </p:contentPart>
        </mc:Choice>
        <mc:Fallback xmlns="">
          <p:pic>
            <p:nvPicPr>
              <p:cNvPr id="384" name="墨迹 383"/>
            </p:nvPicPr>
            <p:blipFill>
              <a:blip r:embed="rId751"/>
            </p:blipFill>
            <p:spPr>
              <a:xfrm>
                <a:off x="9294947" y="6102266"/>
                <a:ext cx="84654" cy="129715"/>
              </a:xfrm>
              <a:prstGeom prst="rect"/>
            </p:spPr>
          </p:pic>
        </mc:Fallback>
      </mc:AlternateContent>
      <mc:AlternateContent xmlns:mc="http://schemas.openxmlformats.org/markup-compatibility/2006" xmlns:p14="http://schemas.microsoft.com/office/powerpoint/2010/main">
        <mc:Choice Requires="p14">
          <p:contentPart r:id="rId752" p14:bwMode="auto">
            <p14:nvContentPartPr>
              <p14:cNvPr id="385" name="墨迹 384"/>
              <p14:cNvContentPartPr/>
              <p14:nvPr/>
            </p14:nvContentPartPr>
            <p14:xfrm>
              <a:off x="9419105" y="6136105"/>
              <a:ext cx="93119" cy="64857"/>
            </p14:xfrm>
          </p:contentPart>
        </mc:Choice>
        <mc:Fallback xmlns="">
          <p:pic>
            <p:nvPicPr>
              <p:cNvPr id="385" name="墨迹 384"/>
            </p:nvPicPr>
            <p:blipFill>
              <a:blip r:embed="rId753"/>
            </p:blipFill>
            <p:spPr>
              <a:xfrm>
                <a:off x="9419105" y="6136105"/>
                <a:ext cx="93119" cy="64857"/>
              </a:xfrm>
              <a:prstGeom prst="rect"/>
            </p:spPr>
          </p:pic>
        </mc:Fallback>
      </mc:AlternateContent>
      <mc:AlternateContent xmlns:mc="http://schemas.openxmlformats.org/markup-compatibility/2006" xmlns:p14="http://schemas.microsoft.com/office/powerpoint/2010/main">
        <mc:Choice Requires="p14">
          <p:contentPart r:id="rId754" p14:bwMode="auto">
            <p14:nvContentPartPr>
              <p14:cNvPr id="386" name="墨迹 385"/>
              <p14:cNvContentPartPr/>
              <p14:nvPr/>
            </p14:nvContentPartPr>
            <p14:xfrm>
              <a:off x="9563016" y="6085347"/>
              <a:ext cx="36683" cy="228412"/>
            </p14:xfrm>
          </p:contentPart>
        </mc:Choice>
        <mc:Fallback xmlns="">
          <p:pic>
            <p:nvPicPr>
              <p:cNvPr id="386" name="墨迹 385"/>
            </p:nvPicPr>
            <p:blipFill>
              <a:blip r:embed="rId755"/>
            </p:blipFill>
            <p:spPr>
              <a:xfrm>
                <a:off x="9563016" y="6085347"/>
                <a:ext cx="36683" cy="228412"/>
              </a:xfrm>
              <a:prstGeom prst="rect"/>
            </p:spPr>
          </p:pic>
        </mc:Fallback>
      </mc:AlternateContent>
      <mc:AlternateContent xmlns:mc="http://schemas.openxmlformats.org/markup-compatibility/2006" xmlns:p14="http://schemas.microsoft.com/office/powerpoint/2010/main">
        <mc:Choice Requires="p14">
          <p:contentPart r:id="rId756" p14:bwMode="auto">
            <p14:nvContentPartPr>
              <p14:cNvPr id="387" name="墨迹 386"/>
              <p14:cNvContentPartPr/>
              <p14:nvPr/>
            </p14:nvContentPartPr>
            <p14:xfrm>
              <a:off x="9689997" y="6012029"/>
              <a:ext cx="211633" cy="22559"/>
            </p14:xfrm>
          </p:contentPart>
        </mc:Choice>
        <mc:Fallback xmlns="">
          <p:pic>
            <p:nvPicPr>
              <p:cNvPr id="387" name="墨迹 386"/>
            </p:nvPicPr>
            <p:blipFill>
              <a:blip r:embed="rId757"/>
            </p:blipFill>
            <p:spPr>
              <a:xfrm>
                <a:off x="9689997" y="6012029"/>
                <a:ext cx="211633" cy="22559"/>
              </a:xfrm>
              <a:prstGeom prst="rect"/>
            </p:spPr>
          </p:pic>
        </mc:Fallback>
      </mc:AlternateContent>
      <mc:AlternateContent xmlns:mc="http://schemas.openxmlformats.org/markup-compatibility/2006" xmlns:p14="http://schemas.microsoft.com/office/powerpoint/2010/main">
        <mc:Choice Requires="p14">
          <p:contentPart r:id="rId758" p14:bwMode="auto">
            <p14:nvContentPartPr>
              <p14:cNvPr id="388" name="墨迹 387"/>
              <p14:cNvContentPartPr/>
              <p14:nvPr/>
            </p14:nvContentPartPr>
            <p14:xfrm>
              <a:off x="10090689" y="5961271"/>
              <a:ext cx="135445" cy="33839"/>
            </p14:xfrm>
          </p:contentPart>
        </mc:Choice>
        <mc:Fallback xmlns="">
          <p:pic>
            <p:nvPicPr>
              <p:cNvPr id="388" name="墨迹 387"/>
            </p:nvPicPr>
            <p:blipFill>
              <a:blip r:embed="rId759"/>
            </p:blipFill>
            <p:spPr>
              <a:xfrm>
                <a:off x="10090689" y="5961271"/>
                <a:ext cx="135445" cy="33839"/>
              </a:xfrm>
              <a:prstGeom prst="rect"/>
            </p:spPr>
          </p:pic>
        </mc:Fallback>
      </mc:AlternateContent>
      <mc:AlternateContent xmlns:mc="http://schemas.openxmlformats.org/markup-compatibility/2006" xmlns:p14="http://schemas.microsoft.com/office/powerpoint/2010/main">
        <mc:Choice Requires="p14">
          <p:contentPart r:id="rId760" p14:bwMode="auto">
            <p14:nvContentPartPr>
              <p14:cNvPr id="389" name="墨迹 388"/>
              <p14:cNvContentPartPr/>
              <p14:nvPr/>
            </p14:nvContentPartPr>
            <p14:xfrm>
              <a:off x="10056828" y="6034588"/>
              <a:ext cx="197525" cy="16919"/>
            </p14:xfrm>
          </p:contentPart>
        </mc:Choice>
        <mc:Fallback xmlns="">
          <p:pic>
            <p:nvPicPr>
              <p:cNvPr id="389" name="墨迹 388"/>
            </p:nvPicPr>
            <p:blipFill>
              <a:blip r:embed="rId761"/>
            </p:blipFill>
            <p:spPr>
              <a:xfrm>
                <a:off x="10056828" y="6034588"/>
                <a:ext cx="197525" cy="16919"/>
              </a:xfrm>
              <a:prstGeom prst="rect"/>
            </p:spPr>
          </p:pic>
        </mc:Fallback>
      </mc:AlternateContent>
      <mc:AlternateContent xmlns:mc="http://schemas.openxmlformats.org/markup-compatibility/2006" xmlns:p14="http://schemas.microsoft.com/office/powerpoint/2010/main">
        <mc:Choice Requires="p14">
          <p:contentPart r:id="rId762" p14:bwMode="auto">
            <p14:nvContentPartPr>
              <p14:cNvPr id="390" name="墨迹 389"/>
              <p14:cNvContentPartPr/>
              <p14:nvPr/>
            </p14:nvContentPartPr>
            <p14:xfrm>
              <a:off x="10305145" y="5871034"/>
              <a:ext cx="73366" cy="276350"/>
            </p14:xfrm>
          </p:contentPart>
        </mc:Choice>
        <mc:Fallback xmlns="">
          <p:pic>
            <p:nvPicPr>
              <p:cNvPr id="390" name="墨迹 389"/>
            </p:nvPicPr>
            <p:blipFill>
              <a:blip r:embed="rId763"/>
            </p:blipFill>
            <p:spPr>
              <a:xfrm>
                <a:off x="10305145" y="5871034"/>
                <a:ext cx="73366" cy="276350"/>
              </a:xfrm>
              <a:prstGeom prst="rect"/>
            </p:spPr>
          </p:pic>
        </mc:Fallback>
      </mc:AlternateContent>
      <mc:AlternateContent xmlns:mc="http://schemas.openxmlformats.org/markup-compatibility/2006" xmlns:p14="http://schemas.microsoft.com/office/powerpoint/2010/main">
        <mc:Choice Requires="p14">
          <p:contentPart r:id="rId764" p14:bwMode="auto">
            <p14:nvContentPartPr>
              <p14:cNvPr id="391" name="墨迹 390"/>
              <p14:cNvContentPartPr/>
              <p14:nvPr/>
            </p14:nvContentPartPr>
            <p14:xfrm>
              <a:off x="10429303" y="5927432"/>
              <a:ext cx="90296" cy="163554"/>
            </p14:xfrm>
          </p:contentPart>
        </mc:Choice>
        <mc:Fallback xmlns="">
          <p:pic>
            <p:nvPicPr>
              <p:cNvPr id="391" name="墨迹 390"/>
            </p:nvPicPr>
            <p:blipFill>
              <a:blip r:embed="rId765"/>
            </p:blipFill>
            <p:spPr>
              <a:xfrm>
                <a:off x="10429303" y="5927432"/>
                <a:ext cx="90296" cy="163554"/>
              </a:xfrm>
              <a:prstGeom prst="rect"/>
            </p:spPr>
          </p:pic>
        </mc:Fallback>
      </mc:AlternateContent>
      <mc:AlternateContent xmlns:mc="http://schemas.openxmlformats.org/markup-compatibility/2006" xmlns:p14="http://schemas.microsoft.com/office/powerpoint/2010/main">
        <mc:Choice Requires="p14">
          <p:contentPart r:id="rId766" p14:bwMode="auto">
            <p14:nvContentPartPr>
              <p14:cNvPr id="392" name="墨迹 391"/>
              <p14:cNvContentPartPr/>
              <p14:nvPr/>
            </p14:nvContentPartPr>
            <p14:xfrm>
              <a:off x="10609897" y="5854115"/>
              <a:ext cx="121337" cy="22559"/>
            </p14:xfrm>
          </p:contentPart>
        </mc:Choice>
        <mc:Fallback xmlns="">
          <p:pic>
            <p:nvPicPr>
              <p:cNvPr id="392" name="墨迹 391"/>
            </p:nvPicPr>
            <p:blipFill>
              <a:blip r:embed="rId767"/>
            </p:blipFill>
            <p:spPr>
              <a:xfrm>
                <a:off x="10609897" y="5854115"/>
                <a:ext cx="121337" cy="22559"/>
              </a:xfrm>
              <a:prstGeom prst="rect"/>
            </p:spPr>
          </p:pic>
        </mc:Fallback>
      </mc:AlternateContent>
      <mc:AlternateContent xmlns:mc="http://schemas.openxmlformats.org/markup-compatibility/2006" xmlns:p14="http://schemas.microsoft.com/office/powerpoint/2010/main">
        <mc:Choice Requires="p14">
          <p:contentPart r:id="rId768" p14:bwMode="auto">
            <p14:nvContentPartPr>
              <p14:cNvPr id="393" name="墨迹 392"/>
              <p14:cNvContentPartPr/>
              <p14:nvPr/>
            </p14:nvContentPartPr>
            <p14:xfrm>
              <a:off x="10663511" y="5792077"/>
              <a:ext cx="98762" cy="186113"/>
            </p14:xfrm>
          </p:contentPart>
        </mc:Choice>
        <mc:Fallback xmlns="">
          <p:pic>
            <p:nvPicPr>
              <p:cNvPr id="393" name="墨迹 392"/>
            </p:nvPicPr>
            <p:blipFill>
              <a:blip r:embed="rId769"/>
            </p:blipFill>
            <p:spPr>
              <a:xfrm>
                <a:off x="10663511" y="5792077"/>
                <a:ext cx="98762" cy="186113"/>
              </a:xfrm>
              <a:prstGeom prst="rect"/>
            </p:spPr>
          </p:pic>
        </mc:Fallback>
      </mc:AlternateContent>
      <mc:AlternateContent xmlns:mc="http://schemas.openxmlformats.org/markup-compatibility/2006" xmlns:p14="http://schemas.microsoft.com/office/powerpoint/2010/main">
        <mc:Choice Requires="p14">
          <p:contentPart r:id="rId770" p14:bwMode="auto">
            <p14:nvContentPartPr>
              <p14:cNvPr id="394" name="墨迹 393"/>
              <p14:cNvContentPartPr/>
              <p14:nvPr/>
            </p14:nvContentPartPr>
            <p14:xfrm>
              <a:off x="10773561" y="5808996"/>
              <a:ext cx="101584" cy="39479"/>
            </p14:xfrm>
          </p:contentPart>
        </mc:Choice>
        <mc:Fallback xmlns="">
          <p:pic>
            <p:nvPicPr>
              <p:cNvPr id="394" name="墨迹 393"/>
            </p:nvPicPr>
            <p:blipFill>
              <a:blip r:embed="rId771"/>
            </p:blipFill>
            <p:spPr>
              <a:xfrm>
                <a:off x="10773561" y="5808996"/>
                <a:ext cx="101584" cy="39479"/>
              </a:xfrm>
              <a:prstGeom prst="rect"/>
            </p:spPr>
          </p:pic>
        </mc:Fallback>
      </mc:AlternateContent>
      <mc:AlternateContent xmlns:mc="http://schemas.openxmlformats.org/markup-compatibility/2006" xmlns:p14="http://schemas.microsoft.com/office/powerpoint/2010/main">
        <mc:Choice Requires="p14">
          <p:contentPart r:id="rId772" p14:bwMode="auto">
            <p14:nvContentPartPr>
              <p14:cNvPr id="395" name="墨迹 394"/>
              <p14:cNvContentPartPr/>
              <p14:nvPr/>
            </p14:nvContentPartPr>
            <p14:xfrm>
              <a:off x="10835640" y="5927432"/>
              <a:ext cx="39505" cy="53578"/>
            </p14:xfrm>
          </p:contentPart>
        </mc:Choice>
        <mc:Fallback xmlns="">
          <p:pic>
            <p:nvPicPr>
              <p:cNvPr id="395" name="墨迹 394"/>
            </p:nvPicPr>
            <p:blipFill>
              <a:blip r:embed="rId773"/>
            </p:blipFill>
            <p:spPr>
              <a:xfrm>
                <a:off x="10835640" y="5927432"/>
                <a:ext cx="39505" cy="53578"/>
              </a:xfrm>
              <a:prstGeom prst="rect"/>
            </p:spPr>
          </p:pic>
        </mc:Fallback>
      </mc:AlternateContent>
      <mc:AlternateContent xmlns:mc="http://schemas.openxmlformats.org/markup-compatibility/2006" xmlns:p14="http://schemas.microsoft.com/office/powerpoint/2010/main">
        <mc:Choice Requires="p14">
          <p:contentPart r:id="rId774" p14:bwMode="auto">
            <p14:nvContentPartPr>
              <p14:cNvPr id="396" name="墨迹 395"/>
              <p14:cNvContentPartPr/>
              <p14:nvPr/>
            </p14:nvContentPartPr>
            <p14:xfrm>
              <a:off x="10914650" y="5769518"/>
              <a:ext cx="90296" cy="217132"/>
            </p14:xfrm>
          </p:contentPart>
        </mc:Choice>
        <mc:Fallback xmlns="">
          <p:pic>
            <p:nvPicPr>
              <p:cNvPr id="396" name="墨迹 395"/>
            </p:nvPicPr>
            <p:blipFill>
              <a:blip r:embed="rId775"/>
            </p:blipFill>
            <p:spPr>
              <a:xfrm>
                <a:off x="10914650" y="5769518"/>
                <a:ext cx="90296" cy="217132"/>
              </a:xfrm>
              <a:prstGeom prst="rect"/>
            </p:spPr>
          </p:pic>
        </mc:Fallback>
      </mc:AlternateContent>
      <mc:AlternateContent xmlns:mc="http://schemas.openxmlformats.org/markup-compatibility/2006" xmlns:p14="http://schemas.microsoft.com/office/powerpoint/2010/main">
        <mc:Choice Requires="p14">
          <p:contentPart r:id="rId776" p14:bwMode="auto">
            <p14:nvContentPartPr>
              <p14:cNvPr id="397" name="墨迹 396"/>
              <p14:cNvContentPartPr/>
              <p14:nvPr/>
            </p14:nvContentPartPr>
            <p14:xfrm>
              <a:off x="11002125" y="5808996"/>
              <a:ext cx="115693" cy="197393"/>
            </p14:xfrm>
          </p:contentPart>
        </mc:Choice>
        <mc:Fallback xmlns="">
          <p:pic>
            <p:nvPicPr>
              <p:cNvPr id="397" name="墨迹 396"/>
            </p:nvPicPr>
            <p:blipFill>
              <a:blip r:embed="rId777"/>
            </p:blipFill>
            <p:spPr>
              <a:xfrm>
                <a:off x="11002125" y="5808996"/>
                <a:ext cx="115693" cy="197393"/>
              </a:xfrm>
              <a:prstGeom prst="rect"/>
            </p:spPr>
          </p:pic>
        </mc:Fallback>
      </mc:AlternateContent>
      <mc:AlternateContent xmlns:mc="http://schemas.openxmlformats.org/markup-compatibility/2006" xmlns:p14="http://schemas.microsoft.com/office/powerpoint/2010/main">
        <mc:Choice Requires="p14">
          <p:contentPart r:id="rId778" p14:bwMode="auto">
            <p14:nvContentPartPr>
              <p14:cNvPr id="398" name="墨迹 397"/>
              <p14:cNvContentPartPr/>
              <p14:nvPr/>
            </p14:nvContentPartPr>
            <p14:xfrm>
              <a:off x="11134748" y="5803356"/>
              <a:ext cx="101584" cy="11280"/>
            </p14:xfrm>
          </p:contentPart>
        </mc:Choice>
        <mc:Fallback xmlns="">
          <p:pic>
            <p:nvPicPr>
              <p:cNvPr id="398" name="墨迹 397"/>
            </p:nvPicPr>
            <p:blipFill>
              <a:blip r:embed="rId779"/>
            </p:blipFill>
            <p:spPr>
              <a:xfrm>
                <a:off x="11134748" y="5803356"/>
                <a:ext cx="101584" cy="11280"/>
              </a:xfrm>
              <a:prstGeom prst="rect"/>
            </p:spPr>
          </p:pic>
        </mc:Fallback>
      </mc:AlternateContent>
      <mc:AlternateContent xmlns:mc="http://schemas.openxmlformats.org/markup-compatibility/2006" xmlns:p14="http://schemas.microsoft.com/office/powerpoint/2010/main">
        <mc:Choice Requires="p14">
          <p:contentPart r:id="rId780" p14:bwMode="auto">
            <p14:nvContentPartPr>
              <p14:cNvPr id="399" name="墨迹 398"/>
              <p14:cNvContentPartPr/>
              <p14:nvPr/>
            </p14:nvContentPartPr>
            <p14:xfrm>
              <a:off x="10175342" y="5842835"/>
              <a:ext cx="19753" cy="112796"/>
            </p14:xfrm>
          </p:contentPart>
        </mc:Choice>
        <mc:Fallback xmlns="">
          <p:pic>
            <p:nvPicPr>
              <p:cNvPr id="399" name="墨迹 398"/>
            </p:nvPicPr>
            <p:blipFill>
              <a:blip r:embed="rId781"/>
            </p:blipFill>
            <p:spPr>
              <a:xfrm>
                <a:off x="10175342" y="5842835"/>
                <a:ext cx="19753" cy="112796"/>
              </a:xfrm>
              <a:prstGeom prst="rect"/>
            </p:spPr>
          </p:pic>
        </mc:Fallback>
      </mc:AlternateContent>
      <mc:AlternateContent xmlns:mc="http://schemas.openxmlformats.org/markup-compatibility/2006" xmlns:p14="http://schemas.microsoft.com/office/powerpoint/2010/main">
        <mc:Choice Requires="p14">
          <p:contentPart r:id="rId782" p14:bwMode="auto">
            <p14:nvContentPartPr>
              <p14:cNvPr id="400" name="墨迹 399"/>
              <p14:cNvContentPartPr/>
              <p14:nvPr/>
            </p14:nvContentPartPr>
            <p14:xfrm>
              <a:off x="5259800" y="6350417"/>
              <a:ext cx="163663" cy="231232"/>
            </p14:xfrm>
          </p:contentPart>
        </mc:Choice>
        <mc:Fallback xmlns="">
          <p:pic>
            <p:nvPicPr>
              <p:cNvPr id="400" name="墨迹 399"/>
            </p:nvPicPr>
            <p:blipFill>
              <a:blip r:embed="rId783"/>
            </p:blipFill>
            <p:spPr>
              <a:xfrm>
                <a:off x="5259800" y="6350417"/>
                <a:ext cx="163663" cy="231232"/>
              </a:xfrm>
              <a:prstGeom prst="rect"/>
            </p:spPr>
          </p:pic>
        </mc:Fallback>
      </mc:AlternateContent>
      <mc:AlternateContent xmlns:mc="http://schemas.openxmlformats.org/markup-compatibility/2006" xmlns:p14="http://schemas.microsoft.com/office/powerpoint/2010/main">
        <mc:Choice Requires="p14">
          <p:contentPart r:id="rId784" p14:bwMode="auto">
            <p14:nvContentPartPr>
              <p14:cNvPr id="401" name="墨迹 400"/>
              <p14:cNvContentPartPr/>
              <p14:nvPr/>
            </p14:nvContentPartPr>
            <p14:xfrm>
              <a:off x="5451681" y="6395536"/>
              <a:ext cx="95941" cy="208672"/>
            </p14:xfrm>
          </p:contentPart>
        </mc:Choice>
        <mc:Fallback xmlns="">
          <p:pic>
            <p:nvPicPr>
              <p:cNvPr id="401" name="墨迹 400"/>
            </p:nvPicPr>
            <p:blipFill>
              <a:blip r:embed="rId785"/>
            </p:blipFill>
            <p:spPr>
              <a:xfrm>
                <a:off x="5451681" y="6395536"/>
                <a:ext cx="95941" cy="208672"/>
              </a:xfrm>
              <a:prstGeom prst="rect"/>
            </p:spPr>
          </p:pic>
        </mc:Fallback>
      </mc:AlternateContent>
      <mc:AlternateContent xmlns:mc="http://schemas.openxmlformats.org/markup-compatibility/2006" xmlns:p14="http://schemas.microsoft.com/office/powerpoint/2010/main">
        <mc:Choice Requires="p14">
          <p:contentPart r:id="rId786" p14:bwMode="auto">
            <p14:nvContentPartPr>
              <p14:cNvPr id="402" name="墨迹 401"/>
              <p14:cNvContentPartPr/>
              <p14:nvPr/>
            </p14:nvContentPartPr>
            <p14:xfrm>
              <a:off x="5541978" y="6401175"/>
              <a:ext cx="95941" cy="203033"/>
            </p14:xfrm>
          </p:contentPart>
        </mc:Choice>
        <mc:Fallback xmlns="">
          <p:pic>
            <p:nvPicPr>
              <p:cNvPr id="402" name="墨迹 401"/>
            </p:nvPicPr>
            <p:blipFill>
              <a:blip r:embed="rId787"/>
            </p:blipFill>
            <p:spPr>
              <a:xfrm>
                <a:off x="5541978" y="6401175"/>
                <a:ext cx="95941" cy="203033"/>
              </a:xfrm>
              <a:prstGeom prst="rect"/>
            </p:spPr>
          </p:pic>
        </mc:Fallback>
      </mc:AlternateContent>
      <mc:AlternateContent xmlns:mc="http://schemas.openxmlformats.org/markup-compatibility/2006" xmlns:p14="http://schemas.microsoft.com/office/powerpoint/2010/main">
        <mc:Choice Requires="p14">
          <p:contentPart r:id="rId788" p14:bwMode="auto">
            <p14:nvContentPartPr>
              <p14:cNvPr id="403" name="墨迹 402"/>
              <p14:cNvContentPartPr/>
              <p14:nvPr/>
            </p14:nvContentPartPr>
            <p14:xfrm>
              <a:off x="5581483" y="6361697"/>
              <a:ext cx="146732" cy="400426"/>
            </p14:xfrm>
          </p:contentPart>
        </mc:Choice>
        <mc:Fallback xmlns="">
          <p:pic>
            <p:nvPicPr>
              <p:cNvPr id="403" name="墨迹 402"/>
            </p:nvPicPr>
            <p:blipFill>
              <a:blip r:embed="rId789"/>
            </p:blipFill>
            <p:spPr>
              <a:xfrm>
                <a:off x="5581483" y="6361697"/>
                <a:ext cx="146732" cy="400426"/>
              </a:xfrm>
              <a:prstGeom prst="rect"/>
            </p:spPr>
          </p:pic>
        </mc:Fallback>
      </mc:AlternateContent>
      <mc:AlternateContent xmlns:mc="http://schemas.openxmlformats.org/markup-compatibility/2006" xmlns:p14="http://schemas.microsoft.com/office/powerpoint/2010/main">
        <mc:Choice Requires="p14">
          <p:contentPart r:id="rId790" p14:bwMode="auto">
            <p14:nvContentPartPr>
              <p14:cNvPr id="404" name="墨迹 403"/>
              <p14:cNvContentPartPr/>
              <p14:nvPr/>
            </p14:nvContentPartPr>
            <p14:xfrm>
              <a:off x="5750790" y="6432194"/>
              <a:ext cx="95940" cy="8460"/>
            </p14:xfrm>
          </p:contentPart>
        </mc:Choice>
        <mc:Fallback xmlns="">
          <p:pic>
            <p:nvPicPr>
              <p:cNvPr id="404" name="墨迹 403"/>
            </p:nvPicPr>
            <p:blipFill>
              <a:blip r:embed="rId791"/>
            </p:blipFill>
            <p:spPr>
              <a:xfrm>
                <a:off x="5750790" y="6432194"/>
                <a:ext cx="95940" cy="8460"/>
              </a:xfrm>
              <a:prstGeom prst="rect"/>
            </p:spPr>
          </p:pic>
        </mc:Fallback>
      </mc:AlternateContent>
      <mc:AlternateContent xmlns:mc="http://schemas.openxmlformats.org/markup-compatibility/2006" xmlns:p14="http://schemas.microsoft.com/office/powerpoint/2010/main">
        <mc:Choice Requires="p14">
          <p:contentPart r:id="rId792" p14:bwMode="auto">
            <p14:nvContentPartPr>
              <p14:cNvPr id="405" name="墨迹 404"/>
              <p14:cNvContentPartPr/>
              <p14:nvPr/>
            </p14:nvContentPartPr>
            <p14:xfrm>
              <a:off x="5781830" y="6384256"/>
              <a:ext cx="47970" cy="188934"/>
            </p14:xfrm>
          </p:contentPart>
        </mc:Choice>
        <mc:Fallback xmlns="">
          <p:pic>
            <p:nvPicPr>
              <p:cNvPr id="405" name="墨迹 404"/>
            </p:nvPicPr>
            <p:blipFill>
              <a:blip r:embed="rId793"/>
            </p:blipFill>
            <p:spPr>
              <a:xfrm>
                <a:off x="5781830" y="6384256"/>
                <a:ext cx="47970" cy="188934"/>
              </a:xfrm>
              <a:prstGeom prst="rect"/>
            </p:spPr>
          </p:pic>
        </mc:Fallback>
      </mc:AlternateContent>
      <mc:AlternateContent xmlns:mc="http://schemas.openxmlformats.org/markup-compatibility/2006" xmlns:p14="http://schemas.microsoft.com/office/powerpoint/2010/main">
        <mc:Choice Requires="p14">
          <p:contentPart r:id="rId794" p14:bwMode="auto">
            <p14:nvContentPartPr>
              <p14:cNvPr id="406" name="墨迹 405"/>
              <p14:cNvContentPartPr/>
              <p14:nvPr/>
            </p14:nvContentPartPr>
            <p14:xfrm>
              <a:off x="5832621" y="6378616"/>
              <a:ext cx="93119" cy="290450"/>
            </p14:xfrm>
          </p:contentPart>
        </mc:Choice>
        <mc:Fallback xmlns="">
          <p:pic>
            <p:nvPicPr>
              <p:cNvPr id="406" name="墨迹 405"/>
            </p:nvPicPr>
            <p:blipFill>
              <a:blip r:embed="rId795"/>
            </p:blipFill>
            <p:spPr>
              <a:xfrm>
                <a:off x="5832621" y="6378616"/>
                <a:ext cx="93119" cy="290450"/>
              </a:xfrm>
              <a:prstGeom prst="rect"/>
            </p:spPr>
          </p:pic>
        </mc:Fallback>
      </mc:AlternateContent>
      <mc:AlternateContent xmlns:mc="http://schemas.openxmlformats.org/markup-compatibility/2006" xmlns:p14="http://schemas.microsoft.com/office/powerpoint/2010/main">
        <mc:Choice Requires="p14">
          <p:contentPart r:id="rId796" p14:bwMode="auto">
            <p14:nvContentPartPr>
              <p14:cNvPr id="407" name="墨迹 406"/>
              <p14:cNvContentPartPr/>
              <p14:nvPr/>
            </p14:nvContentPartPr>
            <p14:xfrm>
              <a:off x="5959602" y="6389896"/>
              <a:ext cx="158019" cy="265071"/>
            </p14:xfrm>
          </p:contentPart>
        </mc:Choice>
        <mc:Fallback xmlns="">
          <p:pic>
            <p:nvPicPr>
              <p:cNvPr id="407" name="墨迹 406"/>
            </p:nvPicPr>
            <p:blipFill>
              <a:blip r:embed="rId797"/>
            </p:blipFill>
            <p:spPr>
              <a:xfrm>
                <a:off x="5959602" y="6389896"/>
                <a:ext cx="158019" cy="265071"/>
              </a:xfrm>
              <a:prstGeom prst="rect"/>
            </p:spPr>
          </p:pic>
        </mc:Fallback>
      </mc:AlternateContent>
      <mc:AlternateContent xmlns:mc="http://schemas.openxmlformats.org/markup-compatibility/2006" xmlns:p14="http://schemas.microsoft.com/office/powerpoint/2010/main">
        <mc:Choice Requires="p14">
          <p:contentPart r:id="rId798" p14:bwMode="auto">
            <p14:nvContentPartPr>
              <p14:cNvPr id="408" name="墨迹 407"/>
              <p14:cNvContentPartPr/>
              <p14:nvPr/>
            </p14:nvContentPartPr>
            <p14:xfrm>
              <a:off x="6106334" y="6497052"/>
              <a:ext cx="73366" cy="163554"/>
            </p14:xfrm>
          </p:contentPart>
        </mc:Choice>
        <mc:Fallback xmlns="">
          <p:pic>
            <p:nvPicPr>
              <p:cNvPr id="408" name="墨迹 407"/>
            </p:nvPicPr>
            <p:blipFill>
              <a:blip r:embed="rId799"/>
            </p:blipFill>
            <p:spPr>
              <a:xfrm>
                <a:off x="6106334" y="6497052"/>
                <a:ext cx="73366" cy="163554"/>
              </a:xfrm>
              <a:prstGeom prst="rect"/>
            </p:spPr>
          </p:pic>
        </mc:Fallback>
      </mc:AlternateContent>
      <mc:AlternateContent xmlns:mc="http://schemas.openxmlformats.org/markup-compatibility/2006" xmlns:p14="http://schemas.microsoft.com/office/powerpoint/2010/main">
        <mc:Choice Requires="p14">
          <p:contentPart r:id="rId800" p14:bwMode="auto">
            <p14:nvContentPartPr>
              <p14:cNvPr id="409" name="墨迹 408"/>
              <p14:cNvContentPartPr/>
              <p14:nvPr/>
            </p14:nvContentPartPr>
            <p14:xfrm>
              <a:off x="6247423" y="6480133"/>
              <a:ext cx="129802" cy="174834"/>
            </p14:xfrm>
          </p:contentPart>
        </mc:Choice>
        <mc:Fallback xmlns="">
          <p:pic>
            <p:nvPicPr>
              <p:cNvPr id="409" name="墨迹 408"/>
            </p:nvPicPr>
            <p:blipFill>
              <a:blip r:embed="rId801"/>
            </p:blipFill>
            <p:spPr>
              <a:xfrm>
                <a:off x="6247423" y="6480133"/>
                <a:ext cx="129802" cy="174834"/>
              </a:xfrm>
              <a:prstGeom prst="rect"/>
            </p:spPr>
          </p:pic>
        </mc:Fallback>
      </mc:AlternateContent>
      <mc:AlternateContent xmlns:mc="http://schemas.openxmlformats.org/markup-compatibility/2006" xmlns:p14="http://schemas.microsoft.com/office/powerpoint/2010/main">
        <mc:Choice Requires="p14">
          <p:contentPart r:id="rId802" p14:bwMode="auto">
            <p14:nvContentPartPr>
              <p14:cNvPr id="410" name="墨迹 409"/>
              <p14:cNvContentPartPr/>
              <p14:nvPr/>
            </p14:nvContentPartPr>
            <p14:xfrm>
              <a:off x="6422373" y="6497052"/>
              <a:ext cx="81832" cy="28199"/>
            </p14:xfrm>
          </p:contentPart>
        </mc:Choice>
        <mc:Fallback xmlns="">
          <p:pic>
            <p:nvPicPr>
              <p:cNvPr id="410" name="墨迹 409"/>
            </p:nvPicPr>
            <p:blipFill>
              <a:blip r:embed="rId803"/>
            </p:blipFill>
            <p:spPr>
              <a:xfrm>
                <a:off x="6422373" y="6497052"/>
                <a:ext cx="81832" cy="28199"/>
              </a:xfrm>
              <a:prstGeom prst="rect"/>
            </p:spPr>
          </p:pic>
        </mc:Fallback>
      </mc:AlternateContent>
      <mc:AlternateContent xmlns:mc="http://schemas.openxmlformats.org/markup-compatibility/2006" xmlns:p14="http://schemas.microsoft.com/office/powerpoint/2010/main">
        <mc:Choice Requires="p14">
          <p:contentPart r:id="rId804" p14:bwMode="auto">
            <p14:nvContentPartPr>
              <p14:cNvPr id="411" name="墨迹 410"/>
              <p14:cNvContentPartPr/>
              <p14:nvPr/>
            </p14:nvContentPartPr>
            <p14:xfrm>
              <a:off x="6498562" y="6412455"/>
              <a:ext cx="81831" cy="245332"/>
            </p14:xfrm>
          </p:contentPart>
        </mc:Choice>
        <mc:Fallback xmlns="">
          <p:pic>
            <p:nvPicPr>
              <p:cNvPr id="411" name="墨迹 410"/>
            </p:nvPicPr>
            <p:blipFill>
              <a:blip r:embed="rId805"/>
            </p:blipFill>
            <p:spPr>
              <a:xfrm>
                <a:off x="6498562" y="6412455"/>
                <a:ext cx="81831" cy="245332"/>
              </a:xfrm>
              <a:prstGeom prst="rect"/>
            </p:spPr>
          </p:pic>
        </mc:Fallback>
      </mc:AlternateContent>
      <mc:AlternateContent xmlns:mc="http://schemas.openxmlformats.org/markup-compatibility/2006" xmlns:p14="http://schemas.microsoft.com/office/powerpoint/2010/main">
        <mc:Choice Requires="p14">
          <p:contentPart r:id="rId806" p14:bwMode="auto">
            <p14:nvContentPartPr>
              <p14:cNvPr id="412" name="墨迹 411"/>
              <p14:cNvContentPartPr/>
              <p14:nvPr/>
            </p14:nvContentPartPr>
            <p14:xfrm>
              <a:off x="6676334" y="6491412"/>
              <a:ext cx="152376" cy="39479"/>
            </p14:xfrm>
          </p:contentPart>
        </mc:Choice>
        <mc:Fallback xmlns="">
          <p:pic>
            <p:nvPicPr>
              <p:cNvPr id="412" name="墨迹 411"/>
            </p:nvPicPr>
            <p:blipFill>
              <a:blip r:embed="rId807"/>
            </p:blipFill>
            <p:spPr>
              <a:xfrm>
                <a:off x="6676334" y="6491412"/>
                <a:ext cx="152376" cy="39479"/>
              </a:xfrm>
              <a:prstGeom prst="rect"/>
            </p:spPr>
          </p:pic>
        </mc:Fallback>
      </mc:AlternateContent>
      <mc:AlternateContent xmlns:mc="http://schemas.openxmlformats.org/markup-compatibility/2006" xmlns:p14="http://schemas.microsoft.com/office/powerpoint/2010/main">
        <mc:Choice Requires="p14">
          <p:contentPart r:id="rId808" p14:bwMode="auto">
            <p14:nvContentPartPr>
              <p14:cNvPr id="413" name="墨迹 412"/>
              <p14:cNvContentPartPr/>
              <p14:nvPr/>
            </p14:nvContentPartPr>
            <p14:xfrm>
              <a:off x="6642473" y="6609848"/>
              <a:ext cx="177772" cy="16920"/>
            </p14:xfrm>
          </p:contentPart>
        </mc:Choice>
        <mc:Fallback xmlns="">
          <p:pic>
            <p:nvPicPr>
              <p:cNvPr id="413" name="墨迹 412"/>
            </p:nvPicPr>
            <p:blipFill>
              <a:blip r:embed="rId809"/>
            </p:blipFill>
            <p:spPr>
              <a:xfrm>
                <a:off x="6642473" y="6609848"/>
                <a:ext cx="177772" cy="16920"/>
              </a:xfrm>
              <a:prstGeom prst="rect"/>
            </p:spPr>
          </p:pic>
        </mc:Fallback>
      </mc:AlternateContent>
      <mc:AlternateContent xmlns:mc="http://schemas.openxmlformats.org/markup-compatibility/2006" xmlns:p14="http://schemas.microsoft.com/office/powerpoint/2010/main">
        <mc:Choice Requires="p14">
          <p:contentPart r:id="rId810" p14:bwMode="auto">
            <p14:nvContentPartPr>
              <p14:cNvPr id="414" name="墨迹 413"/>
              <p14:cNvContentPartPr/>
              <p14:nvPr/>
            </p14:nvContentPartPr>
            <p14:xfrm>
              <a:off x="6958512" y="6384256"/>
              <a:ext cx="79010" cy="352488"/>
            </p14:xfrm>
          </p:contentPart>
        </mc:Choice>
        <mc:Fallback xmlns="">
          <p:pic>
            <p:nvPicPr>
              <p:cNvPr id="414" name="墨迹 413"/>
            </p:nvPicPr>
            <p:blipFill>
              <a:blip r:embed="rId811"/>
            </p:blipFill>
            <p:spPr>
              <a:xfrm>
                <a:off x="6958512" y="6384256"/>
                <a:ext cx="79010" cy="352488"/>
              </a:xfrm>
              <a:prstGeom prst="rect"/>
            </p:spPr>
          </p:pic>
        </mc:Fallback>
      </mc:AlternateContent>
      <mc:AlternateContent xmlns:mc="http://schemas.openxmlformats.org/markup-compatibility/2006" xmlns:p14="http://schemas.microsoft.com/office/powerpoint/2010/main">
        <mc:Choice Requires="p14">
          <p:contentPart r:id="rId812" p14:bwMode="auto">
            <p14:nvContentPartPr>
              <p14:cNvPr id="415" name="墨迹 414"/>
              <p14:cNvContentPartPr/>
              <p14:nvPr/>
            </p14:nvContentPartPr>
            <p14:xfrm>
              <a:off x="7009304" y="6468853"/>
              <a:ext cx="158020" cy="169194"/>
            </p14:xfrm>
          </p:contentPart>
        </mc:Choice>
        <mc:Fallback xmlns="">
          <p:pic>
            <p:nvPicPr>
              <p:cNvPr id="415" name="墨迹 414"/>
            </p:nvPicPr>
            <p:blipFill>
              <a:blip r:embed="rId813"/>
            </p:blipFill>
            <p:spPr>
              <a:xfrm>
                <a:off x="7009304" y="6468853"/>
                <a:ext cx="158020" cy="169194"/>
              </a:xfrm>
              <a:prstGeom prst="rect"/>
            </p:spPr>
          </p:pic>
        </mc:Fallback>
      </mc:AlternateContent>
      <mc:AlternateContent xmlns:mc="http://schemas.openxmlformats.org/markup-compatibility/2006" xmlns:p14="http://schemas.microsoft.com/office/powerpoint/2010/main">
        <mc:Choice Requires="p14">
          <p:contentPart r:id="rId814" p14:bwMode="auto">
            <p14:nvContentPartPr>
              <p14:cNvPr id="416" name="墨迹 415"/>
              <p14:cNvContentPartPr/>
              <p14:nvPr/>
            </p14:nvContentPartPr>
            <p14:xfrm>
              <a:off x="7127819" y="6519611"/>
              <a:ext cx="163663" cy="315829"/>
            </p14:xfrm>
          </p:contentPart>
        </mc:Choice>
        <mc:Fallback xmlns="">
          <p:pic>
            <p:nvPicPr>
              <p:cNvPr id="416" name="墨迹 415"/>
            </p:nvPicPr>
            <p:blipFill>
              <a:blip r:embed="rId815"/>
            </p:blipFill>
            <p:spPr>
              <a:xfrm>
                <a:off x="7127819" y="6519611"/>
                <a:ext cx="163663" cy="315829"/>
              </a:xfrm>
              <a:prstGeom prst="rect"/>
            </p:spPr>
          </p:pic>
        </mc:Fallback>
      </mc:AlternateContent>
      <mc:AlternateContent xmlns:mc="http://schemas.openxmlformats.org/markup-compatibility/2006" xmlns:p14="http://schemas.microsoft.com/office/powerpoint/2010/main">
        <mc:Choice Requires="p14">
          <p:contentPart r:id="rId816" p14:bwMode="auto">
            <p14:nvContentPartPr>
              <p14:cNvPr id="417" name="墨迹 416"/>
              <p14:cNvContentPartPr/>
              <p14:nvPr/>
            </p14:nvContentPartPr>
            <p14:xfrm>
              <a:off x="7285839" y="6559090"/>
              <a:ext cx="101584" cy="109976"/>
            </p14:xfrm>
          </p:contentPart>
        </mc:Choice>
        <mc:Fallback xmlns="">
          <p:pic>
            <p:nvPicPr>
              <p:cNvPr id="417" name="墨迹 416"/>
            </p:nvPicPr>
            <p:blipFill>
              <a:blip r:embed="rId817"/>
            </p:blipFill>
            <p:spPr>
              <a:xfrm>
                <a:off x="7285839" y="6559090"/>
                <a:ext cx="101584" cy="109976"/>
              </a:xfrm>
              <a:prstGeom prst="rect"/>
            </p:spPr>
          </p:pic>
        </mc:Fallback>
      </mc:AlternateContent>
      <mc:AlternateContent xmlns:mc="http://schemas.openxmlformats.org/markup-compatibility/2006" xmlns:p14="http://schemas.microsoft.com/office/powerpoint/2010/main">
        <mc:Choice Requires="p14">
          <p:contentPart r:id="rId818" p14:bwMode="auto">
            <p14:nvContentPartPr>
              <p14:cNvPr id="418" name="墨迹 417"/>
              <p14:cNvContentPartPr/>
              <p14:nvPr/>
            </p14:nvContentPartPr>
            <p14:xfrm>
              <a:off x="7466432" y="6536531"/>
              <a:ext cx="118515" cy="22559"/>
            </p14:xfrm>
          </p:contentPart>
        </mc:Choice>
        <mc:Fallback xmlns="">
          <p:pic>
            <p:nvPicPr>
              <p:cNvPr id="418" name="墨迹 417"/>
            </p:nvPicPr>
            <p:blipFill>
              <a:blip r:embed="rId819"/>
            </p:blipFill>
            <p:spPr>
              <a:xfrm>
                <a:off x="7466432" y="6536531"/>
                <a:ext cx="118515" cy="22559"/>
              </a:xfrm>
              <a:prstGeom prst="rect"/>
            </p:spPr>
          </p:pic>
        </mc:Fallback>
      </mc:AlternateContent>
      <mc:AlternateContent xmlns:mc="http://schemas.openxmlformats.org/markup-compatibility/2006" xmlns:p14="http://schemas.microsoft.com/office/powerpoint/2010/main">
        <mc:Choice Requires="p14">
          <p:contentPart r:id="rId820" p14:bwMode="auto">
            <p14:nvContentPartPr>
              <p14:cNvPr id="419" name="墨迹 418"/>
              <p14:cNvContentPartPr/>
              <p14:nvPr/>
            </p14:nvContentPartPr>
            <p14:xfrm>
              <a:off x="7449502" y="6609848"/>
              <a:ext cx="205990" cy="16920"/>
            </p14:xfrm>
          </p:contentPart>
        </mc:Choice>
        <mc:Fallback xmlns="">
          <p:pic>
            <p:nvPicPr>
              <p:cNvPr id="419" name="墨迹 418"/>
            </p:nvPicPr>
            <p:blipFill>
              <a:blip r:embed="rId821"/>
            </p:blipFill>
            <p:spPr>
              <a:xfrm>
                <a:off x="7449502" y="6609848"/>
                <a:ext cx="205990" cy="16920"/>
              </a:xfrm>
              <a:prstGeom prst="rect"/>
            </p:spPr>
          </p:pic>
        </mc:Fallback>
      </mc:AlternateContent>
      <mc:AlternateContent xmlns:mc="http://schemas.openxmlformats.org/markup-compatibility/2006" xmlns:p14="http://schemas.microsoft.com/office/powerpoint/2010/main">
        <mc:Choice Requires="p14">
          <p:contentPart r:id="rId822" p14:bwMode="auto">
            <p14:nvContentPartPr>
              <p14:cNvPr id="420" name="墨迹 419"/>
              <p14:cNvContentPartPr/>
              <p14:nvPr/>
            </p14:nvContentPartPr>
            <p14:xfrm>
              <a:off x="7647027" y="6468853"/>
              <a:ext cx="62079" cy="270710"/>
            </p14:xfrm>
          </p:contentPart>
        </mc:Choice>
        <mc:Fallback xmlns="">
          <p:pic>
            <p:nvPicPr>
              <p:cNvPr id="420" name="墨迹 419"/>
            </p:nvPicPr>
            <p:blipFill>
              <a:blip r:embed="rId823"/>
            </p:blipFill>
            <p:spPr>
              <a:xfrm>
                <a:off x="7647027" y="6468853"/>
                <a:ext cx="62079" cy="270710"/>
              </a:xfrm>
              <a:prstGeom prst="rect"/>
            </p:spPr>
          </p:pic>
        </mc:Fallback>
      </mc:AlternateContent>
      <mc:AlternateContent xmlns:mc="http://schemas.openxmlformats.org/markup-compatibility/2006" xmlns:p14="http://schemas.microsoft.com/office/powerpoint/2010/main">
        <mc:Choice Requires="p14">
          <p:contentPart r:id="rId824" p14:bwMode="auto">
            <p14:nvContentPartPr>
              <p14:cNvPr id="421" name="墨迹 420"/>
              <p14:cNvContentPartPr/>
              <p14:nvPr/>
            </p14:nvContentPartPr>
            <p14:xfrm>
              <a:off x="7771185" y="6542171"/>
              <a:ext cx="90297" cy="146634"/>
            </p14:xfrm>
          </p:contentPart>
        </mc:Choice>
        <mc:Fallback xmlns="">
          <p:pic>
            <p:nvPicPr>
              <p:cNvPr id="421" name="墨迹 420"/>
            </p:nvPicPr>
            <p:blipFill>
              <a:blip r:embed="rId825"/>
            </p:blipFill>
            <p:spPr>
              <a:xfrm>
                <a:off x="7771185" y="6542171"/>
                <a:ext cx="90297" cy="146634"/>
              </a:xfrm>
              <a:prstGeom prst="rect"/>
            </p:spPr>
          </p:pic>
        </mc:Fallback>
      </mc:AlternateContent>
      <mc:AlternateContent xmlns:mc="http://schemas.openxmlformats.org/markup-compatibility/2006" xmlns:p14="http://schemas.microsoft.com/office/powerpoint/2010/main">
        <mc:Choice Requires="p14">
          <p:contentPart r:id="rId826" p14:bwMode="auto">
            <p14:nvContentPartPr>
              <p14:cNvPr id="422" name="墨迹 421"/>
              <p14:cNvContentPartPr/>
              <p14:nvPr/>
            </p14:nvContentPartPr>
            <p14:xfrm>
              <a:off x="7884057" y="6485772"/>
              <a:ext cx="121336" cy="16920"/>
            </p14:xfrm>
          </p:contentPart>
        </mc:Choice>
        <mc:Fallback xmlns="">
          <p:pic>
            <p:nvPicPr>
              <p:cNvPr id="422" name="墨迹 421"/>
            </p:nvPicPr>
            <p:blipFill>
              <a:blip r:embed="rId827"/>
            </p:blipFill>
            <p:spPr>
              <a:xfrm>
                <a:off x="7884057" y="6485772"/>
                <a:ext cx="121336" cy="16920"/>
              </a:xfrm>
              <a:prstGeom prst="rect"/>
            </p:spPr>
          </p:pic>
        </mc:Fallback>
      </mc:AlternateContent>
      <mc:AlternateContent xmlns:mc="http://schemas.openxmlformats.org/markup-compatibility/2006" xmlns:p14="http://schemas.microsoft.com/office/powerpoint/2010/main">
        <mc:Choice Requires="p14">
          <p:contentPart r:id="rId828" p14:bwMode="auto">
            <p14:nvContentPartPr>
              <p14:cNvPr id="423" name="墨迹 422"/>
              <p14:cNvContentPartPr/>
              <p14:nvPr/>
            </p14:nvContentPartPr>
            <p14:xfrm>
              <a:off x="7994106" y="6356057"/>
              <a:ext cx="126980" cy="250971"/>
            </p14:xfrm>
          </p:contentPart>
        </mc:Choice>
        <mc:Fallback xmlns="">
          <p:pic>
            <p:nvPicPr>
              <p:cNvPr id="423" name="墨迹 422"/>
            </p:nvPicPr>
            <p:blipFill>
              <a:blip r:embed="rId829"/>
            </p:blipFill>
            <p:spPr>
              <a:xfrm>
                <a:off x="7994106" y="6356057"/>
                <a:ext cx="126980" cy="250971"/>
              </a:xfrm>
              <a:prstGeom prst="rect"/>
            </p:spPr>
          </p:pic>
        </mc:Fallback>
      </mc:AlternateContent>
      <mc:AlternateContent xmlns:mc="http://schemas.openxmlformats.org/markup-compatibility/2006" xmlns:p14="http://schemas.microsoft.com/office/powerpoint/2010/main">
        <mc:Choice Requires="p14">
          <p:contentPart r:id="rId830" p14:bwMode="auto">
            <p14:nvContentPartPr>
              <p14:cNvPr id="424" name="墨迹 423"/>
              <p14:cNvContentPartPr/>
              <p14:nvPr/>
            </p14:nvContentPartPr>
            <p14:xfrm>
              <a:off x="8092868" y="6485772"/>
              <a:ext cx="39505" cy="64858"/>
            </p14:xfrm>
          </p:contentPart>
        </mc:Choice>
        <mc:Fallback xmlns="">
          <p:pic>
            <p:nvPicPr>
              <p:cNvPr id="424" name="墨迹 423"/>
            </p:nvPicPr>
            <p:blipFill>
              <a:blip r:embed="rId831"/>
            </p:blipFill>
            <p:spPr>
              <a:xfrm>
                <a:off x="8092868" y="6485772"/>
                <a:ext cx="39505" cy="64858"/>
              </a:xfrm>
              <a:prstGeom prst="rect"/>
            </p:spPr>
          </p:pic>
        </mc:Fallback>
      </mc:AlternateContent>
      <mc:AlternateContent xmlns:mc="http://schemas.openxmlformats.org/markup-compatibility/2006" xmlns:p14="http://schemas.microsoft.com/office/powerpoint/2010/main">
        <mc:Choice Requires="p14">
          <p:contentPart r:id="rId832" p14:bwMode="auto">
            <p14:nvContentPartPr>
              <p14:cNvPr id="425" name="墨迹 424"/>
              <p14:cNvContentPartPr/>
              <p14:nvPr/>
            </p14:nvContentPartPr>
            <p14:xfrm>
              <a:off x="8143660" y="6361697"/>
              <a:ext cx="124159" cy="219952"/>
            </p14:xfrm>
          </p:contentPart>
        </mc:Choice>
        <mc:Fallback xmlns="">
          <p:pic>
            <p:nvPicPr>
              <p:cNvPr id="425" name="墨迹 424"/>
            </p:nvPicPr>
            <p:blipFill>
              <a:blip r:embed="rId833"/>
            </p:blipFill>
            <p:spPr>
              <a:xfrm>
                <a:off x="8143660" y="6361697"/>
                <a:ext cx="124159" cy="219952"/>
              </a:xfrm>
              <a:prstGeom prst="rect"/>
            </p:spPr>
          </p:pic>
        </mc:Fallback>
      </mc:AlternateContent>
      <mc:AlternateContent xmlns:mc="http://schemas.openxmlformats.org/markup-compatibility/2006" xmlns:p14="http://schemas.microsoft.com/office/powerpoint/2010/main">
        <mc:Choice Requires="p14">
          <p:contentPart r:id="rId834" p14:bwMode="auto">
            <p14:nvContentPartPr>
              <p14:cNvPr id="426" name="墨迹 425"/>
              <p14:cNvContentPartPr/>
              <p14:nvPr/>
            </p14:nvContentPartPr>
            <p14:xfrm>
              <a:off x="8629006" y="6418095"/>
              <a:ext cx="191881" cy="236872"/>
            </p14:xfrm>
          </p:contentPart>
        </mc:Choice>
        <mc:Fallback xmlns="">
          <p:pic>
            <p:nvPicPr>
              <p:cNvPr id="426" name="墨迹 425"/>
            </p:nvPicPr>
            <p:blipFill>
              <a:blip r:embed="rId835"/>
            </p:blipFill>
            <p:spPr>
              <a:xfrm>
                <a:off x="8629006" y="6418095"/>
                <a:ext cx="191881" cy="236872"/>
              </a:xfrm>
              <a:prstGeom prst="rect"/>
            </p:spPr>
          </p:pic>
        </mc:Fallback>
      </mc:AlternateContent>
      <mc:AlternateContent xmlns:mc="http://schemas.openxmlformats.org/markup-compatibility/2006" xmlns:p14="http://schemas.microsoft.com/office/powerpoint/2010/main">
        <mc:Choice Requires="p14">
          <p:contentPart r:id="rId836" p14:bwMode="auto">
            <p14:nvContentPartPr>
              <p14:cNvPr id="427" name="墨迹 426"/>
              <p14:cNvContentPartPr/>
              <p14:nvPr/>
            </p14:nvContentPartPr>
            <p14:xfrm>
              <a:off x="8837818" y="6491412"/>
              <a:ext cx="101584" cy="163554"/>
            </p14:xfrm>
          </p:contentPart>
        </mc:Choice>
        <mc:Fallback xmlns="">
          <p:pic>
            <p:nvPicPr>
              <p:cNvPr id="427" name="墨迹 426"/>
            </p:nvPicPr>
            <p:blipFill>
              <a:blip r:embed="rId837"/>
            </p:blipFill>
            <p:spPr>
              <a:xfrm>
                <a:off x="8837818" y="6491412"/>
                <a:ext cx="101584" cy="163554"/>
              </a:xfrm>
              <a:prstGeom prst="rect"/>
            </p:spPr>
          </p:pic>
        </mc:Fallback>
      </mc:AlternateContent>
      <mc:AlternateContent xmlns:mc="http://schemas.openxmlformats.org/markup-compatibility/2006" xmlns:p14="http://schemas.microsoft.com/office/powerpoint/2010/main">
        <mc:Choice Requires="p14">
          <p:contentPart r:id="rId838" p14:bwMode="auto">
            <p14:nvContentPartPr>
              <p14:cNvPr id="428" name="墨迹 427"/>
              <p14:cNvContentPartPr/>
              <p14:nvPr/>
            </p14:nvContentPartPr>
            <p14:xfrm>
              <a:off x="8933759" y="6474493"/>
              <a:ext cx="112871" cy="186113"/>
            </p14:xfrm>
          </p:contentPart>
        </mc:Choice>
        <mc:Fallback xmlns="">
          <p:pic>
            <p:nvPicPr>
              <p:cNvPr id="428" name="墨迹 427"/>
            </p:nvPicPr>
            <p:blipFill>
              <a:blip r:embed="rId839"/>
            </p:blipFill>
            <p:spPr>
              <a:xfrm>
                <a:off x="8933759" y="6474493"/>
                <a:ext cx="112871" cy="186113"/>
              </a:xfrm>
              <a:prstGeom prst="rect"/>
            </p:spPr>
          </p:pic>
        </mc:Fallback>
      </mc:AlternateContent>
      <mc:AlternateContent xmlns:mc="http://schemas.openxmlformats.org/markup-compatibility/2006" xmlns:p14="http://schemas.microsoft.com/office/powerpoint/2010/main">
        <mc:Choice Requires="p14">
          <p:contentPart r:id="rId840" p14:bwMode="auto">
            <p14:nvContentPartPr>
              <p14:cNvPr id="429" name="墨迹 428"/>
              <p14:cNvContentPartPr/>
              <p14:nvPr/>
            </p14:nvContentPartPr>
            <p14:xfrm>
              <a:off x="8973264" y="6446294"/>
              <a:ext cx="158019" cy="406066"/>
            </p14:xfrm>
          </p:contentPart>
        </mc:Choice>
        <mc:Fallback xmlns="">
          <p:pic>
            <p:nvPicPr>
              <p:cNvPr id="429" name="墨迹 428"/>
            </p:nvPicPr>
            <p:blipFill>
              <a:blip r:embed="rId841"/>
            </p:blipFill>
            <p:spPr>
              <a:xfrm>
                <a:off x="8973264" y="6446294"/>
                <a:ext cx="158019" cy="406066"/>
              </a:xfrm>
              <a:prstGeom prst="rect"/>
            </p:spPr>
          </p:pic>
        </mc:Fallback>
      </mc:AlternateContent>
      <mc:AlternateContent xmlns:mc="http://schemas.openxmlformats.org/markup-compatibility/2006" xmlns:p14="http://schemas.microsoft.com/office/powerpoint/2010/main">
        <mc:Choice Requires="p14">
          <p:contentPart r:id="rId842" p14:bwMode="auto">
            <p14:nvContentPartPr>
              <p14:cNvPr id="430" name="墨迹 429"/>
              <p14:cNvContentPartPr/>
              <p14:nvPr/>
            </p14:nvContentPartPr>
            <p14:xfrm>
              <a:off x="9131283" y="6525251"/>
              <a:ext cx="93119" cy="28200"/>
            </p14:xfrm>
          </p:contentPart>
        </mc:Choice>
        <mc:Fallback xmlns="">
          <p:pic>
            <p:nvPicPr>
              <p:cNvPr id="430" name="墨迹 429"/>
            </p:nvPicPr>
            <p:blipFill>
              <a:blip r:embed="rId843"/>
            </p:blipFill>
            <p:spPr>
              <a:xfrm>
                <a:off x="9131283" y="6525251"/>
                <a:ext cx="93119" cy="28200"/>
              </a:xfrm>
              <a:prstGeom prst="rect"/>
            </p:spPr>
          </p:pic>
        </mc:Fallback>
      </mc:AlternateContent>
      <mc:AlternateContent xmlns:mc="http://schemas.openxmlformats.org/markup-compatibility/2006" xmlns:p14="http://schemas.microsoft.com/office/powerpoint/2010/main">
        <mc:Choice Requires="p14">
          <p:contentPart r:id="rId844" p14:bwMode="auto">
            <p14:nvContentPartPr>
              <p14:cNvPr id="431" name="墨迹 430"/>
              <p14:cNvContentPartPr/>
              <p14:nvPr/>
            </p14:nvContentPartPr>
            <p14:xfrm>
              <a:off x="9151036" y="6457574"/>
              <a:ext cx="53614" cy="166374"/>
            </p14:xfrm>
          </p:contentPart>
        </mc:Choice>
        <mc:Fallback xmlns="">
          <p:pic>
            <p:nvPicPr>
              <p:cNvPr id="431" name="墨迹 430"/>
            </p:nvPicPr>
            <p:blipFill>
              <a:blip r:embed="rId845"/>
            </p:blipFill>
            <p:spPr>
              <a:xfrm>
                <a:off x="9151036" y="6457574"/>
                <a:ext cx="53614" cy="166374"/>
              </a:xfrm>
              <a:prstGeom prst="rect"/>
            </p:spPr>
          </p:pic>
        </mc:Fallback>
      </mc:AlternateContent>
      <mc:AlternateContent xmlns:mc="http://schemas.openxmlformats.org/markup-compatibility/2006" xmlns:p14="http://schemas.microsoft.com/office/powerpoint/2010/main">
        <mc:Choice Requires="p14">
          <p:contentPart r:id="rId846" p14:bwMode="auto">
            <p14:nvContentPartPr>
              <p14:cNvPr id="432" name="墨迹 431"/>
              <p14:cNvContentPartPr/>
              <p14:nvPr/>
            </p14:nvContentPartPr>
            <p14:xfrm>
              <a:off x="9218759" y="6406815"/>
              <a:ext cx="121336" cy="253791"/>
            </p14:xfrm>
          </p:contentPart>
        </mc:Choice>
        <mc:Fallback xmlns="">
          <p:pic>
            <p:nvPicPr>
              <p:cNvPr id="432" name="墨迹 431"/>
            </p:nvPicPr>
            <p:blipFill>
              <a:blip r:embed="rId847"/>
            </p:blipFill>
            <p:spPr>
              <a:xfrm>
                <a:off x="9218759" y="6406815"/>
                <a:ext cx="121336" cy="253791"/>
              </a:xfrm>
              <a:prstGeom prst="rect"/>
            </p:spPr>
          </p:pic>
        </mc:Fallback>
      </mc:AlternateContent>
      <mc:AlternateContent xmlns:mc="http://schemas.openxmlformats.org/markup-compatibility/2006" xmlns:p14="http://schemas.microsoft.com/office/powerpoint/2010/main">
        <mc:Choice Requires="p14">
          <p:contentPart r:id="rId848" p14:bwMode="auto">
            <p14:nvContentPartPr>
              <p14:cNvPr id="433" name="墨迹 432"/>
              <p14:cNvContentPartPr/>
              <p14:nvPr/>
            </p14:nvContentPartPr>
            <p14:xfrm>
              <a:off x="9289303" y="6564730"/>
              <a:ext cx="124159" cy="36659"/>
            </p14:xfrm>
          </p:contentPart>
        </mc:Choice>
        <mc:Fallback xmlns="">
          <p:pic>
            <p:nvPicPr>
              <p:cNvPr id="433" name="墨迹 432"/>
            </p:nvPicPr>
            <p:blipFill>
              <a:blip r:embed="rId849"/>
            </p:blipFill>
            <p:spPr>
              <a:xfrm>
                <a:off x="9289303" y="6564730"/>
                <a:ext cx="124159" cy="36659"/>
              </a:xfrm>
              <a:prstGeom prst="rect"/>
            </p:spPr>
          </p:pic>
        </mc:Fallback>
      </mc:AlternateContent>
      <mc:AlternateContent xmlns:mc="http://schemas.openxmlformats.org/markup-compatibility/2006" xmlns:p14="http://schemas.microsoft.com/office/powerpoint/2010/main">
        <mc:Choice Requires="p14">
          <p:contentPart r:id="rId850" p14:bwMode="auto">
            <p14:nvContentPartPr>
              <p14:cNvPr id="434" name="墨迹 433"/>
              <p14:cNvContentPartPr/>
              <p14:nvPr/>
            </p14:nvContentPartPr>
            <p14:xfrm>
              <a:off x="9266729" y="6649327"/>
              <a:ext cx="160842" cy="11279"/>
            </p14:xfrm>
          </p:contentPart>
        </mc:Choice>
        <mc:Fallback xmlns="">
          <p:pic>
            <p:nvPicPr>
              <p:cNvPr id="434" name="墨迹 433"/>
            </p:nvPicPr>
            <p:blipFill>
              <a:blip r:embed="rId851"/>
            </p:blipFill>
            <p:spPr>
              <a:xfrm>
                <a:off x="9266729" y="6649327"/>
                <a:ext cx="160842" cy="11279"/>
              </a:xfrm>
              <a:prstGeom prst="rect"/>
            </p:spPr>
          </p:pic>
        </mc:Fallback>
      </mc:AlternateContent>
      <mc:AlternateContent xmlns:mc="http://schemas.openxmlformats.org/markup-compatibility/2006" xmlns:p14="http://schemas.microsoft.com/office/powerpoint/2010/main">
        <mc:Choice Requires="p14">
          <p:contentPart r:id="rId852" p14:bwMode="auto">
            <p14:nvContentPartPr>
              <p14:cNvPr id="435" name="墨迹 434"/>
              <p14:cNvContentPartPr/>
              <p14:nvPr/>
            </p14:nvContentPartPr>
            <p14:xfrm>
              <a:off x="9404996" y="6513972"/>
              <a:ext cx="110050" cy="262250"/>
            </p14:xfrm>
          </p:contentPart>
        </mc:Choice>
        <mc:Fallback xmlns="">
          <p:pic>
            <p:nvPicPr>
              <p:cNvPr id="435" name="墨迹 434"/>
            </p:nvPicPr>
            <p:blipFill>
              <a:blip r:embed="rId853"/>
            </p:blipFill>
            <p:spPr>
              <a:xfrm>
                <a:off x="9404996" y="6513972"/>
                <a:ext cx="110050" cy="262250"/>
              </a:xfrm>
              <a:prstGeom prst="rect"/>
            </p:spPr>
          </p:pic>
        </mc:Fallback>
      </mc:AlternateContent>
      <mc:AlternateContent xmlns:mc="http://schemas.openxmlformats.org/markup-compatibility/2006" xmlns:p14="http://schemas.microsoft.com/office/powerpoint/2010/main">
        <mc:Choice Requires="p14">
          <p:contentPart r:id="rId854" p14:bwMode="auto">
            <p14:nvContentPartPr>
              <p14:cNvPr id="436" name="墨迹 435"/>
              <p14:cNvContentPartPr/>
              <p14:nvPr/>
            </p14:nvContentPartPr>
            <p14:xfrm>
              <a:off x="9531976" y="6581649"/>
              <a:ext cx="95941" cy="140995"/>
            </p14:xfrm>
          </p:contentPart>
        </mc:Choice>
        <mc:Fallback xmlns="">
          <p:pic>
            <p:nvPicPr>
              <p:cNvPr id="436" name="墨迹 435"/>
            </p:nvPicPr>
            <p:blipFill>
              <a:blip r:embed="rId855"/>
            </p:blipFill>
            <p:spPr>
              <a:xfrm>
                <a:off x="9531976" y="6581649"/>
                <a:ext cx="95941" cy="140995"/>
              </a:xfrm>
              <a:prstGeom prst="rect"/>
            </p:spPr>
          </p:pic>
        </mc:Fallback>
      </mc:AlternateContent>
      <mc:AlternateContent xmlns:mc="http://schemas.openxmlformats.org/markup-compatibility/2006" xmlns:p14="http://schemas.microsoft.com/office/powerpoint/2010/main">
        <mc:Choice Requires="p14">
          <p:contentPart r:id="rId856" p14:bwMode="auto">
            <p14:nvContentPartPr>
              <p14:cNvPr id="437" name="墨迹 436"/>
              <p14:cNvContentPartPr/>
              <p14:nvPr/>
            </p14:nvContentPartPr>
            <p14:xfrm>
              <a:off x="9650491" y="6480133"/>
              <a:ext cx="121337" cy="16919"/>
            </p14:xfrm>
          </p:contentPart>
        </mc:Choice>
        <mc:Fallback xmlns="">
          <p:pic>
            <p:nvPicPr>
              <p:cNvPr id="437" name="墨迹 436"/>
            </p:nvPicPr>
            <p:blipFill>
              <a:blip r:embed="rId857"/>
            </p:blipFill>
            <p:spPr>
              <a:xfrm>
                <a:off x="9650491" y="6480133"/>
                <a:ext cx="121337" cy="16919"/>
              </a:xfrm>
              <a:prstGeom prst="rect"/>
            </p:spPr>
          </p:pic>
        </mc:Fallback>
      </mc:AlternateContent>
      <mc:AlternateContent xmlns:mc="http://schemas.openxmlformats.org/markup-compatibility/2006" xmlns:p14="http://schemas.microsoft.com/office/powerpoint/2010/main">
        <mc:Choice Requires="p14">
          <p:contentPart r:id="rId858" p14:bwMode="auto">
            <p14:nvContentPartPr>
              <p14:cNvPr id="438" name="墨迹 437"/>
              <p14:cNvContentPartPr/>
              <p14:nvPr/>
            </p14:nvContentPartPr>
            <p14:xfrm>
              <a:off x="9752075" y="6378616"/>
              <a:ext cx="155198" cy="197393"/>
            </p14:xfrm>
          </p:contentPart>
        </mc:Choice>
        <mc:Fallback xmlns="">
          <p:pic>
            <p:nvPicPr>
              <p:cNvPr id="438" name="墨迹 437"/>
            </p:nvPicPr>
            <p:blipFill>
              <a:blip r:embed="rId859"/>
            </p:blipFill>
            <p:spPr>
              <a:xfrm>
                <a:off x="9752075" y="6378616"/>
                <a:ext cx="155198" cy="197393"/>
              </a:xfrm>
              <a:prstGeom prst="rect"/>
            </p:spPr>
          </p:pic>
        </mc:Fallback>
      </mc:AlternateContent>
      <mc:AlternateContent xmlns:mc="http://schemas.openxmlformats.org/markup-compatibility/2006" xmlns:p14="http://schemas.microsoft.com/office/powerpoint/2010/main">
        <mc:Choice Requires="p14">
          <p:contentPart r:id="rId860" p14:bwMode="auto">
            <p14:nvContentPartPr>
              <p14:cNvPr id="439" name="墨迹 438"/>
              <p14:cNvContentPartPr/>
              <p14:nvPr/>
            </p14:nvContentPartPr>
            <p14:xfrm>
              <a:off x="9876234" y="6525251"/>
              <a:ext cx="28218" cy="76138"/>
            </p14:xfrm>
          </p:contentPart>
        </mc:Choice>
        <mc:Fallback xmlns="">
          <p:pic>
            <p:nvPicPr>
              <p:cNvPr id="439" name="墨迹 438"/>
            </p:nvPicPr>
            <p:blipFill>
              <a:blip r:embed="rId861"/>
            </p:blipFill>
            <p:spPr>
              <a:xfrm>
                <a:off x="9876234" y="6525251"/>
                <a:ext cx="28218" cy="76138"/>
              </a:xfrm>
              <a:prstGeom prst="rect"/>
            </p:spPr>
          </p:pic>
        </mc:Fallback>
      </mc:AlternateContent>
      <mc:AlternateContent xmlns:mc="http://schemas.openxmlformats.org/markup-compatibility/2006" xmlns:p14="http://schemas.microsoft.com/office/powerpoint/2010/main">
        <mc:Choice Requires="p14">
          <p:contentPart r:id="rId862" p14:bwMode="auto">
            <p14:nvContentPartPr>
              <p14:cNvPr id="440" name="墨迹 439"/>
              <p14:cNvContentPartPr/>
              <p14:nvPr/>
            </p14:nvContentPartPr>
            <p14:xfrm>
              <a:off x="9927026" y="6378616"/>
              <a:ext cx="163663" cy="208673"/>
            </p14:xfrm>
          </p:contentPart>
        </mc:Choice>
        <mc:Fallback xmlns="">
          <p:pic>
            <p:nvPicPr>
              <p:cNvPr id="440" name="墨迹 439"/>
            </p:nvPicPr>
            <p:blipFill>
              <a:blip r:embed="rId863"/>
            </p:blipFill>
            <p:spPr>
              <a:xfrm>
                <a:off x="9927026" y="6378616"/>
                <a:ext cx="163663" cy="208673"/>
              </a:xfrm>
              <a:prstGeom prst="rect"/>
            </p:spPr>
          </p:pic>
        </mc:Fallback>
      </mc:AlternateContent>
      <mc:AlternateContent xmlns:mc="http://schemas.openxmlformats.org/markup-compatibility/2006" xmlns:p14="http://schemas.microsoft.com/office/powerpoint/2010/main">
        <mc:Choice Requires="p14">
          <p:contentPart r:id="rId864" p14:bwMode="auto">
            <p14:nvContentPartPr>
              <p14:cNvPr id="441" name="墨迹 440"/>
              <p14:cNvContentPartPr/>
              <p14:nvPr/>
            </p14:nvContentPartPr>
            <p14:xfrm>
              <a:off x="9949600" y="6683166"/>
              <a:ext cx="73366" cy="140994"/>
            </p14:xfrm>
          </p:contentPart>
        </mc:Choice>
        <mc:Fallback xmlns="">
          <p:pic>
            <p:nvPicPr>
              <p:cNvPr id="441" name="墨迹 440"/>
            </p:nvPicPr>
            <p:blipFill>
              <a:blip r:embed="rId865"/>
            </p:blipFill>
            <p:spPr>
              <a:xfrm>
                <a:off x="9949600" y="6683166"/>
                <a:ext cx="73366" cy="140994"/>
              </a:xfrm>
              <a:prstGeom prst="rect"/>
            </p:spPr>
          </p:pic>
        </mc:Fallback>
      </mc:AlternateContent>
      <mc:AlternateContent xmlns:mc="http://schemas.openxmlformats.org/markup-compatibility/2006" xmlns:p14="http://schemas.microsoft.com/office/powerpoint/2010/main">
        <mc:Choice Requires="p14">
          <p:contentPart r:id="rId866" p14:bwMode="auto">
            <p14:nvContentPartPr>
              <p14:cNvPr id="442" name="墨迹 441"/>
              <p14:cNvContentPartPr/>
              <p14:nvPr/>
            </p14:nvContentPartPr>
            <p14:xfrm>
              <a:off x="10051184" y="6688805"/>
              <a:ext cx="90298" cy="146635"/>
            </p14:xfrm>
          </p:contentPart>
        </mc:Choice>
        <mc:Fallback xmlns="">
          <p:pic>
            <p:nvPicPr>
              <p:cNvPr id="442" name="墨迹 441"/>
            </p:nvPicPr>
            <p:blipFill>
              <a:blip r:embed="rId867"/>
            </p:blipFill>
            <p:spPr>
              <a:xfrm>
                <a:off x="10051184" y="6688805"/>
                <a:ext cx="90298" cy="146635"/>
              </a:xfrm>
              <a:prstGeom prst="rect"/>
            </p:spPr>
          </p:pic>
        </mc:Fallback>
      </mc:AlternateContent>
      <mc:AlternateContent xmlns:mc="http://schemas.openxmlformats.org/markup-compatibility/2006" xmlns:p14="http://schemas.microsoft.com/office/powerpoint/2010/main">
        <mc:Choice Requires="p14">
          <p:contentPart r:id="rId868" p14:bwMode="auto">
            <p14:nvContentPartPr>
              <p14:cNvPr id="443" name="墨迹 442"/>
              <p14:cNvContentPartPr/>
              <p14:nvPr/>
            </p14:nvContentPartPr>
            <p14:xfrm>
              <a:off x="10231778" y="6722644"/>
              <a:ext cx="45148" cy="112796"/>
            </p14:xfrm>
          </p:contentPart>
        </mc:Choice>
        <mc:Fallback xmlns="">
          <p:pic>
            <p:nvPicPr>
              <p:cNvPr id="443" name="墨迹 442"/>
            </p:nvPicPr>
            <p:blipFill>
              <a:blip r:embed="rId869"/>
            </p:blipFill>
            <p:spPr>
              <a:xfrm>
                <a:off x="10231778" y="6722644"/>
                <a:ext cx="45148" cy="112796"/>
              </a:xfrm>
              <a:prstGeom prst="rect"/>
            </p:spPr>
          </p:pic>
        </mc:Fallback>
      </mc:AlternateContent>
      <mc:AlternateContent xmlns:mc="http://schemas.openxmlformats.org/markup-compatibility/2006" xmlns:p14="http://schemas.microsoft.com/office/powerpoint/2010/main">
        <mc:Choice Requires="p14">
          <p:contentPart r:id="rId870" p14:bwMode="auto">
            <p14:nvContentPartPr>
              <p14:cNvPr id="444" name="墨迹 443"/>
              <p14:cNvContentPartPr/>
              <p14:nvPr/>
            </p14:nvContentPartPr>
            <p14:xfrm>
              <a:off x="10350293" y="6717005"/>
              <a:ext cx="101584" cy="174834"/>
            </p14:xfrm>
          </p:contentPart>
        </mc:Choice>
        <mc:Fallback xmlns="">
          <p:pic>
            <p:nvPicPr>
              <p:cNvPr id="444" name="墨迹 443"/>
            </p:nvPicPr>
            <p:blipFill>
              <a:blip r:embed="rId871"/>
            </p:blipFill>
            <p:spPr>
              <a:xfrm>
                <a:off x="10350293" y="6717005"/>
                <a:ext cx="101584" cy="174834"/>
              </a:xfrm>
              <a:prstGeom prst="rect"/>
            </p:spPr>
          </p:pic>
        </mc:Fallback>
      </mc:AlternateContent>
      <mc:AlternateContent xmlns:mc="http://schemas.openxmlformats.org/markup-compatibility/2006" xmlns:p14="http://schemas.microsoft.com/office/powerpoint/2010/main">
        <mc:Choice Requires="p14">
          <p:contentPart r:id="rId872" p14:bwMode="auto">
            <p14:nvContentPartPr>
              <p14:cNvPr id="445" name="墨迹 444"/>
              <p14:cNvContentPartPr/>
              <p14:nvPr/>
            </p14:nvContentPartPr>
            <p14:xfrm>
              <a:off x="11354847" y="5769518"/>
              <a:ext cx="107229" cy="253791"/>
            </p14:xfrm>
          </p:contentPart>
        </mc:Choice>
        <mc:Fallback xmlns="">
          <p:pic>
            <p:nvPicPr>
              <p:cNvPr id="445" name="墨迹 444"/>
            </p:nvPicPr>
            <p:blipFill>
              <a:blip r:embed="rId873"/>
            </p:blipFill>
            <p:spPr>
              <a:xfrm>
                <a:off x="11354847" y="5769518"/>
                <a:ext cx="107229" cy="253791"/>
              </a:xfrm>
              <a:prstGeom prst="rect"/>
            </p:spPr>
          </p:pic>
        </mc:Fallback>
      </mc:AlternateContent>
      <mc:AlternateContent xmlns:mc="http://schemas.openxmlformats.org/markup-compatibility/2006" xmlns:p14="http://schemas.microsoft.com/office/powerpoint/2010/main">
        <mc:Choice Requires="p14">
          <p:contentPart r:id="rId874" p14:bwMode="auto">
            <p14:nvContentPartPr>
              <p14:cNvPr id="446" name="墨迹 445"/>
              <p14:cNvContentPartPr/>
              <p14:nvPr/>
            </p14:nvContentPartPr>
            <p14:xfrm>
              <a:off x="11416926" y="5775158"/>
              <a:ext cx="220100" cy="298909"/>
            </p14:xfrm>
          </p:contentPart>
        </mc:Choice>
        <mc:Fallback xmlns="">
          <p:pic>
            <p:nvPicPr>
              <p:cNvPr id="446" name="墨迹 445"/>
            </p:nvPicPr>
            <p:blipFill>
              <a:blip r:embed="rId875"/>
            </p:blipFill>
            <p:spPr>
              <a:xfrm>
                <a:off x="11416926" y="5775158"/>
                <a:ext cx="220100" cy="298909"/>
              </a:xfrm>
              <a:prstGeom prst="rect"/>
            </p:spPr>
          </p:pic>
        </mc:Fallback>
      </mc:AlternateContent>
      <mc:AlternateContent xmlns:mc="http://schemas.openxmlformats.org/markup-compatibility/2006" xmlns:p14="http://schemas.microsoft.com/office/powerpoint/2010/main">
        <mc:Choice Requires="p14">
          <p:contentPart r:id="rId876" p14:bwMode="auto">
            <p14:nvContentPartPr>
              <p14:cNvPr id="447" name="墨迹 446"/>
              <p14:cNvContentPartPr/>
              <p14:nvPr/>
            </p14:nvContentPartPr>
            <p14:xfrm>
              <a:off x="11591877" y="5978190"/>
              <a:ext cx="90297" cy="104337"/>
            </p14:xfrm>
          </p:contentPart>
        </mc:Choice>
        <mc:Fallback xmlns="">
          <p:pic>
            <p:nvPicPr>
              <p:cNvPr id="447" name="墨迹 446"/>
            </p:nvPicPr>
            <p:blipFill>
              <a:blip r:embed="rId877"/>
            </p:blipFill>
            <p:spPr>
              <a:xfrm>
                <a:off x="11591877" y="5978190"/>
                <a:ext cx="90297" cy="104337"/>
              </a:xfrm>
              <a:prstGeom prst="rect"/>
            </p:spPr>
          </p:pic>
        </mc:Fallback>
      </mc:AlternateContent>
      <mc:AlternateContent xmlns:mc="http://schemas.openxmlformats.org/markup-compatibility/2006" xmlns:p14="http://schemas.microsoft.com/office/powerpoint/2010/main">
        <mc:Choice Requires="p14">
          <p:contentPart r:id="rId878" p14:bwMode="auto">
            <p14:nvContentPartPr>
              <p14:cNvPr id="448" name="墨迹 447"/>
              <p14:cNvContentPartPr/>
              <p14:nvPr/>
            </p14:nvContentPartPr>
            <p14:xfrm>
              <a:off x="11676531" y="5746958"/>
              <a:ext cx="242673" cy="372228"/>
            </p14:xfrm>
          </p:contentPart>
        </mc:Choice>
        <mc:Fallback xmlns="">
          <p:pic>
            <p:nvPicPr>
              <p:cNvPr id="448" name="墨迹 447"/>
            </p:nvPicPr>
            <p:blipFill>
              <a:blip r:embed="rId879"/>
            </p:blipFill>
            <p:spPr>
              <a:xfrm>
                <a:off x="11676531" y="5746958"/>
                <a:ext cx="242673" cy="372228"/>
              </a:xfrm>
              <a:prstGeom prst="rect"/>
            </p:spPr>
          </p:pic>
        </mc:Fallback>
      </mc:AlternateContent>
      <mc:AlternateContent xmlns:mc="http://schemas.openxmlformats.org/markup-compatibility/2006" xmlns:p14="http://schemas.microsoft.com/office/powerpoint/2010/main">
        <mc:Choice Requires="p14">
          <p:contentPart r:id="rId880" p14:bwMode="auto">
            <p14:nvContentPartPr>
              <p14:cNvPr id="449" name="墨迹 448"/>
              <p14:cNvContentPartPr/>
              <p14:nvPr/>
            </p14:nvContentPartPr>
            <p14:xfrm>
              <a:off x="11284303" y="4523121"/>
              <a:ext cx="93119" cy="270711"/>
            </p14:xfrm>
          </p:contentPart>
        </mc:Choice>
        <mc:Fallback xmlns="">
          <p:pic>
            <p:nvPicPr>
              <p:cNvPr id="449" name="墨迹 448"/>
            </p:nvPicPr>
            <p:blipFill>
              <a:blip r:embed="rId881"/>
            </p:blipFill>
            <p:spPr>
              <a:xfrm>
                <a:off x="11284303" y="4523121"/>
                <a:ext cx="93119" cy="270711"/>
              </a:xfrm>
              <a:prstGeom prst="rect"/>
            </p:spPr>
          </p:pic>
        </mc:Fallback>
      </mc:AlternateContent>
      <mc:AlternateContent xmlns:mc="http://schemas.openxmlformats.org/markup-compatibility/2006" xmlns:p14="http://schemas.microsoft.com/office/powerpoint/2010/main">
        <mc:Choice Requires="p14">
          <p:contentPart r:id="rId882" p14:bwMode="auto">
            <p14:nvContentPartPr>
              <p14:cNvPr id="450" name="墨迹 449"/>
              <p14:cNvContentPartPr/>
              <p14:nvPr/>
            </p14:nvContentPartPr>
            <p14:xfrm>
              <a:off x="11208114" y="4624638"/>
              <a:ext cx="62079" cy="109976"/>
            </p14:xfrm>
          </p:contentPart>
        </mc:Choice>
        <mc:Fallback xmlns="">
          <p:pic>
            <p:nvPicPr>
              <p:cNvPr id="450" name="墨迹 449"/>
            </p:nvPicPr>
            <p:blipFill>
              <a:blip r:embed="rId883"/>
            </p:blipFill>
            <p:spPr>
              <a:xfrm>
                <a:off x="11208114" y="4624638"/>
                <a:ext cx="62079" cy="109976"/>
              </a:xfrm>
              <a:prstGeom prst="rect"/>
            </p:spPr>
          </p:pic>
        </mc:Fallback>
      </mc:AlternateContent>
      <mc:AlternateContent xmlns:mc="http://schemas.openxmlformats.org/markup-compatibility/2006" xmlns:p14="http://schemas.microsoft.com/office/powerpoint/2010/main">
        <mc:Choice Requires="p14">
          <p:contentPart r:id="rId884" p14:bwMode="auto">
            <p14:nvContentPartPr>
              <p14:cNvPr id="451" name="墨迹 450"/>
              <p14:cNvContentPartPr/>
              <p14:nvPr/>
            </p14:nvContentPartPr>
            <p14:xfrm>
              <a:off x="11507224" y="4652837"/>
              <a:ext cx="62079" cy="115616"/>
            </p14:xfrm>
          </p:contentPart>
        </mc:Choice>
        <mc:Fallback xmlns="">
          <p:pic>
            <p:nvPicPr>
              <p:cNvPr id="451" name="墨迹 450"/>
            </p:nvPicPr>
            <p:blipFill>
              <a:blip r:embed="rId885"/>
            </p:blipFill>
            <p:spPr>
              <a:xfrm>
                <a:off x="11507224" y="4652837"/>
                <a:ext cx="62079" cy="115616"/>
              </a:xfrm>
              <a:prstGeom prst="rect"/>
            </p:spPr>
          </p:pic>
        </mc:Fallback>
      </mc:AlternateContent>
      <mc:AlternateContent xmlns:mc="http://schemas.openxmlformats.org/markup-compatibility/2006" xmlns:p14="http://schemas.microsoft.com/office/powerpoint/2010/main">
        <mc:Choice Requires="p14">
          <p:contentPart r:id="rId886" p14:bwMode="auto">
            <p14:nvContentPartPr>
              <p14:cNvPr id="452" name="墨迹 451"/>
              <p14:cNvContentPartPr/>
              <p14:nvPr/>
            </p14:nvContentPartPr>
            <p14:xfrm>
              <a:off x="7630096" y="4537221"/>
              <a:ext cx="231386" cy="47938"/>
            </p14:xfrm>
          </p:contentPart>
        </mc:Choice>
        <mc:Fallback xmlns="">
          <p:pic>
            <p:nvPicPr>
              <p:cNvPr id="452" name="墨迹 451"/>
            </p:nvPicPr>
            <p:blipFill>
              <a:blip r:embed="rId887"/>
            </p:blipFill>
            <p:spPr>
              <a:xfrm>
                <a:off x="7630096" y="4537221"/>
                <a:ext cx="231386" cy="47938"/>
              </a:xfrm>
              <a:prstGeom prst="rect"/>
            </p:spPr>
          </p:pic>
        </mc:Fallback>
      </mc:AlternateContent>
      <mc:AlternateContent xmlns:mc="http://schemas.openxmlformats.org/markup-compatibility/2006" xmlns:p14="http://schemas.microsoft.com/office/powerpoint/2010/main">
        <mc:Choice Requires="p14">
          <p:contentPart r:id="rId888" p14:bwMode="auto">
            <p14:nvContentPartPr>
              <p14:cNvPr id="453" name="墨迹 452"/>
              <p14:cNvContentPartPr/>
              <p14:nvPr/>
            </p14:nvContentPartPr>
            <p14:xfrm>
              <a:off x="7610344" y="4455444"/>
              <a:ext cx="155198" cy="304549"/>
            </p14:xfrm>
          </p:contentPart>
        </mc:Choice>
        <mc:Fallback xmlns="">
          <p:pic>
            <p:nvPicPr>
              <p:cNvPr id="453" name="墨迹 452"/>
            </p:nvPicPr>
            <p:blipFill>
              <a:blip r:embed="rId889"/>
            </p:blipFill>
            <p:spPr>
              <a:xfrm>
                <a:off x="7610344" y="4455444"/>
                <a:ext cx="155198" cy="304549"/>
              </a:xfrm>
              <a:prstGeom prst="rect"/>
            </p:spPr>
          </p:pic>
        </mc:Fallback>
      </mc:AlternateContent>
      <mc:AlternateContent xmlns:mc="http://schemas.openxmlformats.org/markup-compatibility/2006" xmlns:p14="http://schemas.microsoft.com/office/powerpoint/2010/main">
        <mc:Choice Requires="p14">
          <p:contentPart r:id="rId890" p14:bwMode="auto">
            <p14:nvContentPartPr>
              <p14:cNvPr id="454" name="墨迹 453"/>
              <p14:cNvContentPartPr/>
              <p14:nvPr/>
            </p14:nvContentPartPr>
            <p14:xfrm>
              <a:off x="7765542" y="4664116"/>
              <a:ext cx="141089" cy="129716"/>
            </p14:xfrm>
          </p:contentPart>
        </mc:Choice>
        <mc:Fallback xmlns="">
          <p:pic>
            <p:nvPicPr>
              <p:cNvPr id="454" name="墨迹 453"/>
            </p:nvPicPr>
            <p:blipFill>
              <a:blip r:embed="rId891"/>
            </p:blipFill>
            <p:spPr>
              <a:xfrm>
                <a:off x="7765542" y="4664116"/>
                <a:ext cx="141089" cy="129716"/>
              </a:xfrm>
              <a:prstGeom prst="rect"/>
            </p:spPr>
          </p:pic>
        </mc:Fallback>
      </mc:AlternateContent>
      <mc:AlternateContent xmlns:mc="http://schemas.openxmlformats.org/markup-compatibility/2006" xmlns:p14="http://schemas.microsoft.com/office/powerpoint/2010/main">
        <mc:Choice Requires="p14">
          <p:contentPart r:id="rId892" p14:bwMode="auto">
            <p14:nvContentPartPr>
              <p14:cNvPr id="455" name="墨迹 454"/>
              <p14:cNvContentPartPr/>
              <p14:nvPr/>
            </p14:nvContentPartPr>
            <p14:xfrm>
              <a:off x="231386" y="5904873"/>
              <a:ext cx="316039" cy="434265"/>
            </p14:xfrm>
          </p:contentPart>
        </mc:Choice>
        <mc:Fallback xmlns="">
          <p:pic>
            <p:nvPicPr>
              <p:cNvPr id="455" name="墨迹 454"/>
            </p:nvPicPr>
            <p:blipFill>
              <a:blip r:embed="rId893"/>
            </p:blipFill>
            <p:spPr>
              <a:xfrm>
                <a:off x="231386" y="5904873"/>
                <a:ext cx="316039" cy="434265"/>
              </a:xfrm>
              <a:prstGeom prst="rect"/>
            </p:spPr>
          </p:pic>
        </mc:Fallback>
      </mc:AlternateContent>
      <mc:AlternateContent xmlns:mc="http://schemas.openxmlformats.org/markup-compatibility/2006" xmlns:p14="http://schemas.microsoft.com/office/powerpoint/2010/main">
        <mc:Choice Requires="p14">
          <p:contentPart r:id="rId894" p14:bwMode="auto">
            <p14:nvContentPartPr>
              <p14:cNvPr id="456" name="墨迹 455"/>
              <p14:cNvContentPartPr/>
              <p14:nvPr/>
            </p14:nvContentPartPr>
            <p14:xfrm>
              <a:off x="186237" y="5876674"/>
              <a:ext cx="389406" cy="501943"/>
            </p14:xfrm>
          </p:contentPart>
        </mc:Choice>
        <mc:Fallback xmlns="">
          <p:pic>
            <p:nvPicPr>
              <p:cNvPr id="456" name="墨迹 455"/>
            </p:nvPicPr>
            <p:blipFill>
              <a:blip r:embed="rId895"/>
            </p:blipFill>
            <p:spPr>
              <a:xfrm>
                <a:off x="186237" y="5876674"/>
                <a:ext cx="389406" cy="501943"/>
              </a:xfrm>
              <a:prstGeom prst="rect"/>
            </p:spPr>
          </p:pic>
        </mc:Fallback>
      </mc:AlternateContent>
      <mc:AlternateContent xmlns:mc="http://schemas.openxmlformats.org/markup-compatibility/2006" xmlns:p14="http://schemas.microsoft.com/office/powerpoint/2010/main">
        <mc:Choice Requires="p14">
          <p:contentPart r:id="rId896" p14:bwMode="auto">
            <p14:nvContentPartPr>
              <p14:cNvPr id="457" name="墨迹 456"/>
              <p14:cNvContentPartPr/>
              <p14:nvPr/>
            </p14:nvContentPartPr>
            <p14:xfrm>
              <a:off x="1535048" y="6327858"/>
              <a:ext cx="2150198" cy="90237"/>
            </p14:xfrm>
          </p:contentPart>
        </mc:Choice>
        <mc:Fallback xmlns="">
          <p:pic>
            <p:nvPicPr>
              <p:cNvPr id="457" name="墨迹 456"/>
            </p:nvPicPr>
            <p:blipFill>
              <a:blip r:embed="rId897"/>
            </p:blipFill>
            <p:spPr>
              <a:xfrm>
                <a:off x="1535048" y="6327858"/>
                <a:ext cx="2150198" cy="90237"/>
              </a:xfrm>
              <a:prstGeom prst="rect"/>
            </p:spPr>
          </p:pic>
        </mc:Fallback>
      </mc:AlternateContent>
      <mc:AlternateContent xmlns:mc="http://schemas.openxmlformats.org/markup-compatibility/2006" xmlns:p14="http://schemas.microsoft.com/office/powerpoint/2010/main">
        <mc:Choice Requires="p14">
          <p:contentPart r:id="rId898" p14:bwMode="auto">
            <p14:nvContentPartPr>
              <p14:cNvPr id="458" name="墨迹 457"/>
              <p14:cNvContentPartPr/>
              <p14:nvPr/>
            </p14:nvContentPartPr>
            <p14:xfrm>
              <a:off x="1196435" y="5182978"/>
              <a:ext cx="4543068" cy="211493"/>
            </p14:xfrm>
          </p:contentPart>
        </mc:Choice>
        <mc:Fallback xmlns="">
          <p:pic>
            <p:nvPicPr>
              <p:cNvPr id="458" name="墨迹 457"/>
            </p:nvPicPr>
            <p:blipFill>
              <a:blip r:embed="rId899"/>
            </p:blipFill>
            <p:spPr>
              <a:xfrm>
                <a:off x="1196435" y="5182978"/>
                <a:ext cx="4543068" cy="211493"/>
              </a:xfrm>
              <a:prstGeom prst="rect"/>
            </p:spPr>
          </p:pic>
        </mc:Fallback>
      </mc:AlternateContent>
      <mc:AlternateContent xmlns:mc="http://schemas.openxmlformats.org/markup-compatibility/2006" xmlns:p14="http://schemas.microsoft.com/office/powerpoint/2010/main">
        <mc:Choice Requires="p14">
          <p:contentPart r:id="rId900" p14:bwMode="auto">
            <p14:nvContentPartPr>
              <p14:cNvPr id="459" name="墨迹 458"/>
              <p14:cNvContentPartPr/>
              <p14:nvPr/>
            </p14:nvContentPartPr>
            <p14:xfrm>
              <a:off x="4114156" y="6113546"/>
              <a:ext cx="2968514" cy="124075"/>
            </p14:xfrm>
          </p:contentPart>
        </mc:Choice>
        <mc:Fallback xmlns="">
          <p:pic>
            <p:nvPicPr>
              <p:cNvPr id="459" name="墨迹 458"/>
            </p:nvPicPr>
            <p:blipFill>
              <a:blip r:embed="rId901"/>
            </p:blipFill>
            <p:spPr>
              <a:xfrm>
                <a:off x="4114156" y="6113546"/>
                <a:ext cx="2968514" cy="124075"/>
              </a:xfrm>
              <a:prstGeom prst="rect"/>
            </p:spPr>
          </p:pic>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235366" y="862558"/>
            <a:ext cx="11654075" cy="1317644"/>
          </a:xfrm>
          <a:prstGeom prst="rect">
            <a:avLst/>
          </a:prstGeom>
        </p:spPr>
        <p:txBody>
          <a:bodyPr wrap="square" lIns="121898" tIns="60948" rIns="121898" bIns="60948">
            <a:spAutoFit/>
          </a:bodyPr>
          <a:lstStyle/>
          <a:p>
            <a:pPr marL="252095" indent="-252095" algn="just" defTabSz="0">
              <a:lnSpc>
                <a:spcPct val="150000"/>
              </a:lnSpc>
              <a:spcAft>
                <a:spcPts val="0"/>
              </a:spcAft>
              <a:tabLst>
                <a:tab pos="2610485" algn="l"/>
              </a:tabLst>
            </a:pPr>
            <a:r>
              <a:rPr lang="en-US" altLang="zh-CN" kern="100" dirty="0">
                <a:latin typeface="Times New Roman" panose="02020603050405020304"/>
                <a:ea typeface="微软雅黑" panose="020B0503020204020204" charset="-122"/>
                <a:cs typeface="Courier New" panose="02070309020205020404"/>
              </a:rPr>
              <a:t>5.</a:t>
            </a:r>
            <a:r>
              <a:rPr lang="en-US" altLang="zh-CN" b="1" kern="100" dirty="0">
                <a:latin typeface="Times New Roman" panose="02020603050405020304"/>
                <a:cs typeface="Courier New" panose="02070309020205020404"/>
              </a:rPr>
              <a:t>(2023·</a:t>
            </a:r>
            <a:r>
              <a:rPr lang="zh-CN" altLang="zh-CN" b="1" kern="100" dirty="0">
                <a:latin typeface="Times New Roman" panose="02020603050405020304"/>
                <a:cs typeface="Times New Roman" panose="02020603050405020304"/>
              </a:rPr>
              <a:t>辽宁卷</a:t>
            </a:r>
            <a:r>
              <a:rPr lang="en-US" altLang="zh-CN" b="1" kern="100" dirty="0">
                <a:latin typeface="Times New Roman" panose="02020603050405020304"/>
                <a:cs typeface="Courier New" panose="02070309020205020404"/>
              </a:rPr>
              <a:t>)</a:t>
            </a:r>
            <a:r>
              <a:rPr lang="zh-CN" altLang="zh-CN" kern="100" dirty="0">
                <a:latin typeface="Times New Roman" panose="02020603050405020304"/>
                <a:ea typeface="微软雅黑" panose="020B0503020204020204" charset="-122"/>
                <a:cs typeface="Times New Roman" panose="02020603050405020304"/>
              </a:rPr>
              <a:t>某废水处理过程中始终保持</a:t>
            </a:r>
            <a:r>
              <a:rPr lang="en-US" altLang="zh-CN" kern="100" dirty="0">
                <a:latin typeface="Times New Roman" panose="02020603050405020304"/>
                <a:ea typeface="微软雅黑" panose="020B0503020204020204" charset="-122"/>
                <a:cs typeface="Courier New" panose="02070309020205020404"/>
              </a:rPr>
              <a:t>H</a:t>
            </a:r>
            <a:r>
              <a:rPr lang="en-US" altLang="zh-CN" kern="100" baseline="-25000" dirty="0">
                <a:latin typeface="Times New Roman" panose="02020603050405020304"/>
                <a:ea typeface="微软雅黑" panose="020B0503020204020204" charset="-122"/>
                <a:cs typeface="Courier New" panose="02070309020205020404"/>
              </a:rPr>
              <a:t>2</a:t>
            </a:r>
            <a:r>
              <a:rPr lang="en-US" altLang="zh-CN" kern="100" dirty="0">
                <a:latin typeface="Times New Roman" panose="02020603050405020304"/>
                <a:ea typeface="微软雅黑" panose="020B0503020204020204" charset="-122"/>
                <a:cs typeface="Courier New" panose="02070309020205020404"/>
              </a:rPr>
              <a:t>S</a:t>
            </a:r>
            <a:r>
              <a:rPr lang="zh-CN" altLang="zh-CN" kern="100" dirty="0">
                <a:latin typeface="Times New Roman" panose="02020603050405020304"/>
                <a:ea typeface="微软雅黑" panose="020B0503020204020204" charset="-122"/>
                <a:cs typeface="Times New Roman" panose="02020603050405020304"/>
              </a:rPr>
              <a:t>饱和，即</a:t>
            </a:r>
            <a:r>
              <a:rPr lang="en-US" altLang="zh-CN" i="1" kern="100" dirty="0">
                <a:latin typeface="Times New Roman" panose="02020603050405020304"/>
                <a:ea typeface="微软雅黑" panose="020B0503020204020204" charset="-122"/>
                <a:cs typeface="Courier New" panose="02070309020205020404"/>
              </a:rPr>
              <a:t>c</a:t>
            </a:r>
            <a:r>
              <a:rPr lang="en-US" altLang="zh-CN" kern="100" dirty="0">
                <a:latin typeface="Times New Roman" panose="02020603050405020304"/>
                <a:ea typeface="微软雅黑" panose="020B0503020204020204" charset="-122"/>
                <a:cs typeface="Courier New" panose="02070309020205020404"/>
              </a:rPr>
              <a:t>(H</a:t>
            </a:r>
            <a:r>
              <a:rPr lang="en-US" altLang="zh-CN" kern="100" baseline="-25000" dirty="0">
                <a:latin typeface="Times New Roman" panose="02020603050405020304"/>
                <a:ea typeface="微软雅黑" panose="020B0503020204020204" charset="-122"/>
                <a:cs typeface="Courier New" panose="02070309020205020404"/>
              </a:rPr>
              <a:t>2</a:t>
            </a:r>
            <a:r>
              <a:rPr lang="en-US" altLang="zh-CN" kern="100" dirty="0">
                <a:latin typeface="Times New Roman" panose="02020603050405020304"/>
                <a:ea typeface="微软雅黑" panose="020B0503020204020204" charset="-122"/>
                <a:cs typeface="Courier New" panose="02070309020205020404"/>
              </a:rPr>
              <a:t>S)</a:t>
            </a:r>
            <a:r>
              <a:rPr lang="zh-CN" altLang="zh-CN" kern="100" dirty="0">
                <a:latin typeface="Times New Roman" panose="02020603050405020304"/>
                <a:ea typeface="微软雅黑" panose="020B0503020204020204" charset="-122"/>
                <a:cs typeface="Times New Roman" panose="02020603050405020304"/>
              </a:rPr>
              <a:t>＝</a:t>
            </a:r>
            <a:r>
              <a:rPr lang="en-US" altLang="zh-CN" kern="100" dirty="0">
                <a:latin typeface="Times New Roman" panose="02020603050405020304"/>
                <a:ea typeface="微软雅黑" panose="020B0503020204020204" charset="-122"/>
                <a:cs typeface="Courier New" panose="02070309020205020404"/>
              </a:rPr>
              <a:t>0.1 </a:t>
            </a:r>
            <a:r>
              <a:rPr lang="en-US" altLang="zh-CN" kern="100" dirty="0" err="1">
                <a:latin typeface="Times New Roman" panose="02020603050405020304"/>
                <a:ea typeface="微软雅黑" panose="020B0503020204020204" charset="-122"/>
                <a:cs typeface="Courier New" panose="02070309020205020404"/>
              </a:rPr>
              <a:t>mol·L</a:t>
            </a:r>
            <a:r>
              <a:rPr lang="zh-CN" altLang="zh-CN" kern="100" baseline="30000" dirty="0">
                <a:latin typeface="Times New Roman" panose="02020603050405020304"/>
                <a:ea typeface="微软雅黑" panose="020B0503020204020204" charset="-122"/>
                <a:cs typeface="Times New Roman" panose="02020603050405020304"/>
              </a:rPr>
              <a:t>－</a:t>
            </a:r>
            <a:r>
              <a:rPr lang="en-US" altLang="zh-CN" kern="100" baseline="30000" dirty="0">
                <a:latin typeface="Times New Roman" panose="02020603050405020304"/>
                <a:ea typeface="微软雅黑" panose="020B0503020204020204" charset="-122"/>
                <a:cs typeface="Courier New" panose="02070309020205020404"/>
              </a:rPr>
              <a:t>1</a:t>
            </a:r>
            <a:r>
              <a:rPr lang="zh-CN" altLang="zh-CN" kern="100" dirty="0">
                <a:latin typeface="Times New Roman" panose="02020603050405020304"/>
                <a:ea typeface="微软雅黑" panose="020B0503020204020204" charset="-122"/>
                <a:cs typeface="Times New Roman" panose="02020603050405020304"/>
              </a:rPr>
              <a:t>，通过调节</a:t>
            </a:r>
            <a:r>
              <a:rPr lang="en-US" altLang="zh-CN" kern="100" dirty="0">
                <a:latin typeface="Times New Roman" panose="02020603050405020304"/>
                <a:ea typeface="微软雅黑" panose="020B0503020204020204" charset="-122"/>
                <a:cs typeface="Courier New" panose="02070309020205020404"/>
              </a:rPr>
              <a:t>pH</a:t>
            </a:r>
            <a:r>
              <a:rPr lang="zh-CN" altLang="zh-CN" kern="100" dirty="0">
                <a:latin typeface="Times New Roman" panose="02020603050405020304"/>
                <a:ea typeface="微软雅黑" panose="020B0503020204020204" charset="-122"/>
                <a:cs typeface="Times New Roman" panose="02020603050405020304"/>
              </a:rPr>
              <a:t>使</a:t>
            </a:r>
            <a:r>
              <a:rPr lang="en-US" altLang="zh-CN" kern="100" dirty="0">
                <a:latin typeface="Times New Roman" panose="02020603050405020304"/>
                <a:ea typeface="微软雅黑" panose="020B0503020204020204" charset="-122"/>
                <a:cs typeface="Courier New" panose="02070309020205020404"/>
              </a:rPr>
              <a:t>Ni</a:t>
            </a:r>
            <a:r>
              <a:rPr lang="en-US" altLang="zh-CN" kern="100" baseline="30000" dirty="0">
                <a:latin typeface="Times New Roman" panose="02020603050405020304"/>
                <a:ea typeface="微软雅黑" panose="020B0503020204020204" charset="-122"/>
                <a:cs typeface="Courier New" panose="02070309020205020404"/>
              </a:rPr>
              <a:t>2</a:t>
            </a:r>
            <a:r>
              <a:rPr lang="zh-CN" altLang="zh-CN" kern="100" baseline="30000" dirty="0">
                <a:latin typeface="Times New Roman" panose="02020603050405020304"/>
                <a:ea typeface="微软雅黑" panose="020B0503020204020204" charset="-122"/>
                <a:cs typeface="Times New Roman" panose="02020603050405020304"/>
              </a:rPr>
              <a:t>＋</a:t>
            </a:r>
            <a:r>
              <a:rPr lang="zh-CN" altLang="zh-CN" kern="100" dirty="0">
                <a:latin typeface="Times New Roman" panose="02020603050405020304"/>
                <a:ea typeface="微软雅黑" panose="020B0503020204020204" charset="-122"/>
                <a:cs typeface="Times New Roman" panose="02020603050405020304"/>
              </a:rPr>
              <a:t>和</a:t>
            </a:r>
            <a:r>
              <a:rPr lang="en-US" altLang="zh-CN" kern="100" dirty="0">
                <a:latin typeface="Times New Roman" panose="02020603050405020304"/>
                <a:ea typeface="微软雅黑" panose="020B0503020204020204" charset="-122"/>
                <a:cs typeface="Courier New" panose="02070309020205020404"/>
              </a:rPr>
              <a:t>Cd</a:t>
            </a:r>
            <a:r>
              <a:rPr lang="en-US" altLang="zh-CN" kern="100" baseline="30000" dirty="0">
                <a:latin typeface="Times New Roman" panose="02020603050405020304"/>
                <a:ea typeface="微软雅黑" panose="020B0503020204020204" charset="-122"/>
                <a:cs typeface="Courier New" panose="02070309020205020404"/>
              </a:rPr>
              <a:t>2</a:t>
            </a:r>
            <a:r>
              <a:rPr lang="zh-CN" altLang="zh-CN" kern="100" baseline="30000" dirty="0">
                <a:latin typeface="Times New Roman" panose="02020603050405020304"/>
                <a:ea typeface="微软雅黑" panose="020B0503020204020204" charset="-122"/>
                <a:cs typeface="Times New Roman" panose="02020603050405020304"/>
              </a:rPr>
              <a:t>＋</a:t>
            </a:r>
            <a:r>
              <a:rPr lang="zh-CN" altLang="zh-CN" kern="100" dirty="0">
                <a:latin typeface="Times New Roman" panose="02020603050405020304"/>
                <a:ea typeface="微软雅黑" panose="020B0503020204020204" charset="-122"/>
                <a:cs typeface="Times New Roman" panose="02020603050405020304"/>
              </a:rPr>
              <a:t>形成硫化物而分离，体系中</a:t>
            </a:r>
            <a:r>
              <a:rPr lang="en-US" altLang="zh-CN" kern="100" dirty="0">
                <a:latin typeface="Times New Roman" panose="02020603050405020304"/>
                <a:ea typeface="微软雅黑" panose="020B0503020204020204" charset="-122"/>
                <a:cs typeface="Courier New" panose="02070309020205020404"/>
              </a:rPr>
              <a:t>pH</a:t>
            </a:r>
            <a:r>
              <a:rPr lang="zh-CN" altLang="zh-CN" kern="100" dirty="0">
                <a:latin typeface="Times New Roman" panose="02020603050405020304"/>
                <a:ea typeface="微软雅黑" panose="020B0503020204020204" charset="-122"/>
                <a:cs typeface="Times New Roman" panose="02020603050405020304"/>
              </a:rPr>
              <a:t>与－</a:t>
            </a:r>
            <a:r>
              <a:rPr lang="en-US" altLang="zh-CN" kern="100" dirty="0" err="1">
                <a:latin typeface="Times New Roman" panose="02020603050405020304"/>
                <a:ea typeface="微软雅黑" panose="020B0503020204020204" charset="-122"/>
                <a:cs typeface="Courier New" panose="02070309020205020404"/>
              </a:rPr>
              <a:t>lg</a:t>
            </a:r>
            <a:r>
              <a:rPr lang="en-US" altLang="zh-CN" kern="100" dirty="0">
                <a:latin typeface="Times New Roman" panose="02020603050405020304"/>
                <a:ea typeface="微软雅黑" panose="020B0503020204020204" charset="-122"/>
                <a:cs typeface="Courier New" panose="02070309020205020404"/>
              </a:rPr>
              <a:t> </a:t>
            </a:r>
            <a:r>
              <a:rPr lang="en-US" altLang="zh-CN" i="1" kern="100" dirty="0">
                <a:latin typeface="Times New Roman" panose="02020603050405020304"/>
                <a:ea typeface="微软雅黑" panose="020B0503020204020204" charset="-122"/>
                <a:cs typeface="Courier New" panose="02070309020205020404"/>
              </a:rPr>
              <a:t>c</a:t>
            </a:r>
            <a:r>
              <a:rPr lang="zh-CN" altLang="zh-CN" kern="100" dirty="0">
                <a:latin typeface="Times New Roman" panose="02020603050405020304"/>
                <a:ea typeface="微软雅黑" panose="020B0503020204020204" charset="-122"/>
                <a:cs typeface="Times New Roman" panose="02020603050405020304"/>
              </a:rPr>
              <a:t>关系如下图所示，</a:t>
            </a:r>
            <a:r>
              <a:rPr lang="en-US" altLang="zh-CN" i="1" kern="100" dirty="0">
                <a:latin typeface="Times New Roman" panose="02020603050405020304"/>
                <a:ea typeface="微软雅黑" panose="020B0503020204020204" charset="-122"/>
                <a:cs typeface="Courier New" panose="02070309020205020404"/>
              </a:rPr>
              <a:t>c</a:t>
            </a:r>
            <a:r>
              <a:rPr lang="zh-CN" altLang="zh-CN" kern="100" dirty="0">
                <a:latin typeface="Times New Roman" panose="02020603050405020304"/>
                <a:ea typeface="微软雅黑" panose="020B0503020204020204" charset="-122"/>
                <a:cs typeface="Times New Roman" panose="02020603050405020304"/>
              </a:rPr>
              <a:t>为</a:t>
            </a:r>
            <a:r>
              <a:rPr lang="en-US" altLang="zh-CN" kern="100" dirty="0">
                <a:latin typeface="Times New Roman" panose="02020603050405020304"/>
                <a:ea typeface="微软雅黑" panose="020B0503020204020204" charset="-122"/>
                <a:cs typeface="Courier New" panose="02070309020205020404"/>
              </a:rPr>
              <a:t>HS</a:t>
            </a:r>
            <a:r>
              <a:rPr lang="zh-CN" altLang="zh-CN" kern="100" baseline="30000" dirty="0">
                <a:latin typeface="Times New Roman" panose="02020603050405020304"/>
                <a:ea typeface="微软雅黑" panose="020B0503020204020204" charset="-122"/>
                <a:cs typeface="Times New Roman" panose="02020603050405020304"/>
              </a:rPr>
              <a:t>－</a:t>
            </a:r>
            <a:r>
              <a:rPr lang="zh-CN" altLang="zh-CN" kern="100" dirty="0">
                <a:latin typeface="Times New Roman" panose="02020603050405020304"/>
                <a:ea typeface="微软雅黑" panose="020B0503020204020204" charset="-122"/>
                <a:cs typeface="Times New Roman" panose="02020603050405020304"/>
              </a:rPr>
              <a:t>、</a:t>
            </a:r>
            <a:r>
              <a:rPr lang="en-US" altLang="zh-CN" kern="100" dirty="0">
                <a:latin typeface="Times New Roman" panose="02020603050405020304"/>
                <a:ea typeface="微软雅黑" panose="020B0503020204020204" charset="-122"/>
                <a:cs typeface="Courier New" panose="02070309020205020404"/>
              </a:rPr>
              <a:t>S</a:t>
            </a:r>
            <a:r>
              <a:rPr lang="en-US" altLang="zh-CN" kern="100" baseline="30000" dirty="0">
                <a:latin typeface="Times New Roman" panose="02020603050405020304"/>
                <a:ea typeface="微软雅黑" panose="020B0503020204020204" charset="-122"/>
                <a:cs typeface="Courier New" panose="02070309020205020404"/>
              </a:rPr>
              <a:t>2</a:t>
            </a:r>
            <a:r>
              <a:rPr lang="zh-CN" altLang="zh-CN" kern="100" baseline="30000" dirty="0">
                <a:latin typeface="Times New Roman" panose="02020603050405020304"/>
                <a:ea typeface="微软雅黑" panose="020B0503020204020204" charset="-122"/>
                <a:cs typeface="Times New Roman" panose="02020603050405020304"/>
              </a:rPr>
              <a:t>－</a:t>
            </a:r>
            <a:r>
              <a:rPr lang="zh-CN" altLang="zh-CN" kern="100" dirty="0">
                <a:latin typeface="Times New Roman" panose="02020603050405020304"/>
                <a:ea typeface="微软雅黑" panose="020B0503020204020204" charset="-122"/>
                <a:cs typeface="Times New Roman" panose="02020603050405020304"/>
              </a:rPr>
              <a:t>、</a:t>
            </a:r>
            <a:r>
              <a:rPr lang="en-US" altLang="zh-CN" kern="100" dirty="0">
                <a:latin typeface="Times New Roman" panose="02020603050405020304"/>
                <a:ea typeface="微软雅黑" panose="020B0503020204020204" charset="-122"/>
                <a:cs typeface="Courier New" panose="02070309020205020404"/>
              </a:rPr>
              <a:t>Ni</a:t>
            </a:r>
            <a:r>
              <a:rPr lang="en-US" altLang="zh-CN" kern="100" baseline="30000" dirty="0">
                <a:latin typeface="Times New Roman" panose="02020603050405020304"/>
                <a:ea typeface="微软雅黑" panose="020B0503020204020204" charset="-122"/>
                <a:cs typeface="Courier New" panose="02070309020205020404"/>
              </a:rPr>
              <a:t>2</a:t>
            </a:r>
            <a:r>
              <a:rPr lang="zh-CN" altLang="zh-CN" kern="100" baseline="30000" dirty="0">
                <a:latin typeface="Times New Roman" panose="02020603050405020304"/>
                <a:ea typeface="微软雅黑" panose="020B0503020204020204" charset="-122"/>
                <a:cs typeface="Times New Roman" panose="02020603050405020304"/>
              </a:rPr>
              <a:t>＋</a:t>
            </a:r>
            <a:r>
              <a:rPr lang="zh-CN" altLang="zh-CN" kern="100" dirty="0">
                <a:latin typeface="Times New Roman" panose="02020603050405020304"/>
                <a:ea typeface="微软雅黑" panose="020B0503020204020204" charset="-122"/>
                <a:cs typeface="Times New Roman" panose="02020603050405020304"/>
              </a:rPr>
              <a:t>和</a:t>
            </a:r>
            <a:r>
              <a:rPr lang="en-US" altLang="zh-CN" kern="100" dirty="0">
                <a:latin typeface="Times New Roman" panose="02020603050405020304"/>
                <a:ea typeface="微软雅黑" panose="020B0503020204020204" charset="-122"/>
                <a:cs typeface="Courier New" panose="02070309020205020404"/>
              </a:rPr>
              <a:t>Cd</a:t>
            </a:r>
            <a:r>
              <a:rPr lang="en-US" altLang="zh-CN" kern="100" baseline="30000" dirty="0">
                <a:latin typeface="Times New Roman" panose="02020603050405020304"/>
                <a:ea typeface="微软雅黑" panose="020B0503020204020204" charset="-122"/>
                <a:cs typeface="Courier New" panose="02070309020205020404"/>
              </a:rPr>
              <a:t>2</a:t>
            </a:r>
            <a:r>
              <a:rPr lang="zh-CN" altLang="zh-CN" kern="100" baseline="30000" dirty="0">
                <a:latin typeface="Times New Roman" panose="02020603050405020304"/>
                <a:ea typeface="微软雅黑" panose="020B0503020204020204" charset="-122"/>
                <a:cs typeface="Times New Roman" panose="02020603050405020304"/>
              </a:rPr>
              <a:t>＋</a:t>
            </a:r>
            <a:r>
              <a:rPr lang="zh-CN" altLang="zh-CN" kern="100" dirty="0">
                <a:latin typeface="Times New Roman" panose="02020603050405020304"/>
                <a:ea typeface="微软雅黑" panose="020B0503020204020204" charset="-122"/>
                <a:cs typeface="Times New Roman" panose="02020603050405020304"/>
              </a:rPr>
              <a:t>的浓度，单位为</a:t>
            </a:r>
            <a:r>
              <a:rPr lang="en-US" altLang="zh-CN" kern="100" dirty="0">
                <a:latin typeface="Times New Roman" panose="02020603050405020304"/>
                <a:ea typeface="微软雅黑" panose="020B0503020204020204" charset="-122"/>
                <a:cs typeface="Courier New" panose="02070309020205020404"/>
              </a:rPr>
              <a:t> </a:t>
            </a:r>
            <a:r>
              <a:rPr lang="en-US" altLang="zh-CN" kern="100" dirty="0" err="1">
                <a:latin typeface="Times New Roman" panose="02020603050405020304"/>
                <a:ea typeface="微软雅黑" panose="020B0503020204020204" charset="-122"/>
                <a:cs typeface="Courier New" panose="02070309020205020404"/>
              </a:rPr>
              <a:t>mol·L</a:t>
            </a:r>
            <a:r>
              <a:rPr lang="zh-CN" altLang="zh-CN" kern="100" baseline="30000" dirty="0">
                <a:latin typeface="Times New Roman" panose="02020603050405020304"/>
                <a:ea typeface="微软雅黑" panose="020B0503020204020204" charset="-122"/>
                <a:cs typeface="Times New Roman" panose="02020603050405020304"/>
              </a:rPr>
              <a:t>－</a:t>
            </a:r>
            <a:r>
              <a:rPr lang="en-US" altLang="zh-CN" kern="100" baseline="30000" dirty="0">
                <a:latin typeface="Times New Roman" panose="02020603050405020304"/>
                <a:ea typeface="微软雅黑" panose="020B0503020204020204" charset="-122"/>
                <a:cs typeface="Courier New" panose="02070309020205020404"/>
              </a:rPr>
              <a:t>1</a:t>
            </a:r>
            <a:r>
              <a:rPr lang="zh-CN" altLang="zh-CN" kern="100" dirty="0">
                <a:latin typeface="Times New Roman" panose="02020603050405020304"/>
                <a:ea typeface="微软雅黑" panose="020B0503020204020204" charset="-122"/>
                <a:cs typeface="Times New Roman" panose="02020603050405020304"/>
              </a:rPr>
              <a:t>。已知</a:t>
            </a:r>
            <a:r>
              <a:rPr lang="en-US" altLang="zh-CN" i="1" kern="100" dirty="0" err="1">
                <a:latin typeface="Times New Roman" panose="02020603050405020304"/>
                <a:ea typeface="微软雅黑" panose="020B0503020204020204" charset="-122"/>
                <a:cs typeface="Courier New" panose="02070309020205020404"/>
              </a:rPr>
              <a:t>K</a:t>
            </a:r>
            <a:r>
              <a:rPr lang="en-US" altLang="zh-CN" kern="100" baseline="-25000" dirty="0" err="1">
                <a:latin typeface="Times New Roman" panose="02020603050405020304"/>
                <a:ea typeface="微软雅黑" panose="020B0503020204020204" charset="-122"/>
                <a:cs typeface="Courier New" panose="02070309020205020404"/>
              </a:rPr>
              <a:t>sp</a:t>
            </a:r>
            <a:r>
              <a:rPr lang="en-US" altLang="zh-CN" kern="100" dirty="0">
                <a:latin typeface="Times New Roman" panose="02020603050405020304"/>
                <a:ea typeface="微软雅黑" panose="020B0503020204020204" charset="-122"/>
                <a:cs typeface="Courier New" panose="02070309020205020404"/>
              </a:rPr>
              <a:t>(</a:t>
            </a:r>
            <a:r>
              <a:rPr lang="en-US" altLang="zh-CN" kern="100" dirty="0" err="1">
                <a:latin typeface="Times New Roman" panose="02020603050405020304"/>
                <a:ea typeface="微软雅黑" panose="020B0503020204020204" charset="-122"/>
                <a:cs typeface="Courier New" panose="02070309020205020404"/>
              </a:rPr>
              <a:t>NiS</a:t>
            </a:r>
            <a:r>
              <a:rPr lang="en-US" altLang="zh-CN" kern="100" dirty="0">
                <a:latin typeface="Times New Roman" panose="02020603050405020304"/>
                <a:ea typeface="微软雅黑" panose="020B0503020204020204" charset="-122"/>
                <a:cs typeface="Courier New" panose="02070309020205020404"/>
              </a:rPr>
              <a:t>)&gt;</a:t>
            </a:r>
            <a:r>
              <a:rPr lang="en-US" altLang="zh-CN" i="1" kern="100" dirty="0" err="1">
                <a:latin typeface="Times New Roman" panose="02020603050405020304"/>
                <a:ea typeface="微软雅黑" panose="020B0503020204020204" charset="-122"/>
                <a:cs typeface="Courier New" panose="02070309020205020404"/>
              </a:rPr>
              <a:t>K</a:t>
            </a:r>
            <a:r>
              <a:rPr lang="en-US" altLang="zh-CN" kern="100" baseline="-25000" dirty="0" err="1">
                <a:latin typeface="Times New Roman" panose="02020603050405020304"/>
                <a:ea typeface="微软雅黑" panose="020B0503020204020204" charset="-122"/>
                <a:cs typeface="Courier New" panose="02070309020205020404"/>
              </a:rPr>
              <a:t>sp</a:t>
            </a:r>
            <a:r>
              <a:rPr lang="en-US" altLang="zh-CN" kern="100" dirty="0">
                <a:latin typeface="Times New Roman" panose="02020603050405020304"/>
                <a:ea typeface="微软雅黑" panose="020B0503020204020204" charset="-122"/>
                <a:cs typeface="Courier New" panose="02070309020205020404"/>
              </a:rPr>
              <a:t>(</a:t>
            </a:r>
            <a:r>
              <a:rPr lang="en-US" altLang="zh-CN" kern="100" dirty="0" err="1">
                <a:latin typeface="Times New Roman" panose="02020603050405020304"/>
                <a:ea typeface="微软雅黑" panose="020B0503020204020204" charset="-122"/>
                <a:cs typeface="Courier New" panose="02070309020205020404"/>
              </a:rPr>
              <a:t>CdS</a:t>
            </a:r>
            <a:r>
              <a:rPr lang="en-US" altLang="zh-CN" kern="100" dirty="0">
                <a:latin typeface="Times New Roman" panose="02020603050405020304"/>
                <a:ea typeface="微软雅黑" panose="020B0503020204020204" charset="-122"/>
                <a:cs typeface="Courier New" panose="02070309020205020404"/>
              </a:rPr>
              <a:t>)</a:t>
            </a:r>
            <a:r>
              <a:rPr lang="zh-CN" altLang="zh-CN" kern="100" dirty="0">
                <a:latin typeface="Times New Roman" panose="02020603050405020304"/>
                <a:ea typeface="微软雅黑" panose="020B0503020204020204" charset="-122"/>
                <a:cs typeface="Times New Roman" panose="02020603050405020304"/>
              </a:rPr>
              <a:t>，下列说法正确的是</a:t>
            </a:r>
            <a:r>
              <a:rPr lang="en-US" altLang="zh-CN" kern="100" dirty="0">
                <a:latin typeface="Times New Roman" panose="02020603050405020304"/>
                <a:ea typeface="微软雅黑" panose="020B0503020204020204" charset="-122"/>
                <a:cs typeface="Courier New" panose="02070309020205020404"/>
              </a:rPr>
              <a:t>(</a:t>
            </a:r>
            <a:r>
              <a:rPr lang="zh-CN" altLang="zh-CN" kern="100" dirty="0">
                <a:latin typeface="Times New Roman" panose="02020603050405020304"/>
                <a:ea typeface="微软雅黑" panose="020B0503020204020204" charset="-122"/>
                <a:cs typeface="Times New Roman" panose="02020603050405020304"/>
              </a:rPr>
              <a:t>　　</a:t>
            </a:r>
            <a:r>
              <a:rPr lang="en-US" altLang="zh-CN" kern="100" dirty="0">
                <a:latin typeface="Times New Roman" panose="02020603050405020304"/>
                <a:ea typeface="微软雅黑" panose="020B0503020204020204" charset="-122"/>
                <a:cs typeface="Courier New" panose="02070309020205020404"/>
              </a:rPr>
              <a:t>)</a:t>
            </a:r>
            <a:endParaRPr lang="zh-CN" altLang="zh-CN" kern="100" dirty="0">
              <a:effectLst/>
              <a:latin typeface="宋体" panose="02010600030101010101" pitchFamily="2" charset="-122"/>
              <a:cs typeface="Courier New" panose="02070309020205020404"/>
            </a:endParaRPr>
          </a:p>
        </p:txBody>
      </p:sp>
      <p:sp>
        <p:nvSpPr>
          <p:cNvPr id="4" name="矩形 3"/>
          <p:cNvSpPr/>
          <p:nvPr/>
        </p:nvSpPr>
        <p:spPr>
          <a:xfrm>
            <a:off x="227643" y="3140968"/>
            <a:ext cx="5017703" cy="1733143"/>
          </a:xfrm>
          <a:prstGeom prst="rect">
            <a:avLst/>
          </a:prstGeom>
        </p:spPr>
        <p:txBody>
          <a:bodyPr wrap="square" lIns="121898" tIns="60948" rIns="121898" bIns="60948">
            <a:spAutoFit/>
          </a:bodyPr>
          <a:lstStyle/>
          <a:p>
            <a:pPr algn="just" defTabSz="0">
              <a:lnSpc>
                <a:spcPct val="150000"/>
              </a:lnSpc>
              <a:spcAft>
                <a:spcPts val="0"/>
              </a:spcAft>
              <a:tabLst>
                <a:tab pos="2610485" algn="l"/>
              </a:tabLst>
            </a:pPr>
            <a:r>
              <a:rPr lang="en-US" altLang="zh-CN" kern="100" dirty="0" err="1">
                <a:latin typeface="Times New Roman" panose="02020603050405020304"/>
                <a:ea typeface="微软雅黑" panose="020B0503020204020204" charset="-122"/>
                <a:cs typeface="Courier New" panose="02070309020205020404"/>
              </a:rPr>
              <a:t>A.</a:t>
            </a:r>
            <a:r>
              <a:rPr lang="en-US" altLang="zh-CN" i="1" kern="100" dirty="0" err="1">
                <a:latin typeface="Times New Roman" panose="02020603050405020304"/>
                <a:ea typeface="微软雅黑" panose="020B0503020204020204" charset="-122"/>
                <a:cs typeface="Courier New" panose="02070309020205020404"/>
              </a:rPr>
              <a:t>K</a:t>
            </a:r>
            <a:r>
              <a:rPr lang="en-US" altLang="zh-CN" kern="100" baseline="-25000" dirty="0" err="1">
                <a:latin typeface="Times New Roman" panose="02020603050405020304"/>
                <a:ea typeface="微软雅黑" panose="020B0503020204020204" charset="-122"/>
                <a:cs typeface="Courier New" panose="02070309020205020404"/>
              </a:rPr>
              <a:t>sp</a:t>
            </a:r>
            <a:r>
              <a:rPr lang="en-US" altLang="zh-CN" kern="100" dirty="0">
                <a:latin typeface="Times New Roman" panose="02020603050405020304"/>
                <a:ea typeface="微软雅黑" panose="020B0503020204020204" charset="-122"/>
                <a:cs typeface="Courier New" panose="02070309020205020404"/>
              </a:rPr>
              <a:t>(</a:t>
            </a:r>
            <a:r>
              <a:rPr lang="en-US" altLang="zh-CN" kern="100" dirty="0" err="1">
                <a:latin typeface="Times New Roman" panose="02020603050405020304"/>
                <a:ea typeface="微软雅黑" panose="020B0503020204020204" charset="-122"/>
                <a:cs typeface="Courier New" panose="02070309020205020404"/>
              </a:rPr>
              <a:t>CdS</a:t>
            </a:r>
            <a:r>
              <a:rPr lang="en-US" altLang="zh-CN" kern="100" dirty="0">
                <a:latin typeface="Times New Roman" panose="02020603050405020304"/>
                <a:ea typeface="微软雅黑" panose="020B0503020204020204" charset="-122"/>
                <a:cs typeface="Courier New" panose="02070309020205020404"/>
              </a:rPr>
              <a:t>)</a:t>
            </a:r>
            <a:r>
              <a:rPr lang="zh-CN" altLang="zh-CN" kern="100" dirty="0">
                <a:latin typeface="Times New Roman" panose="02020603050405020304"/>
                <a:ea typeface="微软雅黑" panose="020B0503020204020204" charset="-122"/>
                <a:cs typeface="Times New Roman" panose="02020603050405020304"/>
              </a:rPr>
              <a:t>＝</a:t>
            </a:r>
            <a:r>
              <a:rPr lang="en-US" altLang="zh-CN" kern="100" dirty="0">
                <a:latin typeface="Times New Roman" panose="02020603050405020304"/>
                <a:ea typeface="微软雅黑" panose="020B0503020204020204" charset="-122"/>
                <a:cs typeface="Courier New" panose="02070309020205020404"/>
              </a:rPr>
              <a:t>10</a:t>
            </a:r>
            <a:r>
              <a:rPr lang="zh-CN" altLang="zh-CN" kern="100" baseline="30000" dirty="0">
                <a:latin typeface="Times New Roman" panose="02020603050405020304"/>
                <a:ea typeface="微软雅黑" panose="020B0503020204020204" charset="-122"/>
                <a:cs typeface="Times New Roman" panose="02020603050405020304"/>
              </a:rPr>
              <a:t>－</a:t>
            </a:r>
            <a:r>
              <a:rPr lang="en-US" altLang="zh-CN" kern="100" baseline="30000" dirty="0">
                <a:latin typeface="Times New Roman" panose="02020603050405020304"/>
                <a:ea typeface="微软雅黑" panose="020B0503020204020204" charset="-122"/>
                <a:cs typeface="Courier New" panose="02070309020205020404"/>
              </a:rPr>
              <a:t>18.4</a:t>
            </a:r>
            <a:endParaRPr lang="zh-CN" altLang="zh-CN"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kern="100" dirty="0">
                <a:latin typeface="Times New Roman" panose="02020603050405020304"/>
                <a:ea typeface="微软雅黑" panose="020B0503020204020204" charset="-122"/>
                <a:cs typeface="Courier New" panose="02070309020205020404"/>
              </a:rPr>
              <a:t>B.</a:t>
            </a:r>
            <a:r>
              <a:rPr lang="en-US" altLang="zh-CN" kern="100" dirty="0">
                <a:latin typeface="宋体" panose="02010600030101010101" pitchFamily="2" charset="-122"/>
                <a:ea typeface="微软雅黑" panose="020B0503020204020204" charset="-122"/>
                <a:cs typeface="Times New Roman" panose="02020603050405020304"/>
              </a:rPr>
              <a:t>③</a:t>
            </a:r>
            <a:r>
              <a:rPr lang="zh-CN" altLang="zh-CN" kern="100" dirty="0">
                <a:latin typeface="Times New Roman" panose="02020603050405020304"/>
                <a:ea typeface="微软雅黑" panose="020B0503020204020204" charset="-122"/>
                <a:cs typeface="Times New Roman" panose="02020603050405020304"/>
              </a:rPr>
              <a:t>为</a:t>
            </a:r>
            <a:r>
              <a:rPr lang="en-US" altLang="zh-CN" kern="100" dirty="0">
                <a:latin typeface="Times New Roman" panose="02020603050405020304"/>
                <a:ea typeface="微软雅黑" panose="020B0503020204020204" charset="-122"/>
                <a:cs typeface="Courier New" panose="02070309020205020404"/>
              </a:rPr>
              <a:t>pH</a:t>
            </a:r>
            <a:r>
              <a:rPr lang="zh-CN" altLang="zh-CN" kern="100" dirty="0">
                <a:latin typeface="Times New Roman" panose="02020603050405020304"/>
                <a:ea typeface="微软雅黑" panose="020B0503020204020204" charset="-122"/>
                <a:cs typeface="Times New Roman" panose="02020603050405020304"/>
              </a:rPr>
              <a:t>与－</a:t>
            </a:r>
            <a:r>
              <a:rPr lang="en-US" altLang="zh-CN" kern="100" dirty="0" err="1">
                <a:latin typeface="Times New Roman" panose="02020603050405020304"/>
                <a:ea typeface="微软雅黑" panose="020B0503020204020204" charset="-122"/>
                <a:cs typeface="Courier New" panose="02070309020205020404"/>
              </a:rPr>
              <a:t>lg</a:t>
            </a:r>
            <a:r>
              <a:rPr lang="en-US" altLang="zh-CN" i="1" kern="100" dirty="0" err="1">
                <a:latin typeface="Times New Roman" panose="02020603050405020304"/>
                <a:ea typeface="微软雅黑" panose="020B0503020204020204" charset="-122"/>
                <a:cs typeface="Courier New" panose="02070309020205020404"/>
              </a:rPr>
              <a:t>c</a:t>
            </a:r>
            <a:r>
              <a:rPr lang="en-US" altLang="zh-CN" kern="100" dirty="0">
                <a:latin typeface="Times New Roman" panose="02020603050405020304"/>
                <a:ea typeface="微软雅黑" panose="020B0503020204020204" charset="-122"/>
                <a:cs typeface="Courier New" panose="02070309020205020404"/>
              </a:rPr>
              <a:t>(HS</a:t>
            </a:r>
            <a:r>
              <a:rPr lang="zh-CN" altLang="zh-CN" kern="100" baseline="30000" dirty="0">
                <a:latin typeface="Times New Roman" panose="02020603050405020304"/>
                <a:ea typeface="微软雅黑" panose="020B0503020204020204" charset="-122"/>
                <a:cs typeface="Times New Roman" panose="02020603050405020304"/>
              </a:rPr>
              <a:t>－</a:t>
            </a:r>
            <a:r>
              <a:rPr lang="en-US" altLang="zh-CN" kern="100" dirty="0">
                <a:latin typeface="Times New Roman" panose="02020603050405020304"/>
                <a:ea typeface="微软雅黑" panose="020B0503020204020204" charset="-122"/>
                <a:cs typeface="Courier New" panose="02070309020205020404"/>
              </a:rPr>
              <a:t>)</a:t>
            </a:r>
            <a:r>
              <a:rPr lang="zh-CN" altLang="zh-CN" kern="100" dirty="0">
                <a:latin typeface="Times New Roman" panose="02020603050405020304"/>
                <a:ea typeface="微软雅黑" panose="020B0503020204020204" charset="-122"/>
                <a:cs typeface="Times New Roman" panose="02020603050405020304"/>
              </a:rPr>
              <a:t>的关系曲线</a:t>
            </a:r>
            <a:endParaRPr lang="zh-CN" altLang="zh-CN"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kern="100" dirty="0">
                <a:latin typeface="Times New Roman" panose="02020603050405020304"/>
                <a:ea typeface="微软雅黑" panose="020B0503020204020204" charset="-122"/>
                <a:cs typeface="Courier New" panose="02070309020205020404"/>
              </a:rPr>
              <a:t>C.</a:t>
            </a:r>
            <a:r>
              <a:rPr lang="en-US" altLang="zh-CN" i="1" kern="100" dirty="0">
                <a:latin typeface="Times New Roman" panose="02020603050405020304"/>
                <a:ea typeface="微软雅黑" panose="020B0503020204020204" charset="-122"/>
                <a:cs typeface="Courier New" panose="02070309020205020404"/>
              </a:rPr>
              <a:t>K</a:t>
            </a:r>
            <a:r>
              <a:rPr lang="en-US" altLang="zh-CN" kern="100" baseline="-25000" dirty="0">
                <a:latin typeface="Times New Roman" panose="02020603050405020304"/>
                <a:ea typeface="微软雅黑" panose="020B0503020204020204" charset="-122"/>
                <a:cs typeface="Courier New" panose="02070309020205020404"/>
              </a:rPr>
              <a:t>a1</a:t>
            </a:r>
            <a:r>
              <a:rPr lang="en-US" altLang="zh-CN" kern="100" dirty="0">
                <a:latin typeface="Times New Roman" panose="02020603050405020304"/>
                <a:ea typeface="微软雅黑" panose="020B0503020204020204" charset="-122"/>
                <a:cs typeface="Courier New" panose="02070309020205020404"/>
              </a:rPr>
              <a:t>(H</a:t>
            </a:r>
            <a:r>
              <a:rPr lang="en-US" altLang="zh-CN" kern="100" baseline="-25000" dirty="0">
                <a:latin typeface="Times New Roman" panose="02020603050405020304"/>
                <a:ea typeface="微软雅黑" panose="020B0503020204020204" charset="-122"/>
                <a:cs typeface="Courier New" panose="02070309020205020404"/>
              </a:rPr>
              <a:t>2</a:t>
            </a:r>
            <a:r>
              <a:rPr lang="en-US" altLang="zh-CN" kern="100" dirty="0">
                <a:latin typeface="Times New Roman" panose="02020603050405020304"/>
                <a:ea typeface="微软雅黑" panose="020B0503020204020204" charset="-122"/>
                <a:cs typeface="Courier New" panose="02070309020205020404"/>
              </a:rPr>
              <a:t>S)</a:t>
            </a:r>
            <a:r>
              <a:rPr lang="zh-CN" altLang="zh-CN" kern="100" dirty="0">
                <a:latin typeface="Times New Roman" panose="02020603050405020304"/>
                <a:ea typeface="微软雅黑" panose="020B0503020204020204" charset="-122"/>
                <a:cs typeface="Times New Roman" panose="02020603050405020304"/>
              </a:rPr>
              <a:t>＝</a:t>
            </a:r>
            <a:r>
              <a:rPr lang="en-US" altLang="zh-CN" kern="100" dirty="0">
                <a:latin typeface="Times New Roman" panose="02020603050405020304"/>
                <a:ea typeface="微软雅黑" panose="020B0503020204020204" charset="-122"/>
                <a:cs typeface="Courier New" panose="02070309020205020404"/>
              </a:rPr>
              <a:t>10</a:t>
            </a:r>
            <a:r>
              <a:rPr lang="zh-CN" altLang="zh-CN" kern="100" baseline="30000" dirty="0">
                <a:latin typeface="Times New Roman" panose="02020603050405020304"/>
                <a:ea typeface="微软雅黑" panose="020B0503020204020204" charset="-122"/>
                <a:cs typeface="Times New Roman" panose="02020603050405020304"/>
              </a:rPr>
              <a:t>－</a:t>
            </a:r>
            <a:r>
              <a:rPr lang="en-US" altLang="zh-CN" kern="100" baseline="30000" dirty="0">
                <a:latin typeface="Times New Roman" panose="02020603050405020304"/>
                <a:ea typeface="微软雅黑" panose="020B0503020204020204" charset="-122"/>
                <a:cs typeface="Courier New" panose="02070309020205020404"/>
              </a:rPr>
              <a:t>8.1</a:t>
            </a:r>
            <a:endParaRPr lang="zh-CN" altLang="zh-CN"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kern="100" dirty="0">
                <a:latin typeface="Times New Roman" panose="02020603050405020304"/>
                <a:ea typeface="微软雅黑" panose="020B0503020204020204" charset="-122"/>
                <a:cs typeface="Courier New" panose="02070309020205020404"/>
              </a:rPr>
              <a:t>D.</a:t>
            </a:r>
            <a:r>
              <a:rPr lang="en-US" altLang="zh-CN" i="1" kern="100" dirty="0">
                <a:latin typeface="Times New Roman" panose="02020603050405020304"/>
                <a:ea typeface="微软雅黑" panose="020B0503020204020204" charset="-122"/>
                <a:cs typeface="Courier New" panose="02070309020205020404"/>
              </a:rPr>
              <a:t>K</a:t>
            </a:r>
            <a:r>
              <a:rPr lang="en-US" altLang="zh-CN" kern="100" baseline="-25000" dirty="0">
                <a:latin typeface="Times New Roman" panose="02020603050405020304"/>
                <a:ea typeface="微软雅黑" panose="020B0503020204020204" charset="-122"/>
                <a:cs typeface="Courier New" panose="02070309020205020404"/>
              </a:rPr>
              <a:t>a2</a:t>
            </a:r>
            <a:r>
              <a:rPr lang="en-US" altLang="zh-CN" kern="100" dirty="0">
                <a:latin typeface="Times New Roman" panose="02020603050405020304"/>
                <a:ea typeface="微软雅黑" panose="020B0503020204020204" charset="-122"/>
                <a:cs typeface="Courier New" panose="02070309020205020404"/>
              </a:rPr>
              <a:t>(H</a:t>
            </a:r>
            <a:r>
              <a:rPr lang="en-US" altLang="zh-CN" kern="100" baseline="-25000" dirty="0">
                <a:latin typeface="Times New Roman" panose="02020603050405020304"/>
                <a:ea typeface="微软雅黑" panose="020B0503020204020204" charset="-122"/>
                <a:cs typeface="Courier New" panose="02070309020205020404"/>
              </a:rPr>
              <a:t>2</a:t>
            </a:r>
            <a:r>
              <a:rPr lang="en-US" altLang="zh-CN" kern="100" dirty="0">
                <a:latin typeface="Times New Roman" panose="02020603050405020304"/>
                <a:ea typeface="微软雅黑" panose="020B0503020204020204" charset="-122"/>
                <a:cs typeface="Courier New" panose="02070309020205020404"/>
              </a:rPr>
              <a:t>S)</a:t>
            </a:r>
            <a:r>
              <a:rPr lang="zh-CN" altLang="zh-CN" kern="100" dirty="0">
                <a:latin typeface="Times New Roman" panose="02020603050405020304"/>
                <a:ea typeface="微软雅黑" panose="020B0503020204020204" charset="-122"/>
                <a:cs typeface="Times New Roman" panose="02020603050405020304"/>
              </a:rPr>
              <a:t>＝</a:t>
            </a:r>
            <a:r>
              <a:rPr lang="en-US" altLang="zh-CN" kern="100" dirty="0">
                <a:latin typeface="Times New Roman" panose="02020603050405020304"/>
                <a:ea typeface="微软雅黑" panose="020B0503020204020204" charset="-122"/>
                <a:cs typeface="Courier New" panose="02070309020205020404"/>
              </a:rPr>
              <a:t>10</a:t>
            </a:r>
            <a:r>
              <a:rPr lang="zh-CN" altLang="zh-CN" kern="100" baseline="30000" dirty="0">
                <a:latin typeface="Times New Roman" panose="02020603050405020304"/>
                <a:ea typeface="微软雅黑" panose="020B0503020204020204" charset="-122"/>
                <a:cs typeface="Times New Roman" panose="02020603050405020304"/>
              </a:rPr>
              <a:t>－</a:t>
            </a:r>
            <a:r>
              <a:rPr lang="en-US" altLang="zh-CN" kern="100" baseline="30000" dirty="0">
                <a:latin typeface="Times New Roman" panose="02020603050405020304"/>
                <a:ea typeface="微软雅黑" panose="020B0503020204020204" charset="-122"/>
                <a:cs typeface="Courier New" panose="02070309020205020404"/>
              </a:rPr>
              <a:t>14.7</a:t>
            </a:r>
            <a:endParaRPr lang="zh-CN" altLang="zh-CN" kern="100" dirty="0">
              <a:effectLst/>
              <a:latin typeface="宋体" panose="02010600030101010101" pitchFamily="2" charset="-122"/>
              <a:cs typeface="Courier New" panose="02070309020205020404"/>
            </a:endParaRPr>
          </a:p>
        </p:txBody>
      </p:sp>
      <p:pic>
        <p:nvPicPr>
          <p:cNvPr id="27650" name="Picture 2" descr="13KTH67"/>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27254" y="1916832"/>
            <a:ext cx="4663051" cy="345638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6569106" y="2109286"/>
              <a:ext cx="152377" cy="276350"/>
            </p14:xfrm>
          </p:contentPart>
        </mc:Choice>
        <mc:Fallback xmlns="">
          <p:pic>
            <p:nvPicPr>
              <p:cNvPr id="2" name="墨迹 1"/>
            </p:nvPicPr>
            <p:blipFill>
              <a:blip r:embed="rId3"/>
            </p:blipFill>
            <p:spPr>
              <a:xfrm>
                <a:off x="6569106" y="2109286"/>
                <a:ext cx="152377" cy="27635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墨迹 4"/>
              <p14:cNvContentPartPr/>
              <p14:nvPr/>
            </p14:nvContentPartPr>
            <p14:xfrm>
              <a:off x="6817423" y="2244641"/>
              <a:ext cx="45148" cy="109976"/>
            </p14:xfrm>
          </p:contentPart>
        </mc:Choice>
        <mc:Fallback xmlns="">
          <p:pic>
            <p:nvPicPr>
              <p:cNvPr id="5" name="墨迹 4"/>
            </p:nvPicPr>
            <p:blipFill>
              <a:blip r:embed="rId5"/>
            </p:blipFill>
            <p:spPr>
              <a:xfrm>
                <a:off x="6817423" y="2244641"/>
                <a:ext cx="45148" cy="109976"/>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6" name="墨迹 5"/>
              <p14:cNvContentPartPr/>
              <p14:nvPr/>
            </p14:nvContentPartPr>
            <p14:xfrm>
              <a:off x="6636829" y="4427245"/>
              <a:ext cx="242673" cy="50758"/>
            </p14:xfrm>
          </p:contentPart>
        </mc:Choice>
        <mc:Fallback xmlns="">
          <p:pic>
            <p:nvPicPr>
              <p:cNvPr id="6" name="墨迹 5"/>
            </p:nvPicPr>
            <p:blipFill>
              <a:blip r:embed="rId7"/>
            </p:blipFill>
            <p:spPr>
              <a:xfrm>
                <a:off x="6636829" y="4427245"/>
                <a:ext cx="242673" cy="50758"/>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7" name="墨迹 6"/>
              <p14:cNvContentPartPr/>
              <p14:nvPr/>
            </p14:nvContentPartPr>
            <p14:xfrm>
              <a:off x="6611433" y="4337008"/>
              <a:ext cx="155198" cy="298909"/>
            </p14:xfrm>
          </p:contentPart>
        </mc:Choice>
        <mc:Fallback xmlns="">
          <p:pic>
            <p:nvPicPr>
              <p:cNvPr id="7" name="墨迹 6"/>
            </p:nvPicPr>
            <p:blipFill>
              <a:blip r:embed="rId9"/>
            </p:blipFill>
            <p:spPr>
              <a:xfrm>
                <a:off x="6611433" y="4337008"/>
                <a:ext cx="155198" cy="298909"/>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8" name="墨迹 7"/>
              <p14:cNvContentPartPr/>
              <p14:nvPr/>
            </p14:nvContentPartPr>
            <p14:xfrm>
              <a:off x="6800492" y="4545680"/>
              <a:ext cx="79010" cy="107157"/>
            </p14:xfrm>
          </p:contentPart>
        </mc:Choice>
        <mc:Fallback xmlns="">
          <p:pic>
            <p:nvPicPr>
              <p:cNvPr id="8" name="墨迹 7"/>
            </p:nvPicPr>
            <p:blipFill>
              <a:blip r:embed="rId11"/>
            </p:blipFill>
            <p:spPr>
              <a:xfrm>
                <a:off x="6800492" y="4545680"/>
                <a:ext cx="79010" cy="107157"/>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9" name="墨迹 8"/>
              <p14:cNvContentPartPr/>
              <p14:nvPr/>
            </p14:nvContentPartPr>
            <p14:xfrm>
              <a:off x="11016234" y="3705350"/>
              <a:ext cx="220099" cy="281990"/>
            </p14:xfrm>
          </p:contentPart>
        </mc:Choice>
        <mc:Fallback xmlns="">
          <p:pic>
            <p:nvPicPr>
              <p:cNvPr id="9" name="墨迹 8"/>
            </p:nvPicPr>
            <p:blipFill>
              <a:blip r:embed="rId13"/>
            </p:blipFill>
            <p:spPr>
              <a:xfrm>
                <a:off x="11016234" y="3705350"/>
                <a:ext cx="220099" cy="281990"/>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0" name="墨迹 9"/>
              <p14:cNvContentPartPr/>
              <p14:nvPr/>
            </p14:nvContentPartPr>
            <p14:xfrm>
              <a:off x="11236332" y="3637672"/>
              <a:ext cx="132623" cy="146635"/>
            </p14:xfrm>
          </p:contentPart>
        </mc:Choice>
        <mc:Fallback xmlns="">
          <p:pic>
            <p:nvPicPr>
              <p:cNvPr id="10" name="墨迹 9"/>
            </p:nvPicPr>
            <p:blipFill>
              <a:blip r:embed="rId15"/>
            </p:blipFill>
            <p:spPr>
              <a:xfrm>
                <a:off x="11236332" y="3637672"/>
                <a:ext cx="132623" cy="146635"/>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1" name="墨迹 10"/>
              <p14:cNvContentPartPr/>
              <p14:nvPr/>
            </p14:nvContentPartPr>
            <p14:xfrm>
              <a:off x="11388708" y="3660231"/>
              <a:ext cx="90297" cy="11280"/>
            </p14:xfrm>
          </p:contentPart>
        </mc:Choice>
        <mc:Fallback xmlns="">
          <p:pic>
            <p:nvPicPr>
              <p:cNvPr id="11" name="墨迹 10"/>
            </p:nvPicPr>
            <p:blipFill>
              <a:blip r:embed="rId17"/>
            </p:blipFill>
            <p:spPr>
              <a:xfrm>
                <a:off x="11388708" y="3660231"/>
                <a:ext cx="90297" cy="11280"/>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2" name="墨迹 11"/>
              <p14:cNvContentPartPr/>
              <p14:nvPr/>
            </p14:nvContentPartPr>
            <p14:xfrm>
              <a:off x="11326630" y="3789947"/>
              <a:ext cx="146732" cy="140995"/>
            </p14:xfrm>
          </p:contentPart>
        </mc:Choice>
        <mc:Fallback xmlns="">
          <p:pic>
            <p:nvPicPr>
              <p:cNvPr id="12" name="墨迹 11"/>
            </p:nvPicPr>
            <p:blipFill>
              <a:blip r:embed="rId19"/>
            </p:blipFill>
            <p:spPr>
              <a:xfrm>
                <a:off x="11326630" y="3789947"/>
                <a:ext cx="146732" cy="140995"/>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3" name="墨迹 12"/>
              <p14:cNvContentPartPr/>
              <p14:nvPr/>
            </p14:nvContentPartPr>
            <p14:xfrm>
              <a:off x="11546728" y="3829426"/>
              <a:ext cx="50792" cy="53578"/>
            </p14:xfrm>
          </p:contentPart>
        </mc:Choice>
        <mc:Fallback xmlns="">
          <p:pic>
            <p:nvPicPr>
              <p:cNvPr id="13" name="墨迹 12"/>
            </p:nvPicPr>
            <p:blipFill>
              <a:blip r:embed="rId21"/>
            </p:blipFill>
            <p:spPr>
              <a:xfrm>
                <a:off x="11546728" y="3829426"/>
                <a:ext cx="50792" cy="53578"/>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4" name="墨迹 13"/>
              <p14:cNvContentPartPr/>
              <p14:nvPr/>
            </p14:nvContentPartPr>
            <p14:xfrm>
              <a:off x="11309699" y="3902743"/>
              <a:ext cx="208812" cy="256611"/>
            </p14:xfrm>
          </p:contentPart>
        </mc:Choice>
        <mc:Fallback xmlns="">
          <p:pic>
            <p:nvPicPr>
              <p:cNvPr id="14" name="墨迹 13"/>
            </p:nvPicPr>
            <p:blipFill>
              <a:blip r:embed="rId23"/>
            </p:blipFill>
            <p:spPr>
              <a:xfrm>
                <a:off x="11309699" y="3902743"/>
                <a:ext cx="208812" cy="256611"/>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5" name="墨迹 14"/>
              <p14:cNvContentPartPr/>
              <p14:nvPr/>
            </p14:nvContentPartPr>
            <p14:xfrm>
              <a:off x="11529797" y="3911203"/>
              <a:ext cx="155198" cy="8459"/>
            </p14:xfrm>
          </p:contentPart>
        </mc:Choice>
        <mc:Fallback xmlns="">
          <p:pic>
            <p:nvPicPr>
              <p:cNvPr id="15" name="墨迹 14"/>
            </p:nvPicPr>
            <p:blipFill>
              <a:blip r:embed="rId25"/>
            </p:blipFill>
            <p:spPr>
              <a:xfrm>
                <a:off x="11529797" y="3911203"/>
                <a:ext cx="155198" cy="8459"/>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6" name="墨迹 15"/>
              <p14:cNvContentPartPr/>
              <p14:nvPr/>
            </p14:nvContentPartPr>
            <p14:xfrm>
              <a:off x="11620095" y="3823786"/>
              <a:ext cx="268069" cy="259431"/>
            </p14:xfrm>
          </p:contentPart>
        </mc:Choice>
        <mc:Fallback xmlns="">
          <p:pic>
            <p:nvPicPr>
              <p:cNvPr id="16" name="墨迹 15"/>
            </p:nvPicPr>
            <p:blipFill>
              <a:blip r:embed="rId27"/>
            </p:blipFill>
            <p:spPr>
              <a:xfrm>
                <a:off x="11620095" y="3823786"/>
                <a:ext cx="268069" cy="259431"/>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7" name="墨迹 16"/>
              <p14:cNvContentPartPr/>
              <p14:nvPr/>
            </p14:nvContentPartPr>
            <p14:xfrm>
              <a:off x="10965441" y="4540041"/>
              <a:ext cx="39505" cy="129715"/>
            </p14:xfrm>
          </p:contentPart>
        </mc:Choice>
        <mc:Fallback xmlns="">
          <p:pic>
            <p:nvPicPr>
              <p:cNvPr id="17" name="墨迹 16"/>
            </p:nvPicPr>
            <p:blipFill>
              <a:blip r:embed="rId29"/>
            </p:blipFill>
            <p:spPr>
              <a:xfrm>
                <a:off x="10965441" y="4540041"/>
                <a:ext cx="39505" cy="129715"/>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8" name="墨迹 17"/>
              <p14:cNvContentPartPr/>
              <p14:nvPr/>
            </p14:nvContentPartPr>
            <p14:xfrm>
              <a:off x="10988016" y="4582339"/>
              <a:ext cx="79010" cy="8460"/>
            </p14:xfrm>
          </p:contentPart>
        </mc:Choice>
        <mc:Fallback xmlns="">
          <p:pic>
            <p:nvPicPr>
              <p:cNvPr id="18" name="墨迹 17"/>
            </p:nvPicPr>
            <p:blipFill>
              <a:blip r:embed="rId31"/>
            </p:blipFill>
            <p:spPr>
              <a:xfrm>
                <a:off x="10988016" y="4582339"/>
                <a:ext cx="79010" cy="8460"/>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19" name="墨迹 18"/>
              <p14:cNvContentPartPr/>
              <p14:nvPr/>
            </p14:nvContentPartPr>
            <p14:xfrm>
              <a:off x="11050095" y="4523121"/>
              <a:ext cx="22574" cy="203033"/>
            </p14:xfrm>
          </p:contentPart>
        </mc:Choice>
        <mc:Fallback xmlns="">
          <p:pic>
            <p:nvPicPr>
              <p:cNvPr id="19" name="墨迹 18"/>
            </p:nvPicPr>
            <p:blipFill>
              <a:blip r:embed="rId33"/>
            </p:blipFill>
            <p:spPr>
              <a:xfrm>
                <a:off x="11050095" y="4523121"/>
                <a:ext cx="22574" cy="203033"/>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20" name="墨迹 19"/>
              <p14:cNvContentPartPr/>
              <p14:nvPr/>
            </p14:nvContentPartPr>
            <p14:xfrm>
              <a:off x="11083957" y="4540041"/>
              <a:ext cx="163664" cy="248151"/>
            </p14:xfrm>
          </p:contentPart>
        </mc:Choice>
        <mc:Fallback xmlns="">
          <p:pic>
            <p:nvPicPr>
              <p:cNvPr id="20" name="墨迹 19"/>
            </p:nvPicPr>
            <p:blipFill>
              <a:blip r:embed="rId35"/>
            </p:blipFill>
            <p:spPr>
              <a:xfrm>
                <a:off x="11083957" y="4540041"/>
                <a:ext cx="163664" cy="248151"/>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1" name="墨迹 20"/>
              <p14:cNvContentPartPr/>
              <p14:nvPr/>
            </p14:nvContentPartPr>
            <p14:xfrm>
              <a:off x="11309699" y="4483643"/>
              <a:ext cx="124159" cy="16919"/>
            </p14:xfrm>
          </p:contentPart>
        </mc:Choice>
        <mc:Fallback xmlns="">
          <p:pic>
            <p:nvPicPr>
              <p:cNvPr id="21" name="墨迹 20"/>
            </p:nvPicPr>
            <p:blipFill>
              <a:blip r:embed="rId37"/>
            </p:blipFill>
            <p:spPr>
              <a:xfrm>
                <a:off x="11309699" y="4483643"/>
                <a:ext cx="124159" cy="16919"/>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2" name="墨迹 21"/>
              <p14:cNvContentPartPr/>
              <p14:nvPr/>
            </p14:nvContentPartPr>
            <p14:xfrm>
              <a:off x="11380244" y="4511842"/>
              <a:ext cx="251139" cy="349667"/>
            </p14:xfrm>
          </p:contentPart>
        </mc:Choice>
        <mc:Fallback xmlns="">
          <p:pic>
            <p:nvPicPr>
              <p:cNvPr id="22" name="墨迹 21"/>
            </p:nvPicPr>
            <p:blipFill>
              <a:blip r:embed="rId39"/>
            </p:blipFill>
            <p:spPr>
              <a:xfrm>
                <a:off x="11380244" y="4511842"/>
                <a:ext cx="251139" cy="349667"/>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3" name="墨迹 22"/>
              <p14:cNvContentPartPr/>
              <p14:nvPr/>
            </p14:nvContentPartPr>
            <p14:xfrm>
              <a:off x="11416926" y="4765633"/>
              <a:ext cx="126980" cy="56398"/>
            </p14:xfrm>
          </p:contentPart>
        </mc:Choice>
        <mc:Fallback xmlns="">
          <p:pic>
            <p:nvPicPr>
              <p:cNvPr id="23" name="墨迹 22"/>
            </p:nvPicPr>
            <p:blipFill>
              <a:blip r:embed="rId41"/>
            </p:blipFill>
            <p:spPr>
              <a:xfrm>
                <a:off x="11416926" y="4765633"/>
                <a:ext cx="126980" cy="56398"/>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4" name="墨迹 23"/>
              <p14:cNvContentPartPr/>
              <p14:nvPr/>
            </p14:nvContentPartPr>
            <p14:xfrm>
              <a:off x="11637026" y="4703595"/>
              <a:ext cx="110049" cy="11280"/>
            </p14:xfrm>
          </p:contentPart>
        </mc:Choice>
        <mc:Fallback xmlns="">
          <p:pic>
            <p:nvPicPr>
              <p:cNvPr id="24" name="墨迹 23"/>
            </p:nvPicPr>
            <p:blipFill>
              <a:blip r:embed="rId43"/>
            </p:blipFill>
            <p:spPr>
              <a:xfrm>
                <a:off x="11637026" y="4703595"/>
                <a:ext cx="110049" cy="11280"/>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5" name="墨迹 24"/>
              <p14:cNvContentPartPr/>
              <p14:nvPr/>
            </p14:nvContentPartPr>
            <p14:xfrm>
              <a:off x="11800688" y="4590799"/>
              <a:ext cx="39505" cy="19739"/>
            </p14:xfrm>
          </p:contentPart>
        </mc:Choice>
        <mc:Fallback xmlns="">
          <p:pic>
            <p:nvPicPr>
              <p:cNvPr id="25" name="墨迹 24"/>
            </p:nvPicPr>
            <p:blipFill>
              <a:blip r:embed="rId45"/>
            </p:blipFill>
            <p:spPr>
              <a:xfrm>
                <a:off x="11800688" y="4590799"/>
                <a:ext cx="39505" cy="19739"/>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6" name="墨迹 25"/>
              <p14:cNvContentPartPr/>
              <p14:nvPr/>
            </p14:nvContentPartPr>
            <p14:xfrm>
              <a:off x="11744253" y="4590799"/>
              <a:ext cx="256781" cy="267891"/>
            </p14:xfrm>
          </p:contentPart>
        </mc:Choice>
        <mc:Fallback xmlns="">
          <p:pic>
            <p:nvPicPr>
              <p:cNvPr id="26" name="墨迹 25"/>
            </p:nvPicPr>
            <p:blipFill>
              <a:blip r:embed="rId47"/>
            </p:blipFill>
            <p:spPr>
              <a:xfrm>
                <a:off x="11744253" y="4590799"/>
                <a:ext cx="256781" cy="267891"/>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7" name="墨迹 26"/>
              <p14:cNvContentPartPr/>
              <p14:nvPr/>
            </p14:nvContentPartPr>
            <p14:xfrm>
              <a:off x="8183165" y="5295774"/>
              <a:ext cx="11287" cy="1037724"/>
            </p14:xfrm>
          </p:contentPart>
        </mc:Choice>
        <mc:Fallback xmlns="">
          <p:pic>
            <p:nvPicPr>
              <p:cNvPr id="27" name="墨迹 26"/>
            </p:nvPicPr>
            <p:blipFill>
              <a:blip r:embed="rId49"/>
            </p:blipFill>
            <p:spPr>
              <a:xfrm>
                <a:off x="8183165" y="5295774"/>
                <a:ext cx="11287" cy="1037724"/>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28" name="墨迹 27"/>
              <p14:cNvContentPartPr/>
              <p14:nvPr/>
            </p14:nvContentPartPr>
            <p14:xfrm>
              <a:off x="8061829" y="5245016"/>
              <a:ext cx="143910" cy="214312"/>
            </p14:xfrm>
          </p:contentPart>
        </mc:Choice>
        <mc:Fallback xmlns="">
          <p:pic>
            <p:nvPicPr>
              <p:cNvPr id="28" name="墨迹 27"/>
            </p:nvPicPr>
            <p:blipFill>
              <a:blip r:embed="rId51"/>
            </p:blipFill>
            <p:spPr>
              <a:xfrm>
                <a:off x="8061829" y="5245016"/>
                <a:ext cx="143910" cy="214312"/>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29" name="墨迹 28"/>
              <p14:cNvContentPartPr/>
              <p14:nvPr/>
            </p14:nvContentPartPr>
            <p14:xfrm>
              <a:off x="8183165" y="5267575"/>
              <a:ext cx="121337" cy="163554"/>
            </p14:xfrm>
          </p:contentPart>
        </mc:Choice>
        <mc:Fallback xmlns="">
          <p:pic>
            <p:nvPicPr>
              <p:cNvPr id="29" name="墨迹 28"/>
            </p:nvPicPr>
            <p:blipFill>
              <a:blip r:embed="rId53"/>
            </p:blipFill>
            <p:spPr>
              <a:xfrm>
                <a:off x="8183165" y="5267575"/>
                <a:ext cx="121337" cy="163554"/>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30" name="墨迹 29"/>
              <p14:cNvContentPartPr/>
              <p14:nvPr/>
            </p14:nvContentPartPr>
            <p14:xfrm>
              <a:off x="8171878" y="6265820"/>
              <a:ext cx="5643" cy="194573"/>
            </p14:xfrm>
          </p:contentPart>
        </mc:Choice>
        <mc:Fallback xmlns="">
          <p:pic>
            <p:nvPicPr>
              <p:cNvPr id="30" name="墨迹 29"/>
            </p:nvPicPr>
            <p:blipFill>
              <a:blip r:embed="rId55"/>
            </p:blipFill>
            <p:spPr>
              <a:xfrm>
                <a:off x="8171878" y="6265820"/>
                <a:ext cx="5643" cy="194573"/>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1" name="墨迹 30"/>
              <p14:cNvContentPartPr/>
              <p14:nvPr/>
            </p14:nvContentPartPr>
            <p14:xfrm>
              <a:off x="8149304" y="6423735"/>
              <a:ext cx="2344900" cy="78957"/>
            </p14:xfrm>
          </p:contentPart>
        </mc:Choice>
        <mc:Fallback xmlns="">
          <p:pic>
            <p:nvPicPr>
              <p:cNvPr id="31" name="墨迹 30"/>
            </p:nvPicPr>
            <p:blipFill>
              <a:blip r:embed="rId57"/>
            </p:blipFill>
            <p:spPr>
              <a:xfrm>
                <a:off x="8149304" y="6423735"/>
                <a:ext cx="2344900" cy="78957"/>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2" name="墨迹 31"/>
              <p14:cNvContentPartPr/>
              <p14:nvPr/>
            </p14:nvContentPartPr>
            <p14:xfrm>
              <a:off x="10355937" y="6282740"/>
              <a:ext cx="248317" cy="287630"/>
            </p14:xfrm>
          </p:contentPart>
        </mc:Choice>
        <mc:Fallback xmlns="">
          <p:pic>
            <p:nvPicPr>
              <p:cNvPr id="32" name="墨迹 31"/>
            </p:nvPicPr>
            <p:blipFill>
              <a:blip r:embed="rId59"/>
            </p:blipFill>
            <p:spPr>
              <a:xfrm>
                <a:off x="10355937" y="6282740"/>
                <a:ext cx="248317" cy="287630"/>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3" name="墨迹 32"/>
              <p14:cNvContentPartPr/>
              <p14:nvPr/>
            </p14:nvContentPartPr>
            <p14:xfrm>
              <a:off x="8612076" y="5758238"/>
              <a:ext cx="1343168" cy="586539"/>
            </p14:xfrm>
          </p:contentPart>
        </mc:Choice>
        <mc:Fallback xmlns="">
          <p:pic>
            <p:nvPicPr>
              <p:cNvPr id="33" name="墨迹 32"/>
            </p:nvPicPr>
            <p:blipFill>
              <a:blip r:embed="rId61"/>
            </p:blipFill>
            <p:spPr>
              <a:xfrm>
                <a:off x="8612076" y="5758238"/>
                <a:ext cx="1343168" cy="586539"/>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4" name="墨迹 33"/>
              <p14:cNvContentPartPr/>
              <p14:nvPr/>
            </p14:nvContentPartPr>
            <p14:xfrm>
              <a:off x="8470987" y="5707480"/>
              <a:ext cx="790099" cy="659857"/>
            </p14:xfrm>
          </p:contentPart>
        </mc:Choice>
        <mc:Fallback xmlns="">
          <p:pic>
            <p:nvPicPr>
              <p:cNvPr id="34" name="墨迹 33"/>
            </p:nvPicPr>
            <p:blipFill>
              <a:blip r:embed="rId63"/>
            </p:blipFill>
            <p:spPr>
              <a:xfrm>
                <a:off x="8470987" y="5707480"/>
                <a:ext cx="790099" cy="659857"/>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5" name="墨迹 34"/>
              <p14:cNvContentPartPr/>
              <p14:nvPr/>
            </p14:nvContentPartPr>
            <p14:xfrm>
              <a:off x="9357026" y="5718759"/>
              <a:ext cx="761881" cy="648578"/>
            </p14:xfrm>
          </p:contentPart>
        </mc:Choice>
        <mc:Fallback xmlns="">
          <p:pic>
            <p:nvPicPr>
              <p:cNvPr id="35" name="墨迹 34"/>
            </p:nvPicPr>
            <p:blipFill>
              <a:blip r:embed="rId65"/>
            </p:blipFill>
            <p:spPr>
              <a:xfrm>
                <a:off x="9357026" y="5718759"/>
                <a:ext cx="761881" cy="648578"/>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6" name="墨迹 35"/>
              <p14:cNvContentPartPr/>
              <p14:nvPr/>
            </p14:nvContentPartPr>
            <p14:xfrm>
              <a:off x="10259996" y="5555205"/>
              <a:ext cx="141089" cy="270711"/>
            </p14:xfrm>
          </p:contentPart>
        </mc:Choice>
        <mc:Fallback xmlns="">
          <p:pic>
            <p:nvPicPr>
              <p:cNvPr id="36" name="墨迹 35"/>
            </p:nvPicPr>
            <p:blipFill>
              <a:blip r:embed="rId67"/>
            </p:blipFill>
            <p:spPr>
              <a:xfrm>
                <a:off x="10259996" y="5555205"/>
                <a:ext cx="141089" cy="270711"/>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7" name="墨迹 36"/>
              <p14:cNvContentPartPr/>
              <p14:nvPr/>
            </p14:nvContentPartPr>
            <p14:xfrm>
              <a:off x="10451877" y="5549565"/>
              <a:ext cx="129802" cy="135356"/>
            </p14:xfrm>
          </p:contentPart>
        </mc:Choice>
        <mc:Fallback xmlns="">
          <p:pic>
            <p:nvPicPr>
              <p:cNvPr id="37" name="墨迹 36"/>
            </p:nvPicPr>
            <p:blipFill>
              <a:blip r:embed="rId69"/>
            </p:blipFill>
            <p:spPr>
              <a:xfrm>
                <a:off x="10451877" y="5549565"/>
                <a:ext cx="129802" cy="135356"/>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38" name="墨迹 37"/>
              <p14:cNvContentPartPr/>
              <p14:nvPr/>
            </p14:nvContentPartPr>
            <p14:xfrm>
              <a:off x="10581679" y="5594684"/>
              <a:ext cx="126980" cy="22559"/>
            </p14:xfrm>
          </p:contentPart>
        </mc:Choice>
        <mc:Fallback xmlns="">
          <p:pic>
            <p:nvPicPr>
              <p:cNvPr id="38" name="墨迹 37"/>
            </p:nvPicPr>
            <p:blipFill>
              <a:blip r:embed="rId71"/>
            </p:blipFill>
            <p:spPr>
              <a:xfrm>
                <a:off x="10581679" y="5594684"/>
                <a:ext cx="126980" cy="22559"/>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39" name="墨迹 38"/>
              <p14:cNvContentPartPr/>
              <p14:nvPr/>
            </p14:nvContentPartPr>
            <p14:xfrm>
              <a:off x="8911185" y="5690560"/>
              <a:ext cx="93118" cy="33839"/>
            </p14:xfrm>
          </p:contentPart>
        </mc:Choice>
        <mc:Fallback xmlns="">
          <p:pic>
            <p:nvPicPr>
              <p:cNvPr id="39" name="墨迹 38"/>
            </p:nvPicPr>
            <p:blipFill>
              <a:blip r:embed="rId73"/>
            </p:blipFill>
            <p:spPr>
              <a:xfrm>
                <a:off x="8911185" y="5690560"/>
                <a:ext cx="93118" cy="33839"/>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40" name="墨迹 39"/>
              <p14:cNvContentPartPr/>
              <p14:nvPr/>
            </p14:nvContentPartPr>
            <p14:xfrm>
              <a:off x="8899898" y="5577764"/>
              <a:ext cx="39505" cy="191754"/>
            </p14:xfrm>
          </p:contentPart>
        </mc:Choice>
        <mc:Fallback xmlns="">
          <p:pic>
            <p:nvPicPr>
              <p:cNvPr id="40" name="墨迹 39"/>
            </p:nvPicPr>
            <p:blipFill>
              <a:blip r:embed="rId75"/>
            </p:blipFill>
            <p:spPr>
              <a:xfrm>
                <a:off x="8899898" y="5577764"/>
                <a:ext cx="39505" cy="191754"/>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1" name="墨迹 40"/>
              <p14:cNvContentPartPr/>
              <p14:nvPr/>
            </p14:nvContentPartPr>
            <p14:xfrm>
              <a:off x="8916828" y="5676461"/>
              <a:ext cx="90297" cy="25379"/>
            </p14:xfrm>
          </p:contentPart>
        </mc:Choice>
        <mc:Fallback xmlns="">
          <p:pic>
            <p:nvPicPr>
              <p:cNvPr id="41" name="墨迹 40"/>
            </p:nvPicPr>
            <p:blipFill>
              <a:blip r:embed="rId77"/>
            </p:blipFill>
            <p:spPr>
              <a:xfrm>
                <a:off x="8916828" y="5676461"/>
                <a:ext cx="90297" cy="25379"/>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2" name="墨迹 41"/>
              <p14:cNvContentPartPr/>
              <p14:nvPr/>
            </p14:nvContentPartPr>
            <p14:xfrm>
              <a:off x="9012769" y="5560845"/>
              <a:ext cx="5644" cy="214313"/>
            </p14:xfrm>
          </p:contentPart>
        </mc:Choice>
        <mc:Fallback xmlns="">
          <p:pic>
            <p:nvPicPr>
              <p:cNvPr id="42" name="墨迹 41"/>
            </p:nvPicPr>
            <p:blipFill>
              <a:blip r:embed="rId79"/>
            </p:blipFill>
            <p:spPr>
              <a:xfrm>
                <a:off x="9012769" y="5560845"/>
                <a:ext cx="5644" cy="214313"/>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3" name="墨迹 42"/>
              <p14:cNvContentPartPr/>
              <p14:nvPr/>
            </p14:nvContentPartPr>
            <p14:xfrm>
              <a:off x="9072026" y="5538286"/>
              <a:ext cx="104406" cy="248151"/>
            </p14:xfrm>
          </p:contentPart>
        </mc:Choice>
        <mc:Fallback xmlns="">
          <p:pic>
            <p:nvPicPr>
              <p:cNvPr id="43" name="墨迹 42"/>
            </p:nvPicPr>
            <p:blipFill>
              <a:blip r:embed="rId81"/>
            </p:blipFill>
            <p:spPr>
              <a:xfrm>
                <a:off x="9072026" y="5538286"/>
                <a:ext cx="104406" cy="248151"/>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4" name="墨迹 43"/>
              <p14:cNvContentPartPr/>
              <p14:nvPr/>
            </p14:nvContentPartPr>
            <p14:xfrm>
              <a:off x="9210294" y="5476248"/>
              <a:ext cx="126980" cy="28199"/>
            </p14:xfrm>
          </p:contentPart>
        </mc:Choice>
        <mc:Fallback xmlns="">
          <p:pic>
            <p:nvPicPr>
              <p:cNvPr id="44" name="墨迹 43"/>
            </p:nvPicPr>
            <p:blipFill>
              <a:blip r:embed="rId83"/>
            </p:blipFill>
            <p:spPr>
              <a:xfrm>
                <a:off x="9210294" y="5476248"/>
                <a:ext cx="126980" cy="28199"/>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5" name="墨迹 44"/>
              <p14:cNvContentPartPr/>
              <p14:nvPr/>
            </p14:nvContentPartPr>
            <p14:xfrm>
              <a:off x="9227224" y="5560845"/>
              <a:ext cx="107228" cy="998245"/>
            </p14:xfrm>
          </p:contentPart>
        </mc:Choice>
        <mc:Fallback xmlns="">
          <p:pic>
            <p:nvPicPr>
              <p:cNvPr id="45" name="墨迹 44"/>
            </p:nvPicPr>
            <p:blipFill>
              <a:blip r:embed="rId85"/>
            </p:blipFill>
            <p:spPr>
              <a:xfrm>
                <a:off x="9227224" y="5560845"/>
                <a:ext cx="107228" cy="998245"/>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6" name="墨迹 45"/>
              <p14:cNvContentPartPr/>
              <p14:nvPr/>
            </p14:nvContentPartPr>
            <p14:xfrm>
              <a:off x="8665689" y="6113546"/>
              <a:ext cx="121337" cy="132535"/>
            </p14:xfrm>
          </p:contentPart>
        </mc:Choice>
        <mc:Fallback xmlns="">
          <p:pic>
            <p:nvPicPr>
              <p:cNvPr id="46" name="墨迹 45"/>
            </p:nvPicPr>
            <p:blipFill>
              <a:blip r:embed="rId87"/>
            </p:blipFill>
            <p:spPr>
              <a:xfrm>
                <a:off x="8665689" y="6113546"/>
                <a:ext cx="121337" cy="132535"/>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47" name="墨迹 46"/>
              <p14:cNvContentPartPr/>
              <p14:nvPr/>
            </p14:nvContentPartPr>
            <p14:xfrm>
              <a:off x="8482274" y="5758238"/>
              <a:ext cx="733663" cy="620378"/>
            </p14:xfrm>
          </p:contentPart>
        </mc:Choice>
        <mc:Fallback xmlns="">
          <p:pic>
            <p:nvPicPr>
              <p:cNvPr id="47" name="墨迹 46"/>
            </p:nvPicPr>
            <p:blipFill>
              <a:blip r:embed="rId89"/>
            </p:blipFill>
            <p:spPr>
              <a:xfrm>
                <a:off x="8482274" y="5758238"/>
                <a:ext cx="733663" cy="620378"/>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48" name="墨迹 47"/>
              <p14:cNvContentPartPr/>
              <p14:nvPr/>
            </p14:nvContentPartPr>
            <p14:xfrm>
              <a:off x="9345739" y="6313759"/>
              <a:ext cx="22574" cy="8459"/>
            </p14:xfrm>
          </p:contentPart>
        </mc:Choice>
        <mc:Fallback xmlns="">
          <p:pic>
            <p:nvPicPr>
              <p:cNvPr id="48" name="墨迹 47"/>
            </p:nvPicPr>
            <p:blipFill>
              <a:blip r:embed="rId91"/>
            </p:blipFill>
            <p:spPr>
              <a:xfrm>
                <a:off x="9345739" y="6313759"/>
                <a:ext cx="22574" cy="8459"/>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49" name="墨迹 48"/>
              <p14:cNvContentPartPr/>
              <p14:nvPr/>
            </p14:nvContentPartPr>
            <p14:xfrm>
              <a:off x="9351383" y="5707480"/>
              <a:ext cx="773168" cy="688056"/>
            </p14:xfrm>
          </p:contentPart>
        </mc:Choice>
        <mc:Fallback xmlns="">
          <p:pic>
            <p:nvPicPr>
              <p:cNvPr id="49" name="墨迹 48"/>
            </p:nvPicPr>
            <p:blipFill>
              <a:blip r:embed="rId93"/>
            </p:blipFill>
            <p:spPr>
              <a:xfrm>
                <a:off x="9351383" y="5707480"/>
                <a:ext cx="773168" cy="688056"/>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60" name="墨迹 59"/>
              <p14:cNvContentPartPr/>
              <p14:nvPr/>
            </p14:nvContentPartPr>
            <p14:xfrm>
              <a:off x="11239155" y="2774782"/>
              <a:ext cx="14109" cy="84597"/>
            </p14:xfrm>
          </p:contentPart>
        </mc:Choice>
        <mc:Fallback xmlns="">
          <p:pic>
            <p:nvPicPr>
              <p:cNvPr id="60" name="墨迹 59"/>
            </p:nvPicPr>
            <p:blipFill>
              <a:blip r:embed="rId95"/>
            </p:blipFill>
            <p:spPr>
              <a:xfrm>
                <a:off x="11239155" y="2774782"/>
                <a:ext cx="14109" cy="84597"/>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61" name="墨迹 60"/>
              <p14:cNvContentPartPr/>
              <p14:nvPr/>
            </p14:nvContentPartPr>
            <p14:xfrm>
              <a:off x="10948511" y="1928812"/>
              <a:ext cx="372474" cy="321469"/>
            </p14:xfrm>
          </p:contentPart>
        </mc:Choice>
        <mc:Fallback xmlns="">
          <p:pic>
            <p:nvPicPr>
              <p:cNvPr id="61" name="墨迹 60"/>
            </p:nvPicPr>
            <p:blipFill>
              <a:blip r:embed="rId97"/>
            </p:blipFill>
            <p:spPr>
              <a:xfrm>
                <a:off x="10948511" y="1928812"/>
                <a:ext cx="372474" cy="321469"/>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62" name="墨迹 61"/>
              <p14:cNvContentPartPr/>
              <p14:nvPr/>
            </p14:nvContentPartPr>
            <p14:xfrm>
              <a:off x="11337917" y="1821656"/>
              <a:ext cx="169307" cy="152274"/>
            </p14:xfrm>
          </p:contentPart>
        </mc:Choice>
        <mc:Fallback xmlns="">
          <p:pic>
            <p:nvPicPr>
              <p:cNvPr id="62" name="墨迹 61"/>
            </p:nvPicPr>
            <p:blipFill>
              <a:blip r:embed="rId99"/>
            </p:blipFill>
            <p:spPr>
              <a:xfrm>
                <a:off x="11337917" y="1821656"/>
                <a:ext cx="169307" cy="152274"/>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63" name="墨迹 62"/>
              <p14:cNvContentPartPr/>
              <p14:nvPr/>
            </p14:nvContentPartPr>
            <p14:xfrm>
              <a:off x="11450788" y="1855495"/>
              <a:ext cx="126980" cy="28199"/>
            </p14:xfrm>
          </p:contentPart>
        </mc:Choice>
        <mc:Fallback xmlns="">
          <p:pic>
            <p:nvPicPr>
              <p:cNvPr id="63" name="墨迹 62"/>
            </p:nvPicPr>
            <p:blipFill>
              <a:blip r:embed="rId101"/>
            </p:blipFill>
            <p:spPr>
              <a:xfrm>
                <a:off x="11450788" y="1855495"/>
                <a:ext cx="126980" cy="28199"/>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64" name="墨迹 63"/>
              <p14:cNvContentPartPr/>
              <p14:nvPr/>
            </p14:nvContentPartPr>
            <p14:xfrm>
              <a:off x="11510045" y="1748338"/>
              <a:ext cx="47970" cy="265071"/>
            </p14:xfrm>
          </p:contentPart>
        </mc:Choice>
        <mc:Fallback xmlns="">
          <p:pic>
            <p:nvPicPr>
              <p:cNvPr id="64" name="墨迹 63"/>
            </p:nvPicPr>
            <p:blipFill>
              <a:blip r:embed="rId103"/>
            </p:blipFill>
            <p:spPr>
              <a:xfrm>
                <a:off x="11510045" y="1748338"/>
                <a:ext cx="47970" cy="265071"/>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65" name="墨迹 64"/>
              <p14:cNvContentPartPr/>
              <p14:nvPr/>
            </p14:nvContentPartPr>
            <p14:xfrm>
              <a:off x="11168610" y="2752223"/>
              <a:ext cx="67723" cy="259431"/>
            </p14:xfrm>
          </p:contentPart>
        </mc:Choice>
        <mc:Fallback xmlns="">
          <p:pic>
            <p:nvPicPr>
              <p:cNvPr id="65" name="墨迹 64"/>
            </p:nvPicPr>
            <p:blipFill>
              <a:blip r:embed="rId105"/>
            </p:blipFill>
            <p:spPr>
              <a:xfrm>
                <a:off x="11168610" y="2752223"/>
                <a:ext cx="67723" cy="259431"/>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66" name="墨迹 65"/>
              <p14:cNvContentPartPr/>
              <p14:nvPr/>
            </p14:nvContentPartPr>
            <p14:xfrm>
              <a:off x="11241976" y="2718384"/>
              <a:ext cx="141089" cy="236872"/>
            </p14:xfrm>
          </p:contentPart>
        </mc:Choice>
        <mc:Fallback xmlns="">
          <p:pic>
            <p:nvPicPr>
              <p:cNvPr id="66" name="墨迹 65"/>
            </p:nvPicPr>
            <p:blipFill>
              <a:blip r:embed="rId107"/>
            </p:blipFill>
            <p:spPr>
              <a:xfrm>
                <a:off x="11241976" y="2718384"/>
                <a:ext cx="141089" cy="236872"/>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67" name="墨迹 66"/>
              <p14:cNvContentPartPr/>
              <p14:nvPr/>
            </p14:nvContentPartPr>
            <p14:xfrm>
              <a:off x="11377421" y="2853740"/>
              <a:ext cx="22575" cy="157914"/>
            </p14:xfrm>
          </p:contentPart>
        </mc:Choice>
        <mc:Fallback xmlns="">
          <p:pic>
            <p:nvPicPr>
              <p:cNvPr id="67" name="墨迹 66"/>
            </p:nvPicPr>
            <p:blipFill>
              <a:blip r:embed="rId109"/>
            </p:blipFill>
            <p:spPr>
              <a:xfrm>
                <a:off x="11377421" y="2853740"/>
                <a:ext cx="22575" cy="157914"/>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68" name="墨迹 67"/>
              <p14:cNvContentPartPr/>
              <p14:nvPr/>
            </p14:nvContentPartPr>
            <p14:xfrm>
              <a:off x="11462074" y="2701465"/>
              <a:ext cx="11288" cy="135355"/>
            </p14:xfrm>
          </p:contentPart>
        </mc:Choice>
        <mc:Fallback xmlns="">
          <p:pic>
            <p:nvPicPr>
              <p:cNvPr id="68" name="墨迹 67"/>
            </p:nvPicPr>
            <p:blipFill>
              <a:blip r:embed="rId111"/>
            </p:blipFill>
            <p:spPr>
              <a:xfrm>
                <a:off x="11462074" y="2701465"/>
                <a:ext cx="11288" cy="135355"/>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69" name="墨迹 68"/>
              <p14:cNvContentPartPr/>
              <p14:nvPr/>
            </p14:nvContentPartPr>
            <p14:xfrm>
              <a:off x="11518510" y="2605588"/>
              <a:ext cx="152377" cy="118436"/>
            </p14:xfrm>
          </p:contentPart>
        </mc:Choice>
        <mc:Fallback xmlns="">
          <p:pic>
            <p:nvPicPr>
              <p:cNvPr id="69" name="墨迹 68"/>
            </p:nvPicPr>
            <p:blipFill>
              <a:blip r:embed="rId113"/>
            </p:blipFill>
            <p:spPr>
              <a:xfrm>
                <a:off x="11518510" y="2605588"/>
                <a:ext cx="152377" cy="118436"/>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70" name="墨迹 69"/>
              <p14:cNvContentPartPr/>
              <p14:nvPr/>
            </p14:nvContentPartPr>
            <p14:xfrm>
              <a:off x="11608808" y="2611228"/>
              <a:ext cx="126980" cy="16919"/>
            </p14:xfrm>
          </p:contentPart>
        </mc:Choice>
        <mc:Fallback xmlns="">
          <p:pic>
            <p:nvPicPr>
              <p:cNvPr id="70" name="墨迹 69"/>
            </p:nvPicPr>
            <p:blipFill>
              <a:blip r:embed="rId115"/>
            </p:blipFill>
            <p:spPr>
              <a:xfrm>
                <a:off x="11608808" y="2611228"/>
                <a:ext cx="126980" cy="16919"/>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71" name="墨迹 70"/>
              <p14:cNvContentPartPr/>
              <p14:nvPr/>
            </p14:nvContentPartPr>
            <p14:xfrm>
              <a:off x="10141482" y="3417720"/>
              <a:ext cx="141089" cy="298909"/>
            </p14:xfrm>
          </p:contentPart>
        </mc:Choice>
        <mc:Fallback xmlns="">
          <p:pic>
            <p:nvPicPr>
              <p:cNvPr id="71" name="墨迹 70"/>
            </p:nvPicPr>
            <p:blipFill>
              <a:blip r:embed="rId117"/>
            </p:blipFill>
            <p:spPr>
              <a:xfrm>
                <a:off x="10141482" y="3417720"/>
                <a:ext cx="141089" cy="298909"/>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72" name="墨迹 71"/>
              <p14:cNvContentPartPr/>
              <p14:nvPr/>
            </p14:nvContentPartPr>
            <p14:xfrm>
              <a:off x="10282571" y="3445919"/>
              <a:ext cx="56435" cy="276350"/>
            </p14:xfrm>
          </p:contentPart>
        </mc:Choice>
        <mc:Fallback xmlns="">
          <p:pic>
            <p:nvPicPr>
              <p:cNvPr id="72" name="墨迹 71"/>
            </p:nvPicPr>
            <p:blipFill>
              <a:blip r:embed="rId119"/>
            </p:blipFill>
            <p:spPr>
              <a:xfrm>
                <a:off x="10282571" y="3445919"/>
                <a:ext cx="56435" cy="276350"/>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73" name="墨迹 72"/>
              <p14:cNvContentPartPr/>
              <p14:nvPr/>
            </p14:nvContentPartPr>
            <p14:xfrm>
              <a:off x="10203560" y="3572815"/>
              <a:ext cx="174951" cy="25379"/>
            </p14:xfrm>
          </p:contentPart>
        </mc:Choice>
        <mc:Fallback xmlns="">
          <p:pic>
            <p:nvPicPr>
              <p:cNvPr id="73" name="墨迹 72"/>
            </p:nvPicPr>
            <p:blipFill>
              <a:blip r:embed="rId121"/>
            </p:blipFill>
            <p:spPr>
              <a:xfrm>
                <a:off x="10203560" y="3572815"/>
                <a:ext cx="174951" cy="25379"/>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74" name="墨迹 73"/>
              <p14:cNvContentPartPr/>
              <p14:nvPr/>
            </p14:nvContentPartPr>
            <p14:xfrm>
              <a:off x="9266729" y="3034213"/>
              <a:ext cx="22574" cy="203033"/>
            </p14:xfrm>
          </p:contentPart>
        </mc:Choice>
        <mc:Fallback xmlns="">
          <p:pic>
            <p:nvPicPr>
              <p:cNvPr id="74" name="墨迹 73"/>
            </p:nvPicPr>
            <p:blipFill>
              <a:blip r:embed="rId123"/>
            </p:blipFill>
            <p:spPr>
              <a:xfrm>
                <a:off x="9266729" y="3034213"/>
                <a:ext cx="22574" cy="203033"/>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75" name="墨迹 74"/>
              <p14:cNvContentPartPr/>
              <p14:nvPr/>
            </p14:nvContentPartPr>
            <p14:xfrm>
              <a:off x="9266729" y="3006014"/>
              <a:ext cx="191881" cy="363767"/>
            </p14:xfrm>
          </p:contentPart>
        </mc:Choice>
        <mc:Fallback xmlns="">
          <p:pic>
            <p:nvPicPr>
              <p:cNvPr id="75" name="墨迹 74"/>
            </p:nvPicPr>
            <p:blipFill>
              <a:blip r:embed="rId125"/>
            </p:blipFill>
            <p:spPr>
              <a:xfrm>
                <a:off x="9266729" y="3006014"/>
                <a:ext cx="191881" cy="363767"/>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76" name="墨迹 75"/>
              <p14:cNvContentPartPr/>
              <p14:nvPr/>
            </p14:nvContentPartPr>
            <p14:xfrm>
              <a:off x="8832175" y="3914023"/>
              <a:ext cx="290643" cy="236871"/>
            </p14:xfrm>
          </p:contentPart>
        </mc:Choice>
        <mc:Fallback xmlns="">
          <p:pic>
            <p:nvPicPr>
              <p:cNvPr id="76" name="墨迹 75"/>
            </p:nvPicPr>
            <p:blipFill>
              <a:blip r:embed="rId127"/>
            </p:blipFill>
            <p:spPr>
              <a:xfrm>
                <a:off x="8832175" y="3914023"/>
                <a:ext cx="290643" cy="236871"/>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77" name="墨迹 76"/>
              <p14:cNvContentPartPr/>
              <p14:nvPr/>
            </p14:nvContentPartPr>
            <p14:xfrm>
              <a:off x="253960" y="4576699"/>
              <a:ext cx="519208" cy="391967"/>
            </p14:xfrm>
          </p:contentPart>
        </mc:Choice>
        <mc:Fallback xmlns="">
          <p:pic>
            <p:nvPicPr>
              <p:cNvPr id="77" name="墨迹 76"/>
            </p:nvPicPr>
            <p:blipFill>
              <a:blip r:embed="rId129"/>
            </p:blipFill>
            <p:spPr>
              <a:xfrm>
                <a:off x="253960" y="4576699"/>
                <a:ext cx="519208" cy="391967"/>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78" name="墨迹 77"/>
              <p14:cNvContentPartPr/>
              <p14:nvPr/>
            </p14:nvContentPartPr>
            <p14:xfrm>
              <a:off x="7288660" y="3733549"/>
              <a:ext cx="52578" cy="52543"/>
            </p14:xfrm>
          </p:contentPart>
        </mc:Choice>
        <mc:Fallback xmlns="">
          <p:pic>
            <p:nvPicPr>
              <p:cNvPr id="78" name="墨迹 77"/>
            </p:nvPicPr>
            <p:blipFill>
              <a:blip r:embed="rId131"/>
            </p:blipFill>
            <p:spPr>
              <a:xfrm>
                <a:off x="7288660" y="3733549"/>
                <a:ext cx="52578" cy="52543"/>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79" name="墨迹 78"/>
              <p14:cNvContentPartPr/>
              <p14:nvPr/>
            </p14:nvContentPartPr>
            <p14:xfrm>
              <a:off x="7500294" y="3682791"/>
              <a:ext cx="107228" cy="16919"/>
            </p14:xfrm>
          </p:contentPart>
        </mc:Choice>
        <mc:Fallback xmlns="">
          <p:pic>
            <p:nvPicPr>
              <p:cNvPr id="79" name="墨迹 78"/>
            </p:nvPicPr>
            <p:blipFill>
              <a:blip r:embed="rId133"/>
            </p:blipFill>
            <p:spPr>
              <a:xfrm>
                <a:off x="7500294" y="3682791"/>
                <a:ext cx="107228" cy="16919"/>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82" name="墨迹 81"/>
              <p14:cNvContentPartPr/>
              <p14:nvPr/>
            </p14:nvContentPartPr>
            <p14:xfrm>
              <a:off x="7150393" y="231231"/>
              <a:ext cx="56436" cy="39479"/>
            </p14:xfrm>
          </p:contentPart>
        </mc:Choice>
        <mc:Fallback xmlns="">
          <p:pic>
            <p:nvPicPr>
              <p:cNvPr id="82" name="墨迹 81"/>
            </p:nvPicPr>
            <p:blipFill>
              <a:blip r:embed="rId135"/>
            </p:blipFill>
            <p:spPr>
              <a:xfrm>
                <a:off x="7150393" y="231231"/>
                <a:ext cx="56436" cy="39479"/>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83" name="墨迹 82"/>
              <p14:cNvContentPartPr/>
              <p14:nvPr/>
            </p14:nvContentPartPr>
            <p14:xfrm>
              <a:off x="874752" y="3603833"/>
              <a:ext cx="682871" cy="28199"/>
            </p14:xfrm>
          </p:contentPart>
        </mc:Choice>
        <mc:Fallback xmlns="">
          <p:pic>
            <p:nvPicPr>
              <p:cNvPr id="83" name="墨迹 82"/>
            </p:nvPicPr>
            <p:blipFill>
              <a:blip r:embed="rId137"/>
            </p:blipFill>
            <p:spPr>
              <a:xfrm>
                <a:off x="874752" y="3603833"/>
                <a:ext cx="682871" cy="28199"/>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84" name="墨迹 83"/>
              <p14:cNvContentPartPr/>
              <p14:nvPr/>
            </p14:nvContentPartPr>
            <p14:xfrm>
              <a:off x="1044059" y="2994735"/>
              <a:ext cx="67722" cy="281990"/>
            </p14:xfrm>
          </p:contentPart>
        </mc:Choice>
        <mc:Fallback xmlns="">
          <p:pic>
            <p:nvPicPr>
              <p:cNvPr id="84" name="墨迹 83"/>
            </p:nvPicPr>
            <p:blipFill>
              <a:blip r:embed="rId139"/>
            </p:blipFill>
            <p:spPr>
              <a:xfrm>
                <a:off x="1044059" y="2994735"/>
                <a:ext cx="67722" cy="281990"/>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85" name="墨迹 84"/>
              <p14:cNvContentPartPr/>
              <p14:nvPr/>
            </p14:nvContentPartPr>
            <p14:xfrm>
              <a:off x="1106138" y="3022934"/>
              <a:ext cx="124158" cy="248151"/>
            </p14:xfrm>
          </p:contentPart>
        </mc:Choice>
        <mc:Fallback xmlns="">
          <p:pic>
            <p:nvPicPr>
              <p:cNvPr id="85" name="墨迹 84"/>
            </p:nvPicPr>
            <p:blipFill>
              <a:blip r:embed="rId141"/>
            </p:blipFill>
            <p:spPr>
              <a:xfrm>
                <a:off x="1106138" y="3022934"/>
                <a:ext cx="124158" cy="248151"/>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86" name="墨迹 85"/>
              <p14:cNvContentPartPr/>
              <p14:nvPr/>
            </p14:nvContentPartPr>
            <p14:xfrm>
              <a:off x="1258514" y="3163929"/>
              <a:ext cx="5643" cy="129715"/>
            </p14:xfrm>
          </p:contentPart>
        </mc:Choice>
        <mc:Fallback xmlns="">
          <p:pic>
            <p:nvPicPr>
              <p:cNvPr id="86" name="墨迹 85"/>
            </p:nvPicPr>
            <p:blipFill>
              <a:blip r:embed="rId143"/>
            </p:blipFill>
            <p:spPr>
              <a:xfrm>
                <a:off x="1258514" y="3163929"/>
                <a:ext cx="5643" cy="129715"/>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87" name="墨迹 86"/>
              <p14:cNvContentPartPr/>
              <p14:nvPr/>
            </p14:nvContentPartPr>
            <p14:xfrm>
              <a:off x="1286732" y="3028573"/>
              <a:ext cx="22574" cy="135356"/>
            </p14:xfrm>
          </p:contentPart>
        </mc:Choice>
        <mc:Fallback xmlns="">
          <p:pic>
            <p:nvPicPr>
              <p:cNvPr id="87" name="墨迹 86"/>
            </p:nvPicPr>
            <p:blipFill>
              <a:blip r:embed="rId145"/>
            </p:blipFill>
            <p:spPr>
              <a:xfrm>
                <a:off x="1286732" y="3028573"/>
                <a:ext cx="22574" cy="135356"/>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88" name="墨迹 87"/>
              <p14:cNvContentPartPr/>
              <p14:nvPr/>
            </p14:nvContentPartPr>
            <p14:xfrm>
              <a:off x="1362920" y="2989095"/>
              <a:ext cx="126980" cy="293270"/>
            </p14:xfrm>
          </p:contentPart>
        </mc:Choice>
        <mc:Fallback xmlns="">
          <p:pic>
            <p:nvPicPr>
              <p:cNvPr id="88" name="墨迹 87"/>
            </p:nvPicPr>
            <p:blipFill>
              <a:blip r:embed="rId147"/>
            </p:blipFill>
            <p:spPr>
              <a:xfrm>
                <a:off x="1362920" y="2989095"/>
                <a:ext cx="126980" cy="293270"/>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89" name="墨迹 88"/>
              <p14:cNvContentPartPr/>
              <p14:nvPr/>
            </p14:nvContentPartPr>
            <p14:xfrm>
              <a:off x="6597324" y="1691940"/>
              <a:ext cx="67723" cy="203033"/>
            </p14:xfrm>
          </p:contentPart>
        </mc:Choice>
        <mc:Fallback xmlns="">
          <p:pic>
            <p:nvPicPr>
              <p:cNvPr id="89" name="墨迹 88"/>
            </p:nvPicPr>
            <p:blipFill>
              <a:blip r:embed="rId149"/>
            </p:blipFill>
            <p:spPr>
              <a:xfrm>
                <a:off x="6597324" y="1691940"/>
                <a:ext cx="67723" cy="203033"/>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90" name="墨迹 89"/>
              <p14:cNvContentPartPr/>
              <p14:nvPr/>
            </p14:nvContentPartPr>
            <p14:xfrm>
              <a:off x="6580393" y="1680661"/>
              <a:ext cx="118515" cy="90236"/>
            </p14:xfrm>
          </p:contentPart>
        </mc:Choice>
        <mc:Fallback xmlns="">
          <p:pic>
            <p:nvPicPr>
              <p:cNvPr id="90" name="墨迹 89"/>
            </p:nvPicPr>
            <p:blipFill>
              <a:blip r:embed="rId151"/>
            </p:blipFill>
            <p:spPr>
              <a:xfrm>
                <a:off x="6580393" y="1680661"/>
                <a:ext cx="118515" cy="90236"/>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91" name="墨迹 90"/>
              <p14:cNvContentPartPr/>
              <p14:nvPr/>
            </p14:nvContentPartPr>
            <p14:xfrm>
              <a:off x="6670691" y="1708860"/>
              <a:ext cx="101584" cy="84597"/>
            </p14:xfrm>
          </p:contentPart>
        </mc:Choice>
        <mc:Fallback xmlns="">
          <p:pic>
            <p:nvPicPr>
              <p:cNvPr id="91" name="墨迹 90"/>
            </p:nvPicPr>
            <p:blipFill>
              <a:blip r:embed="rId153"/>
            </p:blipFill>
            <p:spPr>
              <a:xfrm>
                <a:off x="6670691" y="1708860"/>
                <a:ext cx="101584" cy="84597"/>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92" name="墨迹 91"/>
              <p14:cNvContentPartPr/>
              <p14:nvPr/>
            </p14:nvContentPartPr>
            <p14:xfrm>
              <a:off x="7539799" y="1658102"/>
              <a:ext cx="56436" cy="197393"/>
            </p14:xfrm>
          </p:contentPart>
        </mc:Choice>
        <mc:Fallback xmlns="">
          <p:pic>
            <p:nvPicPr>
              <p:cNvPr id="92" name="墨迹 91"/>
            </p:nvPicPr>
            <p:blipFill>
              <a:blip r:embed="rId155"/>
            </p:blipFill>
            <p:spPr>
              <a:xfrm>
                <a:off x="7539799" y="1658102"/>
                <a:ext cx="56436" cy="197393"/>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93" name="墨迹 92"/>
              <p14:cNvContentPartPr/>
              <p14:nvPr/>
            </p14:nvContentPartPr>
            <p14:xfrm>
              <a:off x="7511581" y="1734239"/>
              <a:ext cx="211634" cy="166374"/>
            </p14:xfrm>
          </p:contentPart>
        </mc:Choice>
        <mc:Fallback xmlns="">
          <p:pic>
            <p:nvPicPr>
              <p:cNvPr id="93" name="墨迹 92"/>
            </p:nvPicPr>
            <p:blipFill>
              <a:blip r:embed="rId157"/>
            </p:blipFill>
            <p:spPr>
              <a:xfrm>
                <a:off x="7511581" y="1734239"/>
                <a:ext cx="211634" cy="166374"/>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94" name="墨迹 93"/>
              <p14:cNvContentPartPr/>
              <p14:nvPr/>
            </p14:nvContentPartPr>
            <p14:xfrm>
              <a:off x="8087224" y="1646822"/>
              <a:ext cx="56436" cy="197393"/>
            </p14:xfrm>
          </p:contentPart>
        </mc:Choice>
        <mc:Fallback xmlns="">
          <p:pic>
            <p:nvPicPr>
              <p:cNvPr id="94" name="墨迹 93"/>
            </p:nvPicPr>
            <p:blipFill>
              <a:blip r:embed="rId159"/>
            </p:blipFill>
            <p:spPr>
              <a:xfrm>
                <a:off x="8087224" y="1646822"/>
                <a:ext cx="56436" cy="197393"/>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95" name="墨迹 94"/>
              <p14:cNvContentPartPr/>
              <p14:nvPr/>
            </p14:nvContentPartPr>
            <p14:xfrm>
              <a:off x="8059007" y="1615803"/>
              <a:ext cx="318861" cy="296090"/>
            </p14:xfrm>
          </p:contentPart>
        </mc:Choice>
        <mc:Fallback xmlns="">
          <p:pic>
            <p:nvPicPr>
              <p:cNvPr id="95" name="墨迹 94"/>
            </p:nvPicPr>
            <p:blipFill>
              <a:blip r:embed="rId161"/>
            </p:blipFill>
            <p:spPr>
              <a:xfrm>
                <a:off x="8059007" y="1615803"/>
                <a:ext cx="318861" cy="296090"/>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96" name="墨迹 95"/>
              <p14:cNvContentPartPr/>
              <p14:nvPr/>
            </p14:nvContentPartPr>
            <p14:xfrm>
              <a:off x="1190791" y="2357437"/>
              <a:ext cx="107228" cy="242512"/>
            </p14:xfrm>
          </p:contentPart>
        </mc:Choice>
        <mc:Fallback xmlns="">
          <p:pic>
            <p:nvPicPr>
              <p:cNvPr id="96" name="墨迹 95"/>
            </p:nvPicPr>
            <p:blipFill>
              <a:blip r:embed="rId163"/>
            </p:blipFill>
            <p:spPr>
              <a:xfrm>
                <a:off x="1190791" y="2357437"/>
                <a:ext cx="107228" cy="242512"/>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97" name="墨迹 96"/>
              <p14:cNvContentPartPr/>
              <p14:nvPr/>
            </p14:nvContentPartPr>
            <p14:xfrm>
              <a:off x="1298019" y="2340518"/>
              <a:ext cx="56436" cy="298909"/>
            </p14:xfrm>
          </p:contentPart>
        </mc:Choice>
        <mc:Fallback xmlns="">
          <p:pic>
            <p:nvPicPr>
              <p:cNvPr id="97" name="墨迹 96"/>
            </p:nvPicPr>
            <p:blipFill>
              <a:blip r:embed="rId165"/>
            </p:blipFill>
            <p:spPr>
              <a:xfrm>
                <a:off x="1298019" y="2340518"/>
                <a:ext cx="56436" cy="298909"/>
              </a:xfrm>
              <a:prstGeom prst="rect"/>
            </p:spPr>
          </p:pic>
        </mc:Fallback>
      </mc:AlternateContent>
      <mc:AlternateContent xmlns:mc="http://schemas.openxmlformats.org/markup-compatibility/2006" xmlns:p14="http://schemas.microsoft.com/office/powerpoint/2010/main">
        <mc:Choice Requires="p14">
          <p:contentPart r:id="rId166" p14:bwMode="auto">
            <p14:nvContentPartPr>
              <p14:cNvPr id="98" name="墨迹 97"/>
              <p14:cNvContentPartPr/>
              <p14:nvPr/>
            </p14:nvContentPartPr>
            <p14:xfrm>
              <a:off x="1230296" y="2484333"/>
              <a:ext cx="104406" cy="14099"/>
            </p14:xfrm>
          </p:contentPart>
        </mc:Choice>
        <mc:Fallback xmlns="">
          <p:pic>
            <p:nvPicPr>
              <p:cNvPr id="98" name="墨迹 97"/>
            </p:nvPicPr>
            <p:blipFill>
              <a:blip r:embed="rId167"/>
            </p:blipFill>
            <p:spPr>
              <a:xfrm>
                <a:off x="1230296" y="2484333"/>
                <a:ext cx="104406" cy="14099"/>
              </a:xfrm>
              <a:prstGeom prst="rect"/>
            </p:spPr>
          </p:pic>
        </mc:Fallback>
      </mc:AlternateContent>
      <mc:AlternateContent xmlns:mc="http://schemas.openxmlformats.org/markup-compatibility/2006" xmlns:p14="http://schemas.microsoft.com/office/powerpoint/2010/main">
        <mc:Choice Requires="p14">
          <p:contentPart r:id="rId168" p14:bwMode="auto">
            <p14:nvContentPartPr>
              <p14:cNvPr id="99" name="墨迹 98"/>
              <p14:cNvContentPartPr/>
              <p14:nvPr/>
            </p14:nvContentPartPr>
            <p14:xfrm>
              <a:off x="1478613" y="2374356"/>
              <a:ext cx="62079" cy="11280"/>
            </p14:xfrm>
          </p:contentPart>
        </mc:Choice>
        <mc:Fallback xmlns="">
          <p:pic>
            <p:nvPicPr>
              <p:cNvPr id="99" name="墨迹 98"/>
            </p:nvPicPr>
            <p:blipFill>
              <a:blip r:embed="rId169"/>
            </p:blipFill>
            <p:spPr>
              <a:xfrm>
                <a:off x="1478613" y="2374356"/>
                <a:ext cx="62079" cy="11280"/>
              </a:xfrm>
              <a:prstGeom prst="rect"/>
            </p:spPr>
          </p:pic>
        </mc:Fallback>
      </mc:AlternateContent>
      <mc:AlternateContent xmlns:mc="http://schemas.openxmlformats.org/markup-compatibility/2006" xmlns:p14="http://schemas.microsoft.com/office/powerpoint/2010/main">
        <mc:Choice Requires="p14">
          <p:contentPart r:id="rId170" p14:bwMode="auto">
            <p14:nvContentPartPr>
              <p14:cNvPr id="100" name="墨迹 99"/>
              <p14:cNvContentPartPr/>
              <p14:nvPr/>
            </p14:nvContentPartPr>
            <p14:xfrm>
              <a:off x="1393959" y="2312319"/>
              <a:ext cx="172129" cy="248151"/>
            </p14:xfrm>
          </p:contentPart>
        </mc:Choice>
        <mc:Fallback xmlns="">
          <p:pic>
            <p:nvPicPr>
              <p:cNvPr id="100" name="墨迹 99"/>
            </p:nvPicPr>
            <p:blipFill>
              <a:blip r:embed="rId171"/>
            </p:blipFill>
            <p:spPr>
              <a:xfrm>
                <a:off x="1393959" y="2312319"/>
                <a:ext cx="172129" cy="248151"/>
              </a:xfrm>
              <a:prstGeom prst="rect"/>
            </p:spPr>
          </p:pic>
        </mc:Fallback>
      </mc:AlternateContent>
      <mc:AlternateContent xmlns:mc="http://schemas.openxmlformats.org/markup-compatibility/2006" xmlns:p14="http://schemas.microsoft.com/office/powerpoint/2010/main">
        <mc:Choice Requires="p14">
          <p:contentPart r:id="rId172" p14:bwMode="auto">
            <p14:nvContentPartPr>
              <p14:cNvPr id="101" name="墨迹 100"/>
              <p14:cNvContentPartPr/>
              <p14:nvPr/>
            </p14:nvContentPartPr>
            <p14:xfrm>
              <a:off x="1709999" y="2436394"/>
              <a:ext cx="22574" cy="50758"/>
            </p14:xfrm>
          </p:contentPart>
        </mc:Choice>
        <mc:Fallback xmlns="">
          <p:pic>
            <p:nvPicPr>
              <p:cNvPr id="101" name="墨迹 100"/>
            </p:nvPicPr>
            <p:blipFill>
              <a:blip r:embed="rId173"/>
            </p:blipFill>
            <p:spPr>
              <a:xfrm>
                <a:off x="1709999" y="2436394"/>
                <a:ext cx="22574" cy="50758"/>
              </a:xfrm>
              <a:prstGeom prst="rect"/>
            </p:spPr>
          </p:pic>
        </mc:Fallback>
      </mc:AlternateContent>
      <mc:AlternateContent xmlns:mc="http://schemas.openxmlformats.org/markup-compatibility/2006" xmlns:p14="http://schemas.microsoft.com/office/powerpoint/2010/main">
        <mc:Choice Requires="p14">
          <p:contentPart r:id="rId174" p14:bwMode="auto">
            <p14:nvContentPartPr>
              <p14:cNvPr id="102" name="墨迹 101"/>
              <p14:cNvContentPartPr/>
              <p14:nvPr/>
            </p14:nvContentPartPr>
            <p14:xfrm>
              <a:off x="1676138" y="2515352"/>
              <a:ext cx="42326" cy="56398"/>
            </p14:xfrm>
          </p:contentPart>
        </mc:Choice>
        <mc:Fallback xmlns="">
          <p:pic>
            <p:nvPicPr>
              <p:cNvPr id="102" name="墨迹 101"/>
            </p:nvPicPr>
            <p:blipFill>
              <a:blip r:embed="rId175"/>
            </p:blipFill>
            <p:spPr>
              <a:xfrm>
                <a:off x="1676138" y="2515352"/>
                <a:ext cx="42326" cy="56398"/>
              </a:xfrm>
              <a:prstGeom prst="rect"/>
            </p:spPr>
          </p:pic>
        </mc:Fallback>
      </mc:AlternateContent>
      <mc:AlternateContent xmlns:mc="http://schemas.openxmlformats.org/markup-compatibility/2006" xmlns:p14="http://schemas.microsoft.com/office/powerpoint/2010/main">
        <mc:Choice Requires="p14">
          <p:contentPart r:id="rId176" p14:bwMode="auto">
            <p14:nvContentPartPr>
              <p14:cNvPr id="103" name="墨迹 102"/>
              <p14:cNvContentPartPr/>
              <p14:nvPr/>
            </p14:nvContentPartPr>
            <p14:xfrm>
              <a:off x="2347721" y="2332058"/>
              <a:ext cx="22575" cy="8460"/>
            </p14:xfrm>
          </p:contentPart>
        </mc:Choice>
        <mc:Fallback xmlns="">
          <p:pic>
            <p:nvPicPr>
              <p:cNvPr id="103" name="墨迹 102"/>
            </p:nvPicPr>
            <p:blipFill>
              <a:blip r:embed="rId177"/>
            </p:blipFill>
            <p:spPr>
              <a:xfrm>
                <a:off x="2347721" y="2332058"/>
                <a:ext cx="22575" cy="8460"/>
              </a:xfrm>
              <a:prstGeom prst="rect"/>
            </p:spPr>
          </p:pic>
        </mc:Fallback>
      </mc:AlternateContent>
      <mc:AlternateContent xmlns:mc="http://schemas.openxmlformats.org/markup-compatibility/2006" xmlns:p14="http://schemas.microsoft.com/office/powerpoint/2010/main">
        <mc:Choice Requires="p14">
          <p:contentPart r:id="rId178" p14:bwMode="auto">
            <p14:nvContentPartPr>
              <p14:cNvPr id="104" name="墨迹 103"/>
              <p14:cNvContentPartPr/>
              <p14:nvPr/>
            </p14:nvContentPartPr>
            <p14:xfrm>
              <a:off x="2240494" y="2295399"/>
              <a:ext cx="146732" cy="259431"/>
            </p14:xfrm>
          </p:contentPart>
        </mc:Choice>
        <mc:Fallback xmlns="">
          <p:pic>
            <p:nvPicPr>
              <p:cNvPr id="104" name="墨迹 103"/>
            </p:nvPicPr>
            <p:blipFill>
              <a:blip r:embed="rId179"/>
            </p:blipFill>
            <p:spPr>
              <a:xfrm>
                <a:off x="2240494" y="2295399"/>
                <a:ext cx="146732" cy="259431"/>
              </a:xfrm>
              <a:prstGeom prst="rect"/>
            </p:spPr>
          </p:pic>
        </mc:Fallback>
      </mc:AlternateContent>
      <mc:AlternateContent xmlns:mc="http://schemas.openxmlformats.org/markup-compatibility/2006" xmlns:p14="http://schemas.microsoft.com/office/powerpoint/2010/main">
        <mc:Choice Requires="p14">
          <p:contentPart r:id="rId180" p14:bwMode="auto">
            <p14:nvContentPartPr>
              <p14:cNvPr id="105" name="墨迹 104"/>
              <p14:cNvContentPartPr/>
              <p14:nvPr/>
            </p14:nvContentPartPr>
            <p14:xfrm>
              <a:off x="2421088" y="2391276"/>
              <a:ext cx="62079" cy="157914"/>
            </p14:xfrm>
          </p:contentPart>
        </mc:Choice>
        <mc:Fallback xmlns="">
          <p:pic>
            <p:nvPicPr>
              <p:cNvPr id="105" name="墨迹 104"/>
            </p:nvPicPr>
            <p:blipFill>
              <a:blip r:embed="rId181"/>
            </p:blipFill>
            <p:spPr>
              <a:xfrm>
                <a:off x="2421088" y="2391276"/>
                <a:ext cx="62079" cy="157914"/>
              </a:xfrm>
              <a:prstGeom prst="rect"/>
            </p:spPr>
          </p:pic>
        </mc:Fallback>
      </mc:AlternateContent>
      <mc:AlternateContent xmlns:mc="http://schemas.openxmlformats.org/markup-compatibility/2006" xmlns:p14="http://schemas.microsoft.com/office/powerpoint/2010/main">
        <mc:Choice Requires="p14">
          <p:contentPart r:id="rId182" p14:bwMode="auto">
            <p14:nvContentPartPr>
              <p14:cNvPr id="106" name="墨迹 105"/>
              <p14:cNvContentPartPr/>
              <p14:nvPr/>
            </p14:nvContentPartPr>
            <p14:xfrm>
              <a:off x="2483167" y="2379996"/>
              <a:ext cx="73366" cy="186114"/>
            </p14:xfrm>
          </p:contentPart>
        </mc:Choice>
        <mc:Fallback xmlns="">
          <p:pic>
            <p:nvPicPr>
              <p:cNvPr id="106" name="墨迹 105"/>
            </p:nvPicPr>
            <p:blipFill>
              <a:blip r:embed="rId183"/>
            </p:blipFill>
            <p:spPr>
              <a:xfrm>
                <a:off x="2483167" y="2379996"/>
                <a:ext cx="73366" cy="186114"/>
              </a:xfrm>
              <a:prstGeom prst="rect"/>
            </p:spPr>
          </p:pic>
        </mc:Fallback>
      </mc:AlternateContent>
      <mc:AlternateContent xmlns:mc="http://schemas.openxmlformats.org/markup-compatibility/2006" xmlns:p14="http://schemas.microsoft.com/office/powerpoint/2010/main">
        <mc:Choice Requires="p14">
          <p:contentPart r:id="rId184" p14:bwMode="auto">
            <p14:nvContentPartPr>
              <p14:cNvPr id="107" name="墨迹 106"/>
              <p14:cNvContentPartPr/>
              <p14:nvPr/>
            </p14:nvContentPartPr>
            <p14:xfrm>
              <a:off x="2601682" y="2329238"/>
              <a:ext cx="70544" cy="95877"/>
            </p14:xfrm>
          </p:contentPart>
        </mc:Choice>
        <mc:Fallback xmlns="">
          <p:pic>
            <p:nvPicPr>
              <p:cNvPr id="107" name="墨迹 106"/>
            </p:nvPicPr>
            <p:blipFill>
              <a:blip r:embed="rId185"/>
            </p:blipFill>
            <p:spPr>
              <a:xfrm>
                <a:off x="2601682" y="2329238"/>
                <a:ext cx="70544" cy="95877"/>
              </a:xfrm>
              <a:prstGeom prst="rect"/>
            </p:spPr>
          </p:pic>
        </mc:Fallback>
      </mc:AlternateContent>
      <mc:AlternateContent xmlns:mc="http://schemas.openxmlformats.org/markup-compatibility/2006" xmlns:p14="http://schemas.microsoft.com/office/powerpoint/2010/main">
        <mc:Choice Requires="p14">
          <p:contentPart r:id="rId186" p14:bwMode="auto">
            <p14:nvContentPartPr>
              <p14:cNvPr id="108" name="墨迹 107"/>
              <p14:cNvContentPartPr/>
              <p14:nvPr/>
            </p14:nvContentPartPr>
            <p14:xfrm>
              <a:off x="2680692" y="2351797"/>
              <a:ext cx="70544" cy="11280"/>
            </p14:xfrm>
          </p:contentPart>
        </mc:Choice>
        <mc:Fallback xmlns="">
          <p:pic>
            <p:nvPicPr>
              <p:cNvPr id="108" name="墨迹 107"/>
            </p:nvPicPr>
            <p:blipFill>
              <a:blip r:embed="rId187"/>
            </p:blipFill>
            <p:spPr>
              <a:xfrm>
                <a:off x="2680692" y="2351797"/>
                <a:ext cx="70544" cy="11280"/>
              </a:xfrm>
              <a:prstGeom prst="rect"/>
            </p:spPr>
          </p:pic>
        </mc:Fallback>
      </mc:AlternateContent>
      <mc:AlternateContent xmlns:mc="http://schemas.openxmlformats.org/markup-compatibility/2006" xmlns:p14="http://schemas.microsoft.com/office/powerpoint/2010/main">
        <mc:Choice Requires="p14">
          <p:contentPart r:id="rId188" p14:bwMode="auto">
            <p14:nvContentPartPr>
              <p14:cNvPr id="109" name="墨迹 108"/>
              <p14:cNvContentPartPr/>
              <p14:nvPr/>
            </p14:nvContentPartPr>
            <p14:xfrm>
              <a:off x="2754058" y="2301039"/>
              <a:ext cx="84653" cy="236872"/>
            </p14:xfrm>
          </p:contentPart>
        </mc:Choice>
        <mc:Fallback xmlns="">
          <p:pic>
            <p:nvPicPr>
              <p:cNvPr id="109" name="墨迹 108"/>
            </p:nvPicPr>
            <p:blipFill>
              <a:blip r:embed="rId189"/>
            </p:blipFill>
            <p:spPr>
              <a:xfrm>
                <a:off x="2754058" y="2301039"/>
                <a:ext cx="84653" cy="236872"/>
              </a:xfrm>
              <a:prstGeom prst="rect"/>
            </p:spPr>
          </p:pic>
        </mc:Fallback>
      </mc:AlternateContent>
      <mc:AlternateContent xmlns:mc="http://schemas.openxmlformats.org/markup-compatibility/2006" xmlns:p14="http://schemas.microsoft.com/office/powerpoint/2010/main">
        <mc:Choice Requires="p14">
          <p:contentPart r:id="rId190" p14:bwMode="auto">
            <p14:nvContentPartPr>
              <p14:cNvPr id="110" name="墨迹 109"/>
              <p14:cNvContentPartPr/>
              <p14:nvPr/>
            </p14:nvContentPartPr>
            <p14:xfrm>
              <a:off x="2900791" y="2357437"/>
              <a:ext cx="101584" cy="11280"/>
            </p14:xfrm>
          </p:contentPart>
        </mc:Choice>
        <mc:Fallback xmlns="">
          <p:pic>
            <p:nvPicPr>
              <p:cNvPr id="110" name="墨迹 109"/>
            </p:nvPicPr>
            <p:blipFill>
              <a:blip r:embed="rId191"/>
            </p:blipFill>
            <p:spPr>
              <a:xfrm>
                <a:off x="2900791" y="2357437"/>
                <a:ext cx="101584" cy="11280"/>
              </a:xfrm>
              <a:prstGeom prst="rect"/>
            </p:spPr>
          </p:pic>
        </mc:Fallback>
      </mc:AlternateContent>
      <mc:AlternateContent xmlns:mc="http://schemas.openxmlformats.org/markup-compatibility/2006" xmlns:p14="http://schemas.microsoft.com/office/powerpoint/2010/main">
        <mc:Choice Requires="p14">
          <p:contentPart r:id="rId192" p14:bwMode="auto">
            <p14:nvContentPartPr>
              <p14:cNvPr id="111" name="墨迹 110"/>
              <p14:cNvContentPartPr/>
              <p14:nvPr/>
            </p14:nvContentPartPr>
            <p14:xfrm>
              <a:off x="2878216" y="2442034"/>
              <a:ext cx="124159" cy="5640"/>
            </p14:xfrm>
          </p:contentPart>
        </mc:Choice>
        <mc:Fallback xmlns="">
          <p:pic>
            <p:nvPicPr>
              <p:cNvPr id="111" name="墨迹 110"/>
            </p:nvPicPr>
            <p:blipFill>
              <a:blip r:embed="rId193"/>
            </p:blipFill>
            <p:spPr>
              <a:xfrm>
                <a:off x="2878216" y="2442034"/>
                <a:ext cx="124159" cy="5640"/>
              </a:xfrm>
              <a:prstGeom prst="rect"/>
            </p:spPr>
          </p:pic>
        </mc:Fallback>
      </mc:AlternateContent>
      <mc:AlternateContent xmlns:mc="http://schemas.openxmlformats.org/markup-compatibility/2006" xmlns:p14="http://schemas.microsoft.com/office/powerpoint/2010/main">
        <mc:Choice Requires="p14">
          <p:contentPart r:id="rId194" p14:bwMode="auto">
            <p14:nvContentPartPr>
              <p14:cNvPr id="112" name="墨迹 111"/>
              <p14:cNvContentPartPr/>
              <p14:nvPr/>
            </p14:nvContentPartPr>
            <p14:xfrm>
              <a:off x="3109603" y="2306679"/>
              <a:ext cx="56435" cy="208672"/>
            </p14:xfrm>
          </p:contentPart>
        </mc:Choice>
        <mc:Fallback xmlns="">
          <p:pic>
            <p:nvPicPr>
              <p:cNvPr id="112" name="墨迹 111"/>
            </p:nvPicPr>
            <p:blipFill>
              <a:blip r:embed="rId195"/>
            </p:blipFill>
            <p:spPr>
              <a:xfrm>
                <a:off x="3109603" y="2306679"/>
                <a:ext cx="56435" cy="208672"/>
              </a:xfrm>
              <a:prstGeom prst="rect"/>
            </p:spPr>
          </p:pic>
        </mc:Fallback>
      </mc:AlternateContent>
      <mc:AlternateContent xmlns:mc="http://schemas.openxmlformats.org/markup-compatibility/2006" xmlns:p14="http://schemas.microsoft.com/office/powerpoint/2010/main">
        <mc:Choice Requires="p14">
          <p:contentPart r:id="rId196" p14:bwMode="auto">
            <p14:nvContentPartPr>
              <p14:cNvPr id="113" name="墨迹 112"/>
              <p14:cNvContentPartPr/>
              <p14:nvPr/>
            </p14:nvContentPartPr>
            <p14:xfrm>
              <a:off x="3228117" y="2346157"/>
              <a:ext cx="90297" cy="129716"/>
            </p14:xfrm>
          </p:contentPart>
        </mc:Choice>
        <mc:Fallback xmlns="">
          <p:pic>
            <p:nvPicPr>
              <p:cNvPr id="113" name="墨迹 112"/>
            </p:nvPicPr>
            <p:blipFill>
              <a:blip r:embed="rId197"/>
            </p:blipFill>
            <p:spPr>
              <a:xfrm>
                <a:off x="3228117" y="2346157"/>
                <a:ext cx="90297" cy="129716"/>
              </a:xfrm>
              <a:prstGeom prst="rect"/>
            </p:spPr>
          </p:pic>
        </mc:Fallback>
      </mc:AlternateContent>
      <mc:AlternateContent xmlns:mc="http://schemas.openxmlformats.org/markup-compatibility/2006" xmlns:p14="http://schemas.microsoft.com/office/powerpoint/2010/main">
        <mc:Choice Requires="p14">
          <p:contentPart r:id="rId198" p14:bwMode="auto">
            <p14:nvContentPartPr>
              <p14:cNvPr id="114" name="墨迹 113"/>
              <p14:cNvContentPartPr/>
              <p14:nvPr/>
            </p14:nvContentPartPr>
            <p14:xfrm>
              <a:off x="3318414" y="2295399"/>
              <a:ext cx="76189" cy="8460"/>
            </p14:xfrm>
          </p:contentPart>
        </mc:Choice>
        <mc:Fallback xmlns="">
          <p:pic>
            <p:nvPicPr>
              <p:cNvPr id="114" name="墨迹 113"/>
            </p:nvPicPr>
            <p:blipFill>
              <a:blip r:embed="rId199"/>
            </p:blipFill>
            <p:spPr>
              <a:xfrm>
                <a:off x="3318414" y="2295399"/>
                <a:ext cx="76189" cy="8460"/>
              </a:xfrm>
              <a:prstGeom prst="rect"/>
            </p:spPr>
          </p:pic>
        </mc:Fallback>
      </mc:AlternateContent>
      <mc:AlternateContent xmlns:mc="http://schemas.openxmlformats.org/markup-compatibility/2006" xmlns:p14="http://schemas.microsoft.com/office/powerpoint/2010/main">
        <mc:Choice Requires="p14">
          <p:contentPart r:id="rId200" p14:bwMode="auto">
            <p14:nvContentPartPr>
              <p14:cNvPr id="115" name="墨迹 114"/>
              <p14:cNvContentPartPr/>
              <p14:nvPr/>
            </p14:nvContentPartPr>
            <p14:xfrm>
              <a:off x="3419998" y="2171324"/>
              <a:ext cx="90298" cy="211492"/>
            </p14:xfrm>
          </p:contentPart>
        </mc:Choice>
        <mc:Fallback xmlns="">
          <p:pic>
            <p:nvPicPr>
              <p:cNvPr id="115" name="墨迹 114"/>
            </p:nvPicPr>
            <p:blipFill>
              <a:blip r:embed="rId201"/>
            </p:blipFill>
            <p:spPr>
              <a:xfrm>
                <a:off x="3419998" y="2171324"/>
                <a:ext cx="90298" cy="211492"/>
              </a:xfrm>
              <a:prstGeom prst="rect"/>
            </p:spPr>
          </p:pic>
        </mc:Fallback>
      </mc:AlternateContent>
      <mc:AlternateContent xmlns:mc="http://schemas.openxmlformats.org/markup-compatibility/2006" xmlns:p14="http://schemas.microsoft.com/office/powerpoint/2010/main">
        <mc:Choice Requires="p14">
          <p:contentPart r:id="rId202" p14:bwMode="auto">
            <p14:nvContentPartPr>
              <p14:cNvPr id="116" name="墨迹 115"/>
              <p14:cNvContentPartPr/>
              <p14:nvPr/>
            </p14:nvContentPartPr>
            <p14:xfrm>
              <a:off x="3521582" y="2317958"/>
              <a:ext cx="22575" cy="50759"/>
            </p14:xfrm>
          </p:contentPart>
        </mc:Choice>
        <mc:Fallback xmlns="">
          <p:pic>
            <p:nvPicPr>
              <p:cNvPr id="116" name="墨迹 115"/>
            </p:nvPicPr>
            <p:blipFill>
              <a:blip r:embed="rId203"/>
            </p:blipFill>
            <p:spPr>
              <a:xfrm>
                <a:off x="3521582" y="2317958"/>
                <a:ext cx="22575" cy="50759"/>
              </a:xfrm>
              <a:prstGeom prst="rect"/>
            </p:spPr>
          </p:pic>
        </mc:Fallback>
      </mc:AlternateContent>
      <mc:AlternateContent xmlns:mc="http://schemas.openxmlformats.org/markup-compatibility/2006" xmlns:p14="http://schemas.microsoft.com/office/powerpoint/2010/main">
        <mc:Choice Requires="p14">
          <p:contentPart r:id="rId204" p14:bwMode="auto">
            <p14:nvContentPartPr>
              <p14:cNvPr id="117" name="墨迹 116"/>
              <p14:cNvContentPartPr/>
              <p14:nvPr/>
            </p14:nvContentPartPr>
            <p14:xfrm>
              <a:off x="3606236" y="2205162"/>
              <a:ext cx="79010" cy="118436"/>
            </p14:xfrm>
          </p:contentPart>
        </mc:Choice>
        <mc:Fallback xmlns="">
          <p:pic>
            <p:nvPicPr>
              <p:cNvPr id="117" name="墨迹 116"/>
            </p:nvPicPr>
            <p:blipFill>
              <a:blip r:embed="rId205"/>
            </p:blipFill>
            <p:spPr>
              <a:xfrm>
                <a:off x="3606236" y="2205162"/>
                <a:ext cx="79010" cy="118436"/>
              </a:xfrm>
              <a:prstGeom prst="rect"/>
            </p:spPr>
          </p:pic>
        </mc:Fallback>
      </mc:AlternateContent>
      <mc:AlternateContent xmlns:mc="http://schemas.openxmlformats.org/markup-compatibility/2006" xmlns:p14="http://schemas.microsoft.com/office/powerpoint/2010/main">
        <mc:Choice Requires="p14">
          <p:contentPart r:id="rId206" p14:bwMode="auto">
            <p14:nvContentPartPr>
              <p14:cNvPr id="118" name="墨迹 117"/>
              <p14:cNvContentPartPr/>
              <p14:nvPr/>
            </p14:nvContentPartPr>
            <p14:xfrm>
              <a:off x="3967424" y="2239001"/>
              <a:ext cx="152376" cy="225592"/>
            </p14:xfrm>
          </p:contentPart>
        </mc:Choice>
        <mc:Fallback xmlns="">
          <p:pic>
            <p:nvPicPr>
              <p:cNvPr id="118" name="墨迹 117"/>
            </p:nvPicPr>
            <p:blipFill>
              <a:blip r:embed="rId207"/>
            </p:blipFill>
            <p:spPr>
              <a:xfrm>
                <a:off x="3967424" y="2239001"/>
                <a:ext cx="152376" cy="225592"/>
              </a:xfrm>
              <a:prstGeom prst="rect"/>
            </p:spPr>
          </p:pic>
        </mc:Fallback>
      </mc:AlternateContent>
      <mc:AlternateContent xmlns:mc="http://schemas.openxmlformats.org/markup-compatibility/2006" xmlns:p14="http://schemas.microsoft.com/office/powerpoint/2010/main">
        <mc:Choice Requires="p14">
          <p:contentPart r:id="rId208" p14:bwMode="auto">
            <p14:nvContentPartPr>
              <p14:cNvPr id="119" name="墨迹 118"/>
              <p14:cNvContentPartPr/>
              <p14:nvPr/>
            </p14:nvContentPartPr>
            <p14:xfrm>
              <a:off x="4181879" y="2284120"/>
              <a:ext cx="73367" cy="169194"/>
            </p14:xfrm>
          </p:contentPart>
        </mc:Choice>
        <mc:Fallback xmlns="">
          <p:pic>
            <p:nvPicPr>
              <p:cNvPr id="119" name="墨迹 118"/>
            </p:nvPicPr>
            <p:blipFill>
              <a:blip r:embed="rId209"/>
            </p:blipFill>
            <p:spPr>
              <a:xfrm>
                <a:off x="4181879" y="2284120"/>
                <a:ext cx="73367" cy="169194"/>
              </a:xfrm>
              <a:prstGeom prst="rect"/>
            </p:spPr>
          </p:pic>
        </mc:Fallback>
      </mc:AlternateContent>
      <mc:AlternateContent xmlns:mc="http://schemas.openxmlformats.org/markup-compatibility/2006" xmlns:p14="http://schemas.microsoft.com/office/powerpoint/2010/main">
        <mc:Choice Requires="p14">
          <p:contentPart r:id="rId210" p14:bwMode="auto">
            <p14:nvContentPartPr>
              <p14:cNvPr id="120" name="墨迹 119"/>
              <p14:cNvContentPartPr/>
              <p14:nvPr/>
            </p14:nvContentPartPr>
            <p14:xfrm>
              <a:off x="4334256" y="2261560"/>
              <a:ext cx="33861" cy="36659"/>
            </p14:xfrm>
          </p:contentPart>
        </mc:Choice>
        <mc:Fallback xmlns="">
          <p:pic>
            <p:nvPicPr>
              <p:cNvPr id="120" name="墨迹 119"/>
            </p:nvPicPr>
            <p:blipFill>
              <a:blip r:embed="rId211"/>
            </p:blipFill>
            <p:spPr>
              <a:xfrm>
                <a:off x="4334256" y="2261560"/>
                <a:ext cx="33861" cy="36659"/>
              </a:xfrm>
              <a:prstGeom prst="rect"/>
            </p:spPr>
          </p:pic>
        </mc:Fallback>
      </mc:AlternateContent>
      <mc:AlternateContent xmlns:mc="http://schemas.openxmlformats.org/markup-compatibility/2006" xmlns:p14="http://schemas.microsoft.com/office/powerpoint/2010/main">
        <mc:Choice Requires="p14">
          <p:contentPart r:id="rId212" p14:bwMode="auto">
            <p14:nvContentPartPr>
              <p14:cNvPr id="121" name="墨迹 120"/>
              <p14:cNvContentPartPr/>
              <p14:nvPr/>
            </p14:nvContentPartPr>
            <p14:xfrm>
              <a:off x="4255246" y="2267200"/>
              <a:ext cx="101584" cy="188934"/>
            </p14:xfrm>
          </p:contentPart>
        </mc:Choice>
        <mc:Fallback xmlns="">
          <p:pic>
            <p:nvPicPr>
              <p:cNvPr id="121" name="墨迹 120"/>
            </p:nvPicPr>
            <p:blipFill>
              <a:blip r:embed="rId213"/>
            </p:blipFill>
            <p:spPr>
              <a:xfrm>
                <a:off x="4255246" y="2267200"/>
                <a:ext cx="101584" cy="188934"/>
              </a:xfrm>
              <a:prstGeom prst="rect"/>
            </p:spPr>
          </p:pic>
        </mc:Fallback>
      </mc:AlternateContent>
      <mc:AlternateContent xmlns:mc="http://schemas.openxmlformats.org/markup-compatibility/2006" xmlns:p14="http://schemas.microsoft.com/office/powerpoint/2010/main">
        <mc:Choice Requires="p14">
          <p:contentPart r:id="rId214" p14:bwMode="auto">
            <p14:nvContentPartPr>
              <p14:cNvPr id="122" name="墨迹 121"/>
              <p14:cNvContentPartPr/>
              <p14:nvPr/>
            </p14:nvContentPartPr>
            <p14:xfrm>
              <a:off x="4351186" y="2272840"/>
              <a:ext cx="118515" cy="177654"/>
            </p14:xfrm>
          </p:contentPart>
        </mc:Choice>
        <mc:Fallback xmlns="">
          <p:pic>
            <p:nvPicPr>
              <p:cNvPr id="122" name="墨迹 121"/>
            </p:nvPicPr>
            <p:blipFill>
              <a:blip r:embed="rId215"/>
            </p:blipFill>
            <p:spPr>
              <a:xfrm>
                <a:off x="4351186" y="2272840"/>
                <a:ext cx="118515" cy="177654"/>
              </a:xfrm>
              <a:prstGeom prst="rect"/>
            </p:spPr>
          </p:pic>
        </mc:Fallback>
      </mc:AlternateContent>
      <mc:AlternateContent xmlns:mc="http://schemas.openxmlformats.org/markup-compatibility/2006" xmlns:p14="http://schemas.microsoft.com/office/powerpoint/2010/main">
        <mc:Choice Requires="p14">
          <p:contentPart r:id="rId216" p14:bwMode="auto">
            <p14:nvContentPartPr>
              <p14:cNvPr id="123" name="墨迹 122"/>
              <p14:cNvContentPartPr/>
              <p14:nvPr/>
            </p14:nvContentPartPr>
            <p14:xfrm>
              <a:off x="4514850" y="2205162"/>
              <a:ext cx="81831" cy="101517"/>
            </p14:xfrm>
          </p:contentPart>
        </mc:Choice>
        <mc:Fallback xmlns="">
          <p:pic>
            <p:nvPicPr>
              <p:cNvPr id="123" name="墨迹 122"/>
            </p:nvPicPr>
            <p:blipFill>
              <a:blip r:embed="rId217"/>
            </p:blipFill>
            <p:spPr>
              <a:xfrm>
                <a:off x="4514850" y="2205162"/>
                <a:ext cx="81831" cy="101517"/>
              </a:xfrm>
              <a:prstGeom prst="rect"/>
            </p:spPr>
          </p:pic>
        </mc:Fallback>
      </mc:AlternateContent>
      <mc:AlternateContent xmlns:mc="http://schemas.openxmlformats.org/markup-compatibility/2006" xmlns:p14="http://schemas.microsoft.com/office/powerpoint/2010/main">
        <mc:Choice Requires="p14">
          <p:contentPart r:id="rId218" p14:bwMode="auto">
            <p14:nvContentPartPr>
              <p14:cNvPr id="124" name="墨迹 123"/>
              <p14:cNvContentPartPr/>
              <p14:nvPr/>
            </p14:nvContentPartPr>
            <p14:xfrm>
              <a:off x="4588216" y="2250281"/>
              <a:ext cx="70544" cy="5640"/>
            </p14:xfrm>
          </p:contentPart>
        </mc:Choice>
        <mc:Fallback xmlns="">
          <p:pic>
            <p:nvPicPr>
              <p:cNvPr id="124" name="墨迹 123"/>
            </p:nvPicPr>
            <p:blipFill>
              <a:blip r:embed="rId219"/>
            </p:blipFill>
            <p:spPr>
              <a:xfrm>
                <a:off x="4588216" y="2250281"/>
                <a:ext cx="70544" cy="5640"/>
              </a:xfrm>
              <a:prstGeom prst="rect"/>
            </p:spPr>
          </p:pic>
        </mc:Fallback>
      </mc:AlternateContent>
      <mc:AlternateContent xmlns:mc="http://schemas.openxmlformats.org/markup-compatibility/2006" xmlns:p14="http://schemas.microsoft.com/office/powerpoint/2010/main">
        <mc:Choice Requires="p14">
          <p:contentPart r:id="rId220" p14:bwMode="auto">
            <p14:nvContentPartPr>
              <p14:cNvPr id="125" name="墨迹 124"/>
              <p14:cNvContentPartPr/>
              <p14:nvPr/>
            </p14:nvContentPartPr>
            <p14:xfrm>
              <a:off x="4622077" y="2193883"/>
              <a:ext cx="16931" cy="132535"/>
            </p14:xfrm>
          </p:contentPart>
        </mc:Choice>
        <mc:Fallback xmlns="">
          <p:pic>
            <p:nvPicPr>
              <p:cNvPr id="125" name="墨迹 124"/>
            </p:nvPicPr>
            <p:blipFill>
              <a:blip r:embed="rId221"/>
            </p:blipFill>
            <p:spPr>
              <a:xfrm>
                <a:off x="4622077" y="2193883"/>
                <a:ext cx="16931" cy="132535"/>
              </a:xfrm>
              <a:prstGeom prst="rect"/>
            </p:spPr>
          </p:pic>
        </mc:Fallback>
      </mc:AlternateContent>
      <mc:AlternateContent xmlns:mc="http://schemas.openxmlformats.org/markup-compatibility/2006" xmlns:p14="http://schemas.microsoft.com/office/powerpoint/2010/main">
        <mc:Choice Requires="p14">
          <p:contentPart r:id="rId222" p14:bwMode="auto">
            <p14:nvContentPartPr>
              <p14:cNvPr id="126" name="墨迹 125"/>
              <p14:cNvContentPartPr/>
              <p14:nvPr/>
            </p14:nvContentPartPr>
            <p14:xfrm>
              <a:off x="4695443" y="2176963"/>
              <a:ext cx="84654" cy="239692"/>
            </p14:xfrm>
          </p:contentPart>
        </mc:Choice>
        <mc:Fallback xmlns="">
          <p:pic>
            <p:nvPicPr>
              <p:cNvPr id="126" name="墨迹 125"/>
            </p:nvPicPr>
            <p:blipFill>
              <a:blip r:embed="rId223"/>
            </p:blipFill>
            <p:spPr>
              <a:xfrm>
                <a:off x="4695443" y="2176963"/>
                <a:ext cx="84654" cy="239692"/>
              </a:xfrm>
              <a:prstGeom prst="rect"/>
            </p:spPr>
          </p:pic>
        </mc:Fallback>
      </mc:AlternateContent>
      <mc:AlternateContent xmlns:mc="http://schemas.openxmlformats.org/markup-compatibility/2006" xmlns:p14="http://schemas.microsoft.com/office/powerpoint/2010/main">
        <mc:Choice Requires="p14">
          <p:contentPart r:id="rId224" p14:bwMode="auto">
            <p14:nvContentPartPr>
              <p14:cNvPr id="127" name="墨迹 126"/>
              <p14:cNvContentPartPr/>
              <p14:nvPr/>
            </p14:nvContentPartPr>
            <p14:xfrm>
              <a:off x="4813958" y="2244641"/>
              <a:ext cx="118515" cy="25379"/>
            </p14:xfrm>
          </p:contentPart>
        </mc:Choice>
        <mc:Fallback xmlns="">
          <p:pic>
            <p:nvPicPr>
              <p:cNvPr id="127" name="墨迹 126"/>
            </p:nvPicPr>
            <p:blipFill>
              <a:blip r:embed="rId225"/>
            </p:blipFill>
            <p:spPr>
              <a:xfrm>
                <a:off x="4813958" y="2244641"/>
                <a:ext cx="118515" cy="25379"/>
              </a:xfrm>
              <a:prstGeom prst="rect"/>
            </p:spPr>
          </p:pic>
        </mc:Fallback>
      </mc:AlternateContent>
      <mc:AlternateContent xmlns:mc="http://schemas.openxmlformats.org/markup-compatibility/2006" xmlns:p14="http://schemas.microsoft.com/office/powerpoint/2010/main">
        <mc:Choice Requires="p14">
          <p:contentPart r:id="rId226" p14:bwMode="auto">
            <p14:nvContentPartPr>
              <p14:cNvPr id="128" name="墨迹 127"/>
              <p14:cNvContentPartPr/>
              <p14:nvPr/>
            </p14:nvContentPartPr>
            <p14:xfrm>
              <a:off x="4813958" y="2323598"/>
              <a:ext cx="115693" cy="11280"/>
            </p14:xfrm>
          </p:contentPart>
        </mc:Choice>
        <mc:Fallback xmlns="">
          <p:pic>
            <p:nvPicPr>
              <p:cNvPr id="128" name="墨迹 127"/>
            </p:nvPicPr>
            <p:blipFill>
              <a:blip r:embed="rId227"/>
            </p:blipFill>
            <p:spPr>
              <a:xfrm>
                <a:off x="4813958" y="2323598"/>
                <a:ext cx="115693" cy="11280"/>
              </a:xfrm>
              <a:prstGeom prst="rect"/>
            </p:spPr>
          </p:pic>
        </mc:Fallback>
      </mc:AlternateContent>
      <mc:AlternateContent xmlns:mc="http://schemas.openxmlformats.org/markup-compatibility/2006" xmlns:p14="http://schemas.microsoft.com/office/powerpoint/2010/main">
        <mc:Choice Requires="p14">
          <p:contentPart r:id="rId228" p14:bwMode="auto">
            <p14:nvContentPartPr>
              <p14:cNvPr id="129" name="墨迹 128"/>
              <p14:cNvContentPartPr/>
              <p14:nvPr/>
            </p14:nvContentPartPr>
            <p14:xfrm>
              <a:off x="4994552" y="2165684"/>
              <a:ext cx="73367" cy="273530"/>
            </p14:xfrm>
          </p:contentPart>
        </mc:Choice>
        <mc:Fallback xmlns="">
          <p:pic>
            <p:nvPicPr>
              <p:cNvPr id="129" name="墨迹 128"/>
            </p:nvPicPr>
            <p:blipFill>
              <a:blip r:embed="rId229"/>
            </p:blipFill>
            <p:spPr>
              <a:xfrm>
                <a:off x="4994552" y="2165684"/>
                <a:ext cx="73367" cy="273530"/>
              </a:xfrm>
              <a:prstGeom prst="rect"/>
            </p:spPr>
          </p:pic>
        </mc:Fallback>
      </mc:AlternateContent>
      <mc:AlternateContent xmlns:mc="http://schemas.openxmlformats.org/markup-compatibility/2006" xmlns:p14="http://schemas.microsoft.com/office/powerpoint/2010/main">
        <mc:Choice Requires="p14">
          <p:contentPart r:id="rId230" p14:bwMode="auto">
            <p14:nvContentPartPr>
              <p14:cNvPr id="130" name="墨迹 129"/>
              <p14:cNvContentPartPr/>
              <p14:nvPr/>
            </p14:nvContentPartPr>
            <p14:xfrm>
              <a:off x="5135641" y="2233361"/>
              <a:ext cx="79010" cy="124076"/>
            </p14:xfrm>
          </p:contentPart>
        </mc:Choice>
        <mc:Fallback xmlns="">
          <p:pic>
            <p:nvPicPr>
              <p:cNvPr id="130" name="墨迹 129"/>
            </p:nvPicPr>
            <p:blipFill>
              <a:blip r:embed="rId231"/>
            </p:blipFill>
            <p:spPr>
              <a:xfrm>
                <a:off x="5135641" y="2233361"/>
                <a:ext cx="79010" cy="124076"/>
              </a:xfrm>
              <a:prstGeom prst="rect"/>
            </p:spPr>
          </p:pic>
        </mc:Fallback>
      </mc:AlternateContent>
      <mc:AlternateContent xmlns:mc="http://schemas.openxmlformats.org/markup-compatibility/2006" xmlns:p14="http://schemas.microsoft.com/office/powerpoint/2010/main">
        <mc:Choice Requires="p14">
          <p:contentPart r:id="rId232" p14:bwMode="auto">
            <p14:nvContentPartPr>
              <p14:cNvPr id="131" name="墨迹 130"/>
              <p14:cNvContentPartPr/>
              <p14:nvPr/>
            </p14:nvContentPartPr>
            <p14:xfrm>
              <a:off x="5248513" y="2171324"/>
              <a:ext cx="73366" cy="5639"/>
            </p14:xfrm>
          </p:contentPart>
        </mc:Choice>
        <mc:Fallback xmlns="">
          <p:pic>
            <p:nvPicPr>
              <p:cNvPr id="131" name="墨迹 130"/>
            </p:nvPicPr>
            <p:blipFill>
              <a:blip r:embed="rId233"/>
            </p:blipFill>
            <p:spPr>
              <a:xfrm>
                <a:off x="5248513" y="2171324"/>
                <a:ext cx="73366" cy="5639"/>
              </a:xfrm>
              <a:prstGeom prst="rect"/>
            </p:spPr>
          </p:pic>
        </mc:Fallback>
      </mc:AlternateContent>
      <mc:AlternateContent xmlns:mc="http://schemas.openxmlformats.org/markup-compatibility/2006" xmlns:p14="http://schemas.microsoft.com/office/powerpoint/2010/main">
        <mc:Choice Requires="p14">
          <p:contentPart r:id="rId234" p14:bwMode="auto">
            <p14:nvContentPartPr>
              <p14:cNvPr id="132" name="墨迹 131"/>
              <p14:cNvContentPartPr/>
              <p14:nvPr/>
            </p14:nvContentPartPr>
            <p14:xfrm>
              <a:off x="5361384" y="2098006"/>
              <a:ext cx="84653" cy="191753"/>
            </p14:xfrm>
          </p:contentPart>
        </mc:Choice>
        <mc:Fallback xmlns="">
          <p:pic>
            <p:nvPicPr>
              <p:cNvPr id="132" name="墨迹 131"/>
            </p:nvPicPr>
            <p:blipFill>
              <a:blip r:embed="rId235"/>
            </p:blipFill>
            <p:spPr>
              <a:xfrm>
                <a:off x="5361384" y="2098006"/>
                <a:ext cx="84653" cy="191753"/>
              </a:xfrm>
              <a:prstGeom prst="rect"/>
            </p:spPr>
          </p:pic>
        </mc:Fallback>
      </mc:AlternateContent>
      <mc:AlternateContent xmlns:mc="http://schemas.openxmlformats.org/markup-compatibility/2006" xmlns:p14="http://schemas.microsoft.com/office/powerpoint/2010/main">
        <mc:Choice Requires="p14">
          <p:contentPart r:id="rId236" p14:bwMode="auto">
            <p14:nvContentPartPr>
              <p14:cNvPr id="133" name="墨迹 132"/>
              <p14:cNvContentPartPr/>
              <p14:nvPr/>
            </p14:nvContentPartPr>
            <p14:xfrm>
              <a:off x="5440394" y="2227722"/>
              <a:ext cx="22574" cy="56397"/>
            </p14:xfrm>
          </p:contentPart>
        </mc:Choice>
        <mc:Fallback xmlns="">
          <p:pic>
            <p:nvPicPr>
              <p:cNvPr id="133" name="墨迹 132"/>
            </p:nvPicPr>
            <p:blipFill>
              <a:blip r:embed="rId237"/>
            </p:blipFill>
            <p:spPr>
              <a:xfrm>
                <a:off x="5440394" y="2227722"/>
                <a:ext cx="22574" cy="56397"/>
              </a:xfrm>
              <a:prstGeom prst="rect"/>
            </p:spPr>
          </p:pic>
        </mc:Fallback>
      </mc:AlternateContent>
      <mc:AlternateContent xmlns:mc="http://schemas.openxmlformats.org/markup-compatibility/2006" xmlns:p14="http://schemas.microsoft.com/office/powerpoint/2010/main">
        <mc:Choice Requires="p14">
          <p:contentPart r:id="rId238" p14:bwMode="auto">
            <p14:nvContentPartPr>
              <p14:cNvPr id="134" name="墨迹 133"/>
              <p14:cNvContentPartPr/>
              <p14:nvPr/>
            </p14:nvContentPartPr>
            <p14:xfrm>
              <a:off x="5541978" y="2126205"/>
              <a:ext cx="124159" cy="112796"/>
            </p14:xfrm>
          </p:contentPart>
        </mc:Choice>
        <mc:Fallback xmlns="">
          <p:pic>
            <p:nvPicPr>
              <p:cNvPr id="134" name="墨迹 133"/>
            </p:nvPicPr>
            <p:blipFill>
              <a:blip r:embed="rId239"/>
            </p:blipFill>
            <p:spPr>
              <a:xfrm>
                <a:off x="5541978" y="2126205"/>
                <a:ext cx="124159" cy="112796"/>
              </a:xfrm>
              <a:prstGeom prst="rect"/>
            </p:spPr>
          </p:pic>
        </mc:Fallback>
      </mc:AlternateContent>
      <mc:AlternateContent xmlns:mc="http://schemas.openxmlformats.org/markup-compatibility/2006" xmlns:p14="http://schemas.microsoft.com/office/powerpoint/2010/main">
        <mc:Choice Requires="p14">
          <p:contentPart r:id="rId240" p14:bwMode="auto">
            <p14:nvContentPartPr>
              <p14:cNvPr id="135" name="墨迹 134"/>
              <p14:cNvContentPartPr/>
              <p14:nvPr/>
            </p14:nvContentPartPr>
            <p14:xfrm>
              <a:off x="2669405" y="2611228"/>
              <a:ext cx="33861" cy="386327"/>
            </p14:xfrm>
          </p:contentPart>
        </mc:Choice>
        <mc:Fallback xmlns="">
          <p:pic>
            <p:nvPicPr>
              <p:cNvPr id="135" name="墨迹 134"/>
            </p:nvPicPr>
            <p:blipFill>
              <a:blip r:embed="rId241"/>
            </p:blipFill>
            <p:spPr>
              <a:xfrm>
                <a:off x="2669405" y="2611228"/>
                <a:ext cx="33861" cy="386327"/>
              </a:xfrm>
              <a:prstGeom prst="rect"/>
            </p:spPr>
          </p:pic>
        </mc:Fallback>
      </mc:AlternateContent>
      <mc:AlternateContent xmlns:mc="http://schemas.openxmlformats.org/markup-compatibility/2006" xmlns:p14="http://schemas.microsoft.com/office/powerpoint/2010/main">
        <mc:Choice Requires="p14">
          <p:contentPart r:id="rId242" p14:bwMode="auto">
            <p14:nvContentPartPr>
              <p14:cNvPr id="136" name="墨迹 135"/>
              <p14:cNvContentPartPr/>
              <p14:nvPr/>
            </p14:nvContentPartPr>
            <p14:xfrm>
              <a:off x="2731484" y="2695825"/>
              <a:ext cx="129802" cy="208673"/>
            </p14:xfrm>
          </p:contentPart>
        </mc:Choice>
        <mc:Fallback xmlns="">
          <p:pic>
            <p:nvPicPr>
              <p:cNvPr id="136" name="墨迹 135"/>
            </p:nvPicPr>
            <p:blipFill>
              <a:blip r:embed="rId243"/>
            </p:blipFill>
            <p:spPr>
              <a:xfrm>
                <a:off x="2731484" y="2695825"/>
                <a:ext cx="129802" cy="208673"/>
              </a:xfrm>
              <a:prstGeom prst="rect"/>
            </p:spPr>
          </p:pic>
        </mc:Fallback>
      </mc:AlternateContent>
      <mc:AlternateContent xmlns:mc="http://schemas.openxmlformats.org/markup-compatibility/2006" xmlns:p14="http://schemas.microsoft.com/office/powerpoint/2010/main">
        <mc:Choice Requires="p14">
          <p:contentPart r:id="rId244" p14:bwMode="auto">
            <p14:nvContentPartPr>
              <p14:cNvPr id="137" name="墨迹 136"/>
              <p14:cNvContentPartPr/>
              <p14:nvPr/>
            </p14:nvContentPartPr>
            <p14:xfrm>
              <a:off x="2923365" y="2735304"/>
              <a:ext cx="118515" cy="380686"/>
            </p14:xfrm>
          </p:contentPart>
        </mc:Choice>
        <mc:Fallback xmlns="">
          <p:pic>
            <p:nvPicPr>
              <p:cNvPr id="137" name="墨迹 136"/>
            </p:nvPicPr>
            <p:blipFill>
              <a:blip r:embed="rId245"/>
            </p:blipFill>
            <p:spPr>
              <a:xfrm>
                <a:off x="2923365" y="2735304"/>
                <a:ext cx="118515" cy="380686"/>
              </a:xfrm>
              <a:prstGeom prst="rect"/>
            </p:spPr>
          </p:pic>
        </mc:Fallback>
      </mc:AlternateContent>
      <mc:AlternateContent xmlns:mc="http://schemas.openxmlformats.org/markup-compatibility/2006" xmlns:p14="http://schemas.microsoft.com/office/powerpoint/2010/main">
        <mc:Choice Requires="p14">
          <p:contentPart r:id="rId246" p14:bwMode="auto">
            <p14:nvContentPartPr>
              <p14:cNvPr id="138" name="墨迹 137"/>
              <p14:cNvContentPartPr/>
              <p14:nvPr/>
            </p14:nvContentPartPr>
            <p14:xfrm>
              <a:off x="3041880" y="2780422"/>
              <a:ext cx="67722" cy="146635"/>
            </p14:xfrm>
          </p:contentPart>
        </mc:Choice>
        <mc:Fallback xmlns="">
          <p:pic>
            <p:nvPicPr>
              <p:cNvPr id="138" name="墨迹 137"/>
            </p:nvPicPr>
            <p:blipFill>
              <a:blip r:embed="rId247"/>
            </p:blipFill>
            <p:spPr>
              <a:xfrm>
                <a:off x="3041880" y="2780422"/>
                <a:ext cx="67722" cy="146635"/>
              </a:xfrm>
              <a:prstGeom prst="rect"/>
            </p:spPr>
          </p:pic>
        </mc:Fallback>
      </mc:AlternateContent>
      <mc:AlternateContent xmlns:mc="http://schemas.openxmlformats.org/markup-compatibility/2006" xmlns:p14="http://schemas.microsoft.com/office/powerpoint/2010/main">
        <mc:Choice Requires="p14">
          <p:contentPart r:id="rId248" p14:bwMode="auto">
            <p14:nvContentPartPr>
              <p14:cNvPr id="139" name="墨迹 138"/>
              <p14:cNvContentPartPr/>
              <p14:nvPr/>
            </p14:nvContentPartPr>
            <p14:xfrm>
              <a:off x="3182969" y="2763503"/>
              <a:ext cx="101584" cy="25379"/>
            </p14:xfrm>
          </p:contentPart>
        </mc:Choice>
        <mc:Fallback xmlns="">
          <p:pic>
            <p:nvPicPr>
              <p:cNvPr id="139" name="墨迹 138"/>
            </p:nvPicPr>
            <p:blipFill>
              <a:blip r:embed="rId249"/>
            </p:blipFill>
            <p:spPr>
              <a:xfrm>
                <a:off x="3182969" y="2763503"/>
                <a:ext cx="101584" cy="25379"/>
              </a:xfrm>
              <a:prstGeom prst="rect"/>
            </p:spPr>
          </p:pic>
        </mc:Fallback>
      </mc:AlternateContent>
      <mc:AlternateContent xmlns:mc="http://schemas.openxmlformats.org/markup-compatibility/2006" xmlns:p14="http://schemas.microsoft.com/office/powerpoint/2010/main">
        <mc:Choice Requires="p14">
          <p:contentPart r:id="rId250" p14:bwMode="auto">
            <p14:nvContentPartPr>
              <p14:cNvPr id="140" name="墨迹 139"/>
              <p14:cNvContentPartPr/>
              <p14:nvPr/>
            </p14:nvContentPartPr>
            <p14:xfrm>
              <a:off x="3171682" y="2859379"/>
              <a:ext cx="138267" cy="22560"/>
            </p14:xfrm>
          </p:contentPart>
        </mc:Choice>
        <mc:Fallback xmlns="">
          <p:pic>
            <p:nvPicPr>
              <p:cNvPr id="140" name="墨迹 139"/>
            </p:nvPicPr>
            <p:blipFill>
              <a:blip r:embed="rId251"/>
            </p:blipFill>
            <p:spPr>
              <a:xfrm>
                <a:off x="3171682" y="2859379"/>
                <a:ext cx="138267" cy="22560"/>
              </a:xfrm>
              <a:prstGeom prst="rect"/>
            </p:spPr>
          </p:pic>
        </mc:Fallback>
      </mc:AlternateContent>
      <mc:AlternateContent xmlns:mc="http://schemas.openxmlformats.org/markup-compatibility/2006" xmlns:p14="http://schemas.microsoft.com/office/powerpoint/2010/main">
        <mc:Choice Requires="p14">
          <p:contentPart r:id="rId252" p14:bwMode="auto">
            <p14:nvContentPartPr>
              <p14:cNvPr id="141" name="墨迹 140"/>
              <p14:cNvContentPartPr/>
              <p14:nvPr/>
            </p14:nvContentPartPr>
            <p14:xfrm>
              <a:off x="3391781" y="2695825"/>
              <a:ext cx="22574" cy="205853"/>
            </p14:xfrm>
          </p:contentPart>
        </mc:Choice>
        <mc:Fallback xmlns="">
          <p:pic>
            <p:nvPicPr>
              <p:cNvPr id="141" name="墨迹 140"/>
            </p:nvPicPr>
            <p:blipFill>
              <a:blip r:embed="rId253"/>
            </p:blipFill>
            <p:spPr>
              <a:xfrm>
                <a:off x="3391781" y="2695825"/>
                <a:ext cx="22574" cy="205853"/>
              </a:xfrm>
              <a:prstGeom prst="rect"/>
            </p:spPr>
          </p:pic>
        </mc:Fallback>
      </mc:AlternateContent>
      <mc:AlternateContent xmlns:mc="http://schemas.openxmlformats.org/markup-compatibility/2006" xmlns:p14="http://schemas.microsoft.com/office/powerpoint/2010/main">
        <mc:Choice Requires="p14">
          <p:contentPart r:id="rId254" p14:bwMode="auto">
            <p14:nvContentPartPr>
              <p14:cNvPr id="142" name="墨迹 141"/>
              <p14:cNvContentPartPr/>
              <p14:nvPr/>
            </p14:nvContentPartPr>
            <p14:xfrm>
              <a:off x="3510295" y="2712745"/>
              <a:ext cx="95941" cy="157914"/>
            </p14:xfrm>
          </p:contentPart>
        </mc:Choice>
        <mc:Fallback xmlns="">
          <p:pic>
            <p:nvPicPr>
              <p:cNvPr id="142" name="墨迹 141"/>
            </p:nvPicPr>
            <p:blipFill>
              <a:blip r:embed="rId255"/>
            </p:blipFill>
            <p:spPr>
              <a:xfrm>
                <a:off x="3510295" y="2712745"/>
                <a:ext cx="95941" cy="157914"/>
              </a:xfrm>
              <a:prstGeom prst="rect"/>
            </p:spPr>
          </p:pic>
        </mc:Fallback>
      </mc:AlternateContent>
      <mc:AlternateContent xmlns:mc="http://schemas.openxmlformats.org/markup-compatibility/2006" xmlns:p14="http://schemas.microsoft.com/office/powerpoint/2010/main">
        <mc:Choice Requires="p14">
          <p:contentPart r:id="rId256" p14:bwMode="auto">
            <p14:nvContentPartPr>
              <p14:cNvPr id="143" name="墨迹 142"/>
              <p14:cNvContentPartPr/>
              <p14:nvPr/>
            </p14:nvContentPartPr>
            <p14:xfrm>
              <a:off x="3657028" y="2678906"/>
              <a:ext cx="112871" cy="8459"/>
            </p14:xfrm>
          </p:contentPart>
        </mc:Choice>
        <mc:Fallback xmlns="">
          <p:pic>
            <p:nvPicPr>
              <p:cNvPr id="143" name="墨迹 142"/>
            </p:nvPicPr>
            <p:blipFill>
              <a:blip r:embed="rId257"/>
            </p:blipFill>
            <p:spPr>
              <a:xfrm>
                <a:off x="3657028" y="2678906"/>
                <a:ext cx="112871" cy="8459"/>
              </a:xfrm>
              <a:prstGeom prst="rect"/>
            </p:spPr>
          </p:pic>
        </mc:Fallback>
      </mc:AlternateContent>
      <mc:AlternateContent xmlns:mc="http://schemas.openxmlformats.org/markup-compatibility/2006" xmlns:p14="http://schemas.microsoft.com/office/powerpoint/2010/main">
        <mc:Choice Requires="p14">
          <p:contentPart r:id="rId258" p14:bwMode="auto">
            <p14:nvContentPartPr>
              <p14:cNvPr id="144" name="墨迹 143"/>
              <p14:cNvContentPartPr/>
              <p14:nvPr/>
            </p14:nvContentPartPr>
            <p14:xfrm>
              <a:off x="3820691" y="2616868"/>
              <a:ext cx="39505" cy="126895"/>
            </p14:xfrm>
          </p:contentPart>
        </mc:Choice>
        <mc:Fallback xmlns="">
          <p:pic>
            <p:nvPicPr>
              <p:cNvPr id="144" name="墨迹 143"/>
            </p:nvPicPr>
            <p:blipFill>
              <a:blip r:embed="rId259"/>
            </p:blipFill>
            <p:spPr>
              <a:xfrm>
                <a:off x="3820691" y="2616868"/>
                <a:ext cx="39505" cy="126895"/>
              </a:xfrm>
              <a:prstGeom prst="rect"/>
            </p:spPr>
          </p:pic>
        </mc:Fallback>
      </mc:AlternateContent>
      <mc:AlternateContent xmlns:mc="http://schemas.openxmlformats.org/markup-compatibility/2006" xmlns:p14="http://schemas.microsoft.com/office/powerpoint/2010/main">
        <mc:Choice Requires="p14">
          <p:contentPart r:id="rId260" p14:bwMode="auto">
            <p14:nvContentPartPr>
              <p14:cNvPr id="145" name="墨迹 144"/>
              <p14:cNvContentPartPr/>
              <p14:nvPr/>
            </p14:nvContentPartPr>
            <p14:xfrm>
              <a:off x="3882771" y="2577389"/>
              <a:ext cx="79009" cy="140995"/>
            </p14:xfrm>
          </p:contentPart>
        </mc:Choice>
        <mc:Fallback xmlns="">
          <p:pic>
            <p:nvPicPr>
              <p:cNvPr id="145" name="墨迹 144"/>
            </p:nvPicPr>
            <p:blipFill>
              <a:blip r:embed="rId261"/>
            </p:blipFill>
            <p:spPr>
              <a:xfrm>
                <a:off x="3882771" y="2577389"/>
                <a:ext cx="79009" cy="140995"/>
              </a:xfrm>
              <a:prstGeom prst="rect"/>
            </p:spPr>
          </p:pic>
        </mc:Fallback>
      </mc:AlternateContent>
      <mc:AlternateContent xmlns:mc="http://schemas.openxmlformats.org/markup-compatibility/2006" xmlns:p14="http://schemas.microsoft.com/office/powerpoint/2010/main">
        <mc:Choice Requires="p14">
          <p:contentPart r:id="rId262" p14:bwMode="auto">
            <p14:nvContentPartPr>
              <p14:cNvPr id="146" name="墨迹 145"/>
              <p14:cNvContentPartPr/>
              <p14:nvPr/>
            </p14:nvContentPartPr>
            <p14:xfrm>
              <a:off x="3973067" y="2661986"/>
              <a:ext cx="25396" cy="42299"/>
            </p14:xfrm>
          </p:contentPart>
        </mc:Choice>
        <mc:Fallback xmlns="">
          <p:pic>
            <p:nvPicPr>
              <p:cNvPr id="146" name="墨迹 145"/>
            </p:nvPicPr>
            <p:blipFill>
              <a:blip r:embed="rId263"/>
            </p:blipFill>
            <p:spPr>
              <a:xfrm>
                <a:off x="3973067" y="2661986"/>
                <a:ext cx="25396" cy="42299"/>
              </a:xfrm>
              <a:prstGeom prst="rect"/>
            </p:spPr>
          </p:pic>
        </mc:Fallback>
      </mc:AlternateContent>
      <mc:AlternateContent xmlns:mc="http://schemas.openxmlformats.org/markup-compatibility/2006" xmlns:p14="http://schemas.microsoft.com/office/powerpoint/2010/main">
        <mc:Choice Requires="p14">
          <p:contentPart r:id="rId264" p14:bwMode="auto">
            <p14:nvContentPartPr>
              <p14:cNvPr id="147" name="墨迹 146"/>
              <p14:cNvContentPartPr/>
              <p14:nvPr/>
            </p14:nvContentPartPr>
            <p14:xfrm>
              <a:off x="4085939" y="2577389"/>
              <a:ext cx="81831" cy="95877"/>
            </p14:xfrm>
          </p:contentPart>
        </mc:Choice>
        <mc:Fallback xmlns="">
          <p:pic>
            <p:nvPicPr>
              <p:cNvPr id="147" name="墨迹 146"/>
            </p:nvPicPr>
            <p:blipFill>
              <a:blip r:embed="rId265"/>
            </p:blipFill>
            <p:spPr>
              <a:xfrm>
                <a:off x="4085939" y="2577389"/>
                <a:ext cx="81831" cy="95877"/>
              </a:xfrm>
              <a:prstGeom prst="rect"/>
            </p:spPr>
          </p:pic>
        </mc:Fallback>
      </mc:AlternateContent>
      <mc:AlternateContent xmlns:mc="http://schemas.openxmlformats.org/markup-compatibility/2006" xmlns:p14="http://schemas.microsoft.com/office/powerpoint/2010/main">
        <mc:Choice Requires="p14">
          <p:contentPart r:id="rId266" p14:bwMode="auto">
            <p14:nvContentPartPr>
              <p14:cNvPr id="148" name="墨迹 147"/>
              <p14:cNvContentPartPr/>
              <p14:nvPr/>
            </p14:nvContentPartPr>
            <p14:xfrm>
              <a:off x="4105691" y="2588669"/>
              <a:ext cx="59258" cy="172014"/>
            </p14:xfrm>
          </p:contentPart>
        </mc:Choice>
        <mc:Fallback xmlns="">
          <p:pic>
            <p:nvPicPr>
              <p:cNvPr id="148" name="墨迹 147"/>
            </p:nvPicPr>
            <p:blipFill>
              <a:blip r:embed="rId267"/>
            </p:blipFill>
            <p:spPr>
              <a:xfrm>
                <a:off x="4105691" y="2588669"/>
                <a:ext cx="59258" cy="172014"/>
              </a:xfrm>
              <a:prstGeom prst="rect"/>
            </p:spPr>
          </p:pic>
        </mc:Fallback>
      </mc:AlternateContent>
      <mc:AlternateContent xmlns:mc="http://schemas.openxmlformats.org/markup-compatibility/2006" xmlns:p14="http://schemas.microsoft.com/office/powerpoint/2010/main">
        <mc:Choice Requires="p14">
          <p:contentPart r:id="rId268" p14:bwMode="auto">
            <p14:nvContentPartPr>
              <p14:cNvPr id="149" name="墨迹 148"/>
              <p14:cNvContentPartPr/>
              <p14:nvPr/>
            </p14:nvContentPartPr>
            <p14:xfrm>
              <a:off x="2550890" y="3296464"/>
              <a:ext cx="360" cy="8460"/>
            </p14:xfrm>
          </p:contentPart>
        </mc:Choice>
        <mc:Fallback xmlns="">
          <p:pic>
            <p:nvPicPr>
              <p:cNvPr id="149" name="墨迹 148"/>
            </p:nvPicPr>
            <p:blipFill>
              <a:blip r:embed="rId269"/>
            </p:blipFill>
            <p:spPr>
              <a:xfrm>
                <a:off x="2550890" y="3296464"/>
                <a:ext cx="360" cy="8460"/>
              </a:xfrm>
              <a:prstGeom prst="rect"/>
            </p:spPr>
          </p:pic>
        </mc:Fallback>
      </mc:AlternateContent>
      <mc:AlternateContent xmlns:mc="http://schemas.openxmlformats.org/markup-compatibility/2006" xmlns:p14="http://schemas.microsoft.com/office/powerpoint/2010/main">
        <mc:Choice Requires="p14">
          <p:contentPart r:id="rId270" p14:bwMode="auto">
            <p14:nvContentPartPr>
              <p14:cNvPr id="150" name="墨迹 149"/>
              <p14:cNvContentPartPr/>
              <p14:nvPr/>
            </p14:nvContentPartPr>
            <p14:xfrm>
              <a:off x="2477523" y="3169569"/>
              <a:ext cx="5644" cy="242511"/>
            </p14:xfrm>
          </p:contentPart>
        </mc:Choice>
        <mc:Fallback xmlns="">
          <p:pic>
            <p:nvPicPr>
              <p:cNvPr id="150" name="墨迹 149"/>
            </p:nvPicPr>
            <p:blipFill>
              <a:blip r:embed="rId271"/>
            </p:blipFill>
            <p:spPr>
              <a:xfrm>
                <a:off x="2477523" y="3169569"/>
                <a:ext cx="5644" cy="242511"/>
              </a:xfrm>
              <a:prstGeom prst="rect"/>
            </p:spPr>
          </p:pic>
        </mc:Fallback>
      </mc:AlternateContent>
      <mc:AlternateContent xmlns:mc="http://schemas.openxmlformats.org/markup-compatibility/2006" xmlns:p14="http://schemas.microsoft.com/office/powerpoint/2010/main">
        <mc:Choice Requires="p14">
          <p:contentPart r:id="rId272" p14:bwMode="auto">
            <p14:nvContentPartPr>
              <p14:cNvPr id="151" name="墨迹 150"/>
              <p14:cNvContentPartPr/>
              <p14:nvPr/>
            </p14:nvContentPartPr>
            <p14:xfrm>
              <a:off x="2483167" y="3152649"/>
              <a:ext cx="118515" cy="338388"/>
            </p14:xfrm>
          </p:contentPart>
        </mc:Choice>
        <mc:Fallback xmlns="">
          <p:pic>
            <p:nvPicPr>
              <p:cNvPr id="151" name="墨迹 150"/>
            </p:nvPicPr>
            <p:blipFill>
              <a:blip r:embed="rId273"/>
            </p:blipFill>
            <p:spPr>
              <a:xfrm>
                <a:off x="2483167" y="3152649"/>
                <a:ext cx="118515" cy="338388"/>
              </a:xfrm>
              <a:prstGeom prst="rect"/>
            </p:spPr>
          </p:pic>
        </mc:Fallback>
      </mc:AlternateContent>
      <mc:AlternateContent xmlns:mc="http://schemas.openxmlformats.org/markup-compatibility/2006" xmlns:p14="http://schemas.microsoft.com/office/powerpoint/2010/main">
        <mc:Choice Requires="p14">
          <p:contentPart r:id="rId274" p14:bwMode="auto">
            <p14:nvContentPartPr>
              <p14:cNvPr id="152" name="墨迹 151"/>
              <p14:cNvContentPartPr/>
              <p14:nvPr/>
            </p14:nvContentPartPr>
            <p14:xfrm>
              <a:off x="2714553" y="3209047"/>
              <a:ext cx="79010" cy="22560"/>
            </p14:xfrm>
          </p:contentPart>
        </mc:Choice>
        <mc:Fallback xmlns="">
          <p:pic>
            <p:nvPicPr>
              <p:cNvPr id="152" name="墨迹 151"/>
            </p:nvPicPr>
            <p:blipFill>
              <a:blip r:embed="rId275"/>
            </p:blipFill>
            <p:spPr>
              <a:xfrm>
                <a:off x="2714553" y="3209047"/>
                <a:ext cx="79010" cy="22560"/>
              </a:xfrm>
              <a:prstGeom prst="rect"/>
            </p:spPr>
          </p:pic>
        </mc:Fallback>
      </mc:AlternateContent>
      <mc:AlternateContent xmlns:mc="http://schemas.openxmlformats.org/markup-compatibility/2006" xmlns:p14="http://schemas.microsoft.com/office/powerpoint/2010/main">
        <mc:Choice Requires="p14">
          <p:contentPart r:id="rId276" p14:bwMode="auto">
            <p14:nvContentPartPr>
              <p14:cNvPr id="153" name="墨迹 152"/>
              <p14:cNvContentPartPr/>
              <p14:nvPr/>
            </p14:nvContentPartPr>
            <p14:xfrm>
              <a:off x="2618612" y="3152649"/>
              <a:ext cx="225743" cy="293270"/>
            </p14:xfrm>
          </p:contentPart>
        </mc:Choice>
        <mc:Fallback xmlns="">
          <p:pic>
            <p:nvPicPr>
              <p:cNvPr id="153" name="墨迹 152"/>
            </p:nvPicPr>
            <p:blipFill>
              <a:blip r:embed="rId277"/>
            </p:blipFill>
            <p:spPr>
              <a:xfrm>
                <a:off x="2618612" y="3152649"/>
                <a:ext cx="225743" cy="293270"/>
              </a:xfrm>
              <a:prstGeom prst="rect"/>
            </p:spPr>
          </p:pic>
        </mc:Fallback>
      </mc:AlternateContent>
      <mc:AlternateContent xmlns:mc="http://schemas.openxmlformats.org/markup-compatibility/2006" xmlns:p14="http://schemas.microsoft.com/office/powerpoint/2010/main">
        <mc:Choice Requires="p14">
          <p:contentPart r:id="rId278" p14:bwMode="auto">
            <p14:nvContentPartPr>
              <p14:cNvPr id="154" name="墨迹 153"/>
              <p14:cNvContentPartPr/>
              <p14:nvPr/>
            </p14:nvContentPartPr>
            <p14:xfrm>
              <a:off x="908613" y="3293644"/>
              <a:ext cx="451485" cy="205853"/>
            </p14:xfrm>
          </p:contentPart>
        </mc:Choice>
        <mc:Fallback xmlns="">
          <p:pic>
            <p:nvPicPr>
              <p:cNvPr id="154" name="墨迹 153"/>
            </p:nvPicPr>
            <p:blipFill>
              <a:blip r:embed="rId279"/>
            </p:blipFill>
            <p:spPr>
              <a:xfrm>
                <a:off x="908613" y="3293644"/>
                <a:ext cx="451485" cy="205853"/>
              </a:xfrm>
              <a:prstGeom prst="rect"/>
            </p:spPr>
          </p:pic>
        </mc:Fallback>
      </mc:AlternateContent>
      <mc:AlternateContent xmlns:mc="http://schemas.openxmlformats.org/markup-compatibility/2006" xmlns:p14="http://schemas.microsoft.com/office/powerpoint/2010/main">
        <mc:Choice Requires="p14">
          <p:contentPart r:id="rId280" p14:bwMode="auto">
            <p14:nvContentPartPr>
              <p14:cNvPr id="155" name="墨迹 154"/>
              <p14:cNvContentPartPr/>
              <p14:nvPr/>
            </p14:nvContentPartPr>
            <p14:xfrm>
              <a:off x="931187" y="3417720"/>
              <a:ext cx="366832" cy="140995"/>
            </p14:xfrm>
          </p:contentPart>
        </mc:Choice>
        <mc:Fallback xmlns="">
          <p:pic>
            <p:nvPicPr>
              <p:cNvPr id="155" name="墨迹 154"/>
            </p:nvPicPr>
            <p:blipFill>
              <a:blip r:embed="rId281"/>
            </p:blipFill>
            <p:spPr>
              <a:xfrm>
                <a:off x="931187" y="3417720"/>
                <a:ext cx="366832" cy="140995"/>
              </a:xfrm>
              <a:prstGeom prst="rect"/>
            </p:spPr>
          </p:pic>
        </mc:Fallback>
      </mc:AlternateContent>
      <mc:AlternateContent xmlns:mc="http://schemas.openxmlformats.org/markup-compatibility/2006" xmlns:p14="http://schemas.microsoft.com/office/powerpoint/2010/main">
        <mc:Choice Requires="p14">
          <p:contentPart r:id="rId282" p14:bwMode="auto">
            <p14:nvContentPartPr>
              <p14:cNvPr id="156" name="墨迹 155"/>
              <p14:cNvContentPartPr/>
              <p14:nvPr/>
            </p14:nvContentPartPr>
            <p14:xfrm>
              <a:off x="3064454" y="3304924"/>
              <a:ext cx="25396" cy="14100"/>
            </p14:xfrm>
          </p:contentPart>
        </mc:Choice>
        <mc:Fallback xmlns="">
          <p:pic>
            <p:nvPicPr>
              <p:cNvPr id="156" name="墨迹 155"/>
            </p:nvPicPr>
            <p:blipFill>
              <a:blip r:embed="rId283"/>
            </p:blipFill>
            <p:spPr>
              <a:xfrm>
                <a:off x="3064454" y="3304924"/>
                <a:ext cx="25396" cy="14100"/>
              </a:xfrm>
              <a:prstGeom prst="rect"/>
            </p:spPr>
          </p:pic>
        </mc:Fallback>
      </mc:AlternateContent>
      <mc:AlternateContent xmlns:mc="http://schemas.openxmlformats.org/markup-compatibility/2006" xmlns:p14="http://schemas.microsoft.com/office/powerpoint/2010/main">
        <mc:Choice Requires="p14">
          <p:contentPart r:id="rId284" p14:bwMode="auto">
            <p14:nvContentPartPr>
              <p14:cNvPr id="157" name="墨迹 156"/>
              <p14:cNvContentPartPr/>
              <p14:nvPr/>
            </p14:nvContentPartPr>
            <p14:xfrm>
              <a:off x="3064454" y="3350042"/>
              <a:ext cx="33861" cy="28199"/>
            </p14:xfrm>
          </p:contentPart>
        </mc:Choice>
        <mc:Fallback xmlns="">
          <p:pic>
            <p:nvPicPr>
              <p:cNvPr id="157" name="墨迹 156"/>
            </p:nvPicPr>
            <p:blipFill>
              <a:blip r:embed="rId285"/>
            </p:blipFill>
            <p:spPr>
              <a:xfrm>
                <a:off x="3064454" y="3350042"/>
                <a:ext cx="33861" cy="28199"/>
              </a:xfrm>
              <a:prstGeom prst="rect"/>
            </p:spPr>
          </p:pic>
        </mc:Fallback>
      </mc:AlternateContent>
      <mc:AlternateContent xmlns:mc="http://schemas.openxmlformats.org/markup-compatibility/2006" xmlns:p14="http://schemas.microsoft.com/office/powerpoint/2010/main">
        <mc:Choice Requires="p14">
          <p:contentPart r:id="rId286" p14:bwMode="auto">
            <p14:nvContentPartPr>
              <p14:cNvPr id="158" name="墨迹 157"/>
              <p14:cNvContentPartPr/>
              <p14:nvPr/>
            </p14:nvContentPartPr>
            <p14:xfrm>
              <a:off x="3476434" y="3118810"/>
              <a:ext cx="135446" cy="219953"/>
            </p14:xfrm>
          </p:contentPart>
        </mc:Choice>
        <mc:Fallback xmlns="">
          <p:pic>
            <p:nvPicPr>
              <p:cNvPr id="158" name="墨迹 157"/>
            </p:nvPicPr>
            <p:blipFill>
              <a:blip r:embed="rId287"/>
            </p:blipFill>
            <p:spPr>
              <a:xfrm>
                <a:off x="3476434" y="3118810"/>
                <a:ext cx="135446" cy="219953"/>
              </a:xfrm>
              <a:prstGeom prst="rect"/>
            </p:spPr>
          </p:pic>
        </mc:Fallback>
      </mc:AlternateContent>
      <mc:AlternateContent xmlns:mc="http://schemas.openxmlformats.org/markup-compatibility/2006" xmlns:p14="http://schemas.microsoft.com/office/powerpoint/2010/main">
        <mc:Choice Requires="p14">
          <p:contentPart r:id="rId288" p14:bwMode="auto">
            <p14:nvContentPartPr>
              <p14:cNvPr id="159" name="墨迹 158"/>
              <p14:cNvContentPartPr/>
              <p14:nvPr/>
            </p14:nvContentPartPr>
            <p14:xfrm>
              <a:off x="3645741" y="3197768"/>
              <a:ext cx="56436" cy="146634"/>
            </p14:xfrm>
          </p:contentPart>
        </mc:Choice>
        <mc:Fallback xmlns="">
          <p:pic>
            <p:nvPicPr>
              <p:cNvPr id="159" name="墨迹 158"/>
            </p:nvPicPr>
            <p:blipFill>
              <a:blip r:embed="rId289"/>
            </p:blipFill>
            <p:spPr>
              <a:xfrm>
                <a:off x="3645741" y="3197768"/>
                <a:ext cx="56436" cy="146634"/>
              </a:xfrm>
              <a:prstGeom prst="rect"/>
            </p:spPr>
          </p:pic>
        </mc:Fallback>
      </mc:AlternateContent>
      <mc:AlternateContent xmlns:mc="http://schemas.openxmlformats.org/markup-compatibility/2006" xmlns:p14="http://schemas.microsoft.com/office/powerpoint/2010/main">
        <mc:Choice Requires="p14">
          <p:contentPart r:id="rId290" p14:bwMode="auto">
            <p14:nvContentPartPr>
              <p14:cNvPr id="160" name="墨迹 159"/>
              <p14:cNvContentPartPr/>
              <p14:nvPr/>
            </p14:nvContentPartPr>
            <p14:xfrm>
              <a:off x="3721929" y="3197768"/>
              <a:ext cx="70544" cy="180473"/>
            </p14:xfrm>
          </p:contentPart>
        </mc:Choice>
        <mc:Fallback xmlns="">
          <p:pic>
            <p:nvPicPr>
              <p:cNvPr id="160" name="墨迹 159"/>
            </p:nvPicPr>
            <p:blipFill>
              <a:blip r:embed="rId291"/>
            </p:blipFill>
            <p:spPr>
              <a:xfrm>
                <a:off x="3721929" y="3197768"/>
                <a:ext cx="70544" cy="180473"/>
              </a:xfrm>
              <a:prstGeom prst="rect"/>
            </p:spPr>
          </p:pic>
        </mc:Fallback>
      </mc:AlternateContent>
      <mc:AlternateContent xmlns:mc="http://schemas.openxmlformats.org/markup-compatibility/2006" xmlns:p14="http://schemas.microsoft.com/office/powerpoint/2010/main">
        <mc:Choice Requires="p14">
          <p:contentPart r:id="rId292" p14:bwMode="auto">
            <p14:nvContentPartPr>
              <p14:cNvPr id="161" name="墨迹 160"/>
              <p14:cNvContentPartPr/>
              <p14:nvPr/>
            </p14:nvContentPartPr>
            <p14:xfrm>
              <a:off x="3860196" y="3090611"/>
              <a:ext cx="64901" cy="146635"/>
            </p14:xfrm>
          </p:contentPart>
        </mc:Choice>
        <mc:Fallback xmlns="">
          <p:pic>
            <p:nvPicPr>
              <p:cNvPr id="161" name="墨迹 160"/>
            </p:nvPicPr>
            <p:blipFill>
              <a:blip r:embed="rId293"/>
            </p:blipFill>
            <p:spPr>
              <a:xfrm>
                <a:off x="3860196" y="3090611"/>
                <a:ext cx="64901" cy="146635"/>
              </a:xfrm>
              <a:prstGeom prst="rect"/>
            </p:spPr>
          </p:pic>
        </mc:Fallback>
      </mc:AlternateContent>
      <mc:AlternateContent xmlns:mc="http://schemas.openxmlformats.org/markup-compatibility/2006" xmlns:p14="http://schemas.microsoft.com/office/powerpoint/2010/main">
        <mc:Choice Requires="p14">
          <p:contentPart r:id="rId294" p14:bwMode="auto">
            <p14:nvContentPartPr>
              <p14:cNvPr id="162" name="墨迹 161"/>
              <p14:cNvContentPartPr/>
              <p14:nvPr/>
            </p14:nvContentPartPr>
            <p14:xfrm>
              <a:off x="3939206" y="3152649"/>
              <a:ext cx="64901" cy="5640"/>
            </p14:xfrm>
          </p:contentPart>
        </mc:Choice>
        <mc:Fallback xmlns="">
          <p:pic>
            <p:nvPicPr>
              <p:cNvPr id="162" name="墨迹 161"/>
            </p:nvPicPr>
            <p:blipFill>
              <a:blip r:embed="rId295"/>
            </p:blipFill>
            <p:spPr>
              <a:xfrm>
                <a:off x="3939206" y="3152649"/>
                <a:ext cx="64901" cy="5640"/>
              </a:xfrm>
              <a:prstGeom prst="rect"/>
            </p:spPr>
          </p:pic>
        </mc:Fallback>
      </mc:AlternateContent>
      <mc:AlternateContent xmlns:mc="http://schemas.openxmlformats.org/markup-compatibility/2006" xmlns:p14="http://schemas.microsoft.com/office/powerpoint/2010/main">
        <mc:Choice Requires="p14">
          <p:contentPart r:id="rId296" p14:bwMode="auto">
            <p14:nvContentPartPr>
              <p14:cNvPr id="163" name="墨迹 162"/>
              <p14:cNvContentPartPr/>
              <p14:nvPr/>
            </p14:nvContentPartPr>
            <p14:xfrm>
              <a:off x="4004107" y="3073692"/>
              <a:ext cx="70545" cy="245331"/>
            </p14:xfrm>
          </p:contentPart>
        </mc:Choice>
        <mc:Fallback xmlns="">
          <p:pic>
            <p:nvPicPr>
              <p:cNvPr id="163" name="墨迹 162"/>
            </p:nvPicPr>
            <p:blipFill>
              <a:blip r:embed="rId297"/>
            </p:blipFill>
            <p:spPr>
              <a:xfrm>
                <a:off x="4004107" y="3073692"/>
                <a:ext cx="70545" cy="245331"/>
              </a:xfrm>
              <a:prstGeom prst="rect"/>
            </p:spPr>
          </p:pic>
        </mc:Fallback>
      </mc:AlternateContent>
      <mc:AlternateContent xmlns:mc="http://schemas.openxmlformats.org/markup-compatibility/2006" xmlns:p14="http://schemas.microsoft.com/office/powerpoint/2010/main">
        <mc:Choice Requires="p14">
          <p:contentPart r:id="rId298" p14:bwMode="auto">
            <p14:nvContentPartPr>
              <p14:cNvPr id="164" name="墨迹 163"/>
              <p14:cNvContentPartPr/>
              <p14:nvPr/>
            </p14:nvContentPartPr>
            <p14:xfrm>
              <a:off x="4136731" y="3186488"/>
              <a:ext cx="112871" cy="25379"/>
            </p14:xfrm>
          </p:contentPart>
        </mc:Choice>
        <mc:Fallback xmlns="">
          <p:pic>
            <p:nvPicPr>
              <p:cNvPr id="164" name="墨迹 163"/>
            </p:nvPicPr>
            <p:blipFill>
              <a:blip r:embed="rId299"/>
            </p:blipFill>
            <p:spPr>
              <a:xfrm>
                <a:off x="4136731" y="3186488"/>
                <a:ext cx="112871" cy="25379"/>
              </a:xfrm>
              <a:prstGeom prst="rect"/>
            </p:spPr>
          </p:pic>
        </mc:Fallback>
      </mc:AlternateContent>
      <mc:AlternateContent xmlns:mc="http://schemas.openxmlformats.org/markup-compatibility/2006" xmlns:p14="http://schemas.microsoft.com/office/powerpoint/2010/main">
        <mc:Choice Requires="p14">
          <p:contentPart r:id="rId300" p14:bwMode="auto">
            <p14:nvContentPartPr>
              <p14:cNvPr id="165" name="墨迹 164"/>
              <p14:cNvContentPartPr/>
              <p14:nvPr/>
            </p14:nvContentPartPr>
            <p14:xfrm>
              <a:off x="4108513" y="3276725"/>
              <a:ext cx="160842" cy="11279"/>
            </p14:xfrm>
          </p:contentPart>
        </mc:Choice>
        <mc:Fallback xmlns="">
          <p:pic>
            <p:nvPicPr>
              <p:cNvPr id="165" name="墨迹 164"/>
            </p:nvPicPr>
            <p:blipFill>
              <a:blip r:embed="rId301"/>
            </p:blipFill>
            <p:spPr>
              <a:xfrm>
                <a:off x="4108513" y="3276725"/>
                <a:ext cx="160842" cy="11279"/>
              </a:xfrm>
              <a:prstGeom prst="rect"/>
            </p:spPr>
          </p:pic>
        </mc:Fallback>
      </mc:AlternateContent>
      <mc:AlternateContent xmlns:mc="http://schemas.openxmlformats.org/markup-compatibility/2006" xmlns:p14="http://schemas.microsoft.com/office/powerpoint/2010/main">
        <mc:Choice Requires="p14">
          <p:contentPart r:id="rId302" p14:bwMode="auto">
            <p14:nvContentPartPr>
              <p14:cNvPr id="166" name="墨迹 165"/>
              <p14:cNvContentPartPr/>
              <p14:nvPr/>
            </p14:nvContentPartPr>
            <p14:xfrm>
              <a:off x="4306038" y="3118810"/>
              <a:ext cx="50792" cy="242512"/>
            </p14:xfrm>
          </p:contentPart>
        </mc:Choice>
        <mc:Fallback xmlns="">
          <p:pic>
            <p:nvPicPr>
              <p:cNvPr id="166" name="墨迹 165"/>
            </p:nvPicPr>
            <p:blipFill>
              <a:blip r:embed="rId303"/>
            </p:blipFill>
            <p:spPr>
              <a:xfrm>
                <a:off x="4306038" y="3118810"/>
                <a:ext cx="50792" cy="242512"/>
              </a:xfrm>
              <a:prstGeom prst="rect"/>
            </p:spPr>
          </p:pic>
        </mc:Fallback>
      </mc:AlternateContent>
      <mc:AlternateContent xmlns:mc="http://schemas.openxmlformats.org/markup-compatibility/2006" xmlns:p14="http://schemas.microsoft.com/office/powerpoint/2010/main">
        <mc:Choice Requires="p14">
          <p:contentPart r:id="rId304" p14:bwMode="auto">
            <p14:nvContentPartPr>
              <p14:cNvPr id="167" name="墨迹 166"/>
              <p14:cNvContentPartPr/>
              <p14:nvPr/>
            </p14:nvContentPartPr>
            <p14:xfrm>
              <a:off x="4435840" y="3169569"/>
              <a:ext cx="79010" cy="124075"/>
            </p14:xfrm>
          </p:contentPart>
        </mc:Choice>
        <mc:Fallback xmlns="">
          <p:pic>
            <p:nvPicPr>
              <p:cNvPr id="167" name="墨迹 166"/>
            </p:nvPicPr>
            <p:blipFill>
              <a:blip r:embed="rId305"/>
            </p:blipFill>
            <p:spPr>
              <a:xfrm>
                <a:off x="4435840" y="3169569"/>
                <a:ext cx="79010" cy="124075"/>
              </a:xfrm>
              <a:prstGeom prst="rect"/>
            </p:spPr>
          </p:pic>
        </mc:Fallback>
      </mc:AlternateContent>
      <mc:AlternateContent xmlns:mc="http://schemas.openxmlformats.org/markup-compatibility/2006" xmlns:p14="http://schemas.microsoft.com/office/powerpoint/2010/main">
        <mc:Choice Requires="p14">
          <p:contentPart r:id="rId306" p14:bwMode="auto">
            <p14:nvContentPartPr>
              <p14:cNvPr id="168" name="墨迹 167"/>
              <p14:cNvContentPartPr/>
              <p14:nvPr/>
            </p14:nvContentPartPr>
            <p14:xfrm>
              <a:off x="4548711" y="3107531"/>
              <a:ext cx="93119" cy="11279"/>
            </p14:xfrm>
          </p:contentPart>
        </mc:Choice>
        <mc:Fallback xmlns="">
          <p:pic>
            <p:nvPicPr>
              <p:cNvPr id="168" name="墨迹 167"/>
            </p:nvPicPr>
            <p:blipFill>
              <a:blip r:embed="rId307"/>
            </p:blipFill>
            <p:spPr>
              <a:xfrm>
                <a:off x="4548711" y="3107531"/>
                <a:ext cx="93119" cy="11279"/>
              </a:xfrm>
              <a:prstGeom prst="rect"/>
            </p:spPr>
          </p:pic>
        </mc:Fallback>
      </mc:AlternateContent>
      <mc:AlternateContent xmlns:mc="http://schemas.openxmlformats.org/markup-compatibility/2006" xmlns:p14="http://schemas.microsoft.com/office/powerpoint/2010/main">
        <mc:Choice Requires="p14">
          <p:contentPart r:id="rId308" p14:bwMode="auto">
            <p14:nvContentPartPr>
              <p14:cNvPr id="169" name="墨迹 168"/>
              <p14:cNvContentPartPr/>
              <p14:nvPr/>
            </p14:nvContentPartPr>
            <p14:xfrm>
              <a:off x="4636186" y="3028573"/>
              <a:ext cx="36683" cy="177654"/>
            </p14:xfrm>
          </p:contentPart>
        </mc:Choice>
        <mc:Fallback xmlns="">
          <p:pic>
            <p:nvPicPr>
              <p:cNvPr id="169" name="墨迹 168"/>
            </p:nvPicPr>
            <p:blipFill>
              <a:blip r:embed="rId309"/>
            </p:blipFill>
            <p:spPr>
              <a:xfrm>
                <a:off x="4636186" y="3028573"/>
                <a:ext cx="36683" cy="177654"/>
              </a:xfrm>
              <a:prstGeom prst="rect"/>
            </p:spPr>
          </p:pic>
        </mc:Fallback>
      </mc:AlternateContent>
      <mc:AlternateContent xmlns:mc="http://schemas.openxmlformats.org/markup-compatibility/2006" xmlns:p14="http://schemas.microsoft.com/office/powerpoint/2010/main">
        <mc:Choice Requires="p14">
          <p:contentPart r:id="rId310" p14:bwMode="auto">
            <p14:nvContentPartPr>
              <p14:cNvPr id="170" name="墨迹 169"/>
              <p14:cNvContentPartPr/>
              <p14:nvPr/>
            </p14:nvContentPartPr>
            <p14:xfrm>
              <a:off x="4706731" y="3006014"/>
              <a:ext cx="73366" cy="228412"/>
            </p14:xfrm>
          </p:contentPart>
        </mc:Choice>
        <mc:Fallback xmlns="">
          <p:pic>
            <p:nvPicPr>
              <p:cNvPr id="170" name="墨迹 169"/>
            </p:nvPicPr>
            <p:blipFill>
              <a:blip r:embed="rId311"/>
            </p:blipFill>
            <p:spPr>
              <a:xfrm>
                <a:off x="4706731" y="3006014"/>
                <a:ext cx="73366" cy="228412"/>
              </a:xfrm>
              <a:prstGeom prst="rect"/>
            </p:spPr>
          </p:pic>
        </mc:Fallback>
      </mc:AlternateContent>
      <mc:AlternateContent xmlns:mc="http://schemas.openxmlformats.org/markup-compatibility/2006" xmlns:p14="http://schemas.microsoft.com/office/powerpoint/2010/main">
        <mc:Choice Requires="p14">
          <p:contentPart r:id="rId312" p14:bwMode="auto">
            <p14:nvContentPartPr>
              <p14:cNvPr id="171" name="墨迹 170"/>
              <p14:cNvContentPartPr/>
              <p14:nvPr/>
            </p14:nvContentPartPr>
            <p14:xfrm>
              <a:off x="4813958" y="3248526"/>
              <a:ext cx="19753" cy="14099"/>
            </p14:xfrm>
          </p:contentPart>
        </mc:Choice>
        <mc:Fallback xmlns="">
          <p:pic>
            <p:nvPicPr>
              <p:cNvPr id="171" name="墨迹 170"/>
            </p:nvPicPr>
            <p:blipFill>
              <a:blip r:embed="rId313"/>
            </p:blipFill>
            <p:spPr>
              <a:xfrm>
                <a:off x="4813958" y="3248526"/>
                <a:ext cx="19753" cy="14099"/>
              </a:xfrm>
              <a:prstGeom prst="rect"/>
            </p:spPr>
          </p:pic>
        </mc:Fallback>
      </mc:AlternateContent>
      <mc:AlternateContent xmlns:mc="http://schemas.openxmlformats.org/markup-compatibility/2006" xmlns:p14="http://schemas.microsoft.com/office/powerpoint/2010/main">
        <mc:Choice Requires="p14">
          <p:contentPart r:id="rId314" p14:bwMode="auto">
            <p14:nvContentPartPr>
              <p14:cNvPr id="172" name="墨迹 171"/>
              <p14:cNvContentPartPr/>
              <p14:nvPr/>
            </p14:nvContentPartPr>
            <p14:xfrm>
              <a:off x="5214651" y="3197768"/>
              <a:ext cx="95941" cy="214312"/>
            </p14:xfrm>
          </p:contentPart>
        </mc:Choice>
        <mc:Fallback xmlns="">
          <p:pic>
            <p:nvPicPr>
              <p:cNvPr id="172" name="墨迹 171"/>
            </p:nvPicPr>
            <p:blipFill>
              <a:blip r:embed="rId315"/>
            </p:blipFill>
            <p:spPr>
              <a:xfrm>
                <a:off x="5214651" y="3197768"/>
                <a:ext cx="95941" cy="214312"/>
              </a:xfrm>
              <a:prstGeom prst="rect"/>
            </p:spPr>
          </p:pic>
        </mc:Fallback>
      </mc:AlternateContent>
      <mc:AlternateContent xmlns:mc="http://schemas.openxmlformats.org/markup-compatibility/2006" xmlns:p14="http://schemas.microsoft.com/office/powerpoint/2010/main">
        <mc:Choice Requires="p14">
          <p:contentPart r:id="rId316" p14:bwMode="auto">
            <p14:nvContentPartPr>
              <p14:cNvPr id="173" name="墨迹 172"/>
              <p14:cNvContentPartPr/>
              <p14:nvPr/>
            </p14:nvContentPartPr>
            <p14:xfrm>
              <a:off x="5333166" y="3192128"/>
              <a:ext cx="135445" cy="191753"/>
            </p14:xfrm>
          </p:contentPart>
        </mc:Choice>
        <mc:Fallback xmlns="">
          <p:pic>
            <p:nvPicPr>
              <p:cNvPr id="173" name="墨迹 172"/>
            </p:nvPicPr>
            <p:blipFill>
              <a:blip r:embed="rId317"/>
            </p:blipFill>
            <p:spPr>
              <a:xfrm>
                <a:off x="5333166" y="3192128"/>
                <a:ext cx="135445" cy="191753"/>
              </a:xfrm>
              <a:prstGeom prst="rect"/>
            </p:spPr>
          </p:pic>
        </mc:Fallback>
      </mc:AlternateContent>
      <mc:AlternateContent xmlns:mc="http://schemas.openxmlformats.org/markup-compatibility/2006" xmlns:p14="http://schemas.microsoft.com/office/powerpoint/2010/main">
        <mc:Choice Requires="p14">
          <p:contentPart r:id="rId318" p14:bwMode="auto">
            <p14:nvContentPartPr>
              <p14:cNvPr id="174" name="墨迹 173"/>
              <p14:cNvContentPartPr/>
              <p14:nvPr/>
            </p14:nvContentPartPr>
            <p14:xfrm>
              <a:off x="5462968" y="3214687"/>
              <a:ext cx="107227" cy="217132"/>
            </p14:xfrm>
          </p:contentPart>
        </mc:Choice>
        <mc:Fallback xmlns="">
          <p:pic>
            <p:nvPicPr>
              <p:cNvPr id="174" name="墨迹 173"/>
            </p:nvPicPr>
            <p:blipFill>
              <a:blip r:embed="rId319"/>
            </p:blipFill>
            <p:spPr>
              <a:xfrm>
                <a:off x="5462968" y="3214687"/>
                <a:ext cx="107227" cy="217132"/>
              </a:xfrm>
              <a:prstGeom prst="rect"/>
            </p:spPr>
          </p:pic>
        </mc:Fallback>
      </mc:AlternateContent>
      <mc:AlternateContent xmlns:mc="http://schemas.openxmlformats.org/markup-compatibility/2006" xmlns:p14="http://schemas.microsoft.com/office/powerpoint/2010/main">
        <mc:Choice Requires="p14">
          <p:contentPart r:id="rId320" p14:bwMode="auto">
            <p14:nvContentPartPr>
              <p14:cNvPr id="175" name="墨迹 174"/>
              <p14:cNvContentPartPr/>
              <p14:nvPr/>
            </p14:nvContentPartPr>
            <p14:xfrm>
              <a:off x="5050988" y="3225967"/>
              <a:ext cx="118515" cy="186113"/>
            </p14:xfrm>
          </p:contentPart>
        </mc:Choice>
        <mc:Fallback xmlns="">
          <p:pic>
            <p:nvPicPr>
              <p:cNvPr id="175" name="墨迹 174"/>
            </p:nvPicPr>
            <p:blipFill>
              <a:blip r:embed="rId321"/>
            </p:blipFill>
            <p:spPr>
              <a:xfrm>
                <a:off x="5050988" y="3225967"/>
                <a:ext cx="118515" cy="186113"/>
              </a:xfrm>
              <a:prstGeom prst="rect"/>
            </p:spPr>
          </p:pic>
        </mc:Fallback>
      </mc:AlternateContent>
      <mc:AlternateContent xmlns:mc="http://schemas.openxmlformats.org/markup-compatibility/2006" xmlns:p14="http://schemas.microsoft.com/office/powerpoint/2010/main">
        <mc:Choice Requires="p14">
          <p:contentPart r:id="rId322" p14:bwMode="auto">
            <p14:nvContentPartPr>
              <p14:cNvPr id="176" name="墨迹 175"/>
              <p14:cNvContentPartPr/>
              <p14:nvPr/>
            </p14:nvContentPartPr>
            <p14:xfrm>
              <a:off x="5592770" y="3141370"/>
              <a:ext cx="101584" cy="101516"/>
            </p14:xfrm>
          </p:contentPart>
        </mc:Choice>
        <mc:Fallback xmlns="">
          <p:pic>
            <p:nvPicPr>
              <p:cNvPr id="176" name="墨迹 175"/>
            </p:nvPicPr>
            <p:blipFill>
              <a:blip r:embed="rId323"/>
            </p:blipFill>
            <p:spPr>
              <a:xfrm>
                <a:off x="5592770" y="3141370"/>
                <a:ext cx="101584" cy="101516"/>
              </a:xfrm>
              <a:prstGeom prst="rect"/>
            </p:spPr>
          </p:pic>
        </mc:Fallback>
      </mc:AlternateContent>
      <mc:AlternateContent xmlns:mc="http://schemas.openxmlformats.org/markup-compatibility/2006" xmlns:p14="http://schemas.microsoft.com/office/powerpoint/2010/main">
        <mc:Choice Requires="p14">
          <p:contentPart r:id="rId324" p14:bwMode="auto">
            <p14:nvContentPartPr>
              <p14:cNvPr id="177" name="墨迹 176"/>
              <p14:cNvContentPartPr/>
              <p14:nvPr/>
            </p14:nvContentPartPr>
            <p14:xfrm>
              <a:off x="5694354" y="3169569"/>
              <a:ext cx="93119" cy="11279"/>
            </p14:xfrm>
          </p:contentPart>
        </mc:Choice>
        <mc:Fallback xmlns="">
          <p:pic>
            <p:nvPicPr>
              <p:cNvPr id="177" name="墨迹 176"/>
            </p:nvPicPr>
            <p:blipFill>
              <a:blip r:embed="rId325"/>
            </p:blipFill>
            <p:spPr>
              <a:xfrm>
                <a:off x="5694354" y="3169569"/>
                <a:ext cx="93119" cy="11279"/>
              </a:xfrm>
              <a:prstGeom prst="rect"/>
            </p:spPr>
          </p:pic>
        </mc:Fallback>
      </mc:AlternateContent>
      <mc:AlternateContent xmlns:mc="http://schemas.openxmlformats.org/markup-compatibility/2006" xmlns:p14="http://schemas.microsoft.com/office/powerpoint/2010/main">
        <mc:Choice Requires="p14">
          <p:contentPart r:id="rId326" p14:bwMode="auto">
            <p14:nvContentPartPr>
              <p14:cNvPr id="178" name="墨迹 177"/>
              <p14:cNvContentPartPr/>
              <p14:nvPr/>
            </p14:nvContentPartPr>
            <p14:xfrm>
              <a:off x="5728215" y="3113170"/>
              <a:ext cx="11288" cy="129716"/>
            </p14:xfrm>
          </p:contentPart>
        </mc:Choice>
        <mc:Fallback xmlns="">
          <p:pic>
            <p:nvPicPr>
              <p:cNvPr id="178" name="墨迹 177"/>
            </p:nvPicPr>
            <p:blipFill>
              <a:blip r:embed="rId327"/>
            </p:blipFill>
            <p:spPr>
              <a:xfrm>
                <a:off x="5728215" y="3113170"/>
                <a:ext cx="11288" cy="129716"/>
              </a:xfrm>
              <a:prstGeom prst="rect"/>
            </p:spPr>
          </p:pic>
        </mc:Fallback>
      </mc:AlternateContent>
      <mc:AlternateContent xmlns:mc="http://schemas.openxmlformats.org/markup-compatibility/2006" xmlns:p14="http://schemas.microsoft.com/office/powerpoint/2010/main">
        <mc:Choice Requires="p14">
          <p:contentPart r:id="rId328" p14:bwMode="auto">
            <p14:nvContentPartPr>
              <p14:cNvPr id="179" name="墨迹 178"/>
              <p14:cNvContentPartPr/>
              <p14:nvPr/>
            </p14:nvContentPartPr>
            <p14:xfrm>
              <a:off x="5767721" y="3118810"/>
              <a:ext cx="95940" cy="245332"/>
            </p14:xfrm>
          </p:contentPart>
        </mc:Choice>
        <mc:Fallback xmlns="">
          <p:pic>
            <p:nvPicPr>
              <p:cNvPr id="179" name="墨迹 178"/>
            </p:nvPicPr>
            <p:blipFill>
              <a:blip r:embed="rId329"/>
            </p:blipFill>
            <p:spPr>
              <a:xfrm>
                <a:off x="5767721" y="3118810"/>
                <a:ext cx="95940" cy="245332"/>
              </a:xfrm>
              <a:prstGeom prst="rect"/>
            </p:spPr>
          </p:pic>
        </mc:Fallback>
      </mc:AlternateContent>
      <mc:AlternateContent xmlns:mc="http://schemas.openxmlformats.org/markup-compatibility/2006" xmlns:p14="http://schemas.microsoft.com/office/powerpoint/2010/main">
        <mc:Choice Requires="p14">
          <p:contentPart r:id="rId330" p14:bwMode="auto">
            <p14:nvContentPartPr>
              <p14:cNvPr id="180" name="墨迹 179"/>
              <p14:cNvContentPartPr/>
              <p14:nvPr/>
            </p14:nvContentPartPr>
            <p14:xfrm>
              <a:off x="5869305" y="3197768"/>
              <a:ext cx="107227" cy="25379"/>
            </p14:xfrm>
          </p:contentPart>
        </mc:Choice>
        <mc:Fallback xmlns="">
          <p:pic>
            <p:nvPicPr>
              <p:cNvPr id="180" name="墨迹 179"/>
            </p:nvPicPr>
            <p:blipFill>
              <a:blip r:embed="rId331"/>
            </p:blipFill>
            <p:spPr>
              <a:xfrm>
                <a:off x="5869305" y="3197768"/>
                <a:ext cx="107227" cy="25379"/>
              </a:xfrm>
              <a:prstGeom prst="rect"/>
            </p:spPr>
          </p:pic>
        </mc:Fallback>
      </mc:AlternateContent>
      <mc:AlternateContent xmlns:mc="http://schemas.openxmlformats.org/markup-compatibility/2006" xmlns:p14="http://schemas.microsoft.com/office/powerpoint/2010/main">
        <mc:Choice Requires="p14">
          <p:contentPart r:id="rId332" p14:bwMode="auto">
            <p14:nvContentPartPr>
              <p14:cNvPr id="181" name="墨迹 180"/>
              <p14:cNvContentPartPr/>
              <p14:nvPr/>
            </p14:nvContentPartPr>
            <p14:xfrm>
              <a:off x="5846730" y="3265445"/>
              <a:ext cx="138268" cy="22559"/>
            </p14:xfrm>
          </p:contentPart>
        </mc:Choice>
        <mc:Fallback xmlns="">
          <p:pic>
            <p:nvPicPr>
              <p:cNvPr id="181" name="墨迹 180"/>
            </p:nvPicPr>
            <p:blipFill>
              <a:blip r:embed="rId333"/>
            </p:blipFill>
            <p:spPr>
              <a:xfrm>
                <a:off x="5846730" y="3265445"/>
                <a:ext cx="138268" cy="22559"/>
              </a:xfrm>
              <a:prstGeom prst="rect"/>
            </p:spPr>
          </p:pic>
        </mc:Fallback>
      </mc:AlternateContent>
      <mc:AlternateContent xmlns:mc="http://schemas.openxmlformats.org/markup-compatibility/2006" xmlns:p14="http://schemas.microsoft.com/office/powerpoint/2010/main">
        <mc:Choice Requires="p14">
          <p:contentPart r:id="rId334" p14:bwMode="auto">
            <p14:nvContentPartPr>
              <p14:cNvPr id="182" name="墨迹 181"/>
              <p14:cNvContentPartPr/>
              <p14:nvPr/>
            </p14:nvContentPartPr>
            <p14:xfrm>
              <a:off x="5973711" y="3135730"/>
              <a:ext cx="70544" cy="256611"/>
            </p14:xfrm>
          </p:contentPart>
        </mc:Choice>
        <mc:Fallback xmlns="">
          <p:pic>
            <p:nvPicPr>
              <p:cNvPr id="182" name="墨迹 181"/>
            </p:nvPicPr>
            <p:blipFill>
              <a:blip r:embed="rId335"/>
            </p:blipFill>
            <p:spPr>
              <a:xfrm>
                <a:off x="5973711" y="3135730"/>
                <a:ext cx="70544" cy="256611"/>
              </a:xfrm>
              <a:prstGeom prst="rect"/>
            </p:spPr>
          </p:pic>
        </mc:Fallback>
      </mc:AlternateContent>
      <mc:AlternateContent xmlns:mc="http://schemas.openxmlformats.org/markup-compatibility/2006" xmlns:p14="http://schemas.microsoft.com/office/powerpoint/2010/main">
        <mc:Choice Requires="p14">
          <p:contentPart r:id="rId336" p14:bwMode="auto">
            <p14:nvContentPartPr>
              <p14:cNvPr id="183" name="墨迹 182"/>
              <p14:cNvContentPartPr/>
              <p14:nvPr/>
            </p14:nvContentPartPr>
            <p14:xfrm>
              <a:off x="6072473" y="3175208"/>
              <a:ext cx="84653" cy="140996"/>
            </p14:xfrm>
          </p:contentPart>
        </mc:Choice>
        <mc:Fallback xmlns="">
          <p:pic>
            <p:nvPicPr>
              <p:cNvPr id="183" name="墨迹 182"/>
            </p:nvPicPr>
            <p:blipFill>
              <a:blip r:embed="rId337"/>
            </p:blipFill>
            <p:spPr>
              <a:xfrm>
                <a:off x="6072473" y="3175208"/>
                <a:ext cx="84653" cy="140996"/>
              </a:xfrm>
              <a:prstGeom prst="rect"/>
            </p:spPr>
          </p:pic>
        </mc:Fallback>
      </mc:AlternateContent>
      <mc:AlternateContent xmlns:mc="http://schemas.openxmlformats.org/markup-compatibility/2006" xmlns:p14="http://schemas.microsoft.com/office/powerpoint/2010/main">
        <mc:Choice Requires="p14">
          <p:contentPart r:id="rId338" p14:bwMode="auto">
            <p14:nvContentPartPr>
              <p14:cNvPr id="184" name="墨迹 183"/>
              <p14:cNvContentPartPr/>
              <p14:nvPr/>
            </p14:nvContentPartPr>
            <p14:xfrm>
              <a:off x="6168413" y="3107531"/>
              <a:ext cx="93119" cy="16919"/>
            </p14:xfrm>
          </p:contentPart>
        </mc:Choice>
        <mc:Fallback xmlns="">
          <p:pic>
            <p:nvPicPr>
              <p:cNvPr id="184" name="墨迹 183"/>
            </p:nvPicPr>
            <p:blipFill>
              <a:blip r:embed="rId339"/>
            </p:blipFill>
            <p:spPr>
              <a:xfrm>
                <a:off x="6168413" y="3107531"/>
                <a:ext cx="93119" cy="16919"/>
              </a:xfrm>
              <a:prstGeom prst="rect"/>
            </p:spPr>
          </p:pic>
        </mc:Fallback>
      </mc:AlternateContent>
      <mc:AlternateContent xmlns:mc="http://schemas.openxmlformats.org/markup-compatibility/2006" xmlns:p14="http://schemas.microsoft.com/office/powerpoint/2010/main">
        <mc:Choice Requires="p14">
          <p:contentPart r:id="rId340" p14:bwMode="auto">
            <p14:nvContentPartPr>
              <p14:cNvPr id="185" name="墨迹 184"/>
              <p14:cNvContentPartPr/>
              <p14:nvPr/>
            </p14:nvContentPartPr>
            <p14:xfrm>
              <a:off x="6250245" y="3039853"/>
              <a:ext cx="47970" cy="186114"/>
            </p14:xfrm>
          </p:contentPart>
        </mc:Choice>
        <mc:Fallback xmlns="">
          <p:pic>
            <p:nvPicPr>
              <p:cNvPr id="185" name="墨迹 184"/>
            </p:nvPicPr>
            <p:blipFill>
              <a:blip r:embed="rId341"/>
            </p:blipFill>
            <p:spPr>
              <a:xfrm>
                <a:off x="6250245" y="3039853"/>
                <a:ext cx="47970" cy="186114"/>
              </a:xfrm>
              <a:prstGeom prst="rect"/>
            </p:spPr>
          </p:pic>
        </mc:Fallback>
      </mc:AlternateContent>
      <mc:AlternateContent xmlns:mc="http://schemas.openxmlformats.org/markup-compatibility/2006" xmlns:p14="http://schemas.microsoft.com/office/powerpoint/2010/main">
        <mc:Choice Requires="p14">
          <p:contentPart r:id="rId342" p14:bwMode="auto">
            <p14:nvContentPartPr>
              <p14:cNvPr id="186" name="墨迹 185"/>
              <p14:cNvContentPartPr/>
              <p14:nvPr/>
            </p14:nvContentPartPr>
            <p14:xfrm>
              <a:off x="6298215" y="3017294"/>
              <a:ext cx="118515" cy="253791"/>
            </p14:xfrm>
          </p:contentPart>
        </mc:Choice>
        <mc:Fallback xmlns="">
          <p:pic>
            <p:nvPicPr>
              <p:cNvPr id="186" name="墨迹 185"/>
            </p:nvPicPr>
            <p:blipFill>
              <a:blip r:embed="rId343"/>
            </p:blipFill>
            <p:spPr>
              <a:xfrm>
                <a:off x="6298215" y="3017294"/>
                <a:ext cx="118515" cy="253791"/>
              </a:xfrm>
              <a:prstGeom prst="rect"/>
            </p:spPr>
          </p:pic>
        </mc:Fallback>
      </mc:AlternateContent>
      <mc:AlternateContent xmlns:mc="http://schemas.openxmlformats.org/markup-compatibility/2006" xmlns:p14="http://schemas.microsoft.com/office/powerpoint/2010/main">
        <mc:Choice Requires="p14">
          <p:contentPart r:id="rId344" p14:bwMode="auto">
            <p14:nvContentPartPr>
              <p14:cNvPr id="187" name="墨迹 186"/>
              <p14:cNvContentPartPr/>
              <p14:nvPr/>
            </p14:nvContentPartPr>
            <p14:xfrm>
              <a:off x="3922275" y="3615113"/>
              <a:ext cx="33862" cy="442725"/>
            </p14:xfrm>
          </p:contentPart>
        </mc:Choice>
        <mc:Fallback xmlns="">
          <p:pic>
            <p:nvPicPr>
              <p:cNvPr id="187" name="墨迹 186"/>
            </p:nvPicPr>
            <p:blipFill>
              <a:blip r:embed="rId345"/>
            </p:blipFill>
            <p:spPr>
              <a:xfrm>
                <a:off x="3922275" y="3615113"/>
                <a:ext cx="33862" cy="442725"/>
              </a:xfrm>
              <a:prstGeom prst="rect"/>
            </p:spPr>
          </p:pic>
        </mc:Fallback>
      </mc:AlternateContent>
      <mc:AlternateContent xmlns:mc="http://schemas.openxmlformats.org/markup-compatibility/2006" xmlns:p14="http://schemas.microsoft.com/office/powerpoint/2010/main">
        <mc:Choice Requires="p14">
          <p:contentPart r:id="rId346" p14:bwMode="auto">
            <p14:nvContentPartPr>
              <p14:cNvPr id="188" name="墨迹 187"/>
              <p14:cNvContentPartPr/>
              <p14:nvPr/>
            </p14:nvContentPartPr>
            <p14:xfrm>
              <a:off x="4006929" y="3705350"/>
              <a:ext cx="124158" cy="214312"/>
            </p14:xfrm>
          </p:contentPart>
        </mc:Choice>
        <mc:Fallback xmlns="">
          <p:pic>
            <p:nvPicPr>
              <p:cNvPr id="188" name="墨迹 187"/>
            </p:nvPicPr>
            <p:blipFill>
              <a:blip r:embed="rId347"/>
            </p:blipFill>
            <p:spPr>
              <a:xfrm>
                <a:off x="4006929" y="3705350"/>
                <a:ext cx="124158" cy="214312"/>
              </a:xfrm>
              <a:prstGeom prst="rect"/>
            </p:spPr>
          </p:pic>
        </mc:Fallback>
      </mc:AlternateContent>
      <mc:AlternateContent xmlns:mc="http://schemas.openxmlformats.org/markup-compatibility/2006" xmlns:p14="http://schemas.microsoft.com/office/powerpoint/2010/main">
        <mc:Choice Requires="p14">
          <p:contentPart r:id="rId348" p14:bwMode="auto">
            <p14:nvContentPartPr>
              <p14:cNvPr id="189" name="墨迹 188"/>
              <p14:cNvContentPartPr/>
              <p14:nvPr/>
            </p14:nvContentPartPr>
            <p14:xfrm>
              <a:off x="4102869" y="3818146"/>
              <a:ext cx="118515" cy="403246"/>
            </p14:xfrm>
          </p:contentPart>
        </mc:Choice>
        <mc:Fallback xmlns="">
          <p:pic>
            <p:nvPicPr>
              <p:cNvPr id="189" name="墨迹 188"/>
            </p:nvPicPr>
            <p:blipFill>
              <a:blip r:embed="rId349"/>
            </p:blipFill>
            <p:spPr>
              <a:xfrm>
                <a:off x="4102869" y="3818146"/>
                <a:ext cx="118515" cy="403246"/>
              </a:xfrm>
              <a:prstGeom prst="rect"/>
            </p:spPr>
          </p:pic>
        </mc:Fallback>
      </mc:AlternateContent>
      <mc:AlternateContent xmlns:mc="http://schemas.openxmlformats.org/markup-compatibility/2006" xmlns:p14="http://schemas.microsoft.com/office/powerpoint/2010/main">
        <mc:Choice Requires="p14">
          <p:contentPart r:id="rId350" p14:bwMode="auto">
            <p14:nvContentPartPr>
              <p14:cNvPr id="190" name="墨迹 189"/>
              <p14:cNvContentPartPr/>
              <p14:nvPr/>
            </p14:nvContentPartPr>
            <p14:xfrm>
              <a:off x="4212919" y="3863264"/>
              <a:ext cx="76188" cy="143815"/>
            </p14:xfrm>
          </p:contentPart>
        </mc:Choice>
        <mc:Fallback xmlns="">
          <p:pic>
            <p:nvPicPr>
              <p:cNvPr id="190" name="墨迹 189"/>
            </p:nvPicPr>
            <p:blipFill>
              <a:blip r:embed="rId351"/>
            </p:blipFill>
            <p:spPr>
              <a:xfrm>
                <a:off x="4212919" y="3863264"/>
                <a:ext cx="76188" cy="143815"/>
              </a:xfrm>
              <a:prstGeom prst="rect"/>
            </p:spPr>
          </p:pic>
        </mc:Fallback>
      </mc:AlternateContent>
      <mc:AlternateContent xmlns:mc="http://schemas.openxmlformats.org/markup-compatibility/2006" xmlns:p14="http://schemas.microsoft.com/office/powerpoint/2010/main">
        <mc:Choice Requires="p14">
          <p:contentPart r:id="rId352" p14:bwMode="auto">
            <p14:nvContentPartPr>
              <p14:cNvPr id="191" name="墨迹 190"/>
              <p14:cNvContentPartPr/>
              <p14:nvPr/>
            </p14:nvContentPartPr>
            <p14:xfrm>
              <a:off x="4362473" y="3874544"/>
              <a:ext cx="135446" cy="28199"/>
            </p14:xfrm>
          </p:contentPart>
        </mc:Choice>
        <mc:Fallback xmlns="">
          <p:pic>
            <p:nvPicPr>
              <p:cNvPr id="191" name="墨迹 190"/>
            </p:nvPicPr>
            <p:blipFill>
              <a:blip r:embed="rId353"/>
            </p:blipFill>
            <p:spPr>
              <a:xfrm>
                <a:off x="4362473" y="3874544"/>
                <a:ext cx="135446" cy="28199"/>
              </a:xfrm>
              <a:prstGeom prst="rect"/>
            </p:spPr>
          </p:pic>
        </mc:Fallback>
      </mc:AlternateContent>
      <mc:AlternateContent xmlns:mc="http://schemas.openxmlformats.org/markup-compatibility/2006" xmlns:p14="http://schemas.microsoft.com/office/powerpoint/2010/main">
        <mc:Choice Requires="p14">
          <p:contentPart r:id="rId354" p14:bwMode="auto">
            <p14:nvContentPartPr>
              <p14:cNvPr id="192" name="墨迹 191"/>
              <p14:cNvContentPartPr/>
              <p14:nvPr/>
            </p14:nvContentPartPr>
            <p14:xfrm>
              <a:off x="4334256" y="3959141"/>
              <a:ext cx="172128" cy="33839"/>
            </p14:xfrm>
          </p:contentPart>
        </mc:Choice>
        <mc:Fallback xmlns="">
          <p:pic>
            <p:nvPicPr>
              <p:cNvPr id="192" name="墨迹 191"/>
            </p:nvPicPr>
            <p:blipFill>
              <a:blip r:embed="rId355"/>
            </p:blipFill>
            <p:spPr>
              <a:xfrm>
                <a:off x="4334256" y="3959141"/>
                <a:ext cx="172128" cy="33839"/>
              </a:xfrm>
              <a:prstGeom prst="rect"/>
            </p:spPr>
          </p:pic>
        </mc:Fallback>
      </mc:AlternateContent>
      <mc:AlternateContent xmlns:mc="http://schemas.openxmlformats.org/markup-compatibility/2006" xmlns:p14="http://schemas.microsoft.com/office/powerpoint/2010/main">
        <mc:Choice Requires="p14">
          <p:contentPart r:id="rId356" p14:bwMode="auto">
            <p14:nvContentPartPr>
              <p14:cNvPr id="193" name="墨迹 192"/>
              <p14:cNvContentPartPr/>
              <p14:nvPr/>
            </p14:nvContentPartPr>
            <p14:xfrm>
              <a:off x="4644651" y="3801226"/>
              <a:ext cx="39505" cy="270711"/>
            </p14:xfrm>
          </p:contentPart>
        </mc:Choice>
        <mc:Fallback xmlns="">
          <p:pic>
            <p:nvPicPr>
              <p:cNvPr id="193" name="墨迹 192"/>
            </p:nvPicPr>
            <p:blipFill>
              <a:blip r:embed="rId357"/>
            </p:blipFill>
            <p:spPr>
              <a:xfrm>
                <a:off x="4644651" y="3801226"/>
                <a:ext cx="39505" cy="270711"/>
              </a:xfrm>
              <a:prstGeom prst="rect"/>
            </p:spPr>
          </p:pic>
        </mc:Fallback>
      </mc:AlternateContent>
      <mc:AlternateContent xmlns:mc="http://schemas.openxmlformats.org/markup-compatibility/2006" xmlns:p14="http://schemas.microsoft.com/office/powerpoint/2010/main">
        <mc:Choice Requires="p14">
          <p:contentPart r:id="rId358" p14:bwMode="auto">
            <p14:nvContentPartPr>
              <p14:cNvPr id="194" name="墨迹 193"/>
              <p14:cNvContentPartPr/>
              <p14:nvPr/>
            </p14:nvContentPartPr>
            <p14:xfrm>
              <a:off x="4780097" y="3851985"/>
              <a:ext cx="79010" cy="129715"/>
            </p14:xfrm>
          </p:contentPart>
        </mc:Choice>
        <mc:Fallback xmlns="">
          <p:pic>
            <p:nvPicPr>
              <p:cNvPr id="194" name="墨迹 193"/>
            </p:nvPicPr>
            <p:blipFill>
              <a:blip r:embed="rId359"/>
            </p:blipFill>
            <p:spPr>
              <a:xfrm>
                <a:off x="4780097" y="3851985"/>
                <a:ext cx="79010" cy="129715"/>
              </a:xfrm>
              <a:prstGeom prst="rect"/>
            </p:spPr>
          </p:pic>
        </mc:Fallback>
      </mc:AlternateContent>
      <mc:AlternateContent xmlns:mc="http://schemas.openxmlformats.org/markup-compatibility/2006" xmlns:p14="http://schemas.microsoft.com/office/powerpoint/2010/main">
        <mc:Choice Requires="p14">
          <p:contentPart r:id="rId360" p14:bwMode="auto">
            <p14:nvContentPartPr>
              <p14:cNvPr id="195" name="墨迹 194"/>
              <p14:cNvContentPartPr/>
              <p14:nvPr/>
            </p14:nvContentPartPr>
            <p14:xfrm>
              <a:off x="4926830" y="3773027"/>
              <a:ext cx="101584" cy="25380"/>
            </p14:xfrm>
          </p:contentPart>
        </mc:Choice>
        <mc:Fallback xmlns="">
          <p:pic>
            <p:nvPicPr>
              <p:cNvPr id="195" name="墨迹 194"/>
            </p:nvPicPr>
            <p:blipFill>
              <a:blip r:embed="rId361"/>
            </p:blipFill>
            <p:spPr>
              <a:xfrm>
                <a:off x="4926830" y="3773027"/>
                <a:ext cx="101584" cy="25380"/>
              </a:xfrm>
              <a:prstGeom prst="rect"/>
            </p:spPr>
          </p:pic>
        </mc:Fallback>
      </mc:AlternateContent>
      <mc:AlternateContent xmlns:mc="http://schemas.openxmlformats.org/markup-compatibility/2006" xmlns:p14="http://schemas.microsoft.com/office/powerpoint/2010/main">
        <mc:Choice Requires="p14">
          <p:contentPart r:id="rId362" p14:bwMode="auto">
            <p14:nvContentPartPr>
              <p14:cNvPr id="196" name="墨迹 195"/>
              <p14:cNvContentPartPr/>
              <p14:nvPr/>
            </p14:nvContentPartPr>
            <p14:xfrm>
              <a:off x="5005839" y="3716629"/>
              <a:ext cx="132624" cy="152275"/>
            </p14:xfrm>
          </p:contentPart>
        </mc:Choice>
        <mc:Fallback xmlns="">
          <p:pic>
            <p:nvPicPr>
              <p:cNvPr id="196" name="墨迹 195"/>
            </p:nvPicPr>
            <p:blipFill>
              <a:blip r:embed="rId363"/>
            </p:blipFill>
            <p:spPr>
              <a:xfrm>
                <a:off x="5005839" y="3716629"/>
                <a:ext cx="132624" cy="152275"/>
              </a:xfrm>
              <a:prstGeom prst="rect"/>
            </p:spPr>
          </p:pic>
        </mc:Fallback>
      </mc:AlternateContent>
      <mc:AlternateContent xmlns:mc="http://schemas.openxmlformats.org/markup-compatibility/2006" xmlns:p14="http://schemas.microsoft.com/office/powerpoint/2010/main">
        <mc:Choice Requires="p14">
          <p:contentPart r:id="rId364" p14:bwMode="auto">
            <p14:nvContentPartPr>
              <p14:cNvPr id="197" name="墨迹 196"/>
              <p14:cNvContentPartPr/>
              <p14:nvPr/>
            </p14:nvContentPartPr>
            <p14:xfrm>
              <a:off x="5172324" y="3603833"/>
              <a:ext cx="93119" cy="248152"/>
            </p14:xfrm>
          </p:contentPart>
        </mc:Choice>
        <mc:Fallback xmlns="">
          <p:pic>
            <p:nvPicPr>
              <p:cNvPr id="197" name="墨迹 196"/>
            </p:nvPicPr>
            <p:blipFill>
              <a:blip r:embed="rId365"/>
            </p:blipFill>
            <p:spPr>
              <a:xfrm>
                <a:off x="5172324" y="3603833"/>
                <a:ext cx="93119" cy="248152"/>
              </a:xfrm>
              <a:prstGeom prst="rect"/>
            </p:spPr>
          </p:pic>
        </mc:Fallback>
      </mc:AlternateContent>
      <mc:AlternateContent xmlns:mc="http://schemas.openxmlformats.org/markup-compatibility/2006" xmlns:p14="http://schemas.microsoft.com/office/powerpoint/2010/main">
        <mc:Choice Requires="p14">
          <p:contentPart r:id="rId366" p14:bwMode="auto">
            <p14:nvContentPartPr>
              <p14:cNvPr id="198" name="墨迹 197"/>
              <p14:cNvContentPartPr/>
              <p14:nvPr/>
            </p14:nvContentPartPr>
            <p14:xfrm>
              <a:off x="541782" y="5380371"/>
              <a:ext cx="220098" cy="259431"/>
            </p14:xfrm>
          </p:contentPart>
        </mc:Choice>
        <mc:Fallback xmlns="">
          <p:pic>
            <p:nvPicPr>
              <p:cNvPr id="198" name="墨迹 197"/>
            </p:nvPicPr>
            <p:blipFill>
              <a:blip r:embed="rId367"/>
            </p:blipFill>
            <p:spPr>
              <a:xfrm>
                <a:off x="541782" y="5380371"/>
                <a:ext cx="220098" cy="259431"/>
              </a:xfrm>
              <a:prstGeom prst="rect"/>
            </p:spPr>
          </p:pic>
        </mc:Fallback>
      </mc:AlternateContent>
      <mc:AlternateContent xmlns:mc="http://schemas.openxmlformats.org/markup-compatibility/2006" xmlns:p14="http://schemas.microsoft.com/office/powerpoint/2010/main">
        <mc:Choice Requires="p14">
          <p:contentPart r:id="rId368" p14:bwMode="auto">
            <p14:nvContentPartPr>
              <p14:cNvPr id="199" name="墨迹 198"/>
              <p14:cNvContentPartPr/>
              <p14:nvPr/>
            </p14:nvContentPartPr>
            <p14:xfrm>
              <a:off x="750593" y="5312694"/>
              <a:ext cx="225743" cy="327108"/>
            </p14:xfrm>
          </p:contentPart>
        </mc:Choice>
        <mc:Fallback xmlns="">
          <p:pic>
            <p:nvPicPr>
              <p:cNvPr id="199" name="墨迹 198"/>
            </p:nvPicPr>
            <p:blipFill>
              <a:blip r:embed="rId369"/>
            </p:blipFill>
            <p:spPr>
              <a:xfrm>
                <a:off x="750593" y="5312694"/>
                <a:ext cx="225743" cy="327108"/>
              </a:xfrm>
              <a:prstGeom prst="rect"/>
            </p:spPr>
          </p:pic>
        </mc:Fallback>
      </mc:AlternateContent>
      <mc:AlternateContent xmlns:mc="http://schemas.openxmlformats.org/markup-compatibility/2006" xmlns:p14="http://schemas.microsoft.com/office/powerpoint/2010/main">
        <mc:Choice Requires="p14">
          <p:contentPart r:id="rId370" p14:bwMode="auto">
            <p14:nvContentPartPr>
              <p14:cNvPr id="200" name="墨迹 199"/>
              <p14:cNvContentPartPr/>
              <p14:nvPr/>
            </p14:nvContentPartPr>
            <p14:xfrm>
              <a:off x="1258514" y="5442409"/>
              <a:ext cx="22574" cy="47938"/>
            </p14:xfrm>
          </p:contentPart>
        </mc:Choice>
        <mc:Fallback xmlns="">
          <p:pic>
            <p:nvPicPr>
              <p:cNvPr id="200" name="墨迹 199"/>
            </p:nvPicPr>
            <p:blipFill>
              <a:blip r:embed="rId371"/>
            </p:blipFill>
            <p:spPr>
              <a:xfrm>
                <a:off x="1258514" y="5442409"/>
                <a:ext cx="22574" cy="47938"/>
              </a:xfrm>
              <a:prstGeom prst="rect"/>
            </p:spPr>
          </p:pic>
        </mc:Fallback>
      </mc:AlternateContent>
      <mc:AlternateContent xmlns:mc="http://schemas.openxmlformats.org/markup-compatibility/2006" xmlns:p14="http://schemas.microsoft.com/office/powerpoint/2010/main">
        <mc:Choice Requires="p14">
          <p:contentPart r:id="rId372" p14:bwMode="auto">
            <p14:nvContentPartPr>
              <p14:cNvPr id="201" name="墨迹 200"/>
              <p14:cNvContentPartPr/>
              <p14:nvPr/>
            </p14:nvContentPartPr>
            <p14:xfrm>
              <a:off x="1230296" y="5543925"/>
              <a:ext cx="53614" cy="56398"/>
            </p14:xfrm>
          </p:contentPart>
        </mc:Choice>
        <mc:Fallback xmlns="">
          <p:pic>
            <p:nvPicPr>
              <p:cNvPr id="201" name="墨迹 200"/>
            </p:nvPicPr>
            <p:blipFill>
              <a:blip r:embed="rId373"/>
            </p:blipFill>
            <p:spPr>
              <a:xfrm>
                <a:off x="1230296" y="5543925"/>
                <a:ext cx="53614" cy="56398"/>
              </a:xfrm>
              <a:prstGeom prst="rect"/>
            </p:spPr>
          </p:pic>
        </mc:Fallback>
      </mc:AlternateContent>
      <mc:AlternateContent xmlns:mc="http://schemas.openxmlformats.org/markup-compatibility/2006" xmlns:p14="http://schemas.microsoft.com/office/powerpoint/2010/main">
        <mc:Choice Requires="p14">
          <p:contentPart r:id="rId374" p14:bwMode="auto">
            <p14:nvContentPartPr>
              <p14:cNvPr id="202" name="墨迹 201"/>
              <p14:cNvContentPartPr/>
              <p14:nvPr/>
            </p14:nvContentPartPr>
            <p14:xfrm>
              <a:off x="1614058" y="5216817"/>
              <a:ext cx="45149" cy="473744"/>
            </p14:xfrm>
          </p:contentPart>
        </mc:Choice>
        <mc:Fallback xmlns="">
          <p:pic>
            <p:nvPicPr>
              <p:cNvPr id="202" name="墨迹 201"/>
            </p:nvPicPr>
            <p:blipFill>
              <a:blip r:embed="rId375"/>
            </p:blipFill>
            <p:spPr>
              <a:xfrm>
                <a:off x="1614058" y="5216817"/>
                <a:ext cx="45149" cy="473744"/>
              </a:xfrm>
              <a:prstGeom prst="rect"/>
            </p:spPr>
          </p:pic>
        </mc:Fallback>
      </mc:AlternateContent>
      <mc:AlternateContent xmlns:mc="http://schemas.openxmlformats.org/markup-compatibility/2006" xmlns:p14="http://schemas.microsoft.com/office/powerpoint/2010/main">
        <mc:Choice Requires="p14">
          <p:contentPart r:id="rId376" p14:bwMode="auto">
            <p14:nvContentPartPr>
              <p14:cNvPr id="203" name="墨迹 202"/>
              <p14:cNvContentPartPr/>
              <p14:nvPr/>
            </p14:nvContentPartPr>
            <p14:xfrm>
              <a:off x="1670494" y="5363452"/>
              <a:ext cx="155198" cy="219952"/>
            </p14:xfrm>
          </p:contentPart>
        </mc:Choice>
        <mc:Fallback xmlns="">
          <p:pic>
            <p:nvPicPr>
              <p:cNvPr id="203" name="墨迹 202"/>
            </p:nvPicPr>
            <p:blipFill>
              <a:blip r:embed="rId377"/>
            </p:blipFill>
            <p:spPr>
              <a:xfrm>
                <a:off x="1670494" y="5363452"/>
                <a:ext cx="155198" cy="219952"/>
              </a:xfrm>
              <a:prstGeom prst="rect"/>
            </p:spPr>
          </p:pic>
        </mc:Fallback>
      </mc:AlternateContent>
      <mc:AlternateContent xmlns:mc="http://schemas.openxmlformats.org/markup-compatibility/2006" xmlns:p14="http://schemas.microsoft.com/office/powerpoint/2010/main">
        <mc:Choice Requires="p14">
          <p:contentPart r:id="rId378" p14:bwMode="auto">
            <p14:nvContentPartPr>
              <p14:cNvPr id="204" name="墨迹 203"/>
              <p14:cNvContentPartPr/>
              <p14:nvPr/>
            </p14:nvContentPartPr>
            <p14:xfrm>
              <a:off x="1822870" y="5425490"/>
              <a:ext cx="115693" cy="186113"/>
            </p14:xfrm>
          </p:contentPart>
        </mc:Choice>
        <mc:Fallback xmlns="">
          <p:pic>
            <p:nvPicPr>
              <p:cNvPr id="204" name="墨迹 203"/>
            </p:nvPicPr>
            <p:blipFill>
              <a:blip r:embed="rId379"/>
            </p:blipFill>
            <p:spPr>
              <a:xfrm>
                <a:off x="1822870" y="5425490"/>
                <a:ext cx="115693" cy="186113"/>
              </a:xfrm>
              <a:prstGeom prst="rect"/>
            </p:spPr>
          </p:pic>
        </mc:Fallback>
      </mc:AlternateContent>
      <mc:AlternateContent xmlns:mc="http://schemas.openxmlformats.org/markup-compatibility/2006" xmlns:p14="http://schemas.microsoft.com/office/powerpoint/2010/main">
        <mc:Choice Requires="p14">
          <p:contentPart r:id="rId380" p14:bwMode="auto">
            <p14:nvContentPartPr>
              <p14:cNvPr id="205" name="墨迹 204"/>
              <p14:cNvContentPartPr/>
              <p14:nvPr/>
            </p14:nvContentPartPr>
            <p14:xfrm>
              <a:off x="2023217" y="5493167"/>
              <a:ext cx="31039" cy="174834"/>
            </p14:xfrm>
          </p:contentPart>
        </mc:Choice>
        <mc:Fallback xmlns="">
          <p:pic>
            <p:nvPicPr>
              <p:cNvPr id="205" name="墨迹 204"/>
            </p:nvPicPr>
            <p:blipFill>
              <a:blip r:embed="rId381"/>
            </p:blipFill>
            <p:spPr>
              <a:xfrm>
                <a:off x="2023217" y="5493167"/>
                <a:ext cx="31039" cy="174834"/>
              </a:xfrm>
              <a:prstGeom prst="rect"/>
            </p:spPr>
          </p:pic>
        </mc:Fallback>
      </mc:AlternateContent>
      <mc:AlternateContent xmlns:mc="http://schemas.openxmlformats.org/markup-compatibility/2006" xmlns:p14="http://schemas.microsoft.com/office/powerpoint/2010/main">
        <mc:Choice Requires="p14">
          <p:contentPart r:id="rId382" p14:bwMode="auto">
            <p14:nvContentPartPr>
              <p14:cNvPr id="206" name="墨迹 205"/>
              <p14:cNvContentPartPr/>
              <p14:nvPr/>
            </p14:nvContentPartPr>
            <p14:xfrm>
              <a:off x="2184058" y="5397291"/>
              <a:ext cx="152376" cy="22559"/>
            </p14:xfrm>
          </p:contentPart>
        </mc:Choice>
        <mc:Fallback xmlns="">
          <p:pic>
            <p:nvPicPr>
              <p:cNvPr id="206" name="墨迹 205"/>
            </p:nvPicPr>
            <p:blipFill>
              <a:blip r:embed="rId383"/>
            </p:blipFill>
            <p:spPr>
              <a:xfrm>
                <a:off x="2184058" y="5397291"/>
                <a:ext cx="152376" cy="22559"/>
              </a:xfrm>
              <a:prstGeom prst="rect"/>
            </p:spPr>
          </p:pic>
        </mc:Fallback>
      </mc:AlternateContent>
      <mc:AlternateContent xmlns:mc="http://schemas.openxmlformats.org/markup-compatibility/2006" xmlns:p14="http://schemas.microsoft.com/office/powerpoint/2010/main">
        <mc:Choice Requires="p14">
          <p:contentPart r:id="rId384" p14:bwMode="auto">
            <p14:nvContentPartPr>
              <p14:cNvPr id="207" name="墨迹 206"/>
              <p14:cNvContentPartPr/>
              <p14:nvPr/>
            </p14:nvContentPartPr>
            <p14:xfrm>
              <a:off x="2189702" y="5487527"/>
              <a:ext cx="141089" cy="28200"/>
            </p14:xfrm>
          </p:contentPart>
        </mc:Choice>
        <mc:Fallback xmlns="">
          <p:pic>
            <p:nvPicPr>
              <p:cNvPr id="207" name="墨迹 206"/>
            </p:nvPicPr>
            <p:blipFill>
              <a:blip r:embed="rId385"/>
            </p:blipFill>
            <p:spPr>
              <a:xfrm>
                <a:off x="2189702" y="5487527"/>
                <a:ext cx="141089" cy="28200"/>
              </a:xfrm>
              <a:prstGeom prst="rect"/>
            </p:spPr>
          </p:pic>
        </mc:Fallback>
      </mc:AlternateContent>
      <mc:AlternateContent xmlns:mc="http://schemas.openxmlformats.org/markup-compatibility/2006" xmlns:p14="http://schemas.microsoft.com/office/powerpoint/2010/main">
        <mc:Choice Requires="p14">
          <p:contentPart r:id="rId386" p14:bwMode="auto">
            <p14:nvContentPartPr>
              <p14:cNvPr id="208" name="墨迹 207"/>
              <p14:cNvContentPartPr/>
              <p14:nvPr/>
            </p14:nvContentPartPr>
            <p14:xfrm>
              <a:off x="2460593" y="5467788"/>
              <a:ext cx="1097673" cy="14100"/>
            </p14:xfrm>
          </p:contentPart>
        </mc:Choice>
        <mc:Fallback xmlns="">
          <p:pic>
            <p:nvPicPr>
              <p:cNvPr id="208" name="墨迹 207"/>
            </p:nvPicPr>
            <p:blipFill>
              <a:blip r:embed="rId387"/>
            </p:blipFill>
            <p:spPr>
              <a:xfrm>
                <a:off x="2460593" y="5467788"/>
                <a:ext cx="1097673" cy="14100"/>
              </a:xfrm>
              <a:prstGeom prst="rect"/>
            </p:spPr>
          </p:pic>
        </mc:Fallback>
      </mc:AlternateContent>
      <mc:AlternateContent xmlns:mc="http://schemas.openxmlformats.org/markup-compatibility/2006" xmlns:p14="http://schemas.microsoft.com/office/powerpoint/2010/main">
        <mc:Choice Requires="p14">
          <p:contentPart r:id="rId388" p14:bwMode="auto">
            <p14:nvContentPartPr>
              <p14:cNvPr id="209" name="墨迹 208"/>
              <p14:cNvContentPartPr/>
              <p14:nvPr/>
            </p14:nvContentPartPr>
            <p14:xfrm>
              <a:off x="2573464" y="5120940"/>
              <a:ext cx="141089" cy="248151"/>
            </p14:xfrm>
          </p:contentPart>
        </mc:Choice>
        <mc:Fallback xmlns="">
          <p:pic>
            <p:nvPicPr>
              <p:cNvPr id="209" name="墨迹 208"/>
            </p:nvPicPr>
            <p:blipFill>
              <a:blip r:embed="rId389"/>
            </p:blipFill>
            <p:spPr>
              <a:xfrm>
                <a:off x="2573464" y="5120940"/>
                <a:ext cx="141089" cy="248151"/>
              </a:xfrm>
              <a:prstGeom prst="rect"/>
            </p:spPr>
          </p:pic>
        </mc:Fallback>
      </mc:AlternateContent>
      <mc:AlternateContent xmlns:mc="http://schemas.openxmlformats.org/markup-compatibility/2006" xmlns:p14="http://schemas.microsoft.com/office/powerpoint/2010/main">
        <mc:Choice Requires="p14">
          <p:contentPart r:id="rId390" p14:bwMode="auto">
            <p14:nvContentPartPr>
              <p14:cNvPr id="210" name="墨迹 209"/>
              <p14:cNvContentPartPr/>
              <p14:nvPr/>
            </p14:nvContentPartPr>
            <p14:xfrm>
              <a:off x="2720197" y="5216817"/>
              <a:ext cx="146732" cy="174834"/>
            </p14:xfrm>
          </p:contentPart>
        </mc:Choice>
        <mc:Fallback xmlns="">
          <p:pic>
            <p:nvPicPr>
              <p:cNvPr id="210" name="墨迹 209"/>
            </p:nvPicPr>
            <p:blipFill>
              <a:blip r:embed="rId391"/>
            </p:blipFill>
            <p:spPr>
              <a:xfrm>
                <a:off x="2720197" y="5216817"/>
                <a:ext cx="146732" cy="174834"/>
              </a:xfrm>
              <a:prstGeom prst="rect"/>
            </p:spPr>
          </p:pic>
        </mc:Fallback>
      </mc:AlternateContent>
      <mc:AlternateContent xmlns:mc="http://schemas.openxmlformats.org/markup-compatibility/2006" xmlns:p14="http://schemas.microsoft.com/office/powerpoint/2010/main">
        <mc:Choice Requires="p14">
          <p:contentPart r:id="rId392" p14:bwMode="auto">
            <p14:nvContentPartPr>
              <p14:cNvPr id="211" name="墨迹 210"/>
              <p14:cNvContentPartPr/>
              <p14:nvPr/>
            </p14:nvContentPartPr>
            <p14:xfrm>
              <a:off x="2855642" y="5284494"/>
              <a:ext cx="81832" cy="45119"/>
            </p14:xfrm>
          </p:contentPart>
        </mc:Choice>
        <mc:Fallback xmlns="">
          <p:pic>
            <p:nvPicPr>
              <p:cNvPr id="211" name="墨迹 210"/>
            </p:nvPicPr>
            <p:blipFill>
              <a:blip r:embed="rId393"/>
            </p:blipFill>
            <p:spPr>
              <a:xfrm>
                <a:off x="2855642" y="5284494"/>
                <a:ext cx="81832" cy="45119"/>
              </a:xfrm>
              <a:prstGeom prst="rect"/>
            </p:spPr>
          </p:pic>
        </mc:Fallback>
      </mc:AlternateContent>
      <mc:AlternateContent xmlns:mc="http://schemas.openxmlformats.org/markup-compatibility/2006" xmlns:p14="http://schemas.microsoft.com/office/powerpoint/2010/main">
        <mc:Choice Requires="p14">
          <p:contentPart r:id="rId394" p14:bwMode="auto">
            <p14:nvContentPartPr>
              <p14:cNvPr id="212" name="墨迹 211"/>
              <p14:cNvContentPartPr/>
              <p14:nvPr/>
            </p14:nvContentPartPr>
            <p14:xfrm>
              <a:off x="2926187" y="5177338"/>
              <a:ext cx="25396" cy="265071"/>
            </p14:xfrm>
          </p:contentPart>
        </mc:Choice>
        <mc:Fallback xmlns="">
          <p:pic>
            <p:nvPicPr>
              <p:cNvPr id="212" name="墨迹 211"/>
            </p:nvPicPr>
            <p:blipFill>
              <a:blip r:embed="rId395"/>
            </p:blipFill>
            <p:spPr>
              <a:xfrm>
                <a:off x="2926187" y="5177338"/>
                <a:ext cx="25396" cy="265071"/>
              </a:xfrm>
              <a:prstGeom prst="rect"/>
            </p:spPr>
          </p:pic>
        </mc:Fallback>
      </mc:AlternateContent>
      <mc:AlternateContent xmlns:mc="http://schemas.openxmlformats.org/markup-compatibility/2006" xmlns:p14="http://schemas.microsoft.com/office/powerpoint/2010/main">
        <mc:Choice Requires="p14">
          <p:contentPart r:id="rId396" p14:bwMode="auto">
            <p14:nvContentPartPr>
              <p14:cNvPr id="213" name="墨迹 212"/>
              <p14:cNvContentPartPr/>
              <p14:nvPr/>
            </p14:nvContentPartPr>
            <p14:xfrm>
              <a:off x="2968513" y="5205537"/>
              <a:ext cx="93119" cy="28199"/>
            </p14:xfrm>
          </p:contentPart>
        </mc:Choice>
        <mc:Fallback xmlns="">
          <p:pic>
            <p:nvPicPr>
              <p:cNvPr id="213" name="墨迹 212"/>
            </p:nvPicPr>
            <p:blipFill>
              <a:blip r:embed="rId397"/>
            </p:blipFill>
            <p:spPr>
              <a:xfrm>
                <a:off x="2968513" y="5205537"/>
                <a:ext cx="93119" cy="28199"/>
              </a:xfrm>
              <a:prstGeom prst="rect"/>
            </p:spPr>
          </p:pic>
        </mc:Fallback>
      </mc:AlternateContent>
      <mc:AlternateContent xmlns:mc="http://schemas.openxmlformats.org/markup-compatibility/2006" xmlns:p14="http://schemas.microsoft.com/office/powerpoint/2010/main">
        <mc:Choice Requires="p14">
          <p:contentPart r:id="rId398" p14:bwMode="auto">
            <p14:nvContentPartPr>
              <p14:cNvPr id="214" name="墨迹 213"/>
              <p14:cNvContentPartPr/>
              <p14:nvPr/>
            </p14:nvContentPartPr>
            <p14:xfrm>
              <a:off x="3005197" y="5160419"/>
              <a:ext cx="19752" cy="149455"/>
            </p14:xfrm>
          </p:contentPart>
        </mc:Choice>
        <mc:Fallback xmlns="">
          <p:pic>
            <p:nvPicPr>
              <p:cNvPr id="214" name="墨迹 213"/>
            </p:nvPicPr>
            <p:blipFill>
              <a:blip r:embed="rId399"/>
            </p:blipFill>
            <p:spPr>
              <a:xfrm>
                <a:off x="3005197" y="5160419"/>
                <a:ext cx="19752" cy="149455"/>
              </a:xfrm>
              <a:prstGeom prst="rect"/>
            </p:spPr>
          </p:pic>
        </mc:Fallback>
      </mc:AlternateContent>
      <mc:AlternateContent xmlns:mc="http://schemas.openxmlformats.org/markup-compatibility/2006" xmlns:p14="http://schemas.microsoft.com/office/powerpoint/2010/main">
        <mc:Choice Requires="p14">
          <p:contentPart r:id="rId400" p14:bwMode="auto">
            <p14:nvContentPartPr>
              <p14:cNvPr id="215" name="墨迹 214"/>
              <p14:cNvContentPartPr/>
              <p14:nvPr/>
            </p14:nvContentPartPr>
            <p14:xfrm>
              <a:off x="3036236" y="5137860"/>
              <a:ext cx="101584" cy="253791"/>
            </p14:xfrm>
          </p:contentPart>
        </mc:Choice>
        <mc:Fallback xmlns="">
          <p:pic>
            <p:nvPicPr>
              <p:cNvPr id="215" name="墨迹 214"/>
            </p:nvPicPr>
            <p:blipFill>
              <a:blip r:embed="rId401"/>
            </p:blipFill>
            <p:spPr>
              <a:xfrm>
                <a:off x="3036236" y="5137860"/>
                <a:ext cx="101584" cy="253791"/>
              </a:xfrm>
              <a:prstGeom prst="rect"/>
            </p:spPr>
          </p:pic>
        </mc:Fallback>
      </mc:AlternateContent>
      <mc:AlternateContent xmlns:mc="http://schemas.openxmlformats.org/markup-compatibility/2006" xmlns:p14="http://schemas.microsoft.com/office/powerpoint/2010/main">
        <mc:Choice Requires="p14">
          <p:contentPart r:id="rId402" p14:bwMode="auto">
            <p14:nvContentPartPr>
              <p14:cNvPr id="216" name="墨迹 215"/>
              <p14:cNvContentPartPr/>
              <p14:nvPr/>
            </p14:nvContentPartPr>
            <p14:xfrm>
              <a:off x="3177325" y="5307054"/>
              <a:ext cx="33862" cy="47938"/>
            </p14:xfrm>
          </p:contentPart>
        </mc:Choice>
        <mc:Fallback xmlns="">
          <p:pic>
            <p:nvPicPr>
              <p:cNvPr id="216" name="墨迹 215"/>
            </p:nvPicPr>
            <p:blipFill>
              <a:blip r:embed="rId403"/>
            </p:blipFill>
            <p:spPr>
              <a:xfrm>
                <a:off x="3177325" y="5307054"/>
                <a:ext cx="33862" cy="47938"/>
              </a:xfrm>
              <a:prstGeom prst="rect"/>
            </p:spPr>
          </p:pic>
        </mc:Fallback>
      </mc:AlternateContent>
      <mc:AlternateContent xmlns:mc="http://schemas.openxmlformats.org/markup-compatibility/2006" xmlns:p14="http://schemas.microsoft.com/office/powerpoint/2010/main">
        <mc:Choice Requires="p14">
          <p:contentPart r:id="rId404" p14:bwMode="auto">
            <p14:nvContentPartPr>
              <p14:cNvPr id="217" name="墨迹 216"/>
              <p14:cNvContentPartPr/>
              <p14:nvPr/>
            </p14:nvContentPartPr>
            <p14:xfrm>
              <a:off x="3295840" y="5194258"/>
              <a:ext cx="107227" cy="219952"/>
            </p14:xfrm>
          </p:contentPart>
        </mc:Choice>
        <mc:Fallback xmlns="">
          <p:pic>
            <p:nvPicPr>
              <p:cNvPr id="217" name="墨迹 216"/>
            </p:nvPicPr>
            <p:blipFill>
              <a:blip r:embed="rId405"/>
            </p:blipFill>
            <p:spPr>
              <a:xfrm>
                <a:off x="3295840" y="5194258"/>
                <a:ext cx="107227" cy="219952"/>
              </a:xfrm>
              <a:prstGeom prst="rect"/>
            </p:spPr>
          </p:pic>
        </mc:Fallback>
      </mc:AlternateContent>
      <mc:AlternateContent xmlns:mc="http://schemas.openxmlformats.org/markup-compatibility/2006" xmlns:p14="http://schemas.microsoft.com/office/powerpoint/2010/main">
        <mc:Choice Requires="p14">
          <p:contentPart r:id="rId406" p14:bwMode="auto">
            <p14:nvContentPartPr>
              <p14:cNvPr id="218" name="墨迹 217"/>
              <p14:cNvContentPartPr/>
              <p14:nvPr/>
            </p14:nvContentPartPr>
            <p14:xfrm>
              <a:off x="3465147" y="5205537"/>
              <a:ext cx="79010" cy="163554"/>
            </p14:xfrm>
          </p:contentPart>
        </mc:Choice>
        <mc:Fallback xmlns="">
          <p:pic>
            <p:nvPicPr>
              <p:cNvPr id="218" name="墨迹 217"/>
            </p:nvPicPr>
            <p:blipFill>
              <a:blip r:embed="rId407"/>
            </p:blipFill>
            <p:spPr>
              <a:xfrm>
                <a:off x="3465147" y="5205537"/>
                <a:ext cx="79010" cy="163554"/>
              </a:xfrm>
              <a:prstGeom prst="rect"/>
            </p:spPr>
          </p:pic>
        </mc:Fallback>
      </mc:AlternateContent>
      <mc:AlternateContent xmlns:mc="http://schemas.openxmlformats.org/markup-compatibility/2006" xmlns:p14="http://schemas.microsoft.com/office/powerpoint/2010/main">
        <mc:Choice Requires="p14">
          <p:contentPart r:id="rId408" p14:bwMode="auto">
            <p14:nvContentPartPr>
              <p14:cNvPr id="219" name="墨迹 218"/>
              <p14:cNvContentPartPr/>
              <p14:nvPr/>
            </p14:nvContentPartPr>
            <p14:xfrm>
              <a:off x="3561088" y="5250656"/>
              <a:ext cx="64900" cy="124075"/>
            </p14:xfrm>
          </p:contentPart>
        </mc:Choice>
        <mc:Fallback xmlns="">
          <p:pic>
            <p:nvPicPr>
              <p:cNvPr id="219" name="墨迹 218"/>
            </p:nvPicPr>
            <p:blipFill>
              <a:blip r:embed="rId409"/>
            </p:blipFill>
            <p:spPr>
              <a:xfrm>
                <a:off x="3561088" y="5250656"/>
                <a:ext cx="64900" cy="124075"/>
              </a:xfrm>
              <a:prstGeom prst="rect"/>
            </p:spPr>
          </p:pic>
        </mc:Fallback>
      </mc:AlternateContent>
      <mc:AlternateContent xmlns:mc="http://schemas.openxmlformats.org/markup-compatibility/2006" xmlns:p14="http://schemas.microsoft.com/office/powerpoint/2010/main">
        <mc:Choice Requires="p14">
          <p:contentPart r:id="rId410" p14:bwMode="auto">
            <p14:nvContentPartPr>
              <p14:cNvPr id="220" name="墨迹 219"/>
              <p14:cNvContentPartPr/>
              <p14:nvPr/>
            </p14:nvContentPartPr>
            <p14:xfrm>
              <a:off x="3623167" y="5211177"/>
              <a:ext cx="28217" cy="174834"/>
            </p14:xfrm>
          </p:contentPart>
        </mc:Choice>
        <mc:Fallback xmlns="">
          <p:pic>
            <p:nvPicPr>
              <p:cNvPr id="220" name="墨迹 219"/>
            </p:nvPicPr>
            <p:blipFill>
              <a:blip r:embed="rId411"/>
            </p:blipFill>
            <p:spPr>
              <a:xfrm>
                <a:off x="3623167" y="5211177"/>
                <a:ext cx="28217" cy="174834"/>
              </a:xfrm>
              <a:prstGeom prst="rect"/>
            </p:spPr>
          </p:pic>
        </mc:Fallback>
      </mc:AlternateContent>
      <mc:AlternateContent xmlns:mc="http://schemas.openxmlformats.org/markup-compatibility/2006" xmlns:p14="http://schemas.microsoft.com/office/powerpoint/2010/main">
        <mc:Choice Requires="p14">
          <p:contentPart r:id="rId412" p14:bwMode="auto">
            <p14:nvContentPartPr>
              <p14:cNvPr id="221" name="墨迹 220"/>
              <p14:cNvContentPartPr/>
              <p14:nvPr/>
            </p14:nvContentPartPr>
            <p14:xfrm>
              <a:off x="3654206" y="5216817"/>
              <a:ext cx="87475" cy="180474"/>
            </p14:xfrm>
          </p:contentPart>
        </mc:Choice>
        <mc:Fallback xmlns="">
          <p:pic>
            <p:nvPicPr>
              <p:cNvPr id="221" name="墨迹 220"/>
            </p:nvPicPr>
            <p:blipFill>
              <a:blip r:embed="rId413"/>
            </p:blipFill>
            <p:spPr>
              <a:xfrm>
                <a:off x="3654206" y="5216817"/>
                <a:ext cx="87475" cy="180474"/>
              </a:xfrm>
              <a:prstGeom prst="rect"/>
            </p:spPr>
          </p:pic>
        </mc:Fallback>
      </mc:AlternateContent>
      <mc:AlternateContent xmlns:mc="http://schemas.openxmlformats.org/markup-compatibility/2006" xmlns:p14="http://schemas.microsoft.com/office/powerpoint/2010/main">
        <mc:Choice Requires="p14">
          <p:contentPart r:id="rId414" p14:bwMode="auto">
            <p14:nvContentPartPr>
              <p14:cNvPr id="222" name="墨迹 221"/>
              <p14:cNvContentPartPr/>
              <p14:nvPr/>
            </p14:nvContentPartPr>
            <p14:xfrm>
              <a:off x="3758612" y="5239376"/>
              <a:ext cx="81832" cy="16920"/>
            </p14:xfrm>
          </p:contentPart>
        </mc:Choice>
        <mc:Fallback xmlns="">
          <p:pic>
            <p:nvPicPr>
              <p:cNvPr id="222" name="墨迹 221"/>
            </p:nvPicPr>
            <p:blipFill>
              <a:blip r:embed="rId415"/>
            </p:blipFill>
            <p:spPr>
              <a:xfrm>
                <a:off x="3758612" y="5239376"/>
                <a:ext cx="81832" cy="16920"/>
              </a:xfrm>
              <a:prstGeom prst="rect"/>
            </p:spPr>
          </p:pic>
        </mc:Fallback>
      </mc:AlternateContent>
      <mc:AlternateContent xmlns:mc="http://schemas.openxmlformats.org/markup-compatibility/2006" xmlns:p14="http://schemas.microsoft.com/office/powerpoint/2010/main">
        <mc:Choice Requires="p14">
          <p:contentPart r:id="rId416" p14:bwMode="auto">
            <p14:nvContentPartPr>
              <p14:cNvPr id="223" name="墨迹 222"/>
              <p14:cNvContentPartPr/>
              <p14:nvPr/>
            </p14:nvContentPartPr>
            <p14:xfrm>
              <a:off x="3857375" y="5143500"/>
              <a:ext cx="98762" cy="253791"/>
            </p14:xfrm>
          </p:contentPart>
        </mc:Choice>
        <mc:Fallback xmlns="">
          <p:pic>
            <p:nvPicPr>
              <p:cNvPr id="223" name="墨迹 222"/>
            </p:nvPicPr>
            <p:blipFill>
              <a:blip r:embed="rId417"/>
            </p:blipFill>
            <p:spPr>
              <a:xfrm>
                <a:off x="3857375" y="5143500"/>
                <a:ext cx="98762" cy="253791"/>
              </a:xfrm>
              <a:prstGeom prst="rect"/>
            </p:spPr>
          </p:pic>
        </mc:Fallback>
      </mc:AlternateContent>
      <mc:AlternateContent xmlns:mc="http://schemas.openxmlformats.org/markup-compatibility/2006" xmlns:p14="http://schemas.microsoft.com/office/powerpoint/2010/main">
        <mc:Choice Requires="p14">
          <p:contentPart r:id="rId418" p14:bwMode="auto">
            <p14:nvContentPartPr>
              <p14:cNvPr id="224" name="墨迹 223"/>
              <p14:cNvContentPartPr/>
              <p14:nvPr/>
            </p14:nvContentPartPr>
            <p14:xfrm>
              <a:off x="3499008" y="5470608"/>
              <a:ext cx="378119" cy="11280"/>
            </p14:xfrm>
          </p:contentPart>
        </mc:Choice>
        <mc:Fallback xmlns="">
          <p:pic>
            <p:nvPicPr>
              <p:cNvPr id="224" name="墨迹 223"/>
            </p:nvPicPr>
            <p:blipFill>
              <a:blip r:embed="rId419"/>
            </p:blipFill>
            <p:spPr>
              <a:xfrm>
                <a:off x="3499008" y="5470608"/>
                <a:ext cx="378119" cy="11280"/>
              </a:xfrm>
              <a:prstGeom prst="rect"/>
            </p:spPr>
          </p:pic>
        </mc:Fallback>
      </mc:AlternateContent>
      <mc:AlternateContent xmlns:mc="http://schemas.openxmlformats.org/markup-compatibility/2006" xmlns:p14="http://schemas.microsoft.com/office/powerpoint/2010/main">
        <mc:Choice Requires="p14">
          <p:contentPart r:id="rId420" p14:bwMode="auto">
            <p14:nvContentPartPr>
              <p14:cNvPr id="225" name="墨迹 224"/>
              <p14:cNvContentPartPr/>
              <p14:nvPr/>
            </p14:nvContentPartPr>
            <p14:xfrm>
              <a:off x="2816137" y="5617243"/>
              <a:ext cx="158020" cy="203033"/>
            </p14:xfrm>
          </p:contentPart>
        </mc:Choice>
        <mc:Fallback xmlns="">
          <p:pic>
            <p:nvPicPr>
              <p:cNvPr id="225" name="墨迹 224"/>
            </p:nvPicPr>
            <p:blipFill>
              <a:blip r:embed="rId421"/>
            </p:blipFill>
            <p:spPr>
              <a:xfrm>
                <a:off x="2816137" y="5617243"/>
                <a:ext cx="158020" cy="203033"/>
              </a:xfrm>
              <a:prstGeom prst="rect"/>
            </p:spPr>
          </p:pic>
        </mc:Fallback>
      </mc:AlternateContent>
      <mc:AlternateContent xmlns:mc="http://schemas.openxmlformats.org/markup-compatibility/2006" xmlns:p14="http://schemas.microsoft.com/office/powerpoint/2010/main">
        <mc:Choice Requires="p14">
          <p:contentPart r:id="rId422" p14:bwMode="auto">
            <p14:nvContentPartPr>
              <p14:cNvPr id="226" name="墨迹 225"/>
              <p14:cNvContentPartPr/>
              <p14:nvPr/>
            </p14:nvContentPartPr>
            <p14:xfrm>
              <a:off x="3058810" y="5639802"/>
              <a:ext cx="95941" cy="140995"/>
            </p14:xfrm>
          </p:contentPart>
        </mc:Choice>
        <mc:Fallback xmlns="">
          <p:pic>
            <p:nvPicPr>
              <p:cNvPr id="226" name="墨迹 225"/>
            </p:nvPicPr>
            <p:blipFill>
              <a:blip r:embed="rId423"/>
            </p:blipFill>
            <p:spPr>
              <a:xfrm>
                <a:off x="3058810" y="5639802"/>
                <a:ext cx="95941" cy="140995"/>
              </a:xfrm>
              <a:prstGeom prst="rect"/>
            </p:spPr>
          </p:pic>
        </mc:Fallback>
      </mc:AlternateContent>
      <mc:AlternateContent xmlns:mc="http://schemas.openxmlformats.org/markup-compatibility/2006" xmlns:p14="http://schemas.microsoft.com/office/powerpoint/2010/main">
        <mc:Choice Requires="p14">
          <p:contentPart r:id="rId424" p14:bwMode="auto">
            <p14:nvContentPartPr>
              <p14:cNvPr id="227" name="墨迹 226"/>
              <p14:cNvContentPartPr/>
              <p14:nvPr/>
            </p14:nvContentPartPr>
            <p14:xfrm>
              <a:off x="3177325" y="5673641"/>
              <a:ext cx="104406" cy="84597"/>
            </p14:xfrm>
          </p:contentPart>
        </mc:Choice>
        <mc:Fallback xmlns="">
          <p:pic>
            <p:nvPicPr>
              <p:cNvPr id="227" name="墨迹 226"/>
            </p:nvPicPr>
            <p:blipFill>
              <a:blip r:embed="rId425"/>
            </p:blipFill>
            <p:spPr>
              <a:xfrm>
                <a:off x="3177325" y="5673641"/>
                <a:ext cx="104406" cy="84597"/>
              </a:xfrm>
              <a:prstGeom prst="rect"/>
            </p:spPr>
          </p:pic>
        </mc:Fallback>
      </mc:AlternateContent>
      <mc:AlternateContent xmlns:mc="http://schemas.openxmlformats.org/markup-compatibility/2006" xmlns:p14="http://schemas.microsoft.com/office/powerpoint/2010/main">
        <mc:Choice Requires="p14">
          <p:contentPart r:id="rId426" p14:bwMode="auto">
            <p14:nvContentPartPr>
              <p14:cNvPr id="228" name="墨迹 227"/>
              <p14:cNvContentPartPr/>
              <p14:nvPr/>
            </p14:nvContentPartPr>
            <p14:xfrm>
              <a:off x="3245048" y="5639802"/>
              <a:ext cx="56436" cy="186114"/>
            </p14:xfrm>
          </p:contentPart>
        </mc:Choice>
        <mc:Fallback xmlns="">
          <p:pic>
            <p:nvPicPr>
              <p:cNvPr id="228" name="墨迹 227"/>
            </p:nvPicPr>
            <p:blipFill>
              <a:blip r:embed="rId427"/>
            </p:blipFill>
            <p:spPr>
              <a:xfrm>
                <a:off x="3245048" y="5639802"/>
                <a:ext cx="56436" cy="186114"/>
              </a:xfrm>
              <a:prstGeom prst="rect"/>
            </p:spPr>
          </p:pic>
        </mc:Fallback>
      </mc:AlternateContent>
      <mc:AlternateContent xmlns:mc="http://schemas.openxmlformats.org/markup-compatibility/2006" xmlns:p14="http://schemas.microsoft.com/office/powerpoint/2010/main">
        <mc:Choice Requires="p14">
          <p:contentPart r:id="rId428" p14:bwMode="auto">
            <p14:nvContentPartPr>
              <p14:cNvPr id="229" name="墨迹 228"/>
              <p14:cNvContentPartPr/>
              <p14:nvPr/>
            </p14:nvContentPartPr>
            <p14:xfrm>
              <a:off x="3307127" y="5668001"/>
              <a:ext cx="152376" cy="177654"/>
            </p14:xfrm>
          </p:contentPart>
        </mc:Choice>
        <mc:Fallback xmlns="">
          <p:pic>
            <p:nvPicPr>
              <p:cNvPr id="229" name="墨迹 228"/>
            </p:nvPicPr>
            <p:blipFill>
              <a:blip r:embed="rId429"/>
            </p:blipFill>
            <p:spPr>
              <a:xfrm>
                <a:off x="3307127" y="5668001"/>
                <a:ext cx="152376" cy="177654"/>
              </a:xfrm>
              <a:prstGeom prst="rect"/>
            </p:spPr>
          </p:pic>
        </mc:Fallback>
      </mc:AlternateContent>
      <mc:AlternateContent xmlns:mc="http://schemas.openxmlformats.org/markup-compatibility/2006" xmlns:p14="http://schemas.microsoft.com/office/powerpoint/2010/main">
        <mc:Choice Requires="p14">
          <p:contentPart r:id="rId430" p14:bwMode="auto">
            <p14:nvContentPartPr>
              <p14:cNvPr id="230" name="墨迹 229"/>
              <p14:cNvContentPartPr/>
              <p14:nvPr/>
            </p14:nvContentPartPr>
            <p14:xfrm>
              <a:off x="3501830" y="5639802"/>
              <a:ext cx="110050" cy="205853"/>
            </p14:xfrm>
          </p:contentPart>
        </mc:Choice>
        <mc:Fallback xmlns="">
          <p:pic>
            <p:nvPicPr>
              <p:cNvPr id="230" name="墨迹 229"/>
            </p:nvPicPr>
            <p:blipFill>
              <a:blip r:embed="rId431"/>
            </p:blipFill>
            <p:spPr>
              <a:xfrm>
                <a:off x="3501830" y="5639802"/>
                <a:ext cx="110050" cy="205853"/>
              </a:xfrm>
              <a:prstGeom prst="rect"/>
            </p:spPr>
          </p:pic>
        </mc:Fallback>
      </mc:AlternateContent>
      <mc:AlternateContent xmlns:mc="http://schemas.openxmlformats.org/markup-compatibility/2006" xmlns:p14="http://schemas.microsoft.com/office/powerpoint/2010/main">
        <mc:Choice Requires="p14">
          <p:contentPart r:id="rId432" p14:bwMode="auto">
            <p14:nvContentPartPr>
              <p14:cNvPr id="231" name="墨迹 230"/>
              <p14:cNvContentPartPr/>
              <p14:nvPr/>
            </p14:nvContentPartPr>
            <p14:xfrm>
              <a:off x="3927919" y="5408570"/>
              <a:ext cx="124158" cy="36659"/>
            </p14:xfrm>
          </p:contentPart>
        </mc:Choice>
        <mc:Fallback xmlns="">
          <p:pic>
            <p:nvPicPr>
              <p:cNvPr id="231" name="墨迹 230"/>
            </p:nvPicPr>
            <p:blipFill>
              <a:blip r:embed="rId433"/>
            </p:blipFill>
            <p:spPr>
              <a:xfrm>
                <a:off x="3927919" y="5408570"/>
                <a:ext cx="124158" cy="36659"/>
              </a:xfrm>
              <a:prstGeom prst="rect"/>
            </p:spPr>
          </p:pic>
        </mc:Fallback>
      </mc:AlternateContent>
      <mc:AlternateContent xmlns:mc="http://schemas.openxmlformats.org/markup-compatibility/2006" xmlns:p14="http://schemas.microsoft.com/office/powerpoint/2010/main">
        <mc:Choice Requires="p14">
          <p:contentPart r:id="rId434" p14:bwMode="auto">
            <p14:nvContentPartPr>
              <p14:cNvPr id="232" name="墨迹 231"/>
              <p14:cNvContentPartPr/>
              <p14:nvPr/>
            </p14:nvContentPartPr>
            <p14:xfrm>
              <a:off x="3888414" y="5532646"/>
              <a:ext cx="160842" cy="25379"/>
            </p14:xfrm>
          </p:contentPart>
        </mc:Choice>
        <mc:Fallback xmlns="">
          <p:pic>
            <p:nvPicPr>
              <p:cNvPr id="232" name="墨迹 231"/>
            </p:nvPicPr>
            <p:blipFill>
              <a:blip r:embed="rId435"/>
            </p:blipFill>
            <p:spPr>
              <a:xfrm>
                <a:off x="3888414" y="5532646"/>
                <a:ext cx="160842" cy="25379"/>
              </a:xfrm>
              <a:prstGeom prst="rect"/>
            </p:spPr>
          </p:pic>
        </mc:Fallback>
      </mc:AlternateContent>
      <mc:AlternateContent xmlns:mc="http://schemas.openxmlformats.org/markup-compatibility/2006" xmlns:p14="http://schemas.microsoft.com/office/powerpoint/2010/main">
        <mc:Choice Requires="p14">
          <p:contentPart r:id="rId436" p14:bwMode="auto">
            <p14:nvContentPartPr>
              <p14:cNvPr id="233" name="墨迹 232"/>
              <p14:cNvContentPartPr/>
              <p14:nvPr/>
            </p14:nvContentPartPr>
            <p14:xfrm>
              <a:off x="4148018" y="5510087"/>
              <a:ext cx="996089" cy="22559"/>
            </p14:xfrm>
          </p:contentPart>
        </mc:Choice>
        <mc:Fallback xmlns="">
          <p:pic>
            <p:nvPicPr>
              <p:cNvPr id="233" name="墨迹 232"/>
            </p:nvPicPr>
            <p:blipFill>
              <a:blip r:embed="rId437"/>
            </p:blipFill>
            <p:spPr>
              <a:xfrm>
                <a:off x="4148018" y="5510087"/>
                <a:ext cx="996089" cy="22559"/>
              </a:xfrm>
              <a:prstGeom prst="rect"/>
            </p:spPr>
          </p:pic>
        </mc:Fallback>
      </mc:AlternateContent>
      <mc:AlternateContent xmlns:mc="http://schemas.openxmlformats.org/markup-compatibility/2006" xmlns:p14="http://schemas.microsoft.com/office/powerpoint/2010/main">
        <mc:Choice Requires="p14">
          <p:contentPart r:id="rId438" p14:bwMode="auto">
            <p14:nvContentPartPr>
              <p14:cNvPr id="234" name="墨迹 233"/>
              <p14:cNvContentPartPr/>
              <p14:nvPr/>
            </p14:nvContentPartPr>
            <p14:xfrm>
              <a:off x="4424552" y="5166059"/>
              <a:ext cx="73367" cy="301729"/>
            </p14:xfrm>
          </p:contentPart>
        </mc:Choice>
        <mc:Fallback xmlns="">
          <p:pic>
            <p:nvPicPr>
              <p:cNvPr id="234" name="墨迹 233"/>
            </p:nvPicPr>
            <p:blipFill>
              <a:blip r:embed="rId439"/>
            </p:blipFill>
            <p:spPr>
              <a:xfrm>
                <a:off x="4424552" y="5166059"/>
                <a:ext cx="73367" cy="301729"/>
              </a:xfrm>
              <a:prstGeom prst="rect"/>
            </p:spPr>
          </p:pic>
        </mc:Fallback>
      </mc:AlternateContent>
      <mc:AlternateContent xmlns:mc="http://schemas.openxmlformats.org/markup-compatibility/2006" xmlns:p14="http://schemas.microsoft.com/office/powerpoint/2010/main">
        <mc:Choice Requires="p14">
          <p:contentPart r:id="rId440" p14:bwMode="auto">
            <p14:nvContentPartPr>
              <p14:cNvPr id="235" name="墨迹 234"/>
              <p14:cNvContentPartPr/>
              <p14:nvPr/>
            </p14:nvContentPartPr>
            <p14:xfrm>
              <a:off x="4554354" y="5261935"/>
              <a:ext cx="84654" cy="146635"/>
            </p14:xfrm>
          </p:contentPart>
        </mc:Choice>
        <mc:Fallback xmlns="">
          <p:pic>
            <p:nvPicPr>
              <p:cNvPr id="235" name="墨迹 234"/>
            </p:nvPicPr>
            <p:blipFill>
              <a:blip r:embed="rId441"/>
            </p:blipFill>
            <p:spPr>
              <a:xfrm>
                <a:off x="4554354" y="5261935"/>
                <a:ext cx="84654" cy="146635"/>
              </a:xfrm>
              <a:prstGeom prst="rect"/>
            </p:spPr>
          </p:pic>
        </mc:Fallback>
      </mc:AlternateContent>
      <mc:AlternateContent xmlns:mc="http://schemas.openxmlformats.org/markup-compatibility/2006" xmlns:p14="http://schemas.microsoft.com/office/powerpoint/2010/main">
        <mc:Choice Requires="p14">
          <p:contentPart r:id="rId442" p14:bwMode="auto">
            <p14:nvContentPartPr>
              <p14:cNvPr id="236" name="墨迹 235"/>
              <p14:cNvContentPartPr/>
              <p14:nvPr/>
            </p14:nvContentPartPr>
            <p14:xfrm>
              <a:off x="4684156" y="5137860"/>
              <a:ext cx="126981" cy="16919"/>
            </p14:xfrm>
          </p:contentPart>
        </mc:Choice>
        <mc:Fallback xmlns="">
          <p:pic>
            <p:nvPicPr>
              <p:cNvPr id="236" name="墨迹 235"/>
            </p:nvPicPr>
            <p:blipFill>
              <a:blip r:embed="rId443"/>
            </p:blipFill>
            <p:spPr>
              <a:xfrm>
                <a:off x="4684156" y="5137860"/>
                <a:ext cx="126981" cy="16919"/>
              </a:xfrm>
              <a:prstGeom prst="rect"/>
            </p:spPr>
          </p:pic>
        </mc:Fallback>
      </mc:AlternateContent>
      <mc:AlternateContent xmlns:mc="http://schemas.openxmlformats.org/markup-compatibility/2006" xmlns:p14="http://schemas.microsoft.com/office/powerpoint/2010/main">
        <mc:Choice Requires="p14">
          <p:contentPart r:id="rId444" p14:bwMode="auto">
            <p14:nvContentPartPr>
              <p14:cNvPr id="237" name="墨迹 236"/>
              <p14:cNvContentPartPr/>
              <p14:nvPr/>
            </p14:nvContentPartPr>
            <p14:xfrm>
              <a:off x="4836533" y="5047623"/>
              <a:ext cx="87475" cy="95877"/>
            </p14:xfrm>
          </p:contentPart>
        </mc:Choice>
        <mc:Fallback xmlns="">
          <p:pic>
            <p:nvPicPr>
              <p:cNvPr id="237" name="墨迹 236"/>
            </p:nvPicPr>
            <p:blipFill>
              <a:blip r:embed="rId445"/>
            </p:blipFill>
            <p:spPr>
              <a:xfrm>
                <a:off x="4836533" y="5047623"/>
                <a:ext cx="87475" cy="95877"/>
              </a:xfrm>
              <a:prstGeom prst="rect"/>
            </p:spPr>
          </p:pic>
        </mc:Fallback>
      </mc:AlternateContent>
      <mc:AlternateContent xmlns:mc="http://schemas.openxmlformats.org/markup-compatibility/2006" xmlns:p14="http://schemas.microsoft.com/office/powerpoint/2010/main">
        <mc:Choice Requires="p14">
          <p:contentPart r:id="rId446" p14:bwMode="auto">
            <p14:nvContentPartPr>
              <p14:cNvPr id="238" name="墨迹 237"/>
              <p14:cNvContentPartPr/>
              <p14:nvPr/>
            </p14:nvContentPartPr>
            <p14:xfrm>
              <a:off x="4782919" y="5070182"/>
              <a:ext cx="149554" cy="174834"/>
            </p14:xfrm>
          </p:contentPart>
        </mc:Choice>
        <mc:Fallback xmlns="">
          <p:pic>
            <p:nvPicPr>
              <p:cNvPr id="238" name="墨迹 237"/>
            </p:nvPicPr>
            <p:blipFill>
              <a:blip r:embed="rId447"/>
            </p:blipFill>
            <p:spPr>
              <a:xfrm>
                <a:off x="4782919" y="5070182"/>
                <a:ext cx="149554" cy="174834"/>
              </a:xfrm>
              <a:prstGeom prst="rect"/>
            </p:spPr>
          </p:pic>
        </mc:Fallback>
      </mc:AlternateContent>
      <mc:AlternateContent xmlns:mc="http://schemas.openxmlformats.org/markup-compatibility/2006" xmlns:p14="http://schemas.microsoft.com/office/powerpoint/2010/main">
        <mc:Choice Requires="p14">
          <p:contentPart r:id="rId448" p14:bwMode="auto">
            <p14:nvContentPartPr>
              <p14:cNvPr id="239" name="墨迹 238"/>
              <p14:cNvContentPartPr/>
              <p14:nvPr/>
            </p14:nvContentPartPr>
            <p14:xfrm>
              <a:off x="4859107" y="5199898"/>
              <a:ext cx="31040" cy="64857"/>
            </p14:xfrm>
          </p:contentPart>
        </mc:Choice>
        <mc:Fallback xmlns="">
          <p:pic>
            <p:nvPicPr>
              <p:cNvPr id="239" name="墨迹 238"/>
            </p:nvPicPr>
            <p:blipFill>
              <a:blip r:embed="rId449"/>
            </p:blipFill>
            <p:spPr>
              <a:xfrm>
                <a:off x="4859107" y="5199898"/>
                <a:ext cx="31040" cy="64857"/>
              </a:xfrm>
              <a:prstGeom prst="rect"/>
            </p:spPr>
          </p:pic>
        </mc:Fallback>
      </mc:AlternateContent>
      <mc:AlternateContent xmlns:mc="http://schemas.openxmlformats.org/markup-compatibility/2006" xmlns:p14="http://schemas.microsoft.com/office/powerpoint/2010/main">
        <mc:Choice Requires="p14">
          <p:contentPart r:id="rId450" p14:bwMode="auto">
            <p14:nvContentPartPr>
              <p14:cNvPr id="240" name="墨迹 239"/>
              <p14:cNvContentPartPr/>
              <p14:nvPr/>
            </p14:nvContentPartPr>
            <p14:xfrm>
              <a:off x="4988909" y="5070182"/>
              <a:ext cx="110049" cy="101517"/>
            </p14:xfrm>
          </p:contentPart>
        </mc:Choice>
        <mc:Fallback xmlns="">
          <p:pic>
            <p:nvPicPr>
              <p:cNvPr id="240" name="墨迹 239"/>
            </p:nvPicPr>
            <p:blipFill>
              <a:blip r:embed="rId451"/>
            </p:blipFill>
            <p:spPr>
              <a:xfrm>
                <a:off x="4988909" y="5070182"/>
                <a:ext cx="110049" cy="101517"/>
              </a:xfrm>
              <a:prstGeom prst="rect"/>
            </p:spPr>
          </p:pic>
        </mc:Fallback>
      </mc:AlternateContent>
      <mc:AlternateContent xmlns:mc="http://schemas.openxmlformats.org/markup-compatibility/2006" xmlns:p14="http://schemas.microsoft.com/office/powerpoint/2010/main">
        <mc:Choice Requires="p14">
          <p:contentPart r:id="rId452" p14:bwMode="auto">
            <p14:nvContentPartPr>
              <p14:cNvPr id="241" name="墨迹 240"/>
              <p14:cNvContentPartPr/>
              <p14:nvPr/>
            </p14:nvContentPartPr>
            <p14:xfrm>
              <a:off x="4912721" y="5267575"/>
              <a:ext cx="166485" cy="183294"/>
            </p14:xfrm>
          </p:contentPart>
        </mc:Choice>
        <mc:Fallback xmlns="">
          <p:pic>
            <p:nvPicPr>
              <p:cNvPr id="241" name="墨迹 240"/>
            </p:nvPicPr>
            <p:blipFill>
              <a:blip r:embed="rId453"/>
            </p:blipFill>
            <p:spPr>
              <a:xfrm>
                <a:off x="4912721" y="5267575"/>
                <a:ext cx="166485" cy="183294"/>
              </a:xfrm>
              <a:prstGeom prst="rect"/>
            </p:spPr>
          </p:pic>
        </mc:Fallback>
      </mc:AlternateContent>
      <mc:AlternateContent xmlns:mc="http://schemas.openxmlformats.org/markup-compatibility/2006" xmlns:p14="http://schemas.microsoft.com/office/powerpoint/2010/main">
        <mc:Choice Requires="p14">
          <p:contentPart r:id="rId454" p14:bwMode="auto">
            <p14:nvContentPartPr>
              <p14:cNvPr id="242" name="墨迹 241"/>
              <p14:cNvContentPartPr/>
              <p14:nvPr/>
            </p14:nvContentPartPr>
            <p14:xfrm>
              <a:off x="4938117" y="5273215"/>
              <a:ext cx="93118" cy="180474"/>
            </p14:xfrm>
          </p:contentPart>
        </mc:Choice>
        <mc:Fallback xmlns="">
          <p:pic>
            <p:nvPicPr>
              <p:cNvPr id="242" name="墨迹 241"/>
            </p:nvPicPr>
            <p:blipFill>
              <a:blip r:embed="rId455"/>
            </p:blipFill>
            <p:spPr>
              <a:xfrm>
                <a:off x="4938117" y="5273215"/>
                <a:ext cx="93118" cy="180474"/>
              </a:xfrm>
              <a:prstGeom prst="rect"/>
            </p:spPr>
          </p:pic>
        </mc:Fallback>
      </mc:AlternateContent>
      <mc:AlternateContent xmlns:mc="http://schemas.openxmlformats.org/markup-compatibility/2006" xmlns:p14="http://schemas.microsoft.com/office/powerpoint/2010/main">
        <mc:Choice Requires="p14">
          <p:contentPart r:id="rId456" p14:bwMode="auto">
            <p14:nvContentPartPr>
              <p14:cNvPr id="243" name="墨迹 242"/>
              <p14:cNvContentPartPr/>
              <p14:nvPr/>
            </p14:nvContentPartPr>
            <p14:xfrm>
              <a:off x="5087671" y="5182978"/>
              <a:ext cx="110049" cy="267891"/>
            </p14:xfrm>
          </p:contentPart>
        </mc:Choice>
        <mc:Fallback xmlns="">
          <p:pic>
            <p:nvPicPr>
              <p:cNvPr id="243" name="墨迹 242"/>
            </p:nvPicPr>
            <p:blipFill>
              <a:blip r:embed="rId457"/>
            </p:blipFill>
            <p:spPr>
              <a:xfrm>
                <a:off x="5087671" y="5182978"/>
                <a:ext cx="110049" cy="267891"/>
              </a:xfrm>
              <a:prstGeom prst="rect"/>
            </p:spPr>
          </p:pic>
        </mc:Fallback>
      </mc:AlternateContent>
      <mc:AlternateContent xmlns:mc="http://schemas.openxmlformats.org/markup-compatibility/2006" xmlns:p14="http://schemas.microsoft.com/office/powerpoint/2010/main">
        <mc:Choice Requires="p14">
          <p:contentPart r:id="rId458" p14:bwMode="auto">
            <p14:nvContentPartPr>
              <p14:cNvPr id="244" name="墨迹 243"/>
              <p14:cNvContentPartPr/>
              <p14:nvPr/>
            </p14:nvContentPartPr>
            <p14:xfrm>
              <a:off x="5209007" y="5267575"/>
              <a:ext cx="101584" cy="180474"/>
            </p14:xfrm>
          </p:contentPart>
        </mc:Choice>
        <mc:Fallback xmlns="">
          <p:pic>
            <p:nvPicPr>
              <p:cNvPr id="244" name="墨迹 243"/>
            </p:nvPicPr>
            <p:blipFill>
              <a:blip r:embed="rId459"/>
            </p:blipFill>
            <p:spPr>
              <a:xfrm>
                <a:off x="5209007" y="5267575"/>
                <a:ext cx="101584" cy="180474"/>
              </a:xfrm>
              <a:prstGeom prst="rect"/>
            </p:spPr>
          </p:pic>
        </mc:Fallback>
      </mc:AlternateContent>
      <mc:AlternateContent xmlns:mc="http://schemas.openxmlformats.org/markup-compatibility/2006" xmlns:p14="http://schemas.microsoft.com/office/powerpoint/2010/main">
        <mc:Choice Requires="p14">
          <p:contentPart r:id="rId460" p14:bwMode="auto">
            <p14:nvContentPartPr>
              <p14:cNvPr id="245" name="墨迹 244"/>
              <p14:cNvContentPartPr/>
              <p14:nvPr/>
            </p14:nvContentPartPr>
            <p14:xfrm>
              <a:off x="5372671" y="5120940"/>
              <a:ext cx="79010" cy="36659"/>
            </p14:xfrm>
          </p:contentPart>
        </mc:Choice>
        <mc:Fallback xmlns="">
          <p:pic>
            <p:nvPicPr>
              <p:cNvPr id="245" name="墨迹 244"/>
            </p:nvPicPr>
            <p:blipFill>
              <a:blip r:embed="rId461"/>
            </p:blipFill>
            <p:spPr>
              <a:xfrm>
                <a:off x="5372671" y="5120940"/>
                <a:ext cx="79010" cy="36659"/>
              </a:xfrm>
              <a:prstGeom prst="rect"/>
            </p:spPr>
          </p:pic>
        </mc:Fallback>
      </mc:AlternateContent>
      <mc:AlternateContent xmlns:mc="http://schemas.openxmlformats.org/markup-compatibility/2006" xmlns:p14="http://schemas.microsoft.com/office/powerpoint/2010/main">
        <mc:Choice Requires="p14">
          <p:contentPart r:id="rId462" p14:bwMode="auto">
            <p14:nvContentPartPr>
              <p14:cNvPr id="246" name="墨迹 245"/>
              <p14:cNvContentPartPr/>
              <p14:nvPr/>
            </p14:nvContentPartPr>
            <p14:xfrm>
              <a:off x="5437572" y="5075822"/>
              <a:ext cx="93119" cy="172013"/>
            </p14:xfrm>
          </p:contentPart>
        </mc:Choice>
        <mc:Fallback xmlns="">
          <p:pic>
            <p:nvPicPr>
              <p:cNvPr id="246" name="墨迹 245"/>
            </p:nvPicPr>
            <p:blipFill>
              <a:blip r:embed="rId463"/>
            </p:blipFill>
            <p:spPr>
              <a:xfrm>
                <a:off x="5437572" y="5075822"/>
                <a:ext cx="93119" cy="172013"/>
              </a:xfrm>
              <a:prstGeom prst="rect"/>
            </p:spPr>
          </p:pic>
        </mc:Fallback>
      </mc:AlternateContent>
      <mc:AlternateContent xmlns:mc="http://schemas.openxmlformats.org/markup-compatibility/2006" xmlns:p14="http://schemas.microsoft.com/office/powerpoint/2010/main">
        <mc:Choice Requires="p14">
          <p:contentPart r:id="rId464" p14:bwMode="auto">
            <p14:nvContentPartPr>
              <p14:cNvPr id="247" name="墨迹 246"/>
              <p14:cNvContentPartPr/>
              <p14:nvPr/>
            </p14:nvContentPartPr>
            <p14:xfrm>
              <a:off x="5547621" y="5182978"/>
              <a:ext cx="36683" cy="50758"/>
            </p14:xfrm>
          </p:contentPart>
        </mc:Choice>
        <mc:Fallback xmlns="">
          <p:pic>
            <p:nvPicPr>
              <p:cNvPr id="247" name="墨迹 246"/>
            </p:nvPicPr>
            <p:blipFill>
              <a:blip r:embed="rId465"/>
            </p:blipFill>
            <p:spPr>
              <a:xfrm>
                <a:off x="5547621" y="5182978"/>
                <a:ext cx="36683" cy="50758"/>
              </a:xfrm>
              <a:prstGeom prst="rect"/>
            </p:spPr>
          </p:pic>
        </mc:Fallback>
      </mc:AlternateContent>
      <mc:AlternateContent xmlns:mc="http://schemas.openxmlformats.org/markup-compatibility/2006" xmlns:p14="http://schemas.microsoft.com/office/powerpoint/2010/main">
        <mc:Choice Requires="p14">
          <p:contentPart r:id="rId466" p14:bwMode="auto">
            <p14:nvContentPartPr>
              <p14:cNvPr id="248" name="墨迹 247"/>
              <p14:cNvContentPartPr/>
              <p14:nvPr/>
            </p14:nvContentPartPr>
            <p14:xfrm>
              <a:off x="5620988" y="5081462"/>
              <a:ext cx="73366" cy="245331"/>
            </p14:xfrm>
          </p:contentPart>
        </mc:Choice>
        <mc:Fallback xmlns="">
          <p:pic>
            <p:nvPicPr>
              <p:cNvPr id="248" name="墨迹 247"/>
            </p:nvPicPr>
            <p:blipFill>
              <a:blip r:embed="rId467"/>
            </p:blipFill>
            <p:spPr>
              <a:xfrm>
                <a:off x="5620988" y="5081462"/>
                <a:ext cx="73366" cy="245331"/>
              </a:xfrm>
              <a:prstGeom prst="rect"/>
            </p:spPr>
          </p:pic>
        </mc:Fallback>
      </mc:AlternateContent>
      <mc:AlternateContent xmlns:mc="http://schemas.openxmlformats.org/markup-compatibility/2006" xmlns:p14="http://schemas.microsoft.com/office/powerpoint/2010/main">
        <mc:Choice Requires="p14">
          <p:contentPart r:id="rId468" p14:bwMode="auto">
            <p14:nvContentPartPr>
              <p14:cNvPr id="249" name="墨迹 248"/>
              <p14:cNvContentPartPr/>
              <p14:nvPr/>
            </p14:nvContentPartPr>
            <p14:xfrm>
              <a:off x="5118711" y="5521366"/>
              <a:ext cx="519207" cy="33839"/>
            </p14:xfrm>
          </p:contentPart>
        </mc:Choice>
        <mc:Fallback xmlns="">
          <p:pic>
            <p:nvPicPr>
              <p:cNvPr id="249" name="墨迹 248"/>
            </p:nvPicPr>
            <p:blipFill>
              <a:blip r:embed="rId469"/>
            </p:blipFill>
            <p:spPr>
              <a:xfrm>
                <a:off x="5118711" y="5521366"/>
                <a:ext cx="519207" cy="33839"/>
              </a:xfrm>
              <a:prstGeom prst="rect"/>
            </p:spPr>
          </p:pic>
        </mc:Fallback>
      </mc:AlternateContent>
      <mc:AlternateContent xmlns:mc="http://schemas.openxmlformats.org/markup-compatibility/2006" xmlns:p14="http://schemas.microsoft.com/office/powerpoint/2010/main">
        <mc:Choice Requires="p14">
          <p:contentPart r:id="rId470" p14:bwMode="auto">
            <p14:nvContentPartPr>
              <p14:cNvPr id="250" name="墨迹 249"/>
              <p14:cNvContentPartPr/>
              <p14:nvPr/>
            </p14:nvContentPartPr>
            <p14:xfrm>
              <a:off x="4701087" y="5662361"/>
              <a:ext cx="118515" cy="124076"/>
            </p14:xfrm>
          </p:contentPart>
        </mc:Choice>
        <mc:Fallback xmlns="">
          <p:pic>
            <p:nvPicPr>
              <p:cNvPr id="250" name="墨迹 249"/>
            </p:nvPicPr>
            <p:blipFill>
              <a:blip r:embed="rId471"/>
            </p:blipFill>
            <p:spPr>
              <a:xfrm>
                <a:off x="4701087" y="5662361"/>
                <a:ext cx="118515" cy="124076"/>
              </a:xfrm>
              <a:prstGeom prst="rect"/>
            </p:spPr>
          </p:pic>
        </mc:Fallback>
      </mc:AlternateContent>
      <mc:AlternateContent xmlns:mc="http://schemas.openxmlformats.org/markup-compatibility/2006" xmlns:p14="http://schemas.microsoft.com/office/powerpoint/2010/main">
        <mc:Choice Requires="p14">
          <p:contentPart r:id="rId472" p14:bwMode="auto">
            <p14:nvContentPartPr>
              <p14:cNvPr id="251" name="墨迹 250"/>
              <p14:cNvContentPartPr/>
              <p14:nvPr/>
            </p14:nvContentPartPr>
            <p14:xfrm>
              <a:off x="4870394" y="5707480"/>
              <a:ext cx="59257" cy="50758"/>
            </p14:xfrm>
          </p:contentPart>
        </mc:Choice>
        <mc:Fallback xmlns="">
          <p:pic>
            <p:nvPicPr>
              <p:cNvPr id="251" name="墨迹 250"/>
            </p:nvPicPr>
            <p:blipFill>
              <a:blip r:embed="rId473"/>
            </p:blipFill>
            <p:spPr>
              <a:xfrm>
                <a:off x="4870394" y="5707480"/>
                <a:ext cx="59257" cy="50758"/>
              </a:xfrm>
              <a:prstGeom prst="rect"/>
            </p:spPr>
          </p:pic>
        </mc:Fallback>
      </mc:AlternateContent>
      <mc:AlternateContent xmlns:mc="http://schemas.openxmlformats.org/markup-compatibility/2006" xmlns:p14="http://schemas.microsoft.com/office/powerpoint/2010/main">
        <mc:Choice Requires="p14">
          <p:contentPart r:id="rId474" p14:bwMode="auto">
            <p14:nvContentPartPr>
              <p14:cNvPr id="252" name="墨迹 251"/>
              <p14:cNvContentPartPr/>
              <p14:nvPr/>
            </p14:nvContentPartPr>
            <p14:xfrm>
              <a:off x="4943760" y="5662361"/>
              <a:ext cx="79010" cy="287631"/>
            </p14:xfrm>
          </p:contentPart>
        </mc:Choice>
        <mc:Fallback xmlns="">
          <p:pic>
            <p:nvPicPr>
              <p:cNvPr id="252" name="墨迹 251"/>
            </p:nvPicPr>
            <p:blipFill>
              <a:blip r:embed="rId475"/>
            </p:blipFill>
            <p:spPr>
              <a:xfrm>
                <a:off x="4943760" y="5662361"/>
                <a:ext cx="79010" cy="287631"/>
              </a:xfrm>
              <a:prstGeom prst="rect"/>
            </p:spPr>
          </p:pic>
        </mc:Fallback>
      </mc:AlternateContent>
      <mc:AlternateContent xmlns:mc="http://schemas.openxmlformats.org/markup-compatibility/2006" xmlns:p14="http://schemas.microsoft.com/office/powerpoint/2010/main">
        <mc:Choice Requires="p14">
          <p:contentPart r:id="rId476" p14:bwMode="auto">
            <p14:nvContentPartPr>
              <p14:cNvPr id="253" name="墨迹 252"/>
              <p14:cNvContentPartPr/>
              <p14:nvPr/>
            </p14:nvContentPartPr>
            <p14:xfrm>
              <a:off x="5592770" y="5493167"/>
              <a:ext cx="163663" cy="47939"/>
            </p14:xfrm>
          </p:contentPart>
        </mc:Choice>
        <mc:Fallback xmlns="">
          <p:pic>
            <p:nvPicPr>
              <p:cNvPr id="253" name="墨迹 252"/>
            </p:nvPicPr>
            <p:blipFill>
              <a:blip r:embed="rId477"/>
            </p:blipFill>
            <p:spPr>
              <a:xfrm>
                <a:off x="5592770" y="5493167"/>
                <a:ext cx="163663" cy="47939"/>
              </a:xfrm>
              <a:prstGeom prst="rect"/>
            </p:spPr>
          </p:pic>
        </mc:Fallback>
      </mc:AlternateContent>
      <mc:AlternateContent xmlns:mc="http://schemas.openxmlformats.org/markup-compatibility/2006" xmlns:p14="http://schemas.microsoft.com/office/powerpoint/2010/main">
        <mc:Choice Requires="p14">
          <p:contentPart r:id="rId478" p14:bwMode="auto">
            <p14:nvContentPartPr>
              <p14:cNvPr id="254" name="墨迹 253"/>
              <p14:cNvContentPartPr/>
              <p14:nvPr/>
            </p14:nvContentPartPr>
            <p14:xfrm>
              <a:off x="5558909" y="5628522"/>
              <a:ext cx="186237" cy="33839"/>
            </p14:xfrm>
          </p:contentPart>
        </mc:Choice>
        <mc:Fallback xmlns="">
          <p:pic>
            <p:nvPicPr>
              <p:cNvPr id="254" name="墨迹 253"/>
            </p:nvPicPr>
            <p:blipFill>
              <a:blip r:embed="rId479"/>
            </p:blipFill>
            <p:spPr>
              <a:xfrm>
                <a:off x="5558909" y="5628522"/>
                <a:ext cx="186237" cy="33839"/>
              </a:xfrm>
              <a:prstGeom prst="rect"/>
            </p:spPr>
          </p:pic>
        </mc:Fallback>
      </mc:AlternateContent>
      <mc:AlternateContent xmlns:mc="http://schemas.openxmlformats.org/markup-compatibility/2006" xmlns:p14="http://schemas.microsoft.com/office/powerpoint/2010/main">
        <mc:Choice Requires="p14">
          <p:contentPart r:id="rId480" p14:bwMode="auto">
            <p14:nvContentPartPr>
              <p14:cNvPr id="255" name="墨迹 254"/>
              <p14:cNvContentPartPr/>
              <p14:nvPr/>
            </p14:nvContentPartPr>
            <p14:xfrm>
              <a:off x="5815690" y="5464968"/>
              <a:ext cx="76189" cy="256612"/>
            </p14:xfrm>
          </p:contentPart>
        </mc:Choice>
        <mc:Fallback xmlns="">
          <p:pic>
            <p:nvPicPr>
              <p:cNvPr id="255" name="墨迹 254"/>
            </p:nvPicPr>
            <p:blipFill>
              <a:blip r:embed="rId481"/>
            </p:blipFill>
            <p:spPr>
              <a:xfrm>
                <a:off x="5815690" y="5464968"/>
                <a:ext cx="76189" cy="256612"/>
              </a:xfrm>
              <a:prstGeom prst="rect"/>
            </p:spPr>
          </p:pic>
        </mc:Fallback>
      </mc:AlternateContent>
      <mc:AlternateContent xmlns:mc="http://schemas.openxmlformats.org/markup-compatibility/2006" xmlns:p14="http://schemas.microsoft.com/office/powerpoint/2010/main">
        <mc:Choice Requires="p14">
          <p:contentPart r:id="rId482" p14:bwMode="auto">
            <p14:nvContentPartPr>
              <p14:cNvPr id="256" name="墨迹 255"/>
              <p14:cNvContentPartPr/>
              <p14:nvPr/>
            </p14:nvContentPartPr>
            <p14:xfrm>
              <a:off x="5959602" y="5532646"/>
              <a:ext cx="90297" cy="152275"/>
            </p14:xfrm>
          </p:contentPart>
        </mc:Choice>
        <mc:Fallback xmlns="">
          <p:pic>
            <p:nvPicPr>
              <p:cNvPr id="256" name="墨迹 255"/>
            </p:nvPicPr>
            <p:blipFill>
              <a:blip r:embed="rId483"/>
            </p:blipFill>
            <p:spPr>
              <a:xfrm>
                <a:off x="5959602" y="5532646"/>
                <a:ext cx="90297" cy="152275"/>
              </a:xfrm>
              <a:prstGeom prst="rect"/>
            </p:spPr>
          </p:pic>
        </mc:Fallback>
      </mc:AlternateContent>
      <mc:AlternateContent xmlns:mc="http://schemas.openxmlformats.org/markup-compatibility/2006" xmlns:p14="http://schemas.microsoft.com/office/powerpoint/2010/main">
        <mc:Choice Requires="p14">
          <p:contentPart r:id="rId484" p14:bwMode="auto">
            <p14:nvContentPartPr>
              <p14:cNvPr id="257" name="墨迹 256"/>
              <p14:cNvContentPartPr/>
              <p14:nvPr/>
            </p14:nvContentPartPr>
            <p14:xfrm>
              <a:off x="6078117" y="5363452"/>
              <a:ext cx="110049" cy="25379"/>
            </p14:xfrm>
          </p:contentPart>
        </mc:Choice>
        <mc:Fallback xmlns="">
          <p:pic>
            <p:nvPicPr>
              <p:cNvPr id="257" name="墨迹 256"/>
            </p:nvPicPr>
            <p:blipFill>
              <a:blip r:embed="rId485"/>
            </p:blipFill>
            <p:spPr>
              <a:xfrm>
                <a:off x="6078117" y="5363452"/>
                <a:ext cx="110049" cy="25379"/>
              </a:xfrm>
              <a:prstGeom prst="rect"/>
            </p:spPr>
          </p:pic>
        </mc:Fallback>
      </mc:AlternateContent>
      <mc:AlternateContent xmlns:mc="http://schemas.openxmlformats.org/markup-compatibility/2006" xmlns:p14="http://schemas.microsoft.com/office/powerpoint/2010/main">
        <mc:Choice Requires="p14">
          <p:contentPart r:id="rId486" p14:bwMode="auto">
            <p14:nvContentPartPr>
              <p14:cNvPr id="258" name="墨迹 257"/>
              <p14:cNvContentPartPr/>
              <p14:nvPr/>
            </p14:nvContentPartPr>
            <p14:xfrm>
              <a:off x="6188166" y="5261935"/>
              <a:ext cx="126980" cy="222772"/>
            </p14:xfrm>
          </p:contentPart>
        </mc:Choice>
        <mc:Fallback xmlns="">
          <p:pic>
            <p:nvPicPr>
              <p:cNvPr id="258" name="墨迹 257"/>
            </p:nvPicPr>
            <p:blipFill>
              <a:blip r:embed="rId487"/>
            </p:blipFill>
            <p:spPr>
              <a:xfrm>
                <a:off x="6188166" y="5261935"/>
                <a:ext cx="126980" cy="222772"/>
              </a:xfrm>
              <a:prstGeom prst="rect"/>
            </p:spPr>
          </p:pic>
        </mc:Fallback>
      </mc:AlternateContent>
      <mc:AlternateContent xmlns:mc="http://schemas.openxmlformats.org/markup-compatibility/2006" xmlns:p14="http://schemas.microsoft.com/office/powerpoint/2010/main">
        <mc:Choice Requires="p14">
          <p:contentPart r:id="rId488" p14:bwMode="auto">
            <p14:nvContentPartPr>
              <p14:cNvPr id="259" name="墨迹 258"/>
              <p14:cNvContentPartPr/>
              <p14:nvPr/>
            </p14:nvContentPartPr>
            <p14:xfrm>
              <a:off x="6298215" y="5425490"/>
              <a:ext cx="47971" cy="50758"/>
            </p14:xfrm>
          </p:contentPart>
        </mc:Choice>
        <mc:Fallback xmlns="">
          <p:pic>
            <p:nvPicPr>
              <p:cNvPr id="259" name="墨迹 258"/>
            </p:nvPicPr>
            <p:blipFill>
              <a:blip r:embed="rId489"/>
            </p:blipFill>
            <p:spPr>
              <a:xfrm>
                <a:off x="6298215" y="5425490"/>
                <a:ext cx="47971" cy="50758"/>
              </a:xfrm>
              <a:prstGeom prst="rect"/>
            </p:spPr>
          </p:pic>
        </mc:Fallback>
      </mc:AlternateContent>
      <mc:AlternateContent xmlns:mc="http://schemas.openxmlformats.org/markup-compatibility/2006" xmlns:p14="http://schemas.microsoft.com/office/powerpoint/2010/main">
        <mc:Choice Requires="p14">
          <p:contentPart r:id="rId490" p14:bwMode="auto">
            <p14:nvContentPartPr>
              <p14:cNvPr id="260" name="墨迹 259"/>
              <p14:cNvContentPartPr/>
              <p14:nvPr/>
            </p14:nvContentPartPr>
            <p14:xfrm>
              <a:off x="6380047" y="5261935"/>
              <a:ext cx="93118" cy="352488"/>
            </p14:xfrm>
          </p:contentPart>
        </mc:Choice>
        <mc:Fallback xmlns="">
          <p:pic>
            <p:nvPicPr>
              <p:cNvPr id="260" name="墨迹 259"/>
            </p:nvPicPr>
            <p:blipFill>
              <a:blip r:embed="rId491"/>
            </p:blipFill>
            <p:spPr>
              <a:xfrm>
                <a:off x="6380047" y="5261935"/>
                <a:ext cx="93118" cy="352488"/>
              </a:xfrm>
              <a:prstGeom prst="rect"/>
            </p:spPr>
          </p:pic>
        </mc:Fallback>
      </mc:AlternateContent>
      <mc:AlternateContent xmlns:mc="http://schemas.openxmlformats.org/markup-compatibility/2006" xmlns:p14="http://schemas.microsoft.com/office/powerpoint/2010/main">
        <mc:Choice Requires="p14">
          <p:contentPart r:id="rId492" p14:bwMode="auto">
            <p14:nvContentPartPr>
              <p14:cNvPr id="261" name="墨迹 260"/>
              <p14:cNvContentPartPr/>
              <p14:nvPr/>
            </p14:nvContentPartPr>
            <p14:xfrm>
              <a:off x="3098315" y="6147384"/>
              <a:ext cx="50792" cy="476563"/>
            </p14:xfrm>
          </p:contentPart>
        </mc:Choice>
        <mc:Fallback xmlns="">
          <p:pic>
            <p:nvPicPr>
              <p:cNvPr id="261" name="墨迹 260"/>
            </p:nvPicPr>
            <p:blipFill>
              <a:blip r:embed="rId493"/>
            </p:blipFill>
            <p:spPr>
              <a:xfrm>
                <a:off x="3098315" y="6147384"/>
                <a:ext cx="50792" cy="476563"/>
              </a:xfrm>
              <a:prstGeom prst="rect"/>
            </p:spPr>
          </p:pic>
        </mc:Fallback>
      </mc:AlternateContent>
      <mc:AlternateContent xmlns:mc="http://schemas.openxmlformats.org/markup-compatibility/2006" xmlns:p14="http://schemas.microsoft.com/office/powerpoint/2010/main">
        <mc:Choice Requires="p14">
          <p:contentPart r:id="rId494" p14:bwMode="auto">
            <p14:nvContentPartPr>
              <p14:cNvPr id="262" name="墨迹 261"/>
              <p14:cNvContentPartPr/>
              <p14:nvPr/>
            </p14:nvContentPartPr>
            <p14:xfrm>
              <a:off x="3109603" y="6277100"/>
              <a:ext cx="169306" cy="205853"/>
            </p14:xfrm>
          </p:contentPart>
        </mc:Choice>
        <mc:Fallback xmlns="">
          <p:pic>
            <p:nvPicPr>
              <p:cNvPr id="262" name="墨迹 261"/>
            </p:nvPicPr>
            <p:blipFill>
              <a:blip r:embed="rId495"/>
            </p:blipFill>
            <p:spPr>
              <a:xfrm>
                <a:off x="3109603" y="6277100"/>
                <a:ext cx="169306" cy="205853"/>
              </a:xfrm>
              <a:prstGeom prst="rect"/>
            </p:spPr>
          </p:pic>
        </mc:Fallback>
      </mc:AlternateContent>
      <mc:AlternateContent xmlns:mc="http://schemas.openxmlformats.org/markup-compatibility/2006" xmlns:p14="http://schemas.microsoft.com/office/powerpoint/2010/main">
        <mc:Choice Requires="p14">
          <p:contentPart r:id="rId496" p14:bwMode="auto">
            <p14:nvContentPartPr>
              <p14:cNvPr id="263" name="墨迹 262"/>
              <p14:cNvContentPartPr/>
              <p14:nvPr/>
            </p14:nvContentPartPr>
            <p14:xfrm>
              <a:off x="3267622" y="6389896"/>
              <a:ext cx="121337" cy="155094"/>
            </p14:xfrm>
          </p:contentPart>
        </mc:Choice>
        <mc:Fallback xmlns="">
          <p:pic>
            <p:nvPicPr>
              <p:cNvPr id="263" name="墨迹 262"/>
            </p:nvPicPr>
            <p:blipFill>
              <a:blip r:embed="rId497"/>
            </p:blipFill>
            <p:spPr>
              <a:xfrm>
                <a:off x="3267622" y="6389896"/>
                <a:ext cx="121337" cy="155094"/>
              </a:xfrm>
              <a:prstGeom prst="rect"/>
            </p:spPr>
          </p:pic>
        </mc:Fallback>
      </mc:AlternateContent>
      <mc:AlternateContent xmlns:mc="http://schemas.openxmlformats.org/markup-compatibility/2006" xmlns:p14="http://schemas.microsoft.com/office/powerpoint/2010/main">
        <mc:Choice Requires="p14">
          <p:contentPart r:id="rId498" p14:bwMode="auto">
            <p14:nvContentPartPr>
              <p14:cNvPr id="264" name="墨迹 263"/>
              <p14:cNvContentPartPr/>
              <p14:nvPr/>
            </p14:nvContentPartPr>
            <p14:xfrm>
              <a:off x="3442573" y="6423735"/>
              <a:ext cx="76188" cy="118435"/>
            </p14:xfrm>
          </p:contentPart>
        </mc:Choice>
        <mc:Fallback xmlns="">
          <p:pic>
            <p:nvPicPr>
              <p:cNvPr id="264" name="墨迹 263"/>
            </p:nvPicPr>
            <p:blipFill>
              <a:blip r:embed="rId499"/>
            </p:blipFill>
            <p:spPr>
              <a:xfrm>
                <a:off x="3442573" y="6423735"/>
                <a:ext cx="76188" cy="118435"/>
              </a:xfrm>
              <a:prstGeom prst="rect"/>
            </p:spPr>
          </p:pic>
        </mc:Fallback>
      </mc:AlternateContent>
      <mc:AlternateContent xmlns:mc="http://schemas.openxmlformats.org/markup-compatibility/2006" xmlns:p14="http://schemas.microsoft.com/office/powerpoint/2010/main">
        <mc:Choice Requires="p14">
          <p:contentPart r:id="rId500" p14:bwMode="auto">
            <p14:nvContentPartPr>
              <p14:cNvPr id="265" name="墨迹 264"/>
              <p14:cNvContentPartPr/>
              <p14:nvPr/>
            </p14:nvContentPartPr>
            <p14:xfrm>
              <a:off x="3657028" y="6316578"/>
              <a:ext cx="121337" cy="25379"/>
            </p14:xfrm>
          </p:contentPart>
        </mc:Choice>
        <mc:Fallback xmlns="">
          <p:pic>
            <p:nvPicPr>
              <p:cNvPr id="265" name="墨迹 264"/>
            </p:nvPicPr>
            <p:blipFill>
              <a:blip r:embed="rId501"/>
            </p:blipFill>
            <p:spPr>
              <a:xfrm>
                <a:off x="3657028" y="6316578"/>
                <a:ext cx="121337" cy="25379"/>
              </a:xfrm>
              <a:prstGeom prst="rect"/>
            </p:spPr>
          </p:pic>
        </mc:Fallback>
      </mc:AlternateContent>
      <mc:AlternateContent xmlns:mc="http://schemas.openxmlformats.org/markup-compatibility/2006" xmlns:p14="http://schemas.microsoft.com/office/powerpoint/2010/main">
        <mc:Choice Requires="p14">
          <p:contentPart r:id="rId502" p14:bwMode="auto">
            <p14:nvContentPartPr>
              <p14:cNvPr id="266" name="墨迹 265"/>
              <p14:cNvContentPartPr/>
              <p14:nvPr/>
            </p14:nvContentPartPr>
            <p14:xfrm>
              <a:off x="3628810" y="6401175"/>
              <a:ext cx="138267" cy="22560"/>
            </p14:xfrm>
          </p:contentPart>
        </mc:Choice>
        <mc:Fallback xmlns="">
          <p:pic>
            <p:nvPicPr>
              <p:cNvPr id="266" name="墨迹 265"/>
            </p:nvPicPr>
            <p:blipFill>
              <a:blip r:embed="rId503"/>
            </p:blipFill>
            <p:spPr>
              <a:xfrm>
                <a:off x="3628810" y="6401175"/>
                <a:ext cx="138267" cy="22560"/>
              </a:xfrm>
              <a:prstGeom prst="rect"/>
            </p:spPr>
          </p:pic>
        </mc:Fallback>
      </mc:AlternateContent>
      <mc:AlternateContent xmlns:mc="http://schemas.openxmlformats.org/markup-compatibility/2006" xmlns:p14="http://schemas.microsoft.com/office/powerpoint/2010/main">
        <mc:Choice Requires="p14">
          <p:contentPart r:id="rId504" p14:bwMode="auto">
            <p14:nvContentPartPr>
              <p14:cNvPr id="267" name="墨迹 266"/>
              <p14:cNvContentPartPr/>
              <p14:nvPr/>
            </p14:nvContentPartPr>
            <p14:xfrm>
              <a:off x="3910988" y="6395536"/>
              <a:ext cx="1007376" cy="50758"/>
            </p14:xfrm>
          </p:contentPart>
        </mc:Choice>
        <mc:Fallback xmlns="">
          <p:pic>
            <p:nvPicPr>
              <p:cNvPr id="267" name="墨迹 266"/>
            </p:nvPicPr>
            <p:blipFill>
              <a:blip r:embed="rId505"/>
            </p:blipFill>
            <p:spPr>
              <a:xfrm>
                <a:off x="3910988" y="6395536"/>
                <a:ext cx="1007376" cy="50758"/>
              </a:xfrm>
              <a:prstGeom prst="rect"/>
            </p:spPr>
          </p:pic>
        </mc:Fallback>
      </mc:AlternateContent>
      <mc:AlternateContent xmlns:mc="http://schemas.openxmlformats.org/markup-compatibility/2006" xmlns:p14="http://schemas.microsoft.com/office/powerpoint/2010/main">
        <mc:Choice Requires="p14">
          <p:contentPart r:id="rId506" p14:bwMode="auto">
            <p14:nvContentPartPr>
              <p14:cNvPr id="268" name="墨迹 267"/>
              <p14:cNvContentPartPr/>
              <p14:nvPr/>
            </p14:nvContentPartPr>
            <p14:xfrm>
              <a:off x="3995642" y="6062787"/>
              <a:ext cx="158020" cy="253791"/>
            </p14:xfrm>
          </p:contentPart>
        </mc:Choice>
        <mc:Fallback xmlns="">
          <p:pic>
            <p:nvPicPr>
              <p:cNvPr id="268" name="墨迹 267"/>
            </p:nvPicPr>
            <p:blipFill>
              <a:blip r:embed="rId507"/>
            </p:blipFill>
            <p:spPr>
              <a:xfrm>
                <a:off x="3995642" y="6062787"/>
                <a:ext cx="158020" cy="253791"/>
              </a:xfrm>
              <a:prstGeom prst="rect"/>
            </p:spPr>
          </p:pic>
        </mc:Fallback>
      </mc:AlternateContent>
      <mc:AlternateContent xmlns:mc="http://schemas.openxmlformats.org/markup-compatibility/2006" xmlns:p14="http://schemas.microsoft.com/office/powerpoint/2010/main">
        <mc:Choice Requires="p14">
          <p:contentPart r:id="rId508" p14:bwMode="auto">
            <p14:nvContentPartPr>
              <p14:cNvPr id="269" name="墨迹 268"/>
              <p14:cNvContentPartPr/>
              <p14:nvPr/>
            </p14:nvContentPartPr>
            <p14:xfrm>
              <a:off x="4170592" y="6130465"/>
              <a:ext cx="211634" cy="191753"/>
            </p14:xfrm>
          </p:contentPart>
        </mc:Choice>
        <mc:Fallback xmlns="">
          <p:pic>
            <p:nvPicPr>
              <p:cNvPr id="269" name="墨迹 268"/>
            </p:nvPicPr>
            <p:blipFill>
              <a:blip r:embed="rId509"/>
            </p:blipFill>
            <p:spPr>
              <a:xfrm>
                <a:off x="4170592" y="6130465"/>
                <a:ext cx="211634" cy="191753"/>
              </a:xfrm>
              <a:prstGeom prst="rect"/>
            </p:spPr>
          </p:pic>
        </mc:Fallback>
      </mc:AlternateContent>
      <mc:AlternateContent xmlns:mc="http://schemas.openxmlformats.org/markup-compatibility/2006" xmlns:p14="http://schemas.microsoft.com/office/powerpoint/2010/main">
        <mc:Choice Requires="p14">
          <p:contentPart r:id="rId510" p14:bwMode="auto">
            <p14:nvContentPartPr>
              <p14:cNvPr id="270" name="墨迹 269"/>
              <p14:cNvContentPartPr/>
              <p14:nvPr/>
            </p14:nvContentPartPr>
            <p14:xfrm>
              <a:off x="4345543" y="6107906"/>
              <a:ext cx="39505" cy="355307"/>
            </p14:xfrm>
          </p:contentPart>
        </mc:Choice>
        <mc:Fallback xmlns="">
          <p:pic>
            <p:nvPicPr>
              <p:cNvPr id="270" name="墨迹 269"/>
            </p:nvPicPr>
            <p:blipFill>
              <a:blip r:embed="rId511"/>
            </p:blipFill>
            <p:spPr>
              <a:xfrm>
                <a:off x="4345543" y="6107906"/>
                <a:ext cx="39505" cy="355307"/>
              </a:xfrm>
              <a:prstGeom prst="rect"/>
            </p:spPr>
          </p:pic>
        </mc:Fallback>
      </mc:AlternateContent>
      <mc:AlternateContent xmlns:mc="http://schemas.openxmlformats.org/markup-compatibility/2006" xmlns:p14="http://schemas.microsoft.com/office/powerpoint/2010/main">
        <mc:Choice Requires="p14">
          <p:contentPart r:id="rId512" p14:bwMode="auto">
            <p14:nvContentPartPr>
              <p14:cNvPr id="271" name="墨迹 270"/>
              <p14:cNvContentPartPr/>
              <p14:nvPr/>
            </p14:nvContentPartPr>
            <p14:xfrm>
              <a:off x="4418909" y="6164304"/>
              <a:ext cx="107228" cy="33838"/>
            </p14:xfrm>
          </p:contentPart>
        </mc:Choice>
        <mc:Fallback xmlns="">
          <p:pic>
            <p:nvPicPr>
              <p:cNvPr id="271" name="墨迹 270"/>
            </p:nvPicPr>
            <p:blipFill>
              <a:blip r:embed="rId513"/>
            </p:blipFill>
            <p:spPr>
              <a:xfrm>
                <a:off x="4418909" y="6164304"/>
                <a:ext cx="107228" cy="33838"/>
              </a:xfrm>
              <a:prstGeom prst="rect"/>
            </p:spPr>
          </p:pic>
        </mc:Fallback>
      </mc:AlternateContent>
      <mc:AlternateContent xmlns:mc="http://schemas.openxmlformats.org/markup-compatibility/2006" xmlns:p14="http://schemas.microsoft.com/office/powerpoint/2010/main">
        <mc:Choice Requires="p14">
          <p:contentPart r:id="rId514" p14:bwMode="auto">
            <p14:nvContentPartPr>
              <p14:cNvPr id="272" name="墨迹 271"/>
              <p14:cNvContentPartPr/>
              <p14:nvPr/>
            </p14:nvContentPartPr>
            <p14:xfrm>
              <a:off x="4461236" y="6113546"/>
              <a:ext cx="31039" cy="163554"/>
            </p14:xfrm>
          </p:contentPart>
        </mc:Choice>
        <mc:Fallback xmlns="">
          <p:pic>
            <p:nvPicPr>
              <p:cNvPr id="272" name="墨迹 271"/>
            </p:nvPicPr>
            <p:blipFill>
              <a:blip r:embed="rId515"/>
            </p:blipFill>
            <p:spPr>
              <a:xfrm>
                <a:off x="4461236" y="6113546"/>
                <a:ext cx="31039" cy="163554"/>
              </a:xfrm>
              <a:prstGeom prst="rect"/>
            </p:spPr>
          </p:pic>
        </mc:Fallback>
      </mc:AlternateContent>
      <mc:AlternateContent xmlns:mc="http://schemas.openxmlformats.org/markup-compatibility/2006" xmlns:p14="http://schemas.microsoft.com/office/powerpoint/2010/main">
        <mc:Choice Requires="p14">
          <p:contentPart r:id="rId516" p14:bwMode="auto">
            <p14:nvContentPartPr>
              <p14:cNvPr id="273" name="墨迹 272"/>
              <p14:cNvContentPartPr/>
              <p14:nvPr/>
            </p14:nvContentPartPr>
            <p14:xfrm>
              <a:off x="4486632" y="6124825"/>
              <a:ext cx="95940" cy="234052"/>
            </p14:xfrm>
          </p:contentPart>
        </mc:Choice>
        <mc:Fallback xmlns="">
          <p:pic>
            <p:nvPicPr>
              <p:cNvPr id="273" name="墨迹 272"/>
            </p:nvPicPr>
            <p:blipFill>
              <a:blip r:embed="rId517"/>
            </p:blipFill>
            <p:spPr>
              <a:xfrm>
                <a:off x="4486632" y="6124825"/>
                <a:ext cx="95940" cy="234052"/>
              </a:xfrm>
              <a:prstGeom prst="rect"/>
            </p:spPr>
          </p:pic>
        </mc:Fallback>
      </mc:AlternateContent>
      <mc:AlternateContent xmlns:mc="http://schemas.openxmlformats.org/markup-compatibility/2006" xmlns:p14="http://schemas.microsoft.com/office/powerpoint/2010/main">
        <mc:Choice Requires="p14">
          <p:contentPart r:id="rId518" p14:bwMode="auto">
            <p14:nvContentPartPr>
              <p14:cNvPr id="274" name="墨迹 273"/>
              <p14:cNvContentPartPr/>
              <p14:nvPr/>
            </p14:nvContentPartPr>
            <p14:xfrm>
              <a:off x="4650295" y="6254541"/>
              <a:ext cx="11287" cy="31018"/>
            </p14:xfrm>
          </p:contentPart>
        </mc:Choice>
        <mc:Fallback xmlns="">
          <p:pic>
            <p:nvPicPr>
              <p:cNvPr id="274" name="墨迹 273"/>
            </p:nvPicPr>
            <p:blipFill>
              <a:blip r:embed="rId519"/>
            </p:blipFill>
            <p:spPr>
              <a:xfrm>
                <a:off x="4650295" y="6254541"/>
                <a:ext cx="11287" cy="31018"/>
              </a:xfrm>
              <a:prstGeom prst="rect"/>
            </p:spPr>
          </p:pic>
        </mc:Fallback>
      </mc:AlternateContent>
      <mc:AlternateContent xmlns:mc="http://schemas.openxmlformats.org/markup-compatibility/2006" xmlns:p14="http://schemas.microsoft.com/office/powerpoint/2010/main">
        <mc:Choice Requires="p14">
          <p:contentPart r:id="rId520" p14:bwMode="auto">
            <p14:nvContentPartPr>
              <p14:cNvPr id="275" name="墨迹 274"/>
              <p14:cNvContentPartPr/>
              <p14:nvPr/>
            </p14:nvContentPartPr>
            <p14:xfrm>
              <a:off x="4684156" y="6136105"/>
              <a:ext cx="158020" cy="236872"/>
            </p14:xfrm>
          </p:contentPart>
        </mc:Choice>
        <mc:Fallback xmlns="">
          <p:pic>
            <p:nvPicPr>
              <p:cNvPr id="275" name="墨迹 274"/>
            </p:nvPicPr>
            <p:blipFill>
              <a:blip r:embed="rId521"/>
            </p:blipFill>
            <p:spPr>
              <a:xfrm>
                <a:off x="4684156" y="6136105"/>
                <a:ext cx="158020" cy="236872"/>
              </a:xfrm>
              <a:prstGeom prst="rect"/>
            </p:spPr>
          </p:pic>
        </mc:Fallback>
      </mc:AlternateContent>
      <mc:AlternateContent xmlns:mc="http://schemas.openxmlformats.org/markup-compatibility/2006" xmlns:p14="http://schemas.microsoft.com/office/powerpoint/2010/main">
        <mc:Choice Requires="p14">
          <p:contentPart r:id="rId522" p14:bwMode="auto">
            <p14:nvContentPartPr>
              <p14:cNvPr id="276" name="墨迹 275"/>
              <p14:cNvContentPartPr/>
              <p14:nvPr/>
            </p14:nvContentPartPr>
            <p14:xfrm>
              <a:off x="4876037" y="6136105"/>
              <a:ext cx="107228" cy="239691"/>
            </p14:xfrm>
          </p:contentPart>
        </mc:Choice>
        <mc:Fallback xmlns="">
          <p:pic>
            <p:nvPicPr>
              <p:cNvPr id="276" name="墨迹 275"/>
            </p:nvPicPr>
            <p:blipFill>
              <a:blip r:embed="rId523"/>
            </p:blipFill>
            <p:spPr>
              <a:xfrm>
                <a:off x="4876037" y="6136105"/>
                <a:ext cx="107228" cy="239691"/>
              </a:xfrm>
              <a:prstGeom prst="rect"/>
            </p:spPr>
          </p:pic>
        </mc:Fallback>
      </mc:AlternateContent>
      <mc:AlternateContent xmlns:mc="http://schemas.openxmlformats.org/markup-compatibility/2006" xmlns:p14="http://schemas.microsoft.com/office/powerpoint/2010/main">
        <mc:Choice Requires="p14">
          <p:contentPart r:id="rId524" p14:bwMode="auto">
            <p14:nvContentPartPr>
              <p14:cNvPr id="277" name="墨迹 276"/>
              <p14:cNvContentPartPr/>
              <p14:nvPr/>
            </p14:nvContentPartPr>
            <p14:xfrm>
              <a:off x="5050988" y="6074067"/>
              <a:ext cx="59257" cy="129716"/>
            </p14:xfrm>
          </p:contentPart>
        </mc:Choice>
        <mc:Fallback xmlns="">
          <p:pic>
            <p:nvPicPr>
              <p:cNvPr id="277" name="墨迹 276"/>
            </p:nvPicPr>
            <p:blipFill>
              <a:blip r:embed="rId525"/>
            </p:blipFill>
            <p:spPr>
              <a:xfrm>
                <a:off x="5050988" y="6074067"/>
                <a:ext cx="59257" cy="129716"/>
              </a:xfrm>
              <a:prstGeom prst="rect"/>
            </p:spPr>
          </p:pic>
        </mc:Fallback>
      </mc:AlternateContent>
      <mc:AlternateContent xmlns:mc="http://schemas.openxmlformats.org/markup-compatibility/2006" xmlns:p14="http://schemas.microsoft.com/office/powerpoint/2010/main">
        <mc:Choice Requires="p14">
          <p:contentPart r:id="rId526" p14:bwMode="auto">
            <p14:nvContentPartPr>
              <p14:cNvPr id="278" name="墨迹 277"/>
              <p14:cNvContentPartPr/>
              <p14:nvPr/>
            </p14:nvContentPartPr>
            <p14:xfrm>
              <a:off x="5141285" y="6124825"/>
              <a:ext cx="76188" cy="360"/>
            </p14:xfrm>
          </p:contentPart>
        </mc:Choice>
        <mc:Fallback xmlns="">
          <p:pic>
            <p:nvPicPr>
              <p:cNvPr id="278" name="墨迹 277"/>
            </p:nvPicPr>
            <p:blipFill>
              <a:blip r:embed="rId527"/>
            </p:blipFill>
            <p:spPr>
              <a:xfrm>
                <a:off x="5141285" y="6124825"/>
                <a:ext cx="76188" cy="360"/>
              </a:xfrm>
              <a:prstGeom prst="rect"/>
            </p:spPr>
          </p:pic>
        </mc:Fallback>
      </mc:AlternateContent>
      <mc:AlternateContent xmlns:mc="http://schemas.openxmlformats.org/markup-compatibility/2006" xmlns:p14="http://schemas.microsoft.com/office/powerpoint/2010/main">
        <mc:Choice Requires="p14">
          <p:contentPart r:id="rId528" p14:bwMode="auto">
            <p14:nvContentPartPr>
              <p14:cNvPr id="279" name="墨迹 278"/>
              <p14:cNvContentPartPr/>
              <p14:nvPr/>
            </p14:nvContentPartPr>
            <p14:xfrm>
              <a:off x="5197721" y="6051508"/>
              <a:ext cx="95940" cy="301729"/>
            </p14:xfrm>
          </p:contentPart>
        </mc:Choice>
        <mc:Fallback xmlns="">
          <p:pic>
            <p:nvPicPr>
              <p:cNvPr id="279" name="墨迹 278"/>
            </p:nvPicPr>
            <p:blipFill>
              <a:blip r:embed="rId529"/>
            </p:blipFill>
            <p:spPr>
              <a:xfrm>
                <a:off x="5197721" y="6051508"/>
                <a:ext cx="95940" cy="301729"/>
              </a:xfrm>
              <a:prstGeom prst="rect"/>
            </p:spPr>
          </p:pic>
        </mc:Fallback>
      </mc:AlternateContent>
      <mc:AlternateContent xmlns:mc="http://schemas.openxmlformats.org/markup-compatibility/2006" xmlns:p14="http://schemas.microsoft.com/office/powerpoint/2010/main">
        <mc:Choice Requires="p14">
          <p:contentPart r:id="rId530" p14:bwMode="auto">
            <p14:nvContentPartPr>
              <p14:cNvPr id="280" name="墨迹 279"/>
              <p14:cNvContentPartPr/>
              <p14:nvPr/>
            </p14:nvContentPartPr>
            <p14:xfrm>
              <a:off x="4836533" y="6451934"/>
              <a:ext cx="457128" cy="28199"/>
            </p14:xfrm>
          </p:contentPart>
        </mc:Choice>
        <mc:Fallback xmlns="">
          <p:pic>
            <p:nvPicPr>
              <p:cNvPr id="280" name="墨迹 279"/>
            </p:nvPicPr>
            <p:blipFill>
              <a:blip r:embed="rId531"/>
            </p:blipFill>
            <p:spPr>
              <a:xfrm>
                <a:off x="4836533" y="6451934"/>
                <a:ext cx="457128" cy="28199"/>
              </a:xfrm>
              <a:prstGeom prst="rect"/>
            </p:spPr>
          </p:pic>
        </mc:Fallback>
      </mc:AlternateContent>
      <mc:AlternateContent xmlns:mc="http://schemas.openxmlformats.org/markup-compatibility/2006" xmlns:p14="http://schemas.microsoft.com/office/powerpoint/2010/main">
        <mc:Choice Requires="p14">
          <p:contentPart r:id="rId532" p14:bwMode="auto">
            <p14:nvContentPartPr>
              <p14:cNvPr id="281" name="墨迹 280"/>
              <p14:cNvContentPartPr/>
              <p14:nvPr/>
            </p14:nvContentPartPr>
            <p14:xfrm>
              <a:off x="4153662" y="6570369"/>
              <a:ext cx="146732" cy="203033"/>
            </p14:xfrm>
          </p:contentPart>
        </mc:Choice>
        <mc:Fallback xmlns="">
          <p:pic>
            <p:nvPicPr>
              <p:cNvPr id="281" name="墨迹 280"/>
            </p:nvPicPr>
            <p:blipFill>
              <a:blip r:embed="rId533"/>
            </p:blipFill>
            <p:spPr>
              <a:xfrm>
                <a:off x="4153662" y="6570369"/>
                <a:ext cx="146732" cy="203033"/>
              </a:xfrm>
              <a:prstGeom prst="rect"/>
            </p:spPr>
          </p:pic>
        </mc:Fallback>
      </mc:AlternateContent>
      <mc:AlternateContent xmlns:mc="http://schemas.openxmlformats.org/markup-compatibility/2006" xmlns:p14="http://schemas.microsoft.com/office/powerpoint/2010/main">
        <mc:Choice Requires="p14">
          <p:contentPart r:id="rId534" p14:bwMode="auto">
            <p14:nvContentPartPr>
              <p14:cNvPr id="282" name="墨迹 281"/>
              <p14:cNvContentPartPr/>
              <p14:nvPr/>
            </p14:nvContentPartPr>
            <p14:xfrm>
              <a:off x="4396335" y="6626768"/>
              <a:ext cx="146732" cy="135355"/>
            </p14:xfrm>
          </p:contentPart>
        </mc:Choice>
        <mc:Fallback xmlns="">
          <p:pic>
            <p:nvPicPr>
              <p:cNvPr id="282" name="墨迹 281"/>
            </p:nvPicPr>
            <p:blipFill>
              <a:blip r:embed="rId535"/>
            </p:blipFill>
            <p:spPr>
              <a:xfrm>
                <a:off x="4396335" y="6626768"/>
                <a:ext cx="146732" cy="135355"/>
              </a:xfrm>
              <a:prstGeom prst="rect"/>
            </p:spPr>
          </p:pic>
        </mc:Fallback>
      </mc:AlternateContent>
      <mc:AlternateContent xmlns:mc="http://schemas.openxmlformats.org/markup-compatibility/2006" xmlns:p14="http://schemas.microsoft.com/office/powerpoint/2010/main">
        <mc:Choice Requires="p14">
          <p:contentPart r:id="rId536" p14:bwMode="auto">
            <p14:nvContentPartPr>
              <p14:cNvPr id="283" name="墨迹 282"/>
              <p14:cNvContentPartPr/>
              <p14:nvPr/>
            </p14:nvContentPartPr>
            <p14:xfrm>
              <a:off x="4548711" y="6609848"/>
              <a:ext cx="110049" cy="140995"/>
            </p14:xfrm>
          </p:contentPart>
        </mc:Choice>
        <mc:Fallback xmlns="">
          <p:pic>
            <p:nvPicPr>
              <p:cNvPr id="283" name="墨迹 282"/>
            </p:nvPicPr>
            <p:blipFill>
              <a:blip r:embed="rId537"/>
            </p:blipFill>
            <p:spPr>
              <a:xfrm>
                <a:off x="4548711" y="6609848"/>
                <a:ext cx="110049" cy="140995"/>
              </a:xfrm>
              <a:prstGeom prst="rect"/>
            </p:spPr>
          </p:pic>
        </mc:Fallback>
      </mc:AlternateContent>
      <mc:AlternateContent xmlns:mc="http://schemas.openxmlformats.org/markup-compatibility/2006" xmlns:p14="http://schemas.microsoft.com/office/powerpoint/2010/main">
        <mc:Choice Requires="p14">
          <p:contentPart r:id="rId538" p14:bwMode="auto">
            <p14:nvContentPartPr>
              <p14:cNvPr id="284" name="墨迹 283"/>
              <p14:cNvContentPartPr/>
              <p14:nvPr/>
            </p14:nvContentPartPr>
            <p14:xfrm>
              <a:off x="4655939" y="6598569"/>
              <a:ext cx="33861" cy="183293"/>
            </p14:xfrm>
          </p:contentPart>
        </mc:Choice>
        <mc:Fallback xmlns="">
          <p:pic>
            <p:nvPicPr>
              <p:cNvPr id="284" name="墨迹 283"/>
            </p:nvPicPr>
            <p:blipFill>
              <a:blip r:embed="rId539"/>
            </p:blipFill>
            <p:spPr>
              <a:xfrm>
                <a:off x="4655939" y="6598569"/>
                <a:ext cx="33861" cy="183293"/>
              </a:xfrm>
              <a:prstGeom prst="rect"/>
            </p:spPr>
          </p:pic>
        </mc:Fallback>
      </mc:AlternateContent>
      <mc:AlternateContent xmlns:mc="http://schemas.openxmlformats.org/markup-compatibility/2006" xmlns:p14="http://schemas.microsoft.com/office/powerpoint/2010/main">
        <mc:Choice Requires="p14">
          <p:contentPart r:id="rId540" p14:bwMode="auto">
            <p14:nvContentPartPr>
              <p14:cNvPr id="285" name="墨迹 284"/>
              <p14:cNvContentPartPr/>
              <p14:nvPr/>
            </p14:nvContentPartPr>
            <p14:xfrm>
              <a:off x="4709552" y="6609848"/>
              <a:ext cx="110050" cy="174834"/>
            </p14:xfrm>
          </p:contentPart>
        </mc:Choice>
        <mc:Fallback xmlns="">
          <p:pic>
            <p:nvPicPr>
              <p:cNvPr id="285" name="墨迹 284"/>
            </p:nvPicPr>
            <p:blipFill>
              <a:blip r:embed="rId541"/>
            </p:blipFill>
            <p:spPr>
              <a:xfrm>
                <a:off x="4709552" y="6609848"/>
                <a:ext cx="110050" cy="174834"/>
              </a:xfrm>
              <a:prstGeom prst="rect"/>
            </p:spPr>
          </p:pic>
        </mc:Fallback>
      </mc:AlternateContent>
      <mc:AlternateContent xmlns:mc="http://schemas.openxmlformats.org/markup-compatibility/2006" xmlns:p14="http://schemas.microsoft.com/office/powerpoint/2010/main">
        <mc:Choice Requires="p14">
          <p:contentPart r:id="rId542" p14:bwMode="auto">
            <p14:nvContentPartPr>
              <p14:cNvPr id="286" name="墨迹 285"/>
              <p14:cNvContentPartPr/>
              <p14:nvPr/>
            </p14:nvContentPartPr>
            <p14:xfrm>
              <a:off x="4859107" y="6632408"/>
              <a:ext cx="81832" cy="11279"/>
            </p14:xfrm>
          </p:contentPart>
        </mc:Choice>
        <mc:Fallback xmlns="">
          <p:pic>
            <p:nvPicPr>
              <p:cNvPr id="286" name="墨迹 285"/>
            </p:nvPicPr>
            <p:blipFill>
              <a:blip r:embed="rId543"/>
            </p:blipFill>
            <p:spPr>
              <a:xfrm>
                <a:off x="4859107" y="6632408"/>
                <a:ext cx="81832" cy="11279"/>
              </a:xfrm>
              <a:prstGeom prst="rect"/>
            </p:spPr>
          </p:pic>
        </mc:Fallback>
      </mc:AlternateContent>
      <mc:AlternateContent xmlns:mc="http://schemas.openxmlformats.org/markup-compatibility/2006" xmlns:p14="http://schemas.microsoft.com/office/powerpoint/2010/main">
        <mc:Choice Requires="p14">
          <p:contentPart r:id="rId544" p14:bwMode="auto">
            <p14:nvContentPartPr>
              <p14:cNvPr id="287" name="墨迹 286"/>
              <p14:cNvContentPartPr/>
              <p14:nvPr/>
            </p14:nvContentPartPr>
            <p14:xfrm>
              <a:off x="4926830" y="6581649"/>
              <a:ext cx="124158" cy="242512"/>
            </p14:xfrm>
          </p:contentPart>
        </mc:Choice>
        <mc:Fallback xmlns="">
          <p:pic>
            <p:nvPicPr>
              <p:cNvPr id="287" name="墨迹 286"/>
            </p:nvPicPr>
            <p:blipFill>
              <a:blip r:embed="rId545"/>
            </p:blipFill>
            <p:spPr>
              <a:xfrm>
                <a:off x="4926830" y="6581649"/>
                <a:ext cx="124158" cy="242512"/>
              </a:xfrm>
              <a:prstGeom prst="rect"/>
            </p:spPr>
          </p:pic>
        </mc:Fallback>
      </mc:AlternateContent>
      <mc:AlternateContent xmlns:mc="http://schemas.openxmlformats.org/markup-compatibility/2006" xmlns:p14="http://schemas.microsoft.com/office/powerpoint/2010/main">
        <mc:Choice Requires="p14">
          <p:contentPart r:id="rId546" p14:bwMode="auto">
            <p14:nvContentPartPr>
              <p14:cNvPr id="50" name="墨迹 49"/>
              <p14:cNvContentPartPr/>
              <p14:nvPr/>
            </p14:nvContentPartPr>
            <p14:xfrm>
              <a:off x="9266729" y="2943976"/>
              <a:ext cx="22574" cy="45119"/>
            </p14:xfrm>
          </p:contentPart>
        </mc:Choice>
        <mc:Fallback xmlns="">
          <p:pic>
            <p:nvPicPr>
              <p:cNvPr id="50" name="墨迹 49"/>
            </p:nvPicPr>
            <p:blipFill>
              <a:blip r:embed="rId547"/>
            </p:blipFill>
            <p:spPr>
              <a:xfrm>
                <a:off x="9266729" y="2943976"/>
                <a:ext cx="22574" cy="45119"/>
              </a:xfrm>
              <a:prstGeom prst="rect"/>
            </p:spPr>
          </p:pic>
        </mc:Fallback>
      </mc:AlternateContent>
      <mc:AlternateContent xmlns:mc="http://schemas.openxmlformats.org/markup-compatibility/2006" xmlns:p14="http://schemas.microsoft.com/office/powerpoint/2010/main">
        <mc:Choice Requires="p14">
          <p:contentPart r:id="rId548" p14:bwMode="auto">
            <p14:nvContentPartPr>
              <p14:cNvPr id="51" name="墨迹 50"/>
              <p14:cNvContentPartPr/>
              <p14:nvPr/>
            </p14:nvContentPartPr>
            <p14:xfrm>
              <a:off x="9244155" y="2921417"/>
              <a:ext cx="79009" cy="73318"/>
            </p14:xfrm>
          </p:contentPart>
        </mc:Choice>
        <mc:Fallback xmlns="">
          <p:pic>
            <p:nvPicPr>
              <p:cNvPr id="51" name="墨迹 50"/>
            </p:nvPicPr>
            <p:blipFill>
              <a:blip r:embed="rId549"/>
            </p:blipFill>
            <p:spPr>
              <a:xfrm>
                <a:off x="9244155" y="2921417"/>
                <a:ext cx="79009" cy="73318"/>
              </a:xfrm>
              <a:prstGeom prst="rect"/>
            </p:spPr>
          </p:pic>
        </mc:Fallback>
      </mc:AlternateContent>
      <mc:AlternateContent xmlns:mc="http://schemas.openxmlformats.org/markup-compatibility/2006" xmlns:p14="http://schemas.microsoft.com/office/powerpoint/2010/main">
        <mc:Choice Requires="p14">
          <p:contentPart r:id="rId550" p14:bwMode="auto">
            <p14:nvContentPartPr>
              <p14:cNvPr id="52" name="墨迹 51"/>
              <p14:cNvContentPartPr/>
              <p14:nvPr/>
            </p14:nvContentPartPr>
            <p14:xfrm>
              <a:off x="10152768" y="3378241"/>
              <a:ext cx="118515" cy="135356"/>
            </p14:xfrm>
          </p:contentPart>
        </mc:Choice>
        <mc:Fallback xmlns="">
          <p:pic>
            <p:nvPicPr>
              <p:cNvPr id="52" name="墨迹 51"/>
            </p:nvPicPr>
            <p:blipFill>
              <a:blip r:embed="rId551"/>
            </p:blipFill>
            <p:spPr>
              <a:xfrm>
                <a:off x="10152768" y="3378241"/>
                <a:ext cx="118515" cy="135356"/>
              </a:xfrm>
              <a:prstGeom prst="rect"/>
            </p:spPr>
          </p:pic>
        </mc:Fallback>
      </mc:AlternateContent>
      <mc:AlternateContent xmlns:mc="http://schemas.openxmlformats.org/markup-compatibility/2006" xmlns:p14="http://schemas.microsoft.com/office/powerpoint/2010/main">
        <mc:Choice Requires="p14">
          <p:contentPart r:id="rId552" p14:bwMode="auto">
            <p14:nvContentPartPr>
              <p14:cNvPr id="53" name="墨迹 52"/>
              <p14:cNvContentPartPr/>
              <p14:nvPr/>
            </p14:nvContentPartPr>
            <p14:xfrm>
              <a:off x="1094851" y="1697580"/>
              <a:ext cx="19752" cy="205853"/>
            </p14:xfrm>
          </p:contentPart>
        </mc:Choice>
        <mc:Fallback xmlns="">
          <p:pic>
            <p:nvPicPr>
              <p:cNvPr id="53" name="墨迹 52"/>
            </p:nvPicPr>
            <p:blipFill>
              <a:blip r:embed="rId553"/>
            </p:blipFill>
            <p:spPr>
              <a:xfrm>
                <a:off x="1094851" y="1697580"/>
                <a:ext cx="19752" cy="205853"/>
              </a:xfrm>
              <a:prstGeom prst="rect"/>
            </p:spPr>
          </p:pic>
        </mc:Fallback>
      </mc:AlternateContent>
      <mc:AlternateContent xmlns:mc="http://schemas.openxmlformats.org/markup-compatibility/2006" xmlns:p14="http://schemas.microsoft.com/office/powerpoint/2010/main">
        <mc:Choice Requires="p14">
          <p:contentPart r:id="rId554" p14:bwMode="auto">
            <p14:nvContentPartPr>
              <p14:cNvPr id="54" name="墨迹 53"/>
              <p14:cNvContentPartPr/>
              <p14:nvPr/>
            </p14:nvContentPartPr>
            <p14:xfrm>
              <a:off x="1168217" y="1691940"/>
              <a:ext cx="64901" cy="152275"/>
            </p14:xfrm>
          </p:contentPart>
        </mc:Choice>
        <mc:Fallback xmlns="">
          <p:pic>
            <p:nvPicPr>
              <p:cNvPr id="54" name="墨迹 53"/>
            </p:nvPicPr>
            <p:blipFill>
              <a:blip r:embed="rId555"/>
            </p:blipFill>
            <p:spPr>
              <a:xfrm>
                <a:off x="1168217" y="1691940"/>
                <a:ext cx="64901" cy="152275"/>
              </a:xfrm>
              <a:prstGeom prst="rect"/>
            </p:spPr>
          </p:pic>
        </mc:Fallback>
      </mc:AlternateContent>
      <mc:AlternateContent xmlns:mc="http://schemas.openxmlformats.org/markup-compatibility/2006" xmlns:p14="http://schemas.microsoft.com/office/powerpoint/2010/main">
        <mc:Choice Requires="p14">
          <p:contentPart r:id="rId556" p14:bwMode="auto">
            <p14:nvContentPartPr>
              <p14:cNvPr id="55" name="墨迹 54"/>
              <p14:cNvContentPartPr/>
              <p14:nvPr/>
            </p14:nvContentPartPr>
            <p14:xfrm>
              <a:off x="1235940" y="1776537"/>
              <a:ext cx="36683" cy="31019"/>
            </p14:xfrm>
          </p:contentPart>
        </mc:Choice>
        <mc:Fallback xmlns="">
          <p:pic>
            <p:nvPicPr>
              <p:cNvPr id="55" name="墨迹 54"/>
            </p:nvPicPr>
            <p:blipFill>
              <a:blip r:embed="rId557"/>
            </p:blipFill>
            <p:spPr>
              <a:xfrm>
                <a:off x="1235940" y="1776537"/>
                <a:ext cx="36683" cy="31019"/>
              </a:xfrm>
              <a:prstGeom prst="rect"/>
            </p:spPr>
          </p:pic>
        </mc:Fallback>
      </mc:AlternateContent>
      <mc:AlternateContent xmlns:mc="http://schemas.openxmlformats.org/markup-compatibility/2006" xmlns:p14="http://schemas.microsoft.com/office/powerpoint/2010/main">
        <mc:Choice Requires="p14">
          <p:contentPart r:id="rId558" p14:bwMode="auto">
            <p14:nvContentPartPr>
              <p14:cNvPr id="56" name="墨迹 55"/>
              <p14:cNvContentPartPr/>
              <p14:nvPr/>
            </p14:nvContentPartPr>
            <p14:xfrm>
              <a:off x="1309306" y="1691940"/>
              <a:ext cx="98762" cy="84597"/>
            </p14:xfrm>
          </p:contentPart>
        </mc:Choice>
        <mc:Fallback xmlns="">
          <p:pic>
            <p:nvPicPr>
              <p:cNvPr id="56" name="墨迹 55"/>
            </p:nvPicPr>
            <p:blipFill>
              <a:blip r:embed="rId559"/>
            </p:blipFill>
            <p:spPr>
              <a:xfrm>
                <a:off x="1309306" y="1691940"/>
                <a:ext cx="98762" cy="84597"/>
              </a:xfrm>
              <a:prstGeom prst="rect"/>
            </p:spPr>
          </p:pic>
        </mc:Fallback>
      </mc:AlternateContent>
      <mc:AlternateContent xmlns:mc="http://schemas.openxmlformats.org/markup-compatibility/2006" xmlns:p14="http://schemas.microsoft.com/office/powerpoint/2010/main">
        <mc:Choice Requires="p14">
          <p:contentPart r:id="rId560" p14:bwMode="auto">
            <p14:nvContentPartPr>
              <p14:cNvPr id="57" name="墨迹 56"/>
              <p14:cNvContentPartPr/>
              <p14:nvPr/>
            </p14:nvContentPartPr>
            <p14:xfrm>
              <a:off x="1368563" y="1663741"/>
              <a:ext cx="42327" cy="203033"/>
            </p14:xfrm>
          </p:contentPart>
        </mc:Choice>
        <mc:Fallback xmlns="">
          <p:pic>
            <p:nvPicPr>
              <p:cNvPr id="57" name="墨迹 56"/>
            </p:nvPicPr>
            <p:blipFill>
              <a:blip r:embed="rId561"/>
            </p:blipFill>
            <p:spPr>
              <a:xfrm>
                <a:off x="1368563" y="1663741"/>
                <a:ext cx="42327" cy="203033"/>
              </a:xfrm>
              <a:prstGeom prst="rect"/>
            </p:spPr>
          </p:pic>
        </mc:Fallback>
      </mc:AlternateContent>
      <mc:AlternateContent xmlns:mc="http://schemas.openxmlformats.org/markup-compatibility/2006" xmlns:p14="http://schemas.microsoft.com/office/powerpoint/2010/main">
        <mc:Choice Requires="p14">
          <p:contentPart r:id="rId562" p14:bwMode="auto">
            <p14:nvContentPartPr>
              <p14:cNvPr id="58" name="墨迹 57"/>
              <p14:cNvContentPartPr/>
              <p14:nvPr/>
            </p14:nvContentPartPr>
            <p14:xfrm>
              <a:off x="530494" y="5340893"/>
              <a:ext cx="220099" cy="304549"/>
            </p14:xfrm>
          </p:contentPart>
        </mc:Choice>
        <mc:Fallback xmlns="">
          <p:pic>
            <p:nvPicPr>
              <p:cNvPr id="58" name="墨迹 57"/>
            </p:nvPicPr>
            <p:blipFill>
              <a:blip r:embed="rId563"/>
            </p:blipFill>
            <p:spPr>
              <a:xfrm>
                <a:off x="530494" y="5340893"/>
                <a:ext cx="220099" cy="304549"/>
              </a:xfrm>
              <a:prstGeom prst="rect"/>
            </p:spPr>
          </p:pic>
        </mc:Fallback>
      </mc:AlternateContent>
      <mc:AlternateContent xmlns:mc="http://schemas.openxmlformats.org/markup-compatibility/2006" xmlns:p14="http://schemas.microsoft.com/office/powerpoint/2010/main">
        <mc:Choice Requires="p14">
          <p:contentPart r:id="rId564" p14:bwMode="auto">
            <p14:nvContentPartPr>
              <p14:cNvPr id="59" name="墨迹 58"/>
              <p14:cNvContentPartPr/>
              <p14:nvPr/>
            </p14:nvContentPartPr>
            <p14:xfrm>
              <a:off x="524851" y="5363452"/>
              <a:ext cx="203168" cy="304549"/>
            </p14:xfrm>
          </p:contentPart>
        </mc:Choice>
        <mc:Fallback xmlns="">
          <p:pic>
            <p:nvPicPr>
              <p:cNvPr id="59" name="墨迹 58"/>
            </p:nvPicPr>
            <p:blipFill>
              <a:blip r:embed="rId565"/>
            </p:blipFill>
            <p:spPr>
              <a:xfrm>
                <a:off x="524851" y="5363452"/>
                <a:ext cx="203168" cy="304549"/>
              </a:xfrm>
              <a:prstGeom prst="rect"/>
            </p:spPr>
          </p:pic>
        </mc:Fallback>
      </mc:AlternateContent>
      <mc:AlternateContent xmlns:mc="http://schemas.openxmlformats.org/markup-compatibility/2006" xmlns:p14="http://schemas.microsoft.com/office/powerpoint/2010/main">
        <mc:Choice Requires="p14">
          <p:contentPart r:id="rId566" p14:bwMode="auto">
            <p14:nvContentPartPr>
              <p14:cNvPr id="80" name="墨迹 79"/>
              <p14:cNvContentPartPr/>
              <p14:nvPr/>
            </p14:nvContentPartPr>
            <p14:xfrm>
              <a:off x="4210097" y="1268955"/>
              <a:ext cx="1298020" cy="146635"/>
            </p14:xfrm>
          </p:contentPart>
        </mc:Choice>
        <mc:Fallback xmlns="">
          <p:pic>
            <p:nvPicPr>
              <p:cNvPr id="80" name="墨迹 79"/>
            </p:nvPicPr>
            <p:blipFill>
              <a:blip r:embed="rId567"/>
            </p:blipFill>
            <p:spPr>
              <a:xfrm>
                <a:off x="4210097" y="1268955"/>
                <a:ext cx="1298020" cy="146635"/>
              </a:xfrm>
              <a:prstGeom prst="rect"/>
            </p:spPr>
          </p:pic>
        </mc:Fallback>
      </mc:AlternateContent>
      <mc:AlternateContent xmlns:mc="http://schemas.openxmlformats.org/markup-compatibility/2006" xmlns:p14="http://schemas.microsoft.com/office/powerpoint/2010/main">
        <mc:Choice Requires="p14">
          <p:contentPart r:id="rId568" p14:bwMode="auto">
            <p14:nvContentPartPr>
              <p14:cNvPr id="81" name="墨迹 80"/>
              <p14:cNvContentPartPr/>
              <p14:nvPr/>
            </p14:nvContentPartPr>
            <p14:xfrm>
              <a:off x="4249602" y="1263315"/>
              <a:ext cx="1399604" cy="157915"/>
            </p14:xfrm>
          </p:contentPart>
        </mc:Choice>
        <mc:Fallback xmlns="">
          <p:pic>
            <p:nvPicPr>
              <p:cNvPr id="81" name="墨迹 80"/>
            </p:nvPicPr>
            <p:blipFill>
              <a:blip r:embed="rId569"/>
            </p:blipFill>
            <p:spPr>
              <a:xfrm>
                <a:off x="4249602" y="1263315"/>
                <a:ext cx="1399604" cy="157915"/>
              </a:xfrm>
              <a:prstGeom prst="rect"/>
            </p:spPr>
          </p:pic>
        </mc:Fallback>
      </mc:AlternateContent>
      <mc:AlternateContent xmlns:mc="http://schemas.openxmlformats.org/markup-compatibility/2006" xmlns:p14="http://schemas.microsoft.com/office/powerpoint/2010/main">
        <mc:Choice Requires="p14">
          <p:contentPart r:id="rId570" p14:bwMode="auto">
            <p14:nvContentPartPr>
              <p14:cNvPr id="288" name="墨迹 287"/>
              <p14:cNvContentPartPr/>
              <p14:nvPr/>
            </p14:nvContentPartPr>
            <p14:xfrm>
              <a:off x="3826335" y="1240756"/>
              <a:ext cx="606683" cy="174834"/>
            </p14:xfrm>
          </p:contentPart>
        </mc:Choice>
        <mc:Fallback xmlns="">
          <p:pic>
            <p:nvPicPr>
              <p:cNvPr id="288" name="墨迹 287"/>
            </p:nvPicPr>
            <p:blipFill>
              <a:blip r:embed="rId571"/>
            </p:blipFill>
            <p:spPr>
              <a:xfrm>
                <a:off x="3826335" y="1240756"/>
                <a:ext cx="606683" cy="174834"/>
              </a:xfrm>
              <a:prstGeom prst="rect"/>
            </p:spPr>
          </p:pic>
        </mc:Fallback>
      </mc:AlternateContent>
      <mc:AlternateContent xmlns:mc="http://schemas.openxmlformats.org/markup-compatibility/2006" xmlns:p14="http://schemas.microsoft.com/office/powerpoint/2010/main">
        <mc:Choice Requires="p14">
          <p:contentPart r:id="rId572" p14:bwMode="auto">
            <p14:nvContentPartPr>
              <p14:cNvPr id="289" name="墨迹 288"/>
              <p14:cNvContentPartPr/>
              <p14:nvPr/>
            </p14:nvContentPartPr>
            <p14:xfrm>
              <a:off x="4548711" y="5837195"/>
              <a:ext cx="567178" cy="84597"/>
            </p14:xfrm>
          </p:contentPart>
        </mc:Choice>
        <mc:Fallback xmlns="">
          <p:pic>
            <p:nvPicPr>
              <p:cNvPr id="289" name="墨迹 288"/>
            </p:nvPicPr>
            <p:blipFill>
              <a:blip r:embed="rId573"/>
            </p:blipFill>
            <p:spPr>
              <a:xfrm>
                <a:off x="4548711" y="5837195"/>
                <a:ext cx="567178" cy="84597"/>
              </a:xfrm>
              <a:prstGeom prst="rect"/>
            </p:spPr>
          </p:pic>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235366" y="862558"/>
            <a:ext cx="11654075" cy="1317644"/>
          </a:xfrm>
          <a:prstGeom prst="rect">
            <a:avLst/>
          </a:prstGeom>
        </p:spPr>
        <p:txBody>
          <a:bodyPr wrap="square" lIns="121898" tIns="60948" rIns="121898" bIns="60948">
            <a:spAutoFit/>
          </a:bodyPr>
          <a:lstStyle/>
          <a:p>
            <a:pPr marL="252095" indent="-252095" algn="just" defTabSz="0">
              <a:lnSpc>
                <a:spcPct val="150000"/>
              </a:lnSpc>
              <a:spcAft>
                <a:spcPts val="0"/>
              </a:spcAft>
              <a:tabLst>
                <a:tab pos="2610485" algn="l"/>
              </a:tabLst>
            </a:pPr>
            <a:r>
              <a:rPr lang="en-US" altLang="zh-CN" kern="100" dirty="0">
                <a:latin typeface="Times New Roman" panose="02020603050405020304"/>
                <a:ea typeface="微软雅黑" panose="020B0503020204020204" charset="-122"/>
                <a:cs typeface="Courier New" panose="02070309020205020404"/>
              </a:rPr>
              <a:t>5.</a:t>
            </a:r>
            <a:r>
              <a:rPr lang="en-US" altLang="zh-CN" b="1" kern="100" dirty="0">
                <a:latin typeface="Times New Roman" panose="02020603050405020304"/>
                <a:cs typeface="Courier New" panose="02070309020205020404"/>
              </a:rPr>
              <a:t>(2023·</a:t>
            </a:r>
            <a:r>
              <a:rPr lang="zh-CN" altLang="zh-CN" b="1" kern="100" dirty="0">
                <a:latin typeface="Times New Roman" panose="02020603050405020304"/>
                <a:cs typeface="Times New Roman" panose="02020603050405020304"/>
              </a:rPr>
              <a:t>辽宁卷</a:t>
            </a:r>
            <a:r>
              <a:rPr lang="en-US" altLang="zh-CN" b="1" kern="100" dirty="0">
                <a:latin typeface="Times New Roman" panose="02020603050405020304"/>
                <a:cs typeface="Courier New" panose="02070309020205020404"/>
              </a:rPr>
              <a:t>)</a:t>
            </a:r>
            <a:r>
              <a:rPr lang="zh-CN" altLang="zh-CN" kern="100" dirty="0">
                <a:latin typeface="Times New Roman" panose="02020603050405020304"/>
                <a:ea typeface="微软雅黑" panose="020B0503020204020204" charset="-122"/>
                <a:cs typeface="Times New Roman" panose="02020603050405020304"/>
              </a:rPr>
              <a:t>某废水处理过程中始终保持</a:t>
            </a:r>
            <a:r>
              <a:rPr lang="en-US" altLang="zh-CN" kern="100" dirty="0">
                <a:latin typeface="Times New Roman" panose="02020603050405020304"/>
                <a:ea typeface="微软雅黑" panose="020B0503020204020204" charset="-122"/>
                <a:cs typeface="Courier New" panose="02070309020205020404"/>
              </a:rPr>
              <a:t>H</a:t>
            </a:r>
            <a:r>
              <a:rPr lang="en-US" altLang="zh-CN" kern="100" baseline="-25000" dirty="0">
                <a:latin typeface="Times New Roman" panose="02020603050405020304"/>
                <a:ea typeface="微软雅黑" panose="020B0503020204020204" charset="-122"/>
                <a:cs typeface="Courier New" panose="02070309020205020404"/>
              </a:rPr>
              <a:t>2</a:t>
            </a:r>
            <a:r>
              <a:rPr lang="en-US" altLang="zh-CN" kern="100" dirty="0">
                <a:latin typeface="Times New Roman" panose="02020603050405020304"/>
                <a:ea typeface="微软雅黑" panose="020B0503020204020204" charset="-122"/>
                <a:cs typeface="Courier New" panose="02070309020205020404"/>
              </a:rPr>
              <a:t>S</a:t>
            </a:r>
            <a:r>
              <a:rPr lang="zh-CN" altLang="zh-CN" kern="100" dirty="0">
                <a:latin typeface="Times New Roman" panose="02020603050405020304"/>
                <a:ea typeface="微软雅黑" panose="020B0503020204020204" charset="-122"/>
                <a:cs typeface="Times New Roman" panose="02020603050405020304"/>
              </a:rPr>
              <a:t>饱和，即</a:t>
            </a:r>
            <a:r>
              <a:rPr lang="en-US" altLang="zh-CN" i="1" kern="100" dirty="0">
                <a:latin typeface="Times New Roman" panose="02020603050405020304"/>
                <a:ea typeface="微软雅黑" panose="020B0503020204020204" charset="-122"/>
                <a:cs typeface="Courier New" panose="02070309020205020404"/>
              </a:rPr>
              <a:t>c</a:t>
            </a:r>
            <a:r>
              <a:rPr lang="en-US" altLang="zh-CN" kern="100" dirty="0">
                <a:latin typeface="Times New Roman" panose="02020603050405020304"/>
                <a:ea typeface="微软雅黑" panose="020B0503020204020204" charset="-122"/>
                <a:cs typeface="Courier New" panose="02070309020205020404"/>
              </a:rPr>
              <a:t>(H</a:t>
            </a:r>
            <a:r>
              <a:rPr lang="en-US" altLang="zh-CN" kern="100" baseline="-25000" dirty="0">
                <a:latin typeface="Times New Roman" panose="02020603050405020304"/>
                <a:ea typeface="微软雅黑" panose="020B0503020204020204" charset="-122"/>
                <a:cs typeface="Courier New" panose="02070309020205020404"/>
              </a:rPr>
              <a:t>2</a:t>
            </a:r>
            <a:r>
              <a:rPr lang="en-US" altLang="zh-CN" kern="100" dirty="0">
                <a:latin typeface="Times New Roman" panose="02020603050405020304"/>
                <a:ea typeface="微软雅黑" panose="020B0503020204020204" charset="-122"/>
                <a:cs typeface="Courier New" panose="02070309020205020404"/>
              </a:rPr>
              <a:t>S)</a:t>
            </a:r>
            <a:r>
              <a:rPr lang="zh-CN" altLang="zh-CN" kern="100" dirty="0">
                <a:latin typeface="Times New Roman" panose="02020603050405020304"/>
                <a:ea typeface="微软雅黑" panose="020B0503020204020204" charset="-122"/>
                <a:cs typeface="Times New Roman" panose="02020603050405020304"/>
              </a:rPr>
              <a:t>＝</a:t>
            </a:r>
            <a:r>
              <a:rPr lang="en-US" altLang="zh-CN" kern="100" dirty="0">
                <a:latin typeface="Times New Roman" panose="02020603050405020304"/>
                <a:ea typeface="微软雅黑" panose="020B0503020204020204" charset="-122"/>
                <a:cs typeface="Courier New" panose="02070309020205020404"/>
              </a:rPr>
              <a:t>0.1 </a:t>
            </a:r>
            <a:r>
              <a:rPr lang="en-US" altLang="zh-CN" kern="100" dirty="0" err="1">
                <a:latin typeface="Times New Roman" panose="02020603050405020304"/>
                <a:ea typeface="微软雅黑" panose="020B0503020204020204" charset="-122"/>
                <a:cs typeface="Courier New" panose="02070309020205020404"/>
              </a:rPr>
              <a:t>mol·L</a:t>
            </a:r>
            <a:r>
              <a:rPr lang="zh-CN" altLang="zh-CN" kern="100" baseline="30000" dirty="0">
                <a:latin typeface="Times New Roman" panose="02020603050405020304"/>
                <a:ea typeface="微软雅黑" panose="020B0503020204020204" charset="-122"/>
                <a:cs typeface="Times New Roman" panose="02020603050405020304"/>
              </a:rPr>
              <a:t>－</a:t>
            </a:r>
            <a:r>
              <a:rPr lang="en-US" altLang="zh-CN" kern="100" baseline="30000" dirty="0">
                <a:latin typeface="Times New Roman" panose="02020603050405020304"/>
                <a:ea typeface="微软雅黑" panose="020B0503020204020204" charset="-122"/>
                <a:cs typeface="Courier New" panose="02070309020205020404"/>
              </a:rPr>
              <a:t>1</a:t>
            </a:r>
            <a:r>
              <a:rPr lang="zh-CN" altLang="zh-CN" kern="100" dirty="0">
                <a:latin typeface="Times New Roman" panose="02020603050405020304"/>
                <a:ea typeface="微软雅黑" panose="020B0503020204020204" charset="-122"/>
                <a:cs typeface="Times New Roman" panose="02020603050405020304"/>
              </a:rPr>
              <a:t>，通过调节</a:t>
            </a:r>
            <a:r>
              <a:rPr lang="en-US" altLang="zh-CN" kern="100" dirty="0">
                <a:latin typeface="Times New Roman" panose="02020603050405020304"/>
                <a:ea typeface="微软雅黑" panose="020B0503020204020204" charset="-122"/>
                <a:cs typeface="Courier New" panose="02070309020205020404"/>
              </a:rPr>
              <a:t>pH</a:t>
            </a:r>
            <a:r>
              <a:rPr lang="zh-CN" altLang="zh-CN" kern="100" dirty="0">
                <a:latin typeface="Times New Roman" panose="02020603050405020304"/>
                <a:ea typeface="微软雅黑" panose="020B0503020204020204" charset="-122"/>
                <a:cs typeface="Times New Roman" panose="02020603050405020304"/>
              </a:rPr>
              <a:t>使</a:t>
            </a:r>
            <a:r>
              <a:rPr lang="en-US" altLang="zh-CN" kern="100" dirty="0">
                <a:latin typeface="Times New Roman" panose="02020603050405020304"/>
                <a:ea typeface="微软雅黑" panose="020B0503020204020204" charset="-122"/>
                <a:cs typeface="Courier New" panose="02070309020205020404"/>
              </a:rPr>
              <a:t>Ni</a:t>
            </a:r>
            <a:r>
              <a:rPr lang="en-US" altLang="zh-CN" kern="100" baseline="30000" dirty="0">
                <a:latin typeface="Times New Roman" panose="02020603050405020304"/>
                <a:ea typeface="微软雅黑" panose="020B0503020204020204" charset="-122"/>
                <a:cs typeface="Courier New" panose="02070309020205020404"/>
              </a:rPr>
              <a:t>2</a:t>
            </a:r>
            <a:r>
              <a:rPr lang="zh-CN" altLang="zh-CN" kern="100" baseline="30000" dirty="0">
                <a:latin typeface="Times New Roman" panose="02020603050405020304"/>
                <a:ea typeface="微软雅黑" panose="020B0503020204020204" charset="-122"/>
                <a:cs typeface="Times New Roman" panose="02020603050405020304"/>
              </a:rPr>
              <a:t>＋</a:t>
            </a:r>
            <a:r>
              <a:rPr lang="zh-CN" altLang="zh-CN" kern="100" dirty="0">
                <a:latin typeface="Times New Roman" panose="02020603050405020304"/>
                <a:ea typeface="微软雅黑" panose="020B0503020204020204" charset="-122"/>
                <a:cs typeface="Times New Roman" panose="02020603050405020304"/>
              </a:rPr>
              <a:t>和</a:t>
            </a:r>
            <a:r>
              <a:rPr lang="en-US" altLang="zh-CN" kern="100" dirty="0">
                <a:latin typeface="Times New Roman" panose="02020603050405020304"/>
                <a:ea typeface="微软雅黑" panose="020B0503020204020204" charset="-122"/>
                <a:cs typeface="Courier New" panose="02070309020205020404"/>
              </a:rPr>
              <a:t>Cd</a:t>
            </a:r>
            <a:r>
              <a:rPr lang="en-US" altLang="zh-CN" kern="100" baseline="30000" dirty="0">
                <a:latin typeface="Times New Roman" panose="02020603050405020304"/>
                <a:ea typeface="微软雅黑" panose="020B0503020204020204" charset="-122"/>
                <a:cs typeface="Courier New" panose="02070309020205020404"/>
              </a:rPr>
              <a:t>2</a:t>
            </a:r>
            <a:r>
              <a:rPr lang="zh-CN" altLang="zh-CN" kern="100" baseline="30000" dirty="0">
                <a:latin typeface="Times New Roman" panose="02020603050405020304"/>
                <a:ea typeface="微软雅黑" panose="020B0503020204020204" charset="-122"/>
                <a:cs typeface="Times New Roman" panose="02020603050405020304"/>
              </a:rPr>
              <a:t>＋</a:t>
            </a:r>
            <a:r>
              <a:rPr lang="zh-CN" altLang="zh-CN" kern="100" dirty="0">
                <a:latin typeface="Times New Roman" panose="02020603050405020304"/>
                <a:ea typeface="微软雅黑" panose="020B0503020204020204" charset="-122"/>
                <a:cs typeface="Times New Roman" panose="02020603050405020304"/>
              </a:rPr>
              <a:t>形成硫化物而分离，体系中</a:t>
            </a:r>
            <a:r>
              <a:rPr lang="en-US" altLang="zh-CN" kern="100" dirty="0">
                <a:latin typeface="Times New Roman" panose="02020603050405020304"/>
                <a:ea typeface="微软雅黑" panose="020B0503020204020204" charset="-122"/>
                <a:cs typeface="Courier New" panose="02070309020205020404"/>
              </a:rPr>
              <a:t>pH</a:t>
            </a:r>
            <a:r>
              <a:rPr lang="zh-CN" altLang="zh-CN" kern="100" dirty="0">
                <a:latin typeface="Times New Roman" panose="02020603050405020304"/>
                <a:ea typeface="微软雅黑" panose="020B0503020204020204" charset="-122"/>
                <a:cs typeface="Times New Roman" panose="02020603050405020304"/>
              </a:rPr>
              <a:t>与－</a:t>
            </a:r>
            <a:r>
              <a:rPr lang="en-US" altLang="zh-CN" kern="100" dirty="0" err="1">
                <a:latin typeface="Times New Roman" panose="02020603050405020304"/>
                <a:ea typeface="微软雅黑" panose="020B0503020204020204" charset="-122"/>
                <a:cs typeface="Courier New" panose="02070309020205020404"/>
              </a:rPr>
              <a:t>lg</a:t>
            </a:r>
            <a:r>
              <a:rPr lang="en-US" altLang="zh-CN" kern="100" dirty="0">
                <a:latin typeface="Times New Roman" panose="02020603050405020304"/>
                <a:ea typeface="微软雅黑" panose="020B0503020204020204" charset="-122"/>
                <a:cs typeface="Courier New" panose="02070309020205020404"/>
              </a:rPr>
              <a:t> </a:t>
            </a:r>
            <a:r>
              <a:rPr lang="en-US" altLang="zh-CN" i="1" kern="100" dirty="0">
                <a:latin typeface="Times New Roman" panose="02020603050405020304"/>
                <a:ea typeface="微软雅黑" panose="020B0503020204020204" charset="-122"/>
                <a:cs typeface="Courier New" panose="02070309020205020404"/>
              </a:rPr>
              <a:t>c</a:t>
            </a:r>
            <a:r>
              <a:rPr lang="zh-CN" altLang="zh-CN" kern="100" dirty="0">
                <a:latin typeface="Times New Roman" panose="02020603050405020304"/>
                <a:ea typeface="微软雅黑" panose="020B0503020204020204" charset="-122"/>
                <a:cs typeface="Times New Roman" panose="02020603050405020304"/>
              </a:rPr>
              <a:t>关系如下图所示，</a:t>
            </a:r>
            <a:r>
              <a:rPr lang="en-US" altLang="zh-CN" i="1" kern="100" dirty="0">
                <a:latin typeface="Times New Roman" panose="02020603050405020304"/>
                <a:ea typeface="微软雅黑" panose="020B0503020204020204" charset="-122"/>
                <a:cs typeface="Courier New" panose="02070309020205020404"/>
              </a:rPr>
              <a:t>c</a:t>
            </a:r>
            <a:r>
              <a:rPr lang="zh-CN" altLang="zh-CN" kern="100" dirty="0">
                <a:latin typeface="Times New Roman" panose="02020603050405020304"/>
                <a:ea typeface="微软雅黑" panose="020B0503020204020204" charset="-122"/>
                <a:cs typeface="Times New Roman" panose="02020603050405020304"/>
              </a:rPr>
              <a:t>为</a:t>
            </a:r>
            <a:r>
              <a:rPr lang="en-US" altLang="zh-CN" kern="100" dirty="0">
                <a:latin typeface="Times New Roman" panose="02020603050405020304"/>
                <a:ea typeface="微软雅黑" panose="020B0503020204020204" charset="-122"/>
                <a:cs typeface="Courier New" panose="02070309020205020404"/>
              </a:rPr>
              <a:t>HS</a:t>
            </a:r>
            <a:r>
              <a:rPr lang="zh-CN" altLang="zh-CN" kern="100" baseline="30000" dirty="0">
                <a:latin typeface="Times New Roman" panose="02020603050405020304"/>
                <a:ea typeface="微软雅黑" panose="020B0503020204020204" charset="-122"/>
                <a:cs typeface="Times New Roman" panose="02020603050405020304"/>
              </a:rPr>
              <a:t>－</a:t>
            </a:r>
            <a:r>
              <a:rPr lang="zh-CN" altLang="zh-CN" kern="100" dirty="0">
                <a:latin typeface="Times New Roman" panose="02020603050405020304"/>
                <a:ea typeface="微软雅黑" panose="020B0503020204020204" charset="-122"/>
                <a:cs typeface="Times New Roman" panose="02020603050405020304"/>
              </a:rPr>
              <a:t>、</a:t>
            </a:r>
            <a:r>
              <a:rPr lang="en-US" altLang="zh-CN" kern="100" dirty="0">
                <a:latin typeface="Times New Roman" panose="02020603050405020304"/>
                <a:ea typeface="微软雅黑" panose="020B0503020204020204" charset="-122"/>
                <a:cs typeface="Courier New" panose="02070309020205020404"/>
              </a:rPr>
              <a:t>S</a:t>
            </a:r>
            <a:r>
              <a:rPr lang="en-US" altLang="zh-CN" kern="100" baseline="30000" dirty="0">
                <a:latin typeface="Times New Roman" panose="02020603050405020304"/>
                <a:ea typeface="微软雅黑" panose="020B0503020204020204" charset="-122"/>
                <a:cs typeface="Courier New" panose="02070309020205020404"/>
              </a:rPr>
              <a:t>2</a:t>
            </a:r>
            <a:r>
              <a:rPr lang="zh-CN" altLang="zh-CN" kern="100" baseline="30000" dirty="0">
                <a:latin typeface="Times New Roman" panose="02020603050405020304"/>
                <a:ea typeface="微软雅黑" panose="020B0503020204020204" charset="-122"/>
                <a:cs typeface="Times New Roman" panose="02020603050405020304"/>
              </a:rPr>
              <a:t>－</a:t>
            </a:r>
            <a:r>
              <a:rPr lang="zh-CN" altLang="zh-CN" kern="100" dirty="0">
                <a:latin typeface="Times New Roman" panose="02020603050405020304"/>
                <a:ea typeface="微软雅黑" panose="020B0503020204020204" charset="-122"/>
                <a:cs typeface="Times New Roman" panose="02020603050405020304"/>
              </a:rPr>
              <a:t>、</a:t>
            </a:r>
            <a:r>
              <a:rPr lang="en-US" altLang="zh-CN" kern="100" dirty="0">
                <a:latin typeface="Times New Roman" panose="02020603050405020304"/>
                <a:ea typeface="微软雅黑" panose="020B0503020204020204" charset="-122"/>
                <a:cs typeface="Courier New" panose="02070309020205020404"/>
              </a:rPr>
              <a:t>Ni</a:t>
            </a:r>
            <a:r>
              <a:rPr lang="en-US" altLang="zh-CN" kern="100" baseline="30000" dirty="0">
                <a:latin typeface="Times New Roman" panose="02020603050405020304"/>
                <a:ea typeface="微软雅黑" panose="020B0503020204020204" charset="-122"/>
                <a:cs typeface="Courier New" panose="02070309020205020404"/>
              </a:rPr>
              <a:t>2</a:t>
            </a:r>
            <a:r>
              <a:rPr lang="zh-CN" altLang="zh-CN" kern="100" baseline="30000" dirty="0">
                <a:latin typeface="Times New Roman" panose="02020603050405020304"/>
                <a:ea typeface="微软雅黑" panose="020B0503020204020204" charset="-122"/>
                <a:cs typeface="Times New Roman" panose="02020603050405020304"/>
              </a:rPr>
              <a:t>＋</a:t>
            </a:r>
            <a:r>
              <a:rPr lang="zh-CN" altLang="zh-CN" kern="100" dirty="0">
                <a:latin typeface="Times New Roman" panose="02020603050405020304"/>
                <a:ea typeface="微软雅黑" panose="020B0503020204020204" charset="-122"/>
                <a:cs typeface="Times New Roman" panose="02020603050405020304"/>
              </a:rPr>
              <a:t>和</a:t>
            </a:r>
            <a:r>
              <a:rPr lang="en-US" altLang="zh-CN" kern="100" dirty="0">
                <a:latin typeface="Times New Roman" panose="02020603050405020304"/>
                <a:ea typeface="微软雅黑" panose="020B0503020204020204" charset="-122"/>
                <a:cs typeface="Courier New" panose="02070309020205020404"/>
              </a:rPr>
              <a:t>Cd</a:t>
            </a:r>
            <a:r>
              <a:rPr lang="en-US" altLang="zh-CN" kern="100" baseline="30000" dirty="0">
                <a:latin typeface="Times New Roman" panose="02020603050405020304"/>
                <a:ea typeface="微软雅黑" panose="020B0503020204020204" charset="-122"/>
                <a:cs typeface="Courier New" panose="02070309020205020404"/>
              </a:rPr>
              <a:t>2</a:t>
            </a:r>
            <a:r>
              <a:rPr lang="zh-CN" altLang="zh-CN" kern="100" baseline="30000" dirty="0">
                <a:latin typeface="Times New Roman" panose="02020603050405020304"/>
                <a:ea typeface="微软雅黑" panose="020B0503020204020204" charset="-122"/>
                <a:cs typeface="Times New Roman" panose="02020603050405020304"/>
              </a:rPr>
              <a:t>＋</a:t>
            </a:r>
            <a:r>
              <a:rPr lang="zh-CN" altLang="zh-CN" kern="100" dirty="0">
                <a:latin typeface="Times New Roman" panose="02020603050405020304"/>
                <a:ea typeface="微软雅黑" panose="020B0503020204020204" charset="-122"/>
                <a:cs typeface="Times New Roman" panose="02020603050405020304"/>
              </a:rPr>
              <a:t>的浓度，单位为</a:t>
            </a:r>
            <a:r>
              <a:rPr lang="en-US" altLang="zh-CN" kern="100" dirty="0">
                <a:latin typeface="Times New Roman" panose="02020603050405020304"/>
                <a:ea typeface="微软雅黑" panose="020B0503020204020204" charset="-122"/>
                <a:cs typeface="Courier New" panose="02070309020205020404"/>
              </a:rPr>
              <a:t> </a:t>
            </a:r>
            <a:r>
              <a:rPr lang="en-US" altLang="zh-CN" kern="100" dirty="0" err="1">
                <a:latin typeface="Times New Roman" panose="02020603050405020304"/>
                <a:ea typeface="微软雅黑" panose="020B0503020204020204" charset="-122"/>
                <a:cs typeface="Courier New" panose="02070309020205020404"/>
              </a:rPr>
              <a:t>mol·L</a:t>
            </a:r>
            <a:r>
              <a:rPr lang="zh-CN" altLang="zh-CN" kern="100" baseline="30000" dirty="0">
                <a:latin typeface="Times New Roman" panose="02020603050405020304"/>
                <a:ea typeface="微软雅黑" panose="020B0503020204020204" charset="-122"/>
                <a:cs typeface="Times New Roman" panose="02020603050405020304"/>
              </a:rPr>
              <a:t>－</a:t>
            </a:r>
            <a:r>
              <a:rPr lang="en-US" altLang="zh-CN" kern="100" baseline="30000" dirty="0">
                <a:latin typeface="Times New Roman" panose="02020603050405020304"/>
                <a:ea typeface="微软雅黑" panose="020B0503020204020204" charset="-122"/>
                <a:cs typeface="Courier New" panose="02070309020205020404"/>
              </a:rPr>
              <a:t>1</a:t>
            </a:r>
            <a:r>
              <a:rPr lang="zh-CN" altLang="zh-CN" kern="100" dirty="0">
                <a:latin typeface="Times New Roman" panose="02020603050405020304"/>
                <a:ea typeface="微软雅黑" panose="020B0503020204020204" charset="-122"/>
                <a:cs typeface="Times New Roman" panose="02020603050405020304"/>
              </a:rPr>
              <a:t>。已知</a:t>
            </a:r>
            <a:r>
              <a:rPr lang="en-US" altLang="zh-CN" i="1" kern="100" dirty="0" err="1">
                <a:latin typeface="Times New Roman" panose="02020603050405020304"/>
                <a:ea typeface="微软雅黑" panose="020B0503020204020204" charset="-122"/>
                <a:cs typeface="Courier New" panose="02070309020205020404"/>
              </a:rPr>
              <a:t>K</a:t>
            </a:r>
            <a:r>
              <a:rPr lang="en-US" altLang="zh-CN" kern="100" baseline="-25000" dirty="0" err="1">
                <a:latin typeface="Times New Roman" panose="02020603050405020304"/>
                <a:ea typeface="微软雅黑" panose="020B0503020204020204" charset="-122"/>
                <a:cs typeface="Courier New" panose="02070309020205020404"/>
              </a:rPr>
              <a:t>sp</a:t>
            </a:r>
            <a:r>
              <a:rPr lang="en-US" altLang="zh-CN" kern="100" dirty="0">
                <a:latin typeface="Times New Roman" panose="02020603050405020304"/>
                <a:ea typeface="微软雅黑" panose="020B0503020204020204" charset="-122"/>
                <a:cs typeface="Courier New" panose="02070309020205020404"/>
              </a:rPr>
              <a:t>(</a:t>
            </a:r>
            <a:r>
              <a:rPr lang="en-US" altLang="zh-CN" kern="100" dirty="0" err="1">
                <a:latin typeface="Times New Roman" panose="02020603050405020304"/>
                <a:ea typeface="微软雅黑" panose="020B0503020204020204" charset="-122"/>
                <a:cs typeface="Courier New" panose="02070309020205020404"/>
              </a:rPr>
              <a:t>NiS</a:t>
            </a:r>
            <a:r>
              <a:rPr lang="en-US" altLang="zh-CN" kern="100" dirty="0">
                <a:latin typeface="Times New Roman" panose="02020603050405020304"/>
                <a:ea typeface="微软雅黑" panose="020B0503020204020204" charset="-122"/>
                <a:cs typeface="Courier New" panose="02070309020205020404"/>
              </a:rPr>
              <a:t>)&gt;</a:t>
            </a:r>
            <a:r>
              <a:rPr lang="en-US" altLang="zh-CN" i="1" kern="100" dirty="0" err="1">
                <a:latin typeface="Times New Roman" panose="02020603050405020304"/>
                <a:ea typeface="微软雅黑" panose="020B0503020204020204" charset="-122"/>
                <a:cs typeface="Courier New" panose="02070309020205020404"/>
              </a:rPr>
              <a:t>K</a:t>
            </a:r>
            <a:r>
              <a:rPr lang="en-US" altLang="zh-CN" kern="100" baseline="-25000" dirty="0" err="1">
                <a:latin typeface="Times New Roman" panose="02020603050405020304"/>
                <a:ea typeface="微软雅黑" panose="020B0503020204020204" charset="-122"/>
                <a:cs typeface="Courier New" panose="02070309020205020404"/>
              </a:rPr>
              <a:t>sp</a:t>
            </a:r>
            <a:r>
              <a:rPr lang="en-US" altLang="zh-CN" kern="100" dirty="0">
                <a:latin typeface="Times New Roman" panose="02020603050405020304"/>
                <a:ea typeface="微软雅黑" panose="020B0503020204020204" charset="-122"/>
                <a:cs typeface="Courier New" panose="02070309020205020404"/>
              </a:rPr>
              <a:t>(</a:t>
            </a:r>
            <a:r>
              <a:rPr lang="en-US" altLang="zh-CN" kern="100" dirty="0" err="1">
                <a:latin typeface="Times New Roman" panose="02020603050405020304"/>
                <a:ea typeface="微软雅黑" panose="020B0503020204020204" charset="-122"/>
                <a:cs typeface="Courier New" panose="02070309020205020404"/>
              </a:rPr>
              <a:t>CdS</a:t>
            </a:r>
            <a:r>
              <a:rPr lang="en-US" altLang="zh-CN" kern="100" dirty="0">
                <a:latin typeface="Times New Roman" panose="02020603050405020304"/>
                <a:ea typeface="微软雅黑" panose="020B0503020204020204" charset="-122"/>
                <a:cs typeface="Courier New" panose="02070309020205020404"/>
              </a:rPr>
              <a:t>)</a:t>
            </a:r>
            <a:r>
              <a:rPr lang="zh-CN" altLang="zh-CN" kern="100" dirty="0">
                <a:latin typeface="Times New Roman" panose="02020603050405020304"/>
                <a:ea typeface="微软雅黑" panose="020B0503020204020204" charset="-122"/>
                <a:cs typeface="Times New Roman" panose="02020603050405020304"/>
              </a:rPr>
              <a:t>，下列说法正确的是</a:t>
            </a:r>
            <a:r>
              <a:rPr lang="en-US" altLang="zh-CN" kern="100" dirty="0">
                <a:latin typeface="Times New Roman" panose="02020603050405020304"/>
                <a:ea typeface="微软雅黑" panose="020B0503020204020204" charset="-122"/>
                <a:cs typeface="Courier New" panose="02070309020205020404"/>
              </a:rPr>
              <a:t>(</a:t>
            </a:r>
            <a:r>
              <a:rPr lang="zh-CN" altLang="zh-CN" kern="100" dirty="0">
                <a:latin typeface="Times New Roman" panose="02020603050405020304"/>
                <a:ea typeface="微软雅黑" panose="020B0503020204020204" charset="-122"/>
                <a:cs typeface="Times New Roman" panose="02020603050405020304"/>
              </a:rPr>
              <a:t>　　</a:t>
            </a:r>
            <a:r>
              <a:rPr lang="en-US" altLang="zh-CN" kern="100" dirty="0">
                <a:latin typeface="Times New Roman" panose="02020603050405020304"/>
                <a:ea typeface="微软雅黑" panose="020B0503020204020204" charset="-122"/>
                <a:cs typeface="Courier New" panose="02070309020205020404"/>
              </a:rPr>
              <a:t>)</a:t>
            </a:r>
            <a:endParaRPr lang="zh-CN" altLang="zh-CN" kern="100" dirty="0">
              <a:effectLst/>
              <a:latin typeface="宋体" panose="02010600030101010101" pitchFamily="2" charset="-122"/>
              <a:cs typeface="Courier New" panose="02070309020205020404"/>
            </a:endParaRPr>
          </a:p>
        </p:txBody>
      </p:sp>
      <p:pic>
        <p:nvPicPr>
          <p:cNvPr id="27650" name="Picture 2" descr="13KTH67"/>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27254" y="1916832"/>
            <a:ext cx="4663051" cy="345638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6569106" y="2109286"/>
              <a:ext cx="152377" cy="276350"/>
            </p14:xfrm>
          </p:contentPart>
        </mc:Choice>
        <mc:Fallback xmlns="">
          <p:pic>
            <p:nvPicPr>
              <p:cNvPr id="2" name="墨迹 1"/>
            </p:nvPicPr>
            <p:blipFill>
              <a:blip r:embed="rId3"/>
            </p:blipFill>
            <p:spPr>
              <a:xfrm>
                <a:off x="6569106" y="2109286"/>
                <a:ext cx="152377" cy="27635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6" name="墨迹 5"/>
              <p14:cNvContentPartPr/>
              <p14:nvPr/>
            </p14:nvContentPartPr>
            <p14:xfrm>
              <a:off x="6636829" y="4427245"/>
              <a:ext cx="242673" cy="50758"/>
            </p14:xfrm>
          </p:contentPart>
        </mc:Choice>
        <mc:Fallback xmlns="">
          <p:pic>
            <p:nvPicPr>
              <p:cNvPr id="6" name="墨迹 5"/>
            </p:nvPicPr>
            <p:blipFill>
              <a:blip r:embed="rId5"/>
            </p:blipFill>
            <p:spPr>
              <a:xfrm>
                <a:off x="6636829" y="4427245"/>
                <a:ext cx="242673" cy="50758"/>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墨迹 6"/>
              <p14:cNvContentPartPr/>
              <p14:nvPr/>
            </p14:nvContentPartPr>
            <p14:xfrm>
              <a:off x="6611433" y="4337008"/>
              <a:ext cx="155198" cy="298909"/>
            </p14:xfrm>
          </p:contentPart>
        </mc:Choice>
        <mc:Fallback xmlns="">
          <p:pic>
            <p:nvPicPr>
              <p:cNvPr id="7" name="墨迹 6"/>
            </p:nvPicPr>
            <p:blipFill>
              <a:blip r:embed="rId7"/>
            </p:blipFill>
            <p:spPr>
              <a:xfrm>
                <a:off x="6611433" y="4337008"/>
                <a:ext cx="155198" cy="298909"/>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8" name="墨迹 7"/>
              <p14:cNvContentPartPr/>
              <p14:nvPr/>
            </p14:nvContentPartPr>
            <p14:xfrm>
              <a:off x="6800492" y="4545680"/>
              <a:ext cx="79010" cy="107157"/>
            </p14:xfrm>
          </p:contentPart>
        </mc:Choice>
        <mc:Fallback xmlns="">
          <p:pic>
            <p:nvPicPr>
              <p:cNvPr id="8" name="墨迹 7"/>
            </p:nvPicPr>
            <p:blipFill>
              <a:blip r:embed="rId9"/>
            </p:blipFill>
            <p:spPr>
              <a:xfrm>
                <a:off x="6800492" y="4545680"/>
                <a:ext cx="79010" cy="107157"/>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9" name="墨迹 8"/>
              <p14:cNvContentPartPr/>
              <p14:nvPr/>
            </p14:nvContentPartPr>
            <p14:xfrm>
              <a:off x="11016234" y="3705350"/>
              <a:ext cx="220099" cy="281990"/>
            </p14:xfrm>
          </p:contentPart>
        </mc:Choice>
        <mc:Fallback xmlns="">
          <p:pic>
            <p:nvPicPr>
              <p:cNvPr id="9" name="墨迹 8"/>
            </p:nvPicPr>
            <p:blipFill>
              <a:blip r:embed="rId11"/>
            </p:blipFill>
            <p:spPr>
              <a:xfrm>
                <a:off x="11016234" y="3705350"/>
                <a:ext cx="220099" cy="281990"/>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0" name="墨迹 9"/>
              <p14:cNvContentPartPr/>
              <p14:nvPr/>
            </p14:nvContentPartPr>
            <p14:xfrm>
              <a:off x="11236332" y="3637672"/>
              <a:ext cx="132623" cy="146635"/>
            </p14:xfrm>
          </p:contentPart>
        </mc:Choice>
        <mc:Fallback xmlns="">
          <p:pic>
            <p:nvPicPr>
              <p:cNvPr id="10" name="墨迹 9"/>
            </p:nvPicPr>
            <p:blipFill>
              <a:blip r:embed="rId13"/>
            </p:blipFill>
            <p:spPr>
              <a:xfrm>
                <a:off x="11236332" y="3637672"/>
                <a:ext cx="132623" cy="146635"/>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1" name="墨迹 10"/>
              <p14:cNvContentPartPr/>
              <p14:nvPr/>
            </p14:nvContentPartPr>
            <p14:xfrm>
              <a:off x="11388708" y="3660231"/>
              <a:ext cx="90297" cy="11280"/>
            </p14:xfrm>
          </p:contentPart>
        </mc:Choice>
        <mc:Fallback xmlns="">
          <p:pic>
            <p:nvPicPr>
              <p:cNvPr id="11" name="墨迹 10"/>
            </p:nvPicPr>
            <p:blipFill>
              <a:blip r:embed="rId15"/>
            </p:blipFill>
            <p:spPr>
              <a:xfrm>
                <a:off x="11388708" y="3660231"/>
                <a:ext cx="90297" cy="11280"/>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2" name="墨迹 11"/>
              <p14:cNvContentPartPr/>
              <p14:nvPr/>
            </p14:nvContentPartPr>
            <p14:xfrm>
              <a:off x="11326630" y="3789947"/>
              <a:ext cx="146732" cy="140995"/>
            </p14:xfrm>
          </p:contentPart>
        </mc:Choice>
        <mc:Fallback xmlns="">
          <p:pic>
            <p:nvPicPr>
              <p:cNvPr id="12" name="墨迹 11"/>
            </p:nvPicPr>
            <p:blipFill>
              <a:blip r:embed="rId17"/>
            </p:blipFill>
            <p:spPr>
              <a:xfrm>
                <a:off x="11326630" y="3789947"/>
                <a:ext cx="146732" cy="140995"/>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3" name="墨迹 12"/>
              <p14:cNvContentPartPr/>
              <p14:nvPr/>
            </p14:nvContentPartPr>
            <p14:xfrm>
              <a:off x="11546728" y="3829426"/>
              <a:ext cx="50792" cy="53578"/>
            </p14:xfrm>
          </p:contentPart>
        </mc:Choice>
        <mc:Fallback xmlns="">
          <p:pic>
            <p:nvPicPr>
              <p:cNvPr id="13" name="墨迹 12"/>
            </p:nvPicPr>
            <p:blipFill>
              <a:blip r:embed="rId19"/>
            </p:blipFill>
            <p:spPr>
              <a:xfrm>
                <a:off x="11546728" y="3829426"/>
                <a:ext cx="50792" cy="53578"/>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4" name="墨迹 13"/>
              <p14:cNvContentPartPr/>
              <p14:nvPr/>
            </p14:nvContentPartPr>
            <p14:xfrm>
              <a:off x="11309699" y="3902743"/>
              <a:ext cx="208812" cy="256611"/>
            </p14:xfrm>
          </p:contentPart>
        </mc:Choice>
        <mc:Fallback xmlns="">
          <p:pic>
            <p:nvPicPr>
              <p:cNvPr id="14" name="墨迹 13"/>
            </p:nvPicPr>
            <p:blipFill>
              <a:blip r:embed="rId21"/>
            </p:blipFill>
            <p:spPr>
              <a:xfrm>
                <a:off x="11309699" y="3902743"/>
                <a:ext cx="208812" cy="256611"/>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5" name="墨迹 14"/>
              <p14:cNvContentPartPr/>
              <p14:nvPr/>
            </p14:nvContentPartPr>
            <p14:xfrm>
              <a:off x="11529797" y="3911203"/>
              <a:ext cx="155198" cy="8459"/>
            </p14:xfrm>
          </p:contentPart>
        </mc:Choice>
        <mc:Fallback xmlns="">
          <p:pic>
            <p:nvPicPr>
              <p:cNvPr id="15" name="墨迹 14"/>
            </p:nvPicPr>
            <p:blipFill>
              <a:blip r:embed="rId23"/>
            </p:blipFill>
            <p:spPr>
              <a:xfrm>
                <a:off x="11529797" y="3911203"/>
                <a:ext cx="155198" cy="8459"/>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6" name="墨迹 15"/>
              <p14:cNvContentPartPr/>
              <p14:nvPr/>
            </p14:nvContentPartPr>
            <p14:xfrm>
              <a:off x="11620095" y="3823786"/>
              <a:ext cx="268069" cy="259431"/>
            </p14:xfrm>
          </p:contentPart>
        </mc:Choice>
        <mc:Fallback xmlns="">
          <p:pic>
            <p:nvPicPr>
              <p:cNvPr id="16" name="墨迹 15"/>
            </p:nvPicPr>
            <p:blipFill>
              <a:blip r:embed="rId25"/>
            </p:blipFill>
            <p:spPr>
              <a:xfrm>
                <a:off x="11620095" y="3823786"/>
                <a:ext cx="268069" cy="259431"/>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7" name="墨迹 16"/>
              <p14:cNvContentPartPr/>
              <p14:nvPr/>
            </p14:nvContentPartPr>
            <p14:xfrm>
              <a:off x="10965441" y="4540041"/>
              <a:ext cx="39505" cy="129715"/>
            </p14:xfrm>
          </p:contentPart>
        </mc:Choice>
        <mc:Fallback xmlns="">
          <p:pic>
            <p:nvPicPr>
              <p:cNvPr id="17" name="墨迹 16"/>
            </p:nvPicPr>
            <p:blipFill>
              <a:blip r:embed="rId27"/>
            </p:blipFill>
            <p:spPr>
              <a:xfrm>
                <a:off x="10965441" y="4540041"/>
                <a:ext cx="39505" cy="129715"/>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8" name="墨迹 17"/>
              <p14:cNvContentPartPr/>
              <p14:nvPr/>
            </p14:nvContentPartPr>
            <p14:xfrm>
              <a:off x="10988016" y="4582339"/>
              <a:ext cx="79010" cy="8460"/>
            </p14:xfrm>
          </p:contentPart>
        </mc:Choice>
        <mc:Fallback xmlns="">
          <p:pic>
            <p:nvPicPr>
              <p:cNvPr id="18" name="墨迹 17"/>
            </p:nvPicPr>
            <p:blipFill>
              <a:blip r:embed="rId29"/>
            </p:blipFill>
            <p:spPr>
              <a:xfrm>
                <a:off x="10988016" y="4582339"/>
                <a:ext cx="79010" cy="8460"/>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9" name="墨迹 18"/>
              <p14:cNvContentPartPr/>
              <p14:nvPr/>
            </p14:nvContentPartPr>
            <p14:xfrm>
              <a:off x="11050095" y="4523121"/>
              <a:ext cx="22574" cy="203033"/>
            </p14:xfrm>
          </p:contentPart>
        </mc:Choice>
        <mc:Fallback xmlns="">
          <p:pic>
            <p:nvPicPr>
              <p:cNvPr id="19" name="墨迹 18"/>
            </p:nvPicPr>
            <p:blipFill>
              <a:blip r:embed="rId31"/>
            </p:blipFill>
            <p:spPr>
              <a:xfrm>
                <a:off x="11050095" y="4523121"/>
                <a:ext cx="22574" cy="203033"/>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20" name="墨迹 19"/>
              <p14:cNvContentPartPr/>
              <p14:nvPr/>
            </p14:nvContentPartPr>
            <p14:xfrm>
              <a:off x="11083957" y="4540041"/>
              <a:ext cx="163664" cy="248151"/>
            </p14:xfrm>
          </p:contentPart>
        </mc:Choice>
        <mc:Fallback xmlns="">
          <p:pic>
            <p:nvPicPr>
              <p:cNvPr id="20" name="墨迹 19"/>
            </p:nvPicPr>
            <p:blipFill>
              <a:blip r:embed="rId33"/>
            </p:blipFill>
            <p:spPr>
              <a:xfrm>
                <a:off x="11083957" y="4540041"/>
                <a:ext cx="163664" cy="248151"/>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21" name="墨迹 20"/>
              <p14:cNvContentPartPr/>
              <p14:nvPr/>
            </p14:nvContentPartPr>
            <p14:xfrm>
              <a:off x="11309699" y="4483643"/>
              <a:ext cx="124159" cy="16919"/>
            </p14:xfrm>
          </p:contentPart>
        </mc:Choice>
        <mc:Fallback xmlns="">
          <p:pic>
            <p:nvPicPr>
              <p:cNvPr id="21" name="墨迹 20"/>
            </p:nvPicPr>
            <p:blipFill>
              <a:blip r:embed="rId35"/>
            </p:blipFill>
            <p:spPr>
              <a:xfrm>
                <a:off x="11309699" y="4483643"/>
                <a:ext cx="124159" cy="16919"/>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2" name="墨迹 21"/>
              <p14:cNvContentPartPr/>
              <p14:nvPr/>
            </p14:nvContentPartPr>
            <p14:xfrm>
              <a:off x="11380244" y="4511842"/>
              <a:ext cx="251139" cy="349667"/>
            </p14:xfrm>
          </p:contentPart>
        </mc:Choice>
        <mc:Fallback xmlns="">
          <p:pic>
            <p:nvPicPr>
              <p:cNvPr id="22" name="墨迹 21"/>
            </p:nvPicPr>
            <p:blipFill>
              <a:blip r:embed="rId37"/>
            </p:blipFill>
            <p:spPr>
              <a:xfrm>
                <a:off x="11380244" y="4511842"/>
                <a:ext cx="251139" cy="349667"/>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3" name="墨迹 22"/>
              <p14:cNvContentPartPr/>
              <p14:nvPr/>
            </p14:nvContentPartPr>
            <p14:xfrm>
              <a:off x="11416926" y="4765633"/>
              <a:ext cx="126980" cy="56398"/>
            </p14:xfrm>
          </p:contentPart>
        </mc:Choice>
        <mc:Fallback xmlns="">
          <p:pic>
            <p:nvPicPr>
              <p:cNvPr id="23" name="墨迹 22"/>
            </p:nvPicPr>
            <p:blipFill>
              <a:blip r:embed="rId39"/>
            </p:blipFill>
            <p:spPr>
              <a:xfrm>
                <a:off x="11416926" y="4765633"/>
                <a:ext cx="126980" cy="56398"/>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4" name="墨迹 23"/>
              <p14:cNvContentPartPr/>
              <p14:nvPr/>
            </p14:nvContentPartPr>
            <p14:xfrm>
              <a:off x="11637026" y="4703595"/>
              <a:ext cx="110049" cy="11280"/>
            </p14:xfrm>
          </p:contentPart>
        </mc:Choice>
        <mc:Fallback xmlns="">
          <p:pic>
            <p:nvPicPr>
              <p:cNvPr id="24" name="墨迹 23"/>
            </p:nvPicPr>
            <p:blipFill>
              <a:blip r:embed="rId41"/>
            </p:blipFill>
            <p:spPr>
              <a:xfrm>
                <a:off x="11637026" y="4703595"/>
                <a:ext cx="110049" cy="11280"/>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5" name="墨迹 24"/>
              <p14:cNvContentPartPr/>
              <p14:nvPr/>
            </p14:nvContentPartPr>
            <p14:xfrm>
              <a:off x="11800688" y="4590799"/>
              <a:ext cx="39505" cy="19739"/>
            </p14:xfrm>
          </p:contentPart>
        </mc:Choice>
        <mc:Fallback xmlns="">
          <p:pic>
            <p:nvPicPr>
              <p:cNvPr id="25" name="墨迹 24"/>
            </p:nvPicPr>
            <p:blipFill>
              <a:blip r:embed="rId43"/>
            </p:blipFill>
            <p:spPr>
              <a:xfrm>
                <a:off x="11800688" y="4590799"/>
                <a:ext cx="39505" cy="19739"/>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6" name="墨迹 25"/>
              <p14:cNvContentPartPr/>
              <p14:nvPr/>
            </p14:nvContentPartPr>
            <p14:xfrm>
              <a:off x="11744253" y="4590799"/>
              <a:ext cx="256781" cy="267891"/>
            </p14:xfrm>
          </p:contentPart>
        </mc:Choice>
        <mc:Fallback xmlns="">
          <p:pic>
            <p:nvPicPr>
              <p:cNvPr id="26" name="墨迹 25"/>
            </p:nvPicPr>
            <p:blipFill>
              <a:blip r:embed="rId45"/>
            </p:blipFill>
            <p:spPr>
              <a:xfrm>
                <a:off x="11744253" y="4590799"/>
                <a:ext cx="256781" cy="267891"/>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7" name="墨迹 26"/>
              <p14:cNvContentPartPr/>
              <p14:nvPr/>
            </p14:nvContentPartPr>
            <p14:xfrm>
              <a:off x="8183165" y="5295774"/>
              <a:ext cx="11287" cy="1037724"/>
            </p14:xfrm>
          </p:contentPart>
        </mc:Choice>
        <mc:Fallback xmlns="">
          <p:pic>
            <p:nvPicPr>
              <p:cNvPr id="27" name="墨迹 26"/>
            </p:nvPicPr>
            <p:blipFill>
              <a:blip r:embed="rId47"/>
            </p:blipFill>
            <p:spPr>
              <a:xfrm>
                <a:off x="8183165" y="5295774"/>
                <a:ext cx="11287" cy="1037724"/>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8" name="墨迹 27"/>
              <p14:cNvContentPartPr/>
              <p14:nvPr/>
            </p14:nvContentPartPr>
            <p14:xfrm>
              <a:off x="8061829" y="5245016"/>
              <a:ext cx="143910" cy="214312"/>
            </p14:xfrm>
          </p:contentPart>
        </mc:Choice>
        <mc:Fallback xmlns="">
          <p:pic>
            <p:nvPicPr>
              <p:cNvPr id="28" name="墨迹 27"/>
            </p:nvPicPr>
            <p:blipFill>
              <a:blip r:embed="rId49"/>
            </p:blipFill>
            <p:spPr>
              <a:xfrm>
                <a:off x="8061829" y="5245016"/>
                <a:ext cx="143910" cy="214312"/>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29" name="墨迹 28"/>
              <p14:cNvContentPartPr/>
              <p14:nvPr/>
            </p14:nvContentPartPr>
            <p14:xfrm>
              <a:off x="8183165" y="5267575"/>
              <a:ext cx="121337" cy="163554"/>
            </p14:xfrm>
          </p:contentPart>
        </mc:Choice>
        <mc:Fallback xmlns="">
          <p:pic>
            <p:nvPicPr>
              <p:cNvPr id="29" name="墨迹 28"/>
            </p:nvPicPr>
            <p:blipFill>
              <a:blip r:embed="rId51"/>
            </p:blipFill>
            <p:spPr>
              <a:xfrm>
                <a:off x="8183165" y="5267575"/>
                <a:ext cx="121337" cy="163554"/>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30" name="墨迹 29"/>
              <p14:cNvContentPartPr/>
              <p14:nvPr/>
            </p14:nvContentPartPr>
            <p14:xfrm>
              <a:off x="8171878" y="6265820"/>
              <a:ext cx="5643" cy="194573"/>
            </p14:xfrm>
          </p:contentPart>
        </mc:Choice>
        <mc:Fallback xmlns="">
          <p:pic>
            <p:nvPicPr>
              <p:cNvPr id="30" name="墨迹 29"/>
            </p:nvPicPr>
            <p:blipFill>
              <a:blip r:embed="rId53"/>
            </p:blipFill>
            <p:spPr>
              <a:xfrm>
                <a:off x="8171878" y="6265820"/>
                <a:ext cx="5643" cy="194573"/>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31" name="墨迹 30"/>
              <p14:cNvContentPartPr/>
              <p14:nvPr/>
            </p14:nvContentPartPr>
            <p14:xfrm>
              <a:off x="8149304" y="6423735"/>
              <a:ext cx="2344900" cy="78957"/>
            </p14:xfrm>
          </p:contentPart>
        </mc:Choice>
        <mc:Fallback xmlns="">
          <p:pic>
            <p:nvPicPr>
              <p:cNvPr id="31" name="墨迹 30"/>
            </p:nvPicPr>
            <p:blipFill>
              <a:blip r:embed="rId55"/>
            </p:blipFill>
            <p:spPr>
              <a:xfrm>
                <a:off x="8149304" y="6423735"/>
                <a:ext cx="2344900" cy="78957"/>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2" name="墨迹 31"/>
              <p14:cNvContentPartPr/>
              <p14:nvPr/>
            </p14:nvContentPartPr>
            <p14:xfrm>
              <a:off x="10355937" y="6282740"/>
              <a:ext cx="248317" cy="287630"/>
            </p14:xfrm>
          </p:contentPart>
        </mc:Choice>
        <mc:Fallback xmlns="">
          <p:pic>
            <p:nvPicPr>
              <p:cNvPr id="32" name="墨迹 31"/>
            </p:nvPicPr>
            <p:blipFill>
              <a:blip r:embed="rId57"/>
            </p:blipFill>
            <p:spPr>
              <a:xfrm>
                <a:off x="10355937" y="6282740"/>
                <a:ext cx="248317" cy="287630"/>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3" name="墨迹 32"/>
              <p14:cNvContentPartPr/>
              <p14:nvPr/>
            </p14:nvContentPartPr>
            <p14:xfrm>
              <a:off x="8612076" y="5758238"/>
              <a:ext cx="1343168" cy="586539"/>
            </p14:xfrm>
          </p:contentPart>
        </mc:Choice>
        <mc:Fallback xmlns="">
          <p:pic>
            <p:nvPicPr>
              <p:cNvPr id="33" name="墨迹 32"/>
            </p:nvPicPr>
            <p:blipFill>
              <a:blip r:embed="rId59"/>
            </p:blipFill>
            <p:spPr>
              <a:xfrm>
                <a:off x="8612076" y="5758238"/>
                <a:ext cx="1343168" cy="586539"/>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4" name="墨迹 33"/>
              <p14:cNvContentPartPr/>
              <p14:nvPr/>
            </p14:nvContentPartPr>
            <p14:xfrm>
              <a:off x="8470987" y="5707480"/>
              <a:ext cx="790099" cy="659857"/>
            </p14:xfrm>
          </p:contentPart>
        </mc:Choice>
        <mc:Fallback xmlns="">
          <p:pic>
            <p:nvPicPr>
              <p:cNvPr id="34" name="墨迹 33"/>
            </p:nvPicPr>
            <p:blipFill>
              <a:blip r:embed="rId61"/>
            </p:blipFill>
            <p:spPr>
              <a:xfrm>
                <a:off x="8470987" y="5707480"/>
                <a:ext cx="790099" cy="659857"/>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5" name="墨迹 34"/>
              <p14:cNvContentPartPr/>
              <p14:nvPr/>
            </p14:nvContentPartPr>
            <p14:xfrm>
              <a:off x="9357026" y="5718759"/>
              <a:ext cx="761881" cy="648578"/>
            </p14:xfrm>
          </p:contentPart>
        </mc:Choice>
        <mc:Fallback xmlns="">
          <p:pic>
            <p:nvPicPr>
              <p:cNvPr id="35" name="墨迹 34"/>
            </p:nvPicPr>
            <p:blipFill>
              <a:blip r:embed="rId63"/>
            </p:blipFill>
            <p:spPr>
              <a:xfrm>
                <a:off x="9357026" y="5718759"/>
                <a:ext cx="761881" cy="648578"/>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6" name="墨迹 35"/>
              <p14:cNvContentPartPr/>
              <p14:nvPr/>
            </p14:nvContentPartPr>
            <p14:xfrm>
              <a:off x="10259996" y="5555205"/>
              <a:ext cx="141089" cy="270711"/>
            </p14:xfrm>
          </p:contentPart>
        </mc:Choice>
        <mc:Fallback xmlns="">
          <p:pic>
            <p:nvPicPr>
              <p:cNvPr id="36" name="墨迹 35"/>
            </p:nvPicPr>
            <p:blipFill>
              <a:blip r:embed="rId65"/>
            </p:blipFill>
            <p:spPr>
              <a:xfrm>
                <a:off x="10259996" y="5555205"/>
                <a:ext cx="141089" cy="270711"/>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7" name="墨迹 36"/>
              <p14:cNvContentPartPr/>
              <p14:nvPr/>
            </p14:nvContentPartPr>
            <p14:xfrm>
              <a:off x="10451877" y="5549565"/>
              <a:ext cx="129802" cy="135356"/>
            </p14:xfrm>
          </p:contentPart>
        </mc:Choice>
        <mc:Fallback xmlns="">
          <p:pic>
            <p:nvPicPr>
              <p:cNvPr id="37" name="墨迹 36"/>
            </p:nvPicPr>
            <p:blipFill>
              <a:blip r:embed="rId67"/>
            </p:blipFill>
            <p:spPr>
              <a:xfrm>
                <a:off x="10451877" y="5549565"/>
                <a:ext cx="129802" cy="135356"/>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8" name="墨迹 37"/>
              <p14:cNvContentPartPr/>
              <p14:nvPr/>
            </p14:nvContentPartPr>
            <p14:xfrm>
              <a:off x="10581679" y="5594684"/>
              <a:ext cx="126980" cy="22559"/>
            </p14:xfrm>
          </p:contentPart>
        </mc:Choice>
        <mc:Fallback xmlns="">
          <p:pic>
            <p:nvPicPr>
              <p:cNvPr id="38" name="墨迹 37"/>
            </p:nvPicPr>
            <p:blipFill>
              <a:blip r:embed="rId69"/>
            </p:blipFill>
            <p:spPr>
              <a:xfrm>
                <a:off x="10581679" y="5594684"/>
                <a:ext cx="126980" cy="22559"/>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39" name="墨迹 38"/>
              <p14:cNvContentPartPr/>
              <p14:nvPr/>
            </p14:nvContentPartPr>
            <p14:xfrm>
              <a:off x="8911185" y="5690560"/>
              <a:ext cx="93118" cy="33839"/>
            </p14:xfrm>
          </p:contentPart>
        </mc:Choice>
        <mc:Fallback xmlns="">
          <p:pic>
            <p:nvPicPr>
              <p:cNvPr id="39" name="墨迹 38"/>
            </p:nvPicPr>
            <p:blipFill>
              <a:blip r:embed="rId71"/>
            </p:blipFill>
            <p:spPr>
              <a:xfrm>
                <a:off x="8911185" y="5690560"/>
                <a:ext cx="93118" cy="33839"/>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40" name="墨迹 39"/>
              <p14:cNvContentPartPr/>
              <p14:nvPr/>
            </p14:nvContentPartPr>
            <p14:xfrm>
              <a:off x="8899898" y="5577764"/>
              <a:ext cx="39505" cy="191754"/>
            </p14:xfrm>
          </p:contentPart>
        </mc:Choice>
        <mc:Fallback xmlns="">
          <p:pic>
            <p:nvPicPr>
              <p:cNvPr id="40" name="墨迹 39"/>
            </p:nvPicPr>
            <p:blipFill>
              <a:blip r:embed="rId73"/>
            </p:blipFill>
            <p:spPr>
              <a:xfrm>
                <a:off x="8899898" y="5577764"/>
                <a:ext cx="39505" cy="191754"/>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41" name="墨迹 40"/>
              <p14:cNvContentPartPr/>
              <p14:nvPr/>
            </p14:nvContentPartPr>
            <p14:xfrm>
              <a:off x="8916828" y="5676461"/>
              <a:ext cx="90297" cy="25379"/>
            </p14:xfrm>
          </p:contentPart>
        </mc:Choice>
        <mc:Fallback xmlns="">
          <p:pic>
            <p:nvPicPr>
              <p:cNvPr id="41" name="墨迹 40"/>
            </p:nvPicPr>
            <p:blipFill>
              <a:blip r:embed="rId75"/>
            </p:blipFill>
            <p:spPr>
              <a:xfrm>
                <a:off x="8916828" y="5676461"/>
                <a:ext cx="90297" cy="25379"/>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2" name="墨迹 41"/>
              <p14:cNvContentPartPr/>
              <p14:nvPr/>
            </p14:nvContentPartPr>
            <p14:xfrm>
              <a:off x="9012769" y="5560845"/>
              <a:ext cx="5644" cy="214313"/>
            </p14:xfrm>
          </p:contentPart>
        </mc:Choice>
        <mc:Fallback xmlns="">
          <p:pic>
            <p:nvPicPr>
              <p:cNvPr id="42" name="墨迹 41"/>
            </p:nvPicPr>
            <p:blipFill>
              <a:blip r:embed="rId77"/>
            </p:blipFill>
            <p:spPr>
              <a:xfrm>
                <a:off x="9012769" y="5560845"/>
                <a:ext cx="5644" cy="214313"/>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3" name="墨迹 42"/>
              <p14:cNvContentPartPr/>
              <p14:nvPr/>
            </p14:nvContentPartPr>
            <p14:xfrm>
              <a:off x="9072026" y="5538286"/>
              <a:ext cx="104406" cy="248151"/>
            </p14:xfrm>
          </p:contentPart>
        </mc:Choice>
        <mc:Fallback xmlns="">
          <p:pic>
            <p:nvPicPr>
              <p:cNvPr id="43" name="墨迹 42"/>
            </p:nvPicPr>
            <p:blipFill>
              <a:blip r:embed="rId79"/>
            </p:blipFill>
            <p:spPr>
              <a:xfrm>
                <a:off x="9072026" y="5538286"/>
                <a:ext cx="104406" cy="248151"/>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4" name="墨迹 43"/>
              <p14:cNvContentPartPr/>
              <p14:nvPr/>
            </p14:nvContentPartPr>
            <p14:xfrm>
              <a:off x="9210294" y="5476248"/>
              <a:ext cx="126980" cy="28199"/>
            </p14:xfrm>
          </p:contentPart>
        </mc:Choice>
        <mc:Fallback xmlns="">
          <p:pic>
            <p:nvPicPr>
              <p:cNvPr id="44" name="墨迹 43"/>
            </p:nvPicPr>
            <p:blipFill>
              <a:blip r:embed="rId81"/>
            </p:blipFill>
            <p:spPr>
              <a:xfrm>
                <a:off x="9210294" y="5476248"/>
                <a:ext cx="126980" cy="28199"/>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5" name="墨迹 44"/>
              <p14:cNvContentPartPr/>
              <p14:nvPr/>
            </p14:nvContentPartPr>
            <p14:xfrm>
              <a:off x="9227224" y="5560845"/>
              <a:ext cx="107228" cy="998245"/>
            </p14:xfrm>
          </p:contentPart>
        </mc:Choice>
        <mc:Fallback xmlns="">
          <p:pic>
            <p:nvPicPr>
              <p:cNvPr id="45" name="墨迹 44"/>
            </p:nvPicPr>
            <p:blipFill>
              <a:blip r:embed="rId83"/>
            </p:blipFill>
            <p:spPr>
              <a:xfrm>
                <a:off x="9227224" y="5560845"/>
                <a:ext cx="107228" cy="998245"/>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6" name="墨迹 45"/>
              <p14:cNvContentPartPr/>
              <p14:nvPr/>
            </p14:nvContentPartPr>
            <p14:xfrm>
              <a:off x="8665689" y="6113546"/>
              <a:ext cx="121337" cy="132535"/>
            </p14:xfrm>
          </p:contentPart>
        </mc:Choice>
        <mc:Fallback xmlns="">
          <p:pic>
            <p:nvPicPr>
              <p:cNvPr id="46" name="墨迹 45"/>
            </p:nvPicPr>
            <p:blipFill>
              <a:blip r:embed="rId85"/>
            </p:blipFill>
            <p:spPr>
              <a:xfrm>
                <a:off x="8665689" y="6113546"/>
                <a:ext cx="121337" cy="132535"/>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7" name="墨迹 46"/>
              <p14:cNvContentPartPr/>
              <p14:nvPr/>
            </p14:nvContentPartPr>
            <p14:xfrm>
              <a:off x="8482274" y="5758238"/>
              <a:ext cx="733663" cy="620378"/>
            </p14:xfrm>
          </p:contentPart>
        </mc:Choice>
        <mc:Fallback xmlns="">
          <p:pic>
            <p:nvPicPr>
              <p:cNvPr id="47" name="墨迹 46"/>
            </p:nvPicPr>
            <p:blipFill>
              <a:blip r:embed="rId87"/>
            </p:blipFill>
            <p:spPr>
              <a:xfrm>
                <a:off x="8482274" y="5758238"/>
                <a:ext cx="733663" cy="620378"/>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48" name="墨迹 47"/>
              <p14:cNvContentPartPr/>
              <p14:nvPr/>
            </p14:nvContentPartPr>
            <p14:xfrm>
              <a:off x="9345739" y="6313759"/>
              <a:ext cx="22574" cy="8459"/>
            </p14:xfrm>
          </p:contentPart>
        </mc:Choice>
        <mc:Fallback xmlns="">
          <p:pic>
            <p:nvPicPr>
              <p:cNvPr id="48" name="墨迹 47"/>
            </p:nvPicPr>
            <p:blipFill>
              <a:blip r:embed="rId89"/>
            </p:blipFill>
            <p:spPr>
              <a:xfrm>
                <a:off x="9345739" y="6313759"/>
                <a:ext cx="22574" cy="8459"/>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49" name="墨迹 48"/>
              <p14:cNvContentPartPr/>
              <p14:nvPr/>
            </p14:nvContentPartPr>
            <p14:xfrm>
              <a:off x="9351383" y="5707480"/>
              <a:ext cx="773168" cy="688056"/>
            </p14:xfrm>
          </p:contentPart>
        </mc:Choice>
        <mc:Fallback xmlns="">
          <p:pic>
            <p:nvPicPr>
              <p:cNvPr id="49" name="墨迹 48"/>
            </p:nvPicPr>
            <p:blipFill>
              <a:blip r:embed="rId91"/>
            </p:blipFill>
            <p:spPr>
              <a:xfrm>
                <a:off x="9351383" y="5707480"/>
                <a:ext cx="773168" cy="688056"/>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60" name="墨迹 59"/>
              <p14:cNvContentPartPr/>
              <p14:nvPr/>
            </p14:nvContentPartPr>
            <p14:xfrm>
              <a:off x="11239155" y="2774782"/>
              <a:ext cx="14109" cy="84597"/>
            </p14:xfrm>
          </p:contentPart>
        </mc:Choice>
        <mc:Fallback xmlns="">
          <p:pic>
            <p:nvPicPr>
              <p:cNvPr id="60" name="墨迹 59"/>
            </p:nvPicPr>
            <p:blipFill>
              <a:blip r:embed="rId93"/>
            </p:blipFill>
            <p:spPr>
              <a:xfrm>
                <a:off x="11239155" y="2774782"/>
                <a:ext cx="14109" cy="84597"/>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61" name="墨迹 60"/>
              <p14:cNvContentPartPr/>
              <p14:nvPr/>
            </p14:nvContentPartPr>
            <p14:xfrm>
              <a:off x="10948511" y="1928812"/>
              <a:ext cx="372474" cy="321469"/>
            </p14:xfrm>
          </p:contentPart>
        </mc:Choice>
        <mc:Fallback xmlns="">
          <p:pic>
            <p:nvPicPr>
              <p:cNvPr id="61" name="墨迹 60"/>
            </p:nvPicPr>
            <p:blipFill>
              <a:blip r:embed="rId95"/>
            </p:blipFill>
            <p:spPr>
              <a:xfrm>
                <a:off x="10948511" y="1928812"/>
                <a:ext cx="372474" cy="321469"/>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62" name="墨迹 61"/>
              <p14:cNvContentPartPr/>
              <p14:nvPr/>
            </p14:nvContentPartPr>
            <p14:xfrm>
              <a:off x="11337917" y="1821656"/>
              <a:ext cx="169307" cy="152274"/>
            </p14:xfrm>
          </p:contentPart>
        </mc:Choice>
        <mc:Fallback xmlns="">
          <p:pic>
            <p:nvPicPr>
              <p:cNvPr id="62" name="墨迹 61"/>
            </p:nvPicPr>
            <p:blipFill>
              <a:blip r:embed="rId97"/>
            </p:blipFill>
            <p:spPr>
              <a:xfrm>
                <a:off x="11337917" y="1821656"/>
                <a:ext cx="169307" cy="152274"/>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63" name="墨迹 62"/>
              <p14:cNvContentPartPr/>
              <p14:nvPr/>
            </p14:nvContentPartPr>
            <p14:xfrm>
              <a:off x="11450788" y="1855495"/>
              <a:ext cx="126980" cy="28199"/>
            </p14:xfrm>
          </p:contentPart>
        </mc:Choice>
        <mc:Fallback xmlns="">
          <p:pic>
            <p:nvPicPr>
              <p:cNvPr id="63" name="墨迹 62"/>
            </p:nvPicPr>
            <p:blipFill>
              <a:blip r:embed="rId99"/>
            </p:blipFill>
            <p:spPr>
              <a:xfrm>
                <a:off x="11450788" y="1855495"/>
                <a:ext cx="126980" cy="28199"/>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64" name="墨迹 63"/>
              <p14:cNvContentPartPr/>
              <p14:nvPr/>
            </p14:nvContentPartPr>
            <p14:xfrm>
              <a:off x="11510045" y="1748338"/>
              <a:ext cx="47970" cy="265071"/>
            </p14:xfrm>
          </p:contentPart>
        </mc:Choice>
        <mc:Fallback xmlns="">
          <p:pic>
            <p:nvPicPr>
              <p:cNvPr id="64" name="墨迹 63"/>
            </p:nvPicPr>
            <p:blipFill>
              <a:blip r:embed="rId101"/>
            </p:blipFill>
            <p:spPr>
              <a:xfrm>
                <a:off x="11510045" y="1748338"/>
                <a:ext cx="47970" cy="265071"/>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65" name="墨迹 64"/>
              <p14:cNvContentPartPr/>
              <p14:nvPr/>
            </p14:nvContentPartPr>
            <p14:xfrm>
              <a:off x="11168610" y="2752223"/>
              <a:ext cx="67723" cy="259431"/>
            </p14:xfrm>
          </p:contentPart>
        </mc:Choice>
        <mc:Fallback xmlns="">
          <p:pic>
            <p:nvPicPr>
              <p:cNvPr id="65" name="墨迹 64"/>
            </p:nvPicPr>
            <p:blipFill>
              <a:blip r:embed="rId103"/>
            </p:blipFill>
            <p:spPr>
              <a:xfrm>
                <a:off x="11168610" y="2752223"/>
                <a:ext cx="67723" cy="259431"/>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66" name="墨迹 65"/>
              <p14:cNvContentPartPr/>
              <p14:nvPr/>
            </p14:nvContentPartPr>
            <p14:xfrm>
              <a:off x="11241976" y="2718384"/>
              <a:ext cx="141089" cy="236872"/>
            </p14:xfrm>
          </p:contentPart>
        </mc:Choice>
        <mc:Fallback xmlns="">
          <p:pic>
            <p:nvPicPr>
              <p:cNvPr id="66" name="墨迹 65"/>
            </p:nvPicPr>
            <p:blipFill>
              <a:blip r:embed="rId105"/>
            </p:blipFill>
            <p:spPr>
              <a:xfrm>
                <a:off x="11241976" y="2718384"/>
                <a:ext cx="141089" cy="236872"/>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67" name="墨迹 66"/>
              <p14:cNvContentPartPr/>
              <p14:nvPr/>
            </p14:nvContentPartPr>
            <p14:xfrm>
              <a:off x="11377421" y="2853740"/>
              <a:ext cx="22575" cy="157914"/>
            </p14:xfrm>
          </p:contentPart>
        </mc:Choice>
        <mc:Fallback xmlns="">
          <p:pic>
            <p:nvPicPr>
              <p:cNvPr id="67" name="墨迹 66"/>
            </p:nvPicPr>
            <p:blipFill>
              <a:blip r:embed="rId107"/>
            </p:blipFill>
            <p:spPr>
              <a:xfrm>
                <a:off x="11377421" y="2853740"/>
                <a:ext cx="22575" cy="157914"/>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68" name="墨迹 67"/>
              <p14:cNvContentPartPr/>
              <p14:nvPr/>
            </p14:nvContentPartPr>
            <p14:xfrm>
              <a:off x="11462074" y="2701465"/>
              <a:ext cx="11288" cy="135355"/>
            </p14:xfrm>
          </p:contentPart>
        </mc:Choice>
        <mc:Fallback xmlns="">
          <p:pic>
            <p:nvPicPr>
              <p:cNvPr id="68" name="墨迹 67"/>
            </p:nvPicPr>
            <p:blipFill>
              <a:blip r:embed="rId109"/>
            </p:blipFill>
            <p:spPr>
              <a:xfrm>
                <a:off x="11462074" y="2701465"/>
                <a:ext cx="11288" cy="135355"/>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69" name="墨迹 68"/>
              <p14:cNvContentPartPr/>
              <p14:nvPr/>
            </p14:nvContentPartPr>
            <p14:xfrm>
              <a:off x="11518510" y="2605588"/>
              <a:ext cx="152377" cy="118436"/>
            </p14:xfrm>
          </p:contentPart>
        </mc:Choice>
        <mc:Fallback xmlns="">
          <p:pic>
            <p:nvPicPr>
              <p:cNvPr id="69" name="墨迹 68"/>
            </p:nvPicPr>
            <p:blipFill>
              <a:blip r:embed="rId111"/>
            </p:blipFill>
            <p:spPr>
              <a:xfrm>
                <a:off x="11518510" y="2605588"/>
                <a:ext cx="152377" cy="118436"/>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70" name="墨迹 69"/>
              <p14:cNvContentPartPr/>
              <p14:nvPr/>
            </p14:nvContentPartPr>
            <p14:xfrm>
              <a:off x="11608808" y="2611228"/>
              <a:ext cx="126980" cy="16919"/>
            </p14:xfrm>
          </p:contentPart>
        </mc:Choice>
        <mc:Fallback xmlns="">
          <p:pic>
            <p:nvPicPr>
              <p:cNvPr id="70" name="墨迹 69"/>
            </p:nvPicPr>
            <p:blipFill>
              <a:blip r:embed="rId113"/>
            </p:blipFill>
            <p:spPr>
              <a:xfrm>
                <a:off x="11608808" y="2611228"/>
                <a:ext cx="126980" cy="16919"/>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71" name="墨迹 70"/>
              <p14:cNvContentPartPr/>
              <p14:nvPr/>
            </p14:nvContentPartPr>
            <p14:xfrm>
              <a:off x="10141482" y="3417720"/>
              <a:ext cx="141089" cy="298909"/>
            </p14:xfrm>
          </p:contentPart>
        </mc:Choice>
        <mc:Fallback xmlns="">
          <p:pic>
            <p:nvPicPr>
              <p:cNvPr id="71" name="墨迹 70"/>
            </p:nvPicPr>
            <p:blipFill>
              <a:blip r:embed="rId115"/>
            </p:blipFill>
            <p:spPr>
              <a:xfrm>
                <a:off x="10141482" y="3417720"/>
                <a:ext cx="141089" cy="298909"/>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72" name="墨迹 71"/>
              <p14:cNvContentPartPr/>
              <p14:nvPr/>
            </p14:nvContentPartPr>
            <p14:xfrm>
              <a:off x="10282571" y="3445919"/>
              <a:ext cx="56435" cy="276350"/>
            </p14:xfrm>
          </p:contentPart>
        </mc:Choice>
        <mc:Fallback xmlns="">
          <p:pic>
            <p:nvPicPr>
              <p:cNvPr id="72" name="墨迹 71"/>
            </p:nvPicPr>
            <p:blipFill>
              <a:blip r:embed="rId117"/>
            </p:blipFill>
            <p:spPr>
              <a:xfrm>
                <a:off x="10282571" y="3445919"/>
                <a:ext cx="56435" cy="276350"/>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73" name="墨迹 72"/>
              <p14:cNvContentPartPr/>
              <p14:nvPr/>
            </p14:nvContentPartPr>
            <p14:xfrm>
              <a:off x="10203560" y="3572815"/>
              <a:ext cx="174951" cy="25379"/>
            </p14:xfrm>
          </p:contentPart>
        </mc:Choice>
        <mc:Fallback xmlns="">
          <p:pic>
            <p:nvPicPr>
              <p:cNvPr id="73" name="墨迹 72"/>
            </p:nvPicPr>
            <p:blipFill>
              <a:blip r:embed="rId119"/>
            </p:blipFill>
            <p:spPr>
              <a:xfrm>
                <a:off x="10203560" y="3572815"/>
                <a:ext cx="174951" cy="25379"/>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74" name="墨迹 73"/>
              <p14:cNvContentPartPr/>
              <p14:nvPr/>
            </p14:nvContentPartPr>
            <p14:xfrm>
              <a:off x="9266729" y="3034213"/>
              <a:ext cx="22574" cy="203033"/>
            </p14:xfrm>
          </p:contentPart>
        </mc:Choice>
        <mc:Fallback xmlns="">
          <p:pic>
            <p:nvPicPr>
              <p:cNvPr id="74" name="墨迹 73"/>
            </p:nvPicPr>
            <p:blipFill>
              <a:blip r:embed="rId121"/>
            </p:blipFill>
            <p:spPr>
              <a:xfrm>
                <a:off x="9266729" y="3034213"/>
                <a:ext cx="22574" cy="203033"/>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75" name="墨迹 74"/>
              <p14:cNvContentPartPr/>
              <p14:nvPr/>
            </p14:nvContentPartPr>
            <p14:xfrm>
              <a:off x="9266729" y="3006014"/>
              <a:ext cx="191881" cy="363767"/>
            </p14:xfrm>
          </p:contentPart>
        </mc:Choice>
        <mc:Fallback xmlns="">
          <p:pic>
            <p:nvPicPr>
              <p:cNvPr id="75" name="墨迹 74"/>
            </p:nvPicPr>
            <p:blipFill>
              <a:blip r:embed="rId123"/>
            </p:blipFill>
            <p:spPr>
              <a:xfrm>
                <a:off x="9266729" y="3006014"/>
                <a:ext cx="191881" cy="363767"/>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76" name="墨迹 75"/>
              <p14:cNvContentPartPr/>
              <p14:nvPr/>
            </p14:nvContentPartPr>
            <p14:xfrm>
              <a:off x="8832175" y="3914023"/>
              <a:ext cx="290643" cy="236871"/>
            </p14:xfrm>
          </p:contentPart>
        </mc:Choice>
        <mc:Fallback xmlns="">
          <p:pic>
            <p:nvPicPr>
              <p:cNvPr id="76" name="墨迹 75"/>
            </p:nvPicPr>
            <p:blipFill>
              <a:blip r:embed="rId125"/>
            </p:blipFill>
            <p:spPr>
              <a:xfrm>
                <a:off x="8832175" y="3914023"/>
                <a:ext cx="290643" cy="236871"/>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78" name="墨迹 77"/>
              <p14:cNvContentPartPr/>
              <p14:nvPr/>
            </p14:nvContentPartPr>
            <p14:xfrm>
              <a:off x="7288660" y="3733549"/>
              <a:ext cx="52578" cy="52543"/>
            </p14:xfrm>
          </p:contentPart>
        </mc:Choice>
        <mc:Fallback xmlns="">
          <p:pic>
            <p:nvPicPr>
              <p:cNvPr id="78" name="墨迹 77"/>
            </p:nvPicPr>
            <p:blipFill>
              <a:blip r:embed="rId127"/>
            </p:blipFill>
            <p:spPr>
              <a:xfrm>
                <a:off x="7288660" y="3733549"/>
                <a:ext cx="52578" cy="52543"/>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79" name="墨迹 78"/>
              <p14:cNvContentPartPr/>
              <p14:nvPr/>
            </p14:nvContentPartPr>
            <p14:xfrm>
              <a:off x="7500294" y="3682791"/>
              <a:ext cx="107228" cy="16919"/>
            </p14:xfrm>
          </p:contentPart>
        </mc:Choice>
        <mc:Fallback xmlns="">
          <p:pic>
            <p:nvPicPr>
              <p:cNvPr id="79" name="墨迹 78"/>
            </p:nvPicPr>
            <p:blipFill>
              <a:blip r:embed="rId129"/>
            </p:blipFill>
            <p:spPr>
              <a:xfrm>
                <a:off x="7500294" y="3682791"/>
                <a:ext cx="107228" cy="16919"/>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82" name="墨迹 81"/>
              <p14:cNvContentPartPr/>
              <p14:nvPr/>
            </p14:nvContentPartPr>
            <p14:xfrm>
              <a:off x="7150393" y="231231"/>
              <a:ext cx="56436" cy="39479"/>
            </p14:xfrm>
          </p:contentPart>
        </mc:Choice>
        <mc:Fallback xmlns="">
          <p:pic>
            <p:nvPicPr>
              <p:cNvPr id="82" name="墨迹 81"/>
            </p:nvPicPr>
            <p:blipFill>
              <a:blip r:embed="rId131"/>
            </p:blipFill>
            <p:spPr>
              <a:xfrm>
                <a:off x="7150393" y="231231"/>
                <a:ext cx="56436" cy="39479"/>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89" name="墨迹 88"/>
              <p14:cNvContentPartPr/>
              <p14:nvPr/>
            </p14:nvContentPartPr>
            <p14:xfrm>
              <a:off x="6597324" y="1691940"/>
              <a:ext cx="67723" cy="203033"/>
            </p14:xfrm>
          </p:contentPart>
        </mc:Choice>
        <mc:Fallback xmlns="">
          <p:pic>
            <p:nvPicPr>
              <p:cNvPr id="89" name="墨迹 88"/>
            </p:nvPicPr>
            <p:blipFill>
              <a:blip r:embed="rId133"/>
            </p:blipFill>
            <p:spPr>
              <a:xfrm>
                <a:off x="6597324" y="1691940"/>
                <a:ext cx="67723" cy="203033"/>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90" name="墨迹 89"/>
              <p14:cNvContentPartPr/>
              <p14:nvPr/>
            </p14:nvContentPartPr>
            <p14:xfrm>
              <a:off x="6580393" y="1680661"/>
              <a:ext cx="118515" cy="90236"/>
            </p14:xfrm>
          </p:contentPart>
        </mc:Choice>
        <mc:Fallback xmlns="">
          <p:pic>
            <p:nvPicPr>
              <p:cNvPr id="90" name="墨迹 89"/>
            </p:nvPicPr>
            <p:blipFill>
              <a:blip r:embed="rId135"/>
            </p:blipFill>
            <p:spPr>
              <a:xfrm>
                <a:off x="6580393" y="1680661"/>
                <a:ext cx="118515" cy="90236"/>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91" name="墨迹 90"/>
              <p14:cNvContentPartPr/>
              <p14:nvPr/>
            </p14:nvContentPartPr>
            <p14:xfrm>
              <a:off x="6670691" y="1708860"/>
              <a:ext cx="101584" cy="84597"/>
            </p14:xfrm>
          </p:contentPart>
        </mc:Choice>
        <mc:Fallback xmlns="">
          <p:pic>
            <p:nvPicPr>
              <p:cNvPr id="91" name="墨迹 90"/>
            </p:nvPicPr>
            <p:blipFill>
              <a:blip r:embed="rId137"/>
            </p:blipFill>
            <p:spPr>
              <a:xfrm>
                <a:off x="6670691" y="1708860"/>
                <a:ext cx="101584" cy="84597"/>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92" name="墨迹 91"/>
              <p14:cNvContentPartPr/>
              <p14:nvPr/>
            </p14:nvContentPartPr>
            <p14:xfrm>
              <a:off x="7539799" y="1658102"/>
              <a:ext cx="56436" cy="197393"/>
            </p14:xfrm>
          </p:contentPart>
        </mc:Choice>
        <mc:Fallback xmlns="">
          <p:pic>
            <p:nvPicPr>
              <p:cNvPr id="92" name="墨迹 91"/>
            </p:nvPicPr>
            <p:blipFill>
              <a:blip r:embed="rId139"/>
            </p:blipFill>
            <p:spPr>
              <a:xfrm>
                <a:off x="7539799" y="1658102"/>
                <a:ext cx="56436" cy="197393"/>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93" name="墨迹 92"/>
              <p14:cNvContentPartPr/>
              <p14:nvPr/>
            </p14:nvContentPartPr>
            <p14:xfrm>
              <a:off x="7511581" y="1734239"/>
              <a:ext cx="211634" cy="166374"/>
            </p14:xfrm>
          </p:contentPart>
        </mc:Choice>
        <mc:Fallback xmlns="">
          <p:pic>
            <p:nvPicPr>
              <p:cNvPr id="93" name="墨迹 92"/>
            </p:nvPicPr>
            <p:blipFill>
              <a:blip r:embed="rId141"/>
            </p:blipFill>
            <p:spPr>
              <a:xfrm>
                <a:off x="7511581" y="1734239"/>
                <a:ext cx="211634" cy="166374"/>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94" name="墨迹 93"/>
              <p14:cNvContentPartPr/>
              <p14:nvPr/>
            </p14:nvContentPartPr>
            <p14:xfrm>
              <a:off x="8087224" y="1646822"/>
              <a:ext cx="56436" cy="197393"/>
            </p14:xfrm>
          </p:contentPart>
        </mc:Choice>
        <mc:Fallback xmlns="">
          <p:pic>
            <p:nvPicPr>
              <p:cNvPr id="94" name="墨迹 93"/>
            </p:nvPicPr>
            <p:blipFill>
              <a:blip r:embed="rId143"/>
            </p:blipFill>
            <p:spPr>
              <a:xfrm>
                <a:off x="8087224" y="1646822"/>
                <a:ext cx="56436" cy="197393"/>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95" name="墨迹 94"/>
              <p14:cNvContentPartPr/>
              <p14:nvPr/>
            </p14:nvContentPartPr>
            <p14:xfrm>
              <a:off x="8059007" y="1615803"/>
              <a:ext cx="318861" cy="296090"/>
            </p14:xfrm>
          </p:contentPart>
        </mc:Choice>
        <mc:Fallback xmlns="">
          <p:pic>
            <p:nvPicPr>
              <p:cNvPr id="95" name="墨迹 94"/>
            </p:nvPicPr>
            <p:blipFill>
              <a:blip r:embed="rId145"/>
            </p:blipFill>
            <p:spPr>
              <a:xfrm>
                <a:off x="8059007" y="1615803"/>
                <a:ext cx="318861" cy="296090"/>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101" name="墨迹 100"/>
              <p14:cNvContentPartPr/>
              <p14:nvPr/>
            </p14:nvContentPartPr>
            <p14:xfrm>
              <a:off x="1709999" y="2436394"/>
              <a:ext cx="22574" cy="50758"/>
            </p14:xfrm>
          </p:contentPart>
        </mc:Choice>
        <mc:Fallback xmlns="">
          <p:pic>
            <p:nvPicPr>
              <p:cNvPr id="101" name="墨迹 100"/>
            </p:nvPicPr>
            <p:blipFill>
              <a:blip r:embed="rId147"/>
            </p:blipFill>
            <p:spPr>
              <a:xfrm>
                <a:off x="1709999" y="2436394"/>
                <a:ext cx="22574" cy="50758"/>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50" name="墨迹 49"/>
              <p14:cNvContentPartPr/>
              <p14:nvPr/>
            </p14:nvContentPartPr>
            <p14:xfrm>
              <a:off x="1365742" y="2814261"/>
              <a:ext cx="45148" cy="530141"/>
            </p14:xfrm>
          </p:contentPart>
        </mc:Choice>
        <mc:Fallback xmlns="">
          <p:pic>
            <p:nvPicPr>
              <p:cNvPr id="50" name="墨迹 49"/>
            </p:nvPicPr>
            <p:blipFill>
              <a:blip r:embed="rId149"/>
            </p:blipFill>
            <p:spPr>
              <a:xfrm>
                <a:off x="1365742" y="2814261"/>
                <a:ext cx="45148" cy="530141"/>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51" name="墨迹 50"/>
              <p14:cNvContentPartPr/>
              <p14:nvPr/>
            </p14:nvContentPartPr>
            <p14:xfrm>
              <a:off x="1377029" y="2983455"/>
              <a:ext cx="183416" cy="267891"/>
            </p14:xfrm>
          </p:contentPart>
        </mc:Choice>
        <mc:Fallback xmlns="">
          <p:pic>
            <p:nvPicPr>
              <p:cNvPr id="51" name="墨迹 50"/>
            </p:nvPicPr>
            <p:blipFill>
              <a:blip r:embed="rId151"/>
            </p:blipFill>
            <p:spPr>
              <a:xfrm>
                <a:off x="1377029" y="2983455"/>
                <a:ext cx="183416" cy="267891"/>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52" name="墨迹 51"/>
              <p14:cNvContentPartPr/>
              <p14:nvPr/>
            </p14:nvContentPartPr>
            <p14:xfrm>
              <a:off x="1512474" y="3113170"/>
              <a:ext cx="141089" cy="188934"/>
            </p14:xfrm>
          </p:contentPart>
        </mc:Choice>
        <mc:Fallback xmlns="">
          <p:pic>
            <p:nvPicPr>
              <p:cNvPr id="52" name="墨迹 51"/>
            </p:nvPicPr>
            <p:blipFill>
              <a:blip r:embed="rId153"/>
            </p:blipFill>
            <p:spPr>
              <a:xfrm>
                <a:off x="1512474" y="3113170"/>
                <a:ext cx="141089" cy="188934"/>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53" name="墨迹 52"/>
              <p14:cNvContentPartPr/>
              <p14:nvPr/>
            </p14:nvContentPartPr>
            <p14:xfrm>
              <a:off x="1709999" y="3068052"/>
              <a:ext cx="141089" cy="169194"/>
            </p14:xfrm>
          </p:contentPart>
        </mc:Choice>
        <mc:Fallback xmlns="">
          <p:pic>
            <p:nvPicPr>
              <p:cNvPr id="53" name="墨迹 52"/>
            </p:nvPicPr>
            <p:blipFill>
              <a:blip r:embed="rId155"/>
            </p:blipFill>
            <p:spPr>
              <a:xfrm>
                <a:off x="1709999" y="3068052"/>
                <a:ext cx="141089" cy="169194"/>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54" name="墨迹 53"/>
              <p14:cNvContentPartPr/>
              <p14:nvPr/>
            </p14:nvContentPartPr>
            <p14:xfrm>
              <a:off x="1969603" y="3011654"/>
              <a:ext cx="126980" cy="14100"/>
            </p14:xfrm>
          </p:contentPart>
        </mc:Choice>
        <mc:Fallback xmlns="">
          <p:pic>
            <p:nvPicPr>
              <p:cNvPr id="54" name="墨迹 53"/>
            </p:nvPicPr>
            <p:blipFill>
              <a:blip r:embed="rId157"/>
            </p:blipFill>
            <p:spPr>
              <a:xfrm>
                <a:off x="1969603" y="3011654"/>
                <a:ext cx="126980" cy="14100"/>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55" name="墨迹 54"/>
              <p14:cNvContentPartPr/>
              <p14:nvPr/>
            </p14:nvContentPartPr>
            <p14:xfrm>
              <a:off x="1947029" y="3135730"/>
              <a:ext cx="169306" cy="19739"/>
            </p14:xfrm>
          </p:contentPart>
        </mc:Choice>
        <mc:Fallback xmlns="">
          <p:pic>
            <p:nvPicPr>
              <p:cNvPr id="55" name="墨迹 54"/>
            </p:nvPicPr>
            <p:blipFill>
              <a:blip r:embed="rId159"/>
            </p:blipFill>
            <p:spPr>
              <a:xfrm>
                <a:off x="1947029" y="3135730"/>
                <a:ext cx="169306" cy="19739"/>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56" name="墨迹 55"/>
              <p14:cNvContentPartPr/>
              <p14:nvPr/>
            </p14:nvContentPartPr>
            <p14:xfrm>
              <a:off x="2229207" y="3056773"/>
              <a:ext cx="1187970" cy="78957"/>
            </p14:xfrm>
          </p:contentPart>
        </mc:Choice>
        <mc:Fallback xmlns="">
          <p:pic>
            <p:nvPicPr>
              <p:cNvPr id="56" name="墨迹 55"/>
            </p:nvPicPr>
            <p:blipFill>
              <a:blip r:embed="rId161"/>
            </p:blipFill>
            <p:spPr>
              <a:xfrm>
                <a:off x="2229207" y="3056773"/>
                <a:ext cx="1187970" cy="78957"/>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57" name="墨迹 56"/>
              <p14:cNvContentPartPr/>
              <p14:nvPr/>
            </p14:nvContentPartPr>
            <p14:xfrm>
              <a:off x="2381583" y="2763503"/>
              <a:ext cx="166485" cy="248151"/>
            </p14:xfrm>
          </p:contentPart>
        </mc:Choice>
        <mc:Fallback xmlns="">
          <p:pic>
            <p:nvPicPr>
              <p:cNvPr id="57" name="墨迹 56"/>
            </p:nvPicPr>
            <p:blipFill>
              <a:blip r:embed="rId163"/>
            </p:blipFill>
            <p:spPr>
              <a:xfrm>
                <a:off x="2381583" y="2763503"/>
                <a:ext cx="166485" cy="248151"/>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58" name="墨迹 57"/>
              <p14:cNvContentPartPr/>
              <p14:nvPr/>
            </p14:nvContentPartPr>
            <p14:xfrm>
              <a:off x="2556533" y="2836820"/>
              <a:ext cx="217278" cy="169194"/>
            </p14:xfrm>
          </p:contentPart>
        </mc:Choice>
        <mc:Fallback xmlns="">
          <p:pic>
            <p:nvPicPr>
              <p:cNvPr id="58" name="墨迹 57"/>
            </p:nvPicPr>
            <p:blipFill>
              <a:blip r:embed="rId165"/>
            </p:blipFill>
            <p:spPr>
              <a:xfrm>
                <a:off x="2556533" y="2836820"/>
                <a:ext cx="217278" cy="169194"/>
              </a:xfrm>
              <a:prstGeom prst="rect"/>
            </p:spPr>
          </p:pic>
        </mc:Fallback>
      </mc:AlternateContent>
      <mc:AlternateContent xmlns:mc="http://schemas.openxmlformats.org/markup-compatibility/2006" xmlns:p14="http://schemas.microsoft.com/office/powerpoint/2010/main">
        <mc:Choice Requires="p14">
          <p:contentPart r:id="rId166" p14:bwMode="auto">
            <p14:nvContentPartPr>
              <p14:cNvPr id="59" name="墨迹 58"/>
              <p14:cNvContentPartPr/>
              <p14:nvPr/>
            </p14:nvContentPartPr>
            <p14:xfrm>
              <a:off x="2748414" y="2814261"/>
              <a:ext cx="22575" cy="338388"/>
            </p14:xfrm>
          </p:contentPart>
        </mc:Choice>
        <mc:Fallback xmlns="">
          <p:pic>
            <p:nvPicPr>
              <p:cNvPr id="59" name="墨迹 58"/>
            </p:nvPicPr>
            <p:blipFill>
              <a:blip r:embed="rId167"/>
            </p:blipFill>
            <p:spPr>
              <a:xfrm>
                <a:off x="2748414" y="2814261"/>
                <a:ext cx="22575" cy="338388"/>
              </a:xfrm>
              <a:prstGeom prst="rect"/>
            </p:spPr>
          </p:pic>
        </mc:Fallback>
      </mc:AlternateContent>
      <mc:AlternateContent xmlns:mc="http://schemas.openxmlformats.org/markup-compatibility/2006" xmlns:p14="http://schemas.microsoft.com/office/powerpoint/2010/main">
        <mc:Choice Requires="p14">
          <p:contentPart r:id="rId168" p14:bwMode="auto">
            <p14:nvContentPartPr>
              <p14:cNvPr id="80" name="墨迹 79"/>
              <p14:cNvContentPartPr/>
              <p14:nvPr/>
            </p14:nvContentPartPr>
            <p14:xfrm>
              <a:off x="2793563" y="2859379"/>
              <a:ext cx="107228" cy="33839"/>
            </p14:xfrm>
          </p:contentPart>
        </mc:Choice>
        <mc:Fallback xmlns="">
          <p:pic>
            <p:nvPicPr>
              <p:cNvPr id="80" name="墨迹 79"/>
            </p:nvPicPr>
            <p:blipFill>
              <a:blip r:embed="rId169"/>
            </p:blipFill>
            <p:spPr>
              <a:xfrm>
                <a:off x="2793563" y="2859379"/>
                <a:ext cx="107228" cy="33839"/>
              </a:xfrm>
              <a:prstGeom prst="rect"/>
            </p:spPr>
          </p:pic>
        </mc:Fallback>
      </mc:AlternateContent>
      <mc:AlternateContent xmlns:mc="http://schemas.openxmlformats.org/markup-compatibility/2006" xmlns:p14="http://schemas.microsoft.com/office/powerpoint/2010/main">
        <mc:Choice Requires="p14">
          <p:contentPart r:id="rId170" p14:bwMode="auto">
            <p14:nvContentPartPr>
              <p14:cNvPr id="81" name="墨迹 80"/>
              <p14:cNvContentPartPr/>
              <p14:nvPr/>
            </p14:nvContentPartPr>
            <p14:xfrm>
              <a:off x="2830246" y="2791702"/>
              <a:ext cx="19753" cy="160734"/>
            </p14:xfrm>
          </p:contentPart>
        </mc:Choice>
        <mc:Fallback xmlns="">
          <p:pic>
            <p:nvPicPr>
              <p:cNvPr id="81" name="墨迹 80"/>
            </p:nvPicPr>
            <p:blipFill>
              <a:blip r:embed="rId171"/>
            </p:blipFill>
            <p:spPr>
              <a:xfrm>
                <a:off x="2830246" y="2791702"/>
                <a:ext cx="19753" cy="160734"/>
              </a:xfrm>
              <a:prstGeom prst="rect"/>
            </p:spPr>
          </p:pic>
        </mc:Fallback>
      </mc:AlternateContent>
      <mc:AlternateContent xmlns:mc="http://schemas.openxmlformats.org/markup-compatibility/2006" xmlns:p14="http://schemas.microsoft.com/office/powerpoint/2010/main">
        <mc:Choice Requires="p14">
          <p:contentPart r:id="rId172" p14:bwMode="auto">
            <p14:nvContentPartPr>
              <p14:cNvPr id="288" name="墨迹 287"/>
              <p14:cNvContentPartPr/>
              <p14:nvPr/>
            </p14:nvContentPartPr>
            <p14:xfrm>
              <a:off x="2841533" y="2752223"/>
              <a:ext cx="126980" cy="304550"/>
            </p14:xfrm>
          </p:contentPart>
        </mc:Choice>
        <mc:Fallback xmlns="">
          <p:pic>
            <p:nvPicPr>
              <p:cNvPr id="288" name="墨迹 287"/>
            </p:nvPicPr>
            <p:blipFill>
              <a:blip r:embed="rId173"/>
            </p:blipFill>
            <p:spPr>
              <a:xfrm>
                <a:off x="2841533" y="2752223"/>
                <a:ext cx="126980" cy="304550"/>
              </a:xfrm>
              <a:prstGeom prst="rect"/>
            </p:spPr>
          </p:pic>
        </mc:Fallback>
      </mc:AlternateContent>
      <mc:AlternateContent xmlns:mc="http://schemas.openxmlformats.org/markup-compatibility/2006" xmlns:p14="http://schemas.microsoft.com/office/powerpoint/2010/main">
        <mc:Choice Requires="p14">
          <p:contentPart r:id="rId174" p14:bwMode="auto">
            <p14:nvContentPartPr>
              <p14:cNvPr id="289" name="墨迹 288"/>
              <p14:cNvContentPartPr/>
              <p14:nvPr/>
            </p14:nvContentPartPr>
            <p14:xfrm>
              <a:off x="3024949" y="2921417"/>
              <a:ext cx="22574" cy="59218"/>
            </p14:xfrm>
          </p:contentPart>
        </mc:Choice>
        <mc:Fallback xmlns="">
          <p:pic>
            <p:nvPicPr>
              <p:cNvPr id="289" name="墨迹 288"/>
            </p:nvPicPr>
            <p:blipFill>
              <a:blip r:embed="rId175"/>
            </p:blipFill>
            <p:spPr>
              <a:xfrm>
                <a:off x="3024949" y="2921417"/>
                <a:ext cx="22574" cy="59218"/>
              </a:xfrm>
              <a:prstGeom prst="rect"/>
            </p:spPr>
          </p:pic>
        </mc:Fallback>
      </mc:AlternateContent>
      <mc:AlternateContent xmlns:mc="http://schemas.openxmlformats.org/markup-compatibility/2006" xmlns:p14="http://schemas.microsoft.com/office/powerpoint/2010/main">
        <mc:Choice Requires="p14">
          <p:contentPart r:id="rId176" p14:bwMode="auto">
            <p14:nvContentPartPr>
              <p14:cNvPr id="290" name="墨迹 289"/>
              <p14:cNvContentPartPr/>
              <p14:nvPr/>
            </p14:nvContentPartPr>
            <p14:xfrm>
              <a:off x="3098315" y="2802981"/>
              <a:ext cx="152376" cy="225592"/>
            </p14:xfrm>
          </p:contentPart>
        </mc:Choice>
        <mc:Fallback xmlns="">
          <p:pic>
            <p:nvPicPr>
              <p:cNvPr id="290" name="墨迹 289"/>
            </p:nvPicPr>
            <p:blipFill>
              <a:blip r:embed="rId177"/>
            </p:blipFill>
            <p:spPr>
              <a:xfrm>
                <a:off x="3098315" y="2802981"/>
                <a:ext cx="152376" cy="225592"/>
              </a:xfrm>
              <a:prstGeom prst="rect"/>
            </p:spPr>
          </p:pic>
        </mc:Fallback>
      </mc:AlternateContent>
      <mc:AlternateContent xmlns:mc="http://schemas.openxmlformats.org/markup-compatibility/2006" xmlns:p14="http://schemas.microsoft.com/office/powerpoint/2010/main">
        <mc:Choice Requires="p14">
          <p:contentPart r:id="rId178" p14:bwMode="auto">
            <p14:nvContentPartPr>
              <p14:cNvPr id="291" name="墨迹 290"/>
              <p14:cNvContentPartPr/>
              <p14:nvPr/>
            </p14:nvContentPartPr>
            <p14:xfrm>
              <a:off x="3256335" y="2769143"/>
              <a:ext cx="112871" cy="242511"/>
            </p14:xfrm>
          </p:contentPart>
        </mc:Choice>
        <mc:Fallback xmlns="">
          <p:pic>
            <p:nvPicPr>
              <p:cNvPr id="291" name="墨迹 290"/>
            </p:nvPicPr>
            <p:blipFill>
              <a:blip r:embed="rId179"/>
            </p:blipFill>
            <p:spPr>
              <a:xfrm>
                <a:off x="3256335" y="2769143"/>
                <a:ext cx="112871" cy="242511"/>
              </a:xfrm>
              <a:prstGeom prst="rect"/>
            </p:spPr>
          </p:pic>
        </mc:Fallback>
      </mc:AlternateContent>
      <mc:AlternateContent xmlns:mc="http://schemas.openxmlformats.org/markup-compatibility/2006" xmlns:p14="http://schemas.microsoft.com/office/powerpoint/2010/main">
        <mc:Choice Requires="p14">
          <p:contentPart r:id="rId180" p14:bwMode="auto">
            <p14:nvContentPartPr>
              <p14:cNvPr id="292" name="墨迹 291"/>
              <p14:cNvContentPartPr/>
              <p14:nvPr/>
            </p14:nvContentPartPr>
            <p14:xfrm>
              <a:off x="3425642" y="2661986"/>
              <a:ext cx="59257" cy="107157"/>
            </p14:xfrm>
          </p:contentPart>
        </mc:Choice>
        <mc:Fallback xmlns="">
          <p:pic>
            <p:nvPicPr>
              <p:cNvPr id="292" name="墨迹 291"/>
            </p:nvPicPr>
            <p:blipFill>
              <a:blip r:embed="rId181"/>
            </p:blipFill>
            <p:spPr>
              <a:xfrm>
                <a:off x="3425642" y="2661986"/>
                <a:ext cx="59257" cy="107157"/>
              </a:xfrm>
              <a:prstGeom prst="rect"/>
            </p:spPr>
          </p:pic>
        </mc:Fallback>
      </mc:AlternateContent>
      <mc:AlternateContent xmlns:mc="http://schemas.openxmlformats.org/markup-compatibility/2006" xmlns:p14="http://schemas.microsoft.com/office/powerpoint/2010/main">
        <mc:Choice Requires="p14">
          <p:contentPart r:id="rId182" p14:bwMode="auto">
            <p14:nvContentPartPr>
              <p14:cNvPr id="293" name="墨迹 292"/>
              <p14:cNvContentPartPr/>
              <p14:nvPr/>
            </p14:nvContentPartPr>
            <p14:xfrm>
              <a:off x="3521582" y="2684545"/>
              <a:ext cx="90298" cy="14100"/>
            </p14:xfrm>
          </p:contentPart>
        </mc:Choice>
        <mc:Fallback xmlns="">
          <p:pic>
            <p:nvPicPr>
              <p:cNvPr id="293" name="墨迹 292"/>
            </p:nvPicPr>
            <p:blipFill>
              <a:blip r:embed="rId183"/>
            </p:blipFill>
            <p:spPr>
              <a:xfrm>
                <a:off x="3521582" y="2684545"/>
                <a:ext cx="90298" cy="14100"/>
              </a:xfrm>
              <a:prstGeom prst="rect"/>
            </p:spPr>
          </p:pic>
        </mc:Fallback>
      </mc:AlternateContent>
      <mc:AlternateContent xmlns:mc="http://schemas.openxmlformats.org/markup-compatibility/2006" xmlns:p14="http://schemas.microsoft.com/office/powerpoint/2010/main">
        <mc:Choice Requires="p14">
          <p:contentPart r:id="rId184" p14:bwMode="auto">
            <p14:nvContentPartPr>
              <p14:cNvPr id="294" name="墨迹 293"/>
              <p14:cNvContentPartPr/>
              <p14:nvPr/>
            </p14:nvContentPartPr>
            <p14:xfrm>
              <a:off x="3594949" y="2599949"/>
              <a:ext cx="118515" cy="352487"/>
            </p14:xfrm>
          </p:contentPart>
        </mc:Choice>
        <mc:Fallback xmlns="">
          <p:pic>
            <p:nvPicPr>
              <p:cNvPr id="294" name="墨迹 293"/>
            </p:nvPicPr>
            <p:blipFill>
              <a:blip r:embed="rId185"/>
            </p:blipFill>
            <p:spPr>
              <a:xfrm>
                <a:off x="3594949" y="2599949"/>
                <a:ext cx="118515" cy="352487"/>
              </a:xfrm>
              <a:prstGeom prst="rect"/>
            </p:spPr>
          </p:pic>
        </mc:Fallback>
      </mc:AlternateContent>
      <mc:AlternateContent xmlns:mc="http://schemas.openxmlformats.org/markup-compatibility/2006" xmlns:p14="http://schemas.microsoft.com/office/powerpoint/2010/main">
        <mc:Choice Requires="p14">
          <p:contentPart r:id="rId186" p14:bwMode="auto">
            <p14:nvContentPartPr>
              <p14:cNvPr id="295" name="墨迹 294"/>
              <p14:cNvContentPartPr/>
              <p14:nvPr/>
            </p14:nvContentPartPr>
            <p14:xfrm>
              <a:off x="2528316" y="3304924"/>
              <a:ext cx="163663" cy="231232"/>
            </p14:xfrm>
          </p:contentPart>
        </mc:Choice>
        <mc:Fallback xmlns="">
          <p:pic>
            <p:nvPicPr>
              <p:cNvPr id="295" name="墨迹 294"/>
            </p:nvPicPr>
            <p:blipFill>
              <a:blip r:embed="rId187"/>
            </p:blipFill>
            <p:spPr>
              <a:xfrm>
                <a:off x="2528316" y="3304924"/>
                <a:ext cx="163663" cy="231232"/>
              </a:xfrm>
              <a:prstGeom prst="rect"/>
            </p:spPr>
          </p:pic>
        </mc:Fallback>
      </mc:AlternateContent>
      <mc:AlternateContent xmlns:mc="http://schemas.openxmlformats.org/markup-compatibility/2006" xmlns:p14="http://schemas.microsoft.com/office/powerpoint/2010/main">
        <mc:Choice Requires="p14">
          <p:contentPart r:id="rId188" p14:bwMode="auto">
            <p14:nvContentPartPr>
              <p14:cNvPr id="296" name="墨迹 295"/>
              <p14:cNvContentPartPr/>
              <p14:nvPr/>
            </p14:nvContentPartPr>
            <p14:xfrm>
              <a:off x="2748414" y="3327483"/>
              <a:ext cx="155198" cy="197393"/>
            </p14:xfrm>
          </p:contentPart>
        </mc:Choice>
        <mc:Fallback xmlns="">
          <p:pic>
            <p:nvPicPr>
              <p:cNvPr id="296" name="墨迹 295"/>
            </p:nvPicPr>
            <p:blipFill>
              <a:blip r:embed="rId189"/>
            </p:blipFill>
            <p:spPr>
              <a:xfrm>
                <a:off x="2748414" y="3327483"/>
                <a:ext cx="155198" cy="197393"/>
              </a:xfrm>
              <a:prstGeom prst="rect"/>
            </p:spPr>
          </p:pic>
        </mc:Fallback>
      </mc:AlternateContent>
      <mc:AlternateContent xmlns:mc="http://schemas.openxmlformats.org/markup-compatibility/2006" xmlns:p14="http://schemas.microsoft.com/office/powerpoint/2010/main">
        <mc:Choice Requires="p14">
          <p:contentPart r:id="rId190" p14:bwMode="auto">
            <p14:nvContentPartPr>
              <p14:cNvPr id="297" name="墨迹 296"/>
              <p14:cNvContentPartPr/>
              <p14:nvPr/>
            </p14:nvContentPartPr>
            <p14:xfrm>
              <a:off x="2878216" y="3338763"/>
              <a:ext cx="50792" cy="174834"/>
            </p14:xfrm>
          </p:contentPart>
        </mc:Choice>
        <mc:Fallback xmlns="">
          <p:pic>
            <p:nvPicPr>
              <p:cNvPr id="297" name="墨迹 296"/>
            </p:nvPicPr>
            <p:blipFill>
              <a:blip r:embed="rId191"/>
            </p:blipFill>
            <p:spPr>
              <a:xfrm>
                <a:off x="2878216" y="3338763"/>
                <a:ext cx="50792" cy="174834"/>
              </a:xfrm>
              <a:prstGeom prst="rect"/>
            </p:spPr>
          </p:pic>
        </mc:Fallback>
      </mc:AlternateContent>
      <mc:AlternateContent xmlns:mc="http://schemas.openxmlformats.org/markup-compatibility/2006" xmlns:p14="http://schemas.microsoft.com/office/powerpoint/2010/main">
        <mc:Choice Requires="p14">
          <p:contentPart r:id="rId192" p14:bwMode="auto">
            <p14:nvContentPartPr>
              <p14:cNvPr id="298" name="墨迹 297"/>
              <p14:cNvContentPartPr/>
              <p14:nvPr/>
            </p14:nvContentPartPr>
            <p14:xfrm>
              <a:off x="2906434" y="3412080"/>
              <a:ext cx="87475" cy="39479"/>
            </p14:xfrm>
          </p:contentPart>
        </mc:Choice>
        <mc:Fallback xmlns="">
          <p:pic>
            <p:nvPicPr>
              <p:cNvPr id="298" name="墨迹 297"/>
            </p:nvPicPr>
            <p:blipFill>
              <a:blip r:embed="rId193"/>
            </p:blipFill>
            <p:spPr>
              <a:xfrm>
                <a:off x="2906434" y="3412080"/>
                <a:ext cx="87475" cy="39479"/>
              </a:xfrm>
              <a:prstGeom prst="rect"/>
            </p:spPr>
          </p:pic>
        </mc:Fallback>
      </mc:AlternateContent>
      <mc:AlternateContent xmlns:mc="http://schemas.openxmlformats.org/markup-compatibility/2006" xmlns:p14="http://schemas.microsoft.com/office/powerpoint/2010/main">
        <mc:Choice Requires="p14">
          <p:contentPart r:id="rId194" p14:bwMode="auto">
            <p14:nvContentPartPr>
              <p14:cNvPr id="299" name="墨迹 298"/>
              <p14:cNvContentPartPr/>
              <p14:nvPr/>
            </p14:nvContentPartPr>
            <p14:xfrm>
              <a:off x="2974157" y="3304924"/>
              <a:ext cx="39505" cy="236872"/>
            </p14:xfrm>
          </p:contentPart>
        </mc:Choice>
        <mc:Fallback xmlns="">
          <p:pic>
            <p:nvPicPr>
              <p:cNvPr id="299" name="墨迹 298"/>
            </p:nvPicPr>
            <p:blipFill>
              <a:blip r:embed="rId195"/>
            </p:blipFill>
            <p:spPr>
              <a:xfrm>
                <a:off x="2974157" y="3304924"/>
                <a:ext cx="39505" cy="236872"/>
              </a:xfrm>
              <a:prstGeom prst="rect"/>
            </p:spPr>
          </p:pic>
        </mc:Fallback>
      </mc:AlternateContent>
      <mc:AlternateContent xmlns:mc="http://schemas.openxmlformats.org/markup-compatibility/2006" xmlns:p14="http://schemas.microsoft.com/office/powerpoint/2010/main">
        <mc:Choice Requires="p14">
          <p:contentPart r:id="rId196" p14:bwMode="auto">
            <p14:nvContentPartPr>
              <p14:cNvPr id="300" name="墨迹 299"/>
              <p14:cNvContentPartPr/>
              <p14:nvPr/>
            </p14:nvContentPartPr>
            <p14:xfrm>
              <a:off x="3044701" y="3327483"/>
              <a:ext cx="110050" cy="231232"/>
            </p14:xfrm>
          </p:contentPart>
        </mc:Choice>
        <mc:Fallback xmlns="">
          <p:pic>
            <p:nvPicPr>
              <p:cNvPr id="300" name="墨迹 299"/>
            </p:nvPicPr>
            <p:blipFill>
              <a:blip r:embed="rId197"/>
            </p:blipFill>
            <p:spPr>
              <a:xfrm>
                <a:off x="3044701" y="3327483"/>
                <a:ext cx="110050" cy="231232"/>
              </a:xfrm>
              <a:prstGeom prst="rect"/>
            </p:spPr>
          </p:pic>
        </mc:Fallback>
      </mc:AlternateContent>
      <mc:AlternateContent xmlns:mc="http://schemas.openxmlformats.org/markup-compatibility/2006" xmlns:p14="http://schemas.microsoft.com/office/powerpoint/2010/main">
        <mc:Choice Requires="p14">
          <p:contentPart r:id="rId198" p14:bwMode="auto">
            <p14:nvContentPartPr>
              <p14:cNvPr id="301" name="墨迹 300"/>
              <p14:cNvContentPartPr/>
              <p14:nvPr/>
            </p14:nvContentPartPr>
            <p14:xfrm>
              <a:off x="3205543" y="3338763"/>
              <a:ext cx="93119" cy="5639"/>
            </p14:xfrm>
          </p:contentPart>
        </mc:Choice>
        <mc:Fallback xmlns="">
          <p:pic>
            <p:nvPicPr>
              <p:cNvPr id="301" name="墨迹 300"/>
            </p:nvPicPr>
            <p:blipFill>
              <a:blip r:embed="rId199"/>
            </p:blipFill>
            <p:spPr>
              <a:xfrm>
                <a:off x="3205543" y="3338763"/>
                <a:ext cx="93119" cy="5639"/>
              </a:xfrm>
              <a:prstGeom prst="rect"/>
            </p:spPr>
          </p:pic>
        </mc:Fallback>
      </mc:AlternateContent>
      <mc:AlternateContent xmlns:mc="http://schemas.openxmlformats.org/markup-compatibility/2006" xmlns:p14="http://schemas.microsoft.com/office/powerpoint/2010/main">
        <mc:Choice Requires="p14">
          <p:contentPart r:id="rId200" p14:bwMode="auto">
            <p14:nvContentPartPr>
              <p14:cNvPr id="302" name="墨迹 301"/>
              <p14:cNvContentPartPr/>
              <p14:nvPr/>
            </p14:nvContentPartPr>
            <p14:xfrm>
              <a:off x="3304305" y="3242886"/>
              <a:ext cx="115693" cy="315829"/>
            </p14:xfrm>
          </p:contentPart>
        </mc:Choice>
        <mc:Fallback xmlns="">
          <p:pic>
            <p:nvPicPr>
              <p:cNvPr id="302" name="墨迹 301"/>
            </p:nvPicPr>
            <p:blipFill>
              <a:blip r:embed="rId201"/>
            </p:blipFill>
            <p:spPr>
              <a:xfrm>
                <a:off x="3304305" y="3242886"/>
                <a:ext cx="115693" cy="315829"/>
              </a:xfrm>
              <a:prstGeom prst="rect"/>
            </p:spPr>
          </p:pic>
        </mc:Fallback>
      </mc:AlternateContent>
      <mc:AlternateContent xmlns:mc="http://schemas.openxmlformats.org/markup-compatibility/2006" xmlns:p14="http://schemas.microsoft.com/office/powerpoint/2010/main">
        <mc:Choice Requires="p14">
          <p:contentPart r:id="rId202" p14:bwMode="auto">
            <p14:nvContentPartPr>
              <p14:cNvPr id="303" name="墨迹 302"/>
              <p14:cNvContentPartPr/>
              <p14:nvPr/>
            </p14:nvContentPartPr>
            <p14:xfrm>
              <a:off x="3391781" y="3048313"/>
              <a:ext cx="437376" cy="31019"/>
            </p14:xfrm>
          </p:contentPart>
        </mc:Choice>
        <mc:Fallback xmlns="">
          <p:pic>
            <p:nvPicPr>
              <p:cNvPr id="303" name="墨迹 302"/>
            </p:nvPicPr>
            <p:blipFill>
              <a:blip r:embed="rId203"/>
            </p:blipFill>
            <p:spPr>
              <a:xfrm>
                <a:off x="3391781" y="3048313"/>
                <a:ext cx="437376" cy="31019"/>
              </a:xfrm>
              <a:prstGeom prst="rect"/>
            </p:spPr>
          </p:pic>
        </mc:Fallback>
      </mc:AlternateContent>
      <mc:AlternateContent xmlns:mc="http://schemas.openxmlformats.org/markup-compatibility/2006" xmlns:p14="http://schemas.microsoft.com/office/powerpoint/2010/main">
        <mc:Choice Requires="p14">
          <p:contentPart r:id="rId204" p14:bwMode="auto">
            <p14:nvContentPartPr>
              <p14:cNvPr id="304" name="墨迹 303"/>
              <p14:cNvContentPartPr/>
              <p14:nvPr/>
            </p14:nvContentPartPr>
            <p14:xfrm>
              <a:off x="2404157" y="3970420"/>
              <a:ext cx="33861" cy="236872"/>
            </p14:xfrm>
          </p:contentPart>
        </mc:Choice>
        <mc:Fallback xmlns="">
          <p:pic>
            <p:nvPicPr>
              <p:cNvPr id="304" name="墨迹 303"/>
            </p:nvPicPr>
            <p:blipFill>
              <a:blip r:embed="rId205"/>
            </p:blipFill>
            <p:spPr>
              <a:xfrm>
                <a:off x="2404157" y="3970420"/>
                <a:ext cx="33861" cy="236872"/>
              </a:xfrm>
              <a:prstGeom prst="rect"/>
            </p:spPr>
          </p:pic>
        </mc:Fallback>
      </mc:AlternateContent>
      <mc:AlternateContent xmlns:mc="http://schemas.openxmlformats.org/markup-compatibility/2006" xmlns:p14="http://schemas.microsoft.com/office/powerpoint/2010/main">
        <mc:Choice Requires="p14">
          <p:contentPart r:id="rId206" p14:bwMode="auto">
            <p14:nvContentPartPr>
              <p14:cNvPr id="305" name="墨迹 304"/>
              <p14:cNvContentPartPr/>
              <p14:nvPr/>
            </p14:nvContentPartPr>
            <p14:xfrm>
              <a:off x="2438018" y="4055018"/>
              <a:ext cx="107228" cy="45118"/>
            </p14:xfrm>
          </p:contentPart>
        </mc:Choice>
        <mc:Fallback xmlns="">
          <p:pic>
            <p:nvPicPr>
              <p:cNvPr id="305" name="墨迹 304"/>
            </p:nvPicPr>
            <p:blipFill>
              <a:blip r:embed="rId207"/>
            </p:blipFill>
            <p:spPr>
              <a:xfrm>
                <a:off x="2438018" y="4055018"/>
                <a:ext cx="107228" cy="45118"/>
              </a:xfrm>
              <a:prstGeom prst="rect"/>
            </p:spPr>
          </p:pic>
        </mc:Fallback>
      </mc:AlternateContent>
      <mc:AlternateContent xmlns:mc="http://schemas.openxmlformats.org/markup-compatibility/2006" xmlns:p14="http://schemas.microsoft.com/office/powerpoint/2010/main">
        <mc:Choice Requires="p14">
          <p:contentPart r:id="rId208" p14:bwMode="auto">
            <p14:nvContentPartPr>
              <p14:cNvPr id="306" name="墨迹 305"/>
              <p14:cNvContentPartPr/>
              <p14:nvPr/>
            </p14:nvContentPartPr>
            <p14:xfrm>
              <a:off x="2533959" y="3930942"/>
              <a:ext cx="28218" cy="290450"/>
            </p14:xfrm>
          </p:contentPart>
        </mc:Choice>
        <mc:Fallback xmlns="">
          <p:pic>
            <p:nvPicPr>
              <p:cNvPr id="306" name="墨迹 305"/>
            </p:nvPicPr>
            <p:blipFill>
              <a:blip r:embed="rId209"/>
            </p:blipFill>
            <p:spPr>
              <a:xfrm>
                <a:off x="2533959" y="3930942"/>
                <a:ext cx="28218" cy="290450"/>
              </a:xfrm>
              <a:prstGeom prst="rect"/>
            </p:spPr>
          </p:pic>
        </mc:Fallback>
      </mc:AlternateContent>
      <mc:AlternateContent xmlns:mc="http://schemas.openxmlformats.org/markup-compatibility/2006" xmlns:p14="http://schemas.microsoft.com/office/powerpoint/2010/main">
        <mc:Choice Requires="p14">
          <p:contentPart r:id="rId210" p14:bwMode="auto">
            <p14:nvContentPartPr>
              <p14:cNvPr id="307" name="墨迹 306"/>
              <p14:cNvContentPartPr/>
              <p14:nvPr/>
            </p14:nvContentPartPr>
            <p14:xfrm>
              <a:off x="2612969" y="3930942"/>
              <a:ext cx="225742" cy="262251"/>
            </p14:xfrm>
          </p:contentPart>
        </mc:Choice>
        <mc:Fallback xmlns="">
          <p:pic>
            <p:nvPicPr>
              <p:cNvPr id="307" name="墨迹 306"/>
            </p:nvPicPr>
            <p:blipFill>
              <a:blip r:embed="rId211"/>
            </p:blipFill>
            <p:spPr>
              <a:xfrm>
                <a:off x="2612969" y="3930942"/>
                <a:ext cx="225742" cy="262251"/>
              </a:xfrm>
              <a:prstGeom prst="rect"/>
            </p:spPr>
          </p:pic>
        </mc:Fallback>
      </mc:AlternateContent>
      <mc:AlternateContent xmlns:mc="http://schemas.openxmlformats.org/markup-compatibility/2006" xmlns:p14="http://schemas.microsoft.com/office/powerpoint/2010/main">
        <mc:Choice Requires="p14">
          <p:contentPart r:id="rId212" p14:bwMode="auto">
            <p14:nvContentPartPr>
              <p14:cNvPr id="308" name="墨迹 307"/>
              <p14:cNvContentPartPr/>
              <p14:nvPr/>
            </p14:nvContentPartPr>
            <p14:xfrm>
              <a:off x="2957226" y="3990160"/>
              <a:ext cx="217277" cy="14100"/>
            </p14:xfrm>
          </p:contentPart>
        </mc:Choice>
        <mc:Fallback xmlns="">
          <p:pic>
            <p:nvPicPr>
              <p:cNvPr id="308" name="墨迹 307"/>
            </p:nvPicPr>
            <p:blipFill>
              <a:blip r:embed="rId213"/>
            </p:blipFill>
            <p:spPr>
              <a:xfrm>
                <a:off x="2957226" y="3990160"/>
                <a:ext cx="217277" cy="14100"/>
              </a:xfrm>
              <a:prstGeom prst="rect"/>
            </p:spPr>
          </p:pic>
        </mc:Fallback>
      </mc:AlternateContent>
      <mc:AlternateContent xmlns:mc="http://schemas.openxmlformats.org/markup-compatibility/2006" xmlns:p14="http://schemas.microsoft.com/office/powerpoint/2010/main">
        <mc:Choice Requires="p14">
          <p:contentPart r:id="rId214" p14:bwMode="auto">
            <p14:nvContentPartPr>
              <p14:cNvPr id="309" name="墨迹 308"/>
              <p14:cNvContentPartPr/>
              <p14:nvPr/>
            </p14:nvContentPartPr>
            <p14:xfrm>
              <a:off x="3126533" y="3908383"/>
              <a:ext cx="107228" cy="76137"/>
            </p14:xfrm>
          </p:contentPart>
        </mc:Choice>
        <mc:Fallback xmlns="">
          <p:pic>
            <p:nvPicPr>
              <p:cNvPr id="309" name="墨迹 308"/>
            </p:nvPicPr>
            <p:blipFill>
              <a:blip r:embed="rId215"/>
            </p:blipFill>
            <p:spPr>
              <a:xfrm>
                <a:off x="3126533" y="3908383"/>
                <a:ext cx="107228" cy="76137"/>
              </a:xfrm>
              <a:prstGeom prst="rect"/>
            </p:spPr>
          </p:pic>
        </mc:Fallback>
      </mc:AlternateContent>
      <mc:AlternateContent xmlns:mc="http://schemas.openxmlformats.org/markup-compatibility/2006" xmlns:p14="http://schemas.microsoft.com/office/powerpoint/2010/main">
        <mc:Choice Requires="p14">
          <p:contentPart r:id="rId216" p14:bwMode="auto">
            <p14:nvContentPartPr>
              <p14:cNvPr id="310" name="墨迹 309"/>
              <p14:cNvContentPartPr/>
              <p14:nvPr/>
            </p14:nvContentPartPr>
            <p14:xfrm>
              <a:off x="2991088" y="4083217"/>
              <a:ext cx="200346" cy="2820"/>
            </p14:xfrm>
          </p:contentPart>
        </mc:Choice>
        <mc:Fallback xmlns="">
          <p:pic>
            <p:nvPicPr>
              <p:cNvPr id="310" name="墨迹 309"/>
            </p:nvPicPr>
            <p:blipFill>
              <a:blip r:embed="rId217"/>
            </p:blipFill>
            <p:spPr>
              <a:xfrm>
                <a:off x="2991088" y="4083217"/>
                <a:ext cx="200346" cy="2820"/>
              </a:xfrm>
              <a:prstGeom prst="rect"/>
            </p:spPr>
          </p:pic>
        </mc:Fallback>
      </mc:AlternateContent>
      <mc:AlternateContent xmlns:mc="http://schemas.openxmlformats.org/markup-compatibility/2006" xmlns:p14="http://schemas.microsoft.com/office/powerpoint/2010/main">
        <mc:Choice Requires="p14">
          <p:contentPart r:id="rId218" p14:bwMode="auto">
            <p14:nvContentPartPr>
              <p14:cNvPr id="311" name="墨迹 310"/>
              <p14:cNvContentPartPr/>
              <p14:nvPr/>
            </p14:nvContentPartPr>
            <p14:xfrm>
              <a:off x="3019305" y="4083217"/>
              <a:ext cx="98763" cy="90237"/>
            </p14:xfrm>
          </p:contentPart>
        </mc:Choice>
        <mc:Fallback xmlns="">
          <p:pic>
            <p:nvPicPr>
              <p:cNvPr id="311" name="墨迹 310"/>
            </p:nvPicPr>
            <p:blipFill>
              <a:blip r:embed="rId219"/>
            </p:blipFill>
            <p:spPr>
              <a:xfrm>
                <a:off x="3019305" y="4083217"/>
                <a:ext cx="98763" cy="90237"/>
              </a:xfrm>
              <a:prstGeom prst="rect"/>
            </p:spPr>
          </p:pic>
        </mc:Fallback>
      </mc:AlternateContent>
      <mc:AlternateContent xmlns:mc="http://schemas.openxmlformats.org/markup-compatibility/2006" xmlns:p14="http://schemas.microsoft.com/office/powerpoint/2010/main">
        <mc:Choice Requires="p14">
          <p:contentPart r:id="rId220" p14:bwMode="auto">
            <p14:nvContentPartPr>
              <p14:cNvPr id="312" name="墨迹 311"/>
              <p14:cNvContentPartPr/>
              <p14:nvPr/>
            </p14:nvContentPartPr>
            <p14:xfrm>
              <a:off x="3363563" y="3908383"/>
              <a:ext cx="194703" cy="191753"/>
            </p14:xfrm>
          </p:contentPart>
        </mc:Choice>
        <mc:Fallback xmlns="">
          <p:pic>
            <p:nvPicPr>
              <p:cNvPr id="312" name="墨迹 311"/>
            </p:nvPicPr>
            <p:blipFill>
              <a:blip r:embed="rId221"/>
            </p:blipFill>
            <p:spPr>
              <a:xfrm>
                <a:off x="3363563" y="3908383"/>
                <a:ext cx="194703" cy="191753"/>
              </a:xfrm>
              <a:prstGeom prst="rect"/>
            </p:spPr>
          </p:pic>
        </mc:Fallback>
      </mc:AlternateContent>
      <mc:AlternateContent xmlns:mc="http://schemas.openxmlformats.org/markup-compatibility/2006" xmlns:p14="http://schemas.microsoft.com/office/powerpoint/2010/main">
        <mc:Choice Requires="p14">
          <p:contentPart r:id="rId222" p14:bwMode="auto">
            <p14:nvContentPartPr>
              <p14:cNvPr id="313" name="墨迹 312"/>
              <p14:cNvContentPartPr/>
              <p14:nvPr/>
            </p14:nvContentPartPr>
            <p14:xfrm>
              <a:off x="3561088" y="3919662"/>
              <a:ext cx="28217" cy="191754"/>
            </p14:xfrm>
          </p:contentPart>
        </mc:Choice>
        <mc:Fallback xmlns="">
          <p:pic>
            <p:nvPicPr>
              <p:cNvPr id="313" name="墨迹 312"/>
            </p:nvPicPr>
            <p:blipFill>
              <a:blip r:embed="rId223"/>
            </p:blipFill>
            <p:spPr>
              <a:xfrm>
                <a:off x="3561088" y="3919662"/>
                <a:ext cx="28217" cy="191754"/>
              </a:xfrm>
              <a:prstGeom prst="rect"/>
            </p:spPr>
          </p:pic>
        </mc:Fallback>
      </mc:AlternateContent>
      <mc:AlternateContent xmlns:mc="http://schemas.openxmlformats.org/markup-compatibility/2006" xmlns:p14="http://schemas.microsoft.com/office/powerpoint/2010/main">
        <mc:Choice Requires="p14">
          <p:contentPart r:id="rId224" p14:bwMode="auto">
            <p14:nvContentPartPr>
              <p14:cNvPr id="314" name="墨迹 313"/>
              <p14:cNvContentPartPr/>
              <p14:nvPr/>
            </p14:nvContentPartPr>
            <p14:xfrm>
              <a:off x="3572375" y="3964781"/>
              <a:ext cx="98762" cy="45118"/>
            </p14:xfrm>
          </p:contentPart>
        </mc:Choice>
        <mc:Fallback xmlns="">
          <p:pic>
            <p:nvPicPr>
              <p:cNvPr id="314" name="墨迹 313"/>
            </p:nvPicPr>
            <p:blipFill>
              <a:blip r:embed="rId225"/>
            </p:blipFill>
            <p:spPr>
              <a:xfrm>
                <a:off x="3572375" y="3964781"/>
                <a:ext cx="98762" cy="45118"/>
              </a:xfrm>
              <a:prstGeom prst="rect"/>
            </p:spPr>
          </p:pic>
        </mc:Fallback>
      </mc:AlternateContent>
      <mc:AlternateContent xmlns:mc="http://schemas.openxmlformats.org/markup-compatibility/2006" xmlns:p14="http://schemas.microsoft.com/office/powerpoint/2010/main">
        <mc:Choice Requires="p14">
          <p:contentPart r:id="rId226" p14:bwMode="auto">
            <p14:nvContentPartPr>
              <p14:cNvPr id="315" name="墨迹 314"/>
              <p14:cNvContentPartPr/>
              <p14:nvPr/>
            </p14:nvContentPartPr>
            <p14:xfrm>
              <a:off x="3662671" y="3868904"/>
              <a:ext cx="16931" cy="338388"/>
            </p14:xfrm>
          </p:contentPart>
        </mc:Choice>
        <mc:Fallback xmlns="">
          <p:pic>
            <p:nvPicPr>
              <p:cNvPr id="315" name="墨迹 314"/>
            </p:nvPicPr>
            <p:blipFill>
              <a:blip r:embed="rId227"/>
            </p:blipFill>
            <p:spPr>
              <a:xfrm>
                <a:off x="3662671" y="3868904"/>
                <a:ext cx="16931" cy="338388"/>
              </a:xfrm>
              <a:prstGeom prst="rect"/>
            </p:spPr>
          </p:pic>
        </mc:Fallback>
      </mc:AlternateContent>
      <mc:AlternateContent xmlns:mc="http://schemas.openxmlformats.org/markup-compatibility/2006" xmlns:p14="http://schemas.microsoft.com/office/powerpoint/2010/main">
        <mc:Choice Requires="p14">
          <p:contentPart r:id="rId228" p14:bwMode="auto">
            <p14:nvContentPartPr>
              <p14:cNvPr id="316" name="墨迹 315"/>
              <p14:cNvContentPartPr/>
              <p14:nvPr/>
            </p14:nvContentPartPr>
            <p14:xfrm>
              <a:off x="3741681" y="3840705"/>
              <a:ext cx="152377" cy="28199"/>
            </p14:xfrm>
          </p:contentPart>
        </mc:Choice>
        <mc:Fallback xmlns="">
          <p:pic>
            <p:nvPicPr>
              <p:cNvPr id="316" name="墨迹 315"/>
            </p:nvPicPr>
            <p:blipFill>
              <a:blip r:embed="rId229"/>
            </p:blipFill>
            <p:spPr>
              <a:xfrm>
                <a:off x="3741681" y="3840705"/>
                <a:ext cx="152377" cy="28199"/>
              </a:xfrm>
              <a:prstGeom prst="rect"/>
            </p:spPr>
          </p:pic>
        </mc:Fallback>
      </mc:AlternateContent>
      <mc:AlternateContent xmlns:mc="http://schemas.openxmlformats.org/markup-compatibility/2006" xmlns:p14="http://schemas.microsoft.com/office/powerpoint/2010/main">
        <mc:Choice Requires="p14">
          <p:contentPart r:id="rId230" p14:bwMode="auto">
            <p14:nvContentPartPr>
              <p14:cNvPr id="317" name="墨迹 316"/>
              <p14:cNvContentPartPr/>
              <p14:nvPr/>
            </p14:nvContentPartPr>
            <p14:xfrm>
              <a:off x="3806582" y="3750468"/>
              <a:ext cx="36683" cy="200213"/>
            </p14:xfrm>
          </p:contentPart>
        </mc:Choice>
        <mc:Fallback xmlns="">
          <p:pic>
            <p:nvPicPr>
              <p:cNvPr id="317" name="墨迹 316"/>
            </p:nvPicPr>
            <p:blipFill>
              <a:blip r:embed="rId231"/>
            </p:blipFill>
            <p:spPr>
              <a:xfrm>
                <a:off x="3806582" y="3750468"/>
                <a:ext cx="36683" cy="200213"/>
              </a:xfrm>
              <a:prstGeom prst="rect"/>
            </p:spPr>
          </p:pic>
        </mc:Fallback>
      </mc:AlternateContent>
      <mc:AlternateContent xmlns:mc="http://schemas.openxmlformats.org/markup-compatibility/2006" xmlns:p14="http://schemas.microsoft.com/office/powerpoint/2010/main">
        <mc:Choice Requires="p14">
          <p:contentPart r:id="rId232" p14:bwMode="auto">
            <p14:nvContentPartPr>
              <p14:cNvPr id="318" name="墨迹 317"/>
              <p14:cNvContentPartPr/>
              <p14:nvPr/>
            </p14:nvContentPartPr>
            <p14:xfrm>
              <a:off x="3888414" y="3964781"/>
              <a:ext cx="143911" cy="11279"/>
            </p14:xfrm>
          </p:contentPart>
        </mc:Choice>
        <mc:Fallback xmlns="">
          <p:pic>
            <p:nvPicPr>
              <p:cNvPr id="318" name="墨迹 317"/>
            </p:nvPicPr>
            <p:blipFill>
              <a:blip r:embed="rId233"/>
            </p:blipFill>
            <p:spPr>
              <a:xfrm>
                <a:off x="3888414" y="3964781"/>
                <a:ext cx="143911" cy="11279"/>
              </a:xfrm>
              <a:prstGeom prst="rect"/>
            </p:spPr>
          </p:pic>
        </mc:Fallback>
      </mc:AlternateContent>
      <mc:AlternateContent xmlns:mc="http://schemas.openxmlformats.org/markup-compatibility/2006" xmlns:p14="http://schemas.microsoft.com/office/powerpoint/2010/main">
        <mc:Choice Requires="p14">
          <p:contentPart r:id="rId234" p14:bwMode="auto">
            <p14:nvContentPartPr>
              <p14:cNvPr id="319" name="墨迹 318"/>
              <p14:cNvContentPartPr/>
              <p14:nvPr/>
            </p14:nvContentPartPr>
            <p14:xfrm>
              <a:off x="3942028" y="3891463"/>
              <a:ext cx="36683" cy="236872"/>
            </p14:xfrm>
          </p:contentPart>
        </mc:Choice>
        <mc:Fallback xmlns="">
          <p:pic>
            <p:nvPicPr>
              <p:cNvPr id="319" name="墨迹 318"/>
            </p:nvPicPr>
            <p:blipFill>
              <a:blip r:embed="rId235"/>
            </p:blipFill>
            <p:spPr>
              <a:xfrm>
                <a:off x="3942028" y="3891463"/>
                <a:ext cx="36683" cy="236872"/>
              </a:xfrm>
              <a:prstGeom prst="rect"/>
            </p:spPr>
          </p:pic>
        </mc:Fallback>
      </mc:AlternateContent>
      <mc:AlternateContent xmlns:mc="http://schemas.openxmlformats.org/markup-compatibility/2006" xmlns:p14="http://schemas.microsoft.com/office/powerpoint/2010/main">
        <mc:Choice Requires="p14">
          <p:contentPart r:id="rId236" p14:bwMode="auto">
            <p14:nvContentPartPr>
              <p14:cNvPr id="320" name="墨迹 319"/>
              <p14:cNvContentPartPr/>
              <p14:nvPr/>
            </p14:nvContentPartPr>
            <p14:xfrm>
              <a:off x="4190345" y="3806866"/>
              <a:ext cx="121336" cy="298910"/>
            </p14:xfrm>
          </p:contentPart>
        </mc:Choice>
        <mc:Fallback xmlns="">
          <p:pic>
            <p:nvPicPr>
              <p:cNvPr id="320" name="墨迹 319"/>
            </p:nvPicPr>
            <p:blipFill>
              <a:blip r:embed="rId237"/>
            </p:blipFill>
            <p:spPr>
              <a:xfrm>
                <a:off x="4190345" y="3806866"/>
                <a:ext cx="121336" cy="298910"/>
              </a:xfrm>
              <a:prstGeom prst="rect"/>
            </p:spPr>
          </p:pic>
        </mc:Fallback>
      </mc:AlternateContent>
      <mc:AlternateContent xmlns:mc="http://schemas.openxmlformats.org/markup-compatibility/2006" xmlns:p14="http://schemas.microsoft.com/office/powerpoint/2010/main">
        <mc:Choice Requires="p14">
          <p:contentPart r:id="rId238" p14:bwMode="auto">
            <p14:nvContentPartPr>
              <p14:cNvPr id="321" name="墨迹 320"/>
              <p14:cNvContentPartPr/>
              <p14:nvPr/>
            </p14:nvContentPartPr>
            <p14:xfrm>
              <a:off x="4413265" y="3710990"/>
              <a:ext cx="98763" cy="146635"/>
            </p14:xfrm>
          </p:contentPart>
        </mc:Choice>
        <mc:Fallback xmlns="">
          <p:pic>
            <p:nvPicPr>
              <p:cNvPr id="321" name="墨迹 320"/>
            </p:nvPicPr>
            <p:blipFill>
              <a:blip r:embed="rId239"/>
            </p:blipFill>
            <p:spPr>
              <a:xfrm>
                <a:off x="4413265" y="3710990"/>
                <a:ext cx="98763" cy="146635"/>
              </a:xfrm>
              <a:prstGeom prst="rect"/>
            </p:spPr>
          </p:pic>
        </mc:Fallback>
      </mc:AlternateContent>
      <mc:AlternateContent xmlns:mc="http://schemas.openxmlformats.org/markup-compatibility/2006" xmlns:p14="http://schemas.microsoft.com/office/powerpoint/2010/main">
        <mc:Choice Requires="p14">
          <p:contentPart r:id="rId240" p14:bwMode="auto">
            <p14:nvContentPartPr>
              <p14:cNvPr id="322" name="墨迹 321"/>
              <p14:cNvContentPartPr/>
              <p14:nvPr/>
            </p14:nvContentPartPr>
            <p14:xfrm>
              <a:off x="4554354" y="3722269"/>
              <a:ext cx="118515" cy="28199"/>
            </p14:xfrm>
          </p:contentPart>
        </mc:Choice>
        <mc:Fallback xmlns="">
          <p:pic>
            <p:nvPicPr>
              <p:cNvPr id="322" name="墨迹 321"/>
            </p:nvPicPr>
            <p:blipFill>
              <a:blip r:embed="rId241"/>
            </p:blipFill>
            <p:spPr>
              <a:xfrm>
                <a:off x="4554354" y="3722269"/>
                <a:ext cx="118515" cy="28199"/>
              </a:xfrm>
              <a:prstGeom prst="rect"/>
            </p:spPr>
          </p:pic>
        </mc:Fallback>
      </mc:AlternateContent>
      <mc:AlternateContent xmlns:mc="http://schemas.openxmlformats.org/markup-compatibility/2006" xmlns:p14="http://schemas.microsoft.com/office/powerpoint/2010/main">
        <mc:Choice Requires="p14">
          <p:contentPart r:id="rId242" p14:bwMode="auto">
            <p14:nvContentPartPr>
              <p14:cNvPr id="323" name="墨迹 322"/>
              <p14:cNvContentPartPr/>
              <p14:nvPr/>
            </p14:nvContentPartPr>
            <p14:xfrm>
              <a:off x="2263068" y="4483643"/>
              <a:ext cx="73366" cy="454004"/>
            </p14:xfrm>
          </p:contentPart>
        </mc:Choice>
        <mc:Fallback xmlns="">
          <p:pic>
            <p:nvPicPr>
              <p:cNvPr id="323" name="墨迹 322"/>
            </p:nvPicPr>
            <p:blipFill>
              <a:blip r:embed="rId243"/>
            </p:blipFill>
            <p:spPr>
              <a:xfrm>
                <a:off x="2263068" y="4483643"/>
                <a:ext cx="73366" cy="454004"/>
              </a:xfrm>
              <a:prstGeom prst="rect"/>
            </p:spPr>
          </p:pic>
        </mc:Fallback>
      </mc:AlternateContent>
      <mc:AlternateContent xmlns:mc="http://schemas.openxmlformats.org/markup-compatibility/2006" xmlns:p14="http://schemas.microsoft.com/office/powerpoint/2010/main">
        <mc:Choice Requires="p14">
          <p:contentPart r:id="rId244" p14:bwMode="auto">
            <p14:nvContentPartPr>
              <p14:cNvPr id="324" name="墨迹 323"/>
              <p14:cNvContentPartPr/>
              <p14:nvPr/>
            </p14:nvContentPartPr>
            <p14:xfrm>
              <a:off x="2274355" y="4630277"/>
              <a:ext cx="166485" cy="203033"/>
            </p14:xfrm>
          </p:contentPart>
        </mc:Choice>
        <mc:Fallback xmlns="">
          <p:pic>
            <p:nvPicPr>
              <p:cNvPr id="324" name="墨迹 323"/>
            </p:nvPicPr>
            <p:blipFill>
              <a:blip r:embed="rId245"/>
            </p:blipFill>
            <p:spPr>
              <a:xfrm>
                <a:off x="2274355" y="4630277"/>
                <a:ext cx="166485" cy="203033"/>
              </a:xfrm>
              <a:prstGeom prst="rect"/>
            </p:spPr>
          </p:pic>
        </mc:Fallback>
      </mc:AlternateContent>
      <mc:AlternateContent xmlns:mc="http://schemas.openxmlformats.org/markup-compatibility/2006" xmlns:p14="http://schemas.microsoft.com/office/powerpoint/2010/main">
        <mc:Choice Requires="p14">
          <p:contentPart r:id="rId246" p14:bwMode="auto">
            <p14:nvContentPartPr>
              <p14:cNvPr id="325" name="墨迹 324"/>
              <p14:cNvContentPartPr/>
              <p14:nvPr/>
            </p14:nvContentPartPr>
            <p14:xfrm>
              <a:off x="2392870" y="4754353"/>
              <a:ext cx="135446" cy="101517"/>
            </p14:xfrm>
          </p:contentPart>
        </mc:Choice>
        <mc:Fallback xmlns="">
          <p:pic>
            <p:nvPicPr>
              <p:cNvPr id="325" name="墨迹 324"/>
            </p:nvPicPr>
            <p:blipFill>
              <a:blip r:embed="rId247"/>
            </p:blipFill>
            <p:spPr>
              <a:xfrm>
                <a:off x="2392870" y="4754353"/>
                <a:ext cx="135446" cy="101517"/>
              </a:xfrm>
              <a:prstGeom prst="rect"/>
            </p:spPr>
          </p:pic>
        </mc:Fallback>
      </mc:AlternateContent>
      <mc:AlternateContent xmlns:mc="http://schemas.openxmlformats.org/markup-compatibility/2006" xmlns:p14="http://schemas.microsoft.com/office/powerpoint/2010/main">
        <mc:Choice Requires="p14">
          <p:contentPart r:id="rId248" p14:bwMode="auto">
            <p14:nvContentPartPr>
              <p14:cNvPr id="326" name="墨迹 325"/>
              <p14:cNvContentPartPr/>
              <p14:nvPr/>
            </p14:nvContentPartPr>
            <p14:xfrm>
              <a:off x="2573464" y="4799472"/>
              <a:ext cx="31039" cy="87416"/>
            </p14:xfrm>
          </p:contentPart>
        </mc:Choice>
        <mc:Fallback xmlns="">
          <p:pic>
            <p:nvPicPr>
              <p:cNvPr id="326" name="墨迹 325"/>
            </p:nvPicPr>
            <p:blipFill>
              <a:blip r:embed="rId249"/>
            </p:blipFill>
            <p:spPr>
              <a:xfrm>
                <a:off x="2573464" y="4799472"/>
                <a:ext cx="31039" cy="87416"/>
              </a:xfrm>
              <a:prstGeom prst="rect"/>
            </p:spPr>
          </p:pic>
        </mc:Fallback>
      </mc:AlternateContent>
      <mc:AlternateContent xmlns:mc="http://schemas.openxmlformats.org/markup-compatibility/2006" xmlns:p14="http://schemas.microsoft.com/office/powerpoint/2010/main">
        <mc:Choice Requires="p14">
          <p:contentPart r:id="rId250" p14:bwMode="auto">
            <p14:nvContentPartPr>
              <p14:cNvPr id="327" name="墨迹 326"/>
              <p14:cNvContentPartPr/>
              <p14:nvPr/>
            </p14:nvContentPartPr>
            <p14:xfrm>
              <a:off x="2691979" y="4523121"/>
              <a:ext cx="50792" cy="437085"/>
            </p14:xfrm>
          </p:contentPart>
        </mc:Choice>
        <mc:Fallback xmlns="">
          <p:pic>
            <p:nvPicPr>
              <p:cNvPr id="327" name="墨迹 326"/>
            </p:nvPicPr>
            <p:blipFill>
              <a:blip r:embed="rId251"/>
            </p:blipFill>
            <p:spPr>
              <a:xfrm>
                <a:off x="2691979" y="4523121"/>
                <a:ext cx="50792" cy="437085"/>
              </a:xfrm>
              <a:prstGeom prst="rect"/>
            </p:spPr>
          </p:pic>
        </mc:Fallback>
      </mc:AlternateContent>
      <mc:AlternateContent xmlns:mc="http://schemas.openxmlformats.org/markup-compatibility/2006" xmlns:p14="http://schemas.microsoft.com/office/powerpoint/2010/main">
        <mc:Choice Requires="p14">
          <p:contentPart r:id="rId252" p14:bwMode="auto">
            <p14:nvContentPartPr>
              <p14:cNvPr id="328" name="墨迹 327"/>
              <p14:cNvContentPartPr/>
              <p14:nvPr/>
            </p14:nvContentPartPr>
            <p14:xfrm>
              <a:off x="2720197" y="4681036"/>
              <a:ext cx="112871" cy="163554"/>
            </p14:xfrm>
          </p:contentPart>
        </mc:Choice>
        <mc:Fallback xmlns="">
          <p:pic>
            <p:nvPicPr>
              <p:cNvPr id="328" name="墨迹 327"/>
            </p:nvPicPr>
            <p:blipFill>
              <a:blip r:embed="rId253"/>
            </p:blipFill>
            <p:spPr>
              <a:xfrm>
                <a:off x="2720197" y="4681036"/>
                <a:ext cx="112871" cy="163554"/>
              </a:xfrm>
              <a:prstGeom prst="rect"/>
            </p:spPr>
          </p:pic>
        </mc:Fallback>
      </mc:AlternateContent>
      <mc:AlternateContent xmlns:mc="http://schemas.openxmlformats.org/markup-compatibility/2006" xmlns:p14="http://schemas.microsoft.com/office/powerpoint/2010/main">
        <mc:Choice Requires="p14">
          <p:contentPart r:id="rId254" p14:bwMode="auto">
            <p14:nvContentPartPr>
              <p14:cNvPr id="329" name="墨迹 328"/>
              <p14:cNvContentPartPr/>
              <p14:nvPr/>
            </p14:nvContentPartPr>
            <p14:xfrm>
              <a:off x="2827424" y="4737434"/>
              <a:ext cx="126981" cy="169194"/>
            </p14:xfrm>
          </p:contentPart>
        </mc:Choice>
        <mc:Fallback xmlns="">
          <p:pic>
            <p:nvPicPr>
              <p:cNvPr id="329" name="墨迹 328"/>
            </p:nvPicPr>
            <p:blipFill>
              <a:blip r:embed="rId255"/>
            </p:blipFill>
            <p:spPr>
              <a:xfrm>
                <a:off x="2827424" y="4737434"/>
                <a:ext cx="126981" cy="169194"/>
              </a:xfrm>
              <a:prstGeom prst="rect"/>
            </p:spPr>
          </p:pic>
        </mc:Fallback>
      </mc:AlternateContent>
      <mc:AlternateContent xmlns:mc="http://schemas.openxmlformats.org/markup-compatibility/2006" xmlns:p14="http://schemas.microsoft.com/office/powerpoint/2010/main">
        <mc:Choice Requires="p14">
          <p:contentPart r:id="rId256" p14:bwMode="auto">
            <p14:nvContentPartPr>
              <p14:cNvPr id="330" name="墨迹 329"/>
              <p14:cNvContentPartPr/>
              <p14:nvPr/>
            </p14:nvContentPartPr>
            <p14:xfrm>
              <a:off x="3030593" y="4788192"/>
              <a:ext cx="84653" cy="90237"/>
            </p14:xfrm>
          </p:contentPart>
        </mc:Choice>
        <mc:Fallback xmlns="">
          <p:pic>
            <p:nvPicPr>
              <p:cNvPr id="330" name="墨迹 329"/>
            </p:nvPicPr>
            <p:blipFill>
              <a:blip r:embed="rId257"/>
            </p:blipFill>
            <p:spPr>
              <a:xfrm>
                <a:off x="3030593" y="4788192"/>
                <a:ext cx="84653" cy="90237"/>
              </a:xfrm>
              <a:prstGeom prst="rect"/>
            </p:spPr>
          </p:pic>
        </mc:Fallback>
      </mc:AlternateContent>
      <mc:AlternateContent xmlns:mc="http://schemas.openxmlformats.org/markup-compatibility/2006" xmlns:p14="http://schemas.microsoft.com/office/powerpoint/2010/main">
        <mc:Choice Requires="p14">
          <p:contentPart r:id="rId258" p14:bwMode="auto">
            <p14:nvContentPartPr>
              <p14:cNvPr id="331" name="墨迹 330"/>
              <p14:cNvContentPartPr/>
              <p14:nvPr/>
            </p14:nvContentPartPr>
            <p14:xfrm>
              <a:off x="3194256" y="4613358"/>
              <a:ext cx="152376" cy="25379"/>
            </p14:xfrm>
          </p:contentPart>
        </mc:Choice>
        <mc:Fallback xmlns="">
          <p:pic>
            <p:nvPicPr>
              <p:cNvPr id="331" name="墨迹 330"/>
            </p:nvPicPr>
            <p:blipFill>
              <a:blip r:embed="rId259"/>
            </p:blipFill>
            <p:spPr>
              <a:xfrm>
                <a:off x="3194256" y="4613358"/>
                <a:ext cx="152376" cy="25379"/>
              </a:xfrm>
              <a:prstGeom prst="rect"/>
            </p:spPr>
          </p:pic>
        </mc:Fallback>
      </mc:AlternateContent>
      <mc:AlternateContent xmlns:mc="http://schemas.openxmlformats.org/markup-compatibility/2006" xmlns:p14="http://schemas.microsoft.com/office/powerpoint/2010/main">
        <mc:Choice Requires="p14">
          <p:contentPart r:id="rId260" p14:bwMode="auto">
            <p14:nvContentPartPr>
              <p14:cNvPr id="332" name="墨迹 331"/>
              <p14:cNvContentPartPr/>
              <p14:nvPr/>
            </p14:nvContentPartPr>
            <p14:xfrm>
              <a:off x="3228117" y="4743073"/>
              <a:ext cx="158020" cy="11280"/>
            </p14:xfrm>
          </p:contentPart>
        </mc:Choice>
        <mc:Fallback xmlns="">
          <p:pic>
            <p:nvPicPr>
              <p:cNvPr id="332" name="墨迹 331"/>
            </p:nvPicPr>
            <p:blipFill>
              <a:blip r:embed="rId261"/>
            </p:blipFill>
            <p:spPr>
              <a:xfrm>
                <a:off x="3228117" y="4743073"/>
                <a:ext cx="158020" cy="11280"/>
              </a:xfrm>
              <a:prstGeom prst="rect"/>
            </p:spPr>
          </p:pic>
        </mc:Fallback>
      </mc:AlternateContent>
      <mc:AlternateContent xmlns:mc="http://schemas.openxmlformats.org/markup-compatibility/2006" xmlns:p14="http://schemas.microsoft.com/office/powerpoint/2010/main">
        <mc:Choice Requires="p14">
          <p:contentPart r:id="rId262" p14:bwMode="auto">
            <p14:nvContentPartPr>
              <p14:cNvPr id="333" name="墨迹 332"/>
              <p14:cNvContentPartPr/>
              <p14:nvPr/>
            </p14:nvContentPartPr>
            <p14:xfrm>
              <a:off x="3510295" y="4638737"/>
              <a:ext cx="1154109" cy="93057"/>
            </p14:xfrm>
          </p:contentPart>
        </mc:Choice>
        <mc:Fallback xmlns="">
          <p:pic>
            <p:nvPicPr>
              <p:cNvPr id="333" name="墨迹 332"/>
            </p:nvPicPr>
            <p:blipFill>
              <a:blip r:embed="rId263"/>
            </p:blipFill>
            <p:spPr>
              <a:xfrm>
                <a:off x="3510295" y="4638737"/>
                <a:ext cx="1154109" cy="93057"/>
              </a:xfrm>
              <a:prstGeom prst="rect"/>
            </p:spPr>
          </p:pic>
        </mc:Fallback>
      </mc:AlternateContent>
      <mc:AlternateContent xmlns:mc="http://schemas.openxmlformats.org/markup-compatibility/2006" xmlns:p14="http://schemas.microsoft.com/office/powerpoint/2010/main">
        <mc:Choice Requires="p14">
          <p:contentPart r:id="rId264" p14:bwMode="auto">
            <p14:nvContentPartPr>
              <p14:cNvPr id="334" name="墨迹 333"/>
              <p14:cNvContentPartPr/>
              <p14:nvPr/>
            </p14:nvContentPartPr>
            <p14:xfrm>
              <a:off x="3719107" y="4432884"/>
              <a:ext cx="141089" cy="208673"/>
            </p14:xfrm>
          </p:contentPart>
        </mc:Choice>
        <mc:Fallback xmlns="">
          <p:pic>
            <p:nvPicPr>
              <p:cNvPr id="334" name="墨迹 333"/>
            </p:nvPicPr>
            <p:blipFill>
              <a:blip r:embed="rId265"/>
            </p:blipFill>
            <p:spPr>
              <a:xfrm>
                <a:off x="3719107" y="4432884"/>
                <a:ext cx="141089" cy="208673"/>
              </a:xfrm>
              <a:prstGeom prst="rect"/>
            </p:spPr>
          </p:pic>
        </mc:Fallback>
      </mc:AlternateContent>
      <mc:AlternateContent xmlns:mc="http://schemas.openxmlformats.org/markup-compatibility/2006" xmlns:p14="http://schemas.microsoft.com/office/powerpoint/2010/main">
        <mc:Choice Requires="p14">
          <p:contentPart r:id="rId266" p14:bwMode="auto">
            <p14:nvContentPartPr>
              <p14:cNvPr id="335" name="墨迹 334"/>
              <p14:cNvContentPartPr/>
              <p14:nvPr/>
            </p14:nvContentPartPr>
            <p14:xfrm>
              <a:off x="3899701" y="4466723"/>
              <a:ext cx="220099" cy="157915"/>
            </p14:xfrm>
          </p:contentPart>
        </mc:Choice>
        <mc:Fallback xmlns="">
          <p:pic>
            <p:nvPicPr>
              <p:cNvPr id="335" name="墨迹 334"/>
            </p:nvPicPr>
            <p:blipFill>
              <a:blip r:embed="rId267"/>
            </p:blipFill>
            <p:spPr>
              <a:xfrm>
                <a:off x="3899701" y="4466723"/>
                <a:ext cx="220099" cy="157915"/>
              </a:xfrm>
              <a:prstGeom prst="rect"/>
            </p:spPr>
          </p:pic>
        </mc:Fallback>
      </mc:AlternateContent>
      <mc:AlternateContent xmlns:mc="http://schemas.openxmlformats.org/markup-compatibility/2006" xmlns:p14="http://schemas.microsoft.com/office/powerpoint/2010/main">
        <mc:Choice Requires="p14">
          <p:contentPart r:id="rId268" p14:bwMode="auto">
            <p14:nvContentPartPr>
              <p14:cNvPr id="336" name="墨迹 335"/>
              <p14:cNvContentPartPr/>
              <p14:nvPr/>
            </p14:nvContentPartPr>
            <p14:xfrm>
              <a:off x="4085939" y="4427245"/>
              <a:ext cx="33861" cy="344028"/>
            </p14:xfrm>
          </p:contentPart>
        </mc:Choice>
        <mc:Fallback xmlns="">
          <p:pic>
            <p:nvPicPr>
              <p:cNvPr id="336" name="墨迹 335"/>
            </p:nvPicPr>
            <p:blipFill>
              <a:blip r:embed="rId269"/>
            </p:blipFill>
            <p:spPr>
              <a:xfrm>
                <a:off x="4085939" y="4427245"/>
                <a:ext cx="33861" cy="344028"/>
              </a:xfrm>
              <a:prstGeom prst="rect"/>
            </p:spPr>
          </p:pic>
        </mc:Fallback>
      </mc:AlternateContent>
      <mc:AlternateContent xmlns:mc="http://schemas.openxmlformats.org/markup-compatibility/2006" xmlns:p14="http://schemas.microsoft.com/office/powerpoint/2010/main">
        <mc:Choice Requires="p14">
          <p:contentPart r:id="rId270" p14:bwMode="auto">
            <p14:nvContentPartPr>
              <p14:cNvPr id="337" name="墨迹 336"/>
              <p14:cNvContentPartPr/>
              <p14:nvPr/>
            </p14:nvContentPartPr>
            <p14:xfrm>
              <a:off x="4131087" y="4466723"/>
              <a:ext cx="107228" cy="28199"/>
            </p14:xfrm>
          </p:contentPart>
        </mc:Choice>
        <mc:Fallback xmlns="">
          <p:pic>
            <p:nvPicPr>
              <p:cNvPr id="337" name="墨迹 336"/>
            </p:nvPicPr>
            <p:blipFill>
              <a:blip r:embed="rId271"/>
            </p:blipFill>
            <p:spPr>
              <a:xfrm>
                <a:off x="4131087" y="4466723"/>
                <a:ext cx="107228" cy="28199"/>
              </a:xfrm>
              <a:prstGeom prst="rect"/>
            </p:spPr>
          </p:pic>
        </mc:Fallback>
      </mc:AlternateContent>
      <mc:AlternateContent xmlns:mc="http://schemas.openxmlformats.org/markup-compatibility/2006" xmlns:p14="http://schemas.microsoft.com/office/powerpoint/2010/main">
        <mc:Choice Requires="p14">
          <p:contentPart r:id="rId272" p14:bwMode="auto">
            <p14:nvContentPartPr>
              <p14:cNvPr id="338" name="墨迹 337"/>
              <p14:cNvContentPartPr/>
              <p14:nvPr/>
            </p14:nvContentPartPr>
            <p14:xfrm>
              <a:off x="4184701" y="4415965"/>
              <a:ext cx="31040" cy="121256"/>
            </p14:xfrm>
          </p:contentPart>
        </mc:Choice>
        <mc:Fallback xmlns="">
          <p:pic>
            <p:nvPicPr>
              <p:cNvPr id="338" name="墨迹 337"/>
            </p:nvPicPr>
            <p:blipFill>
              <a:blip r:embed="rId273"/>
            </p:blipFill>
            <p:spPr>
              <a:xfrm>
                <a:off x="4184701" y="4415965"/>
                <a:ext cx="31040" cy="121256"/>
              </a:xfrm>
              <a:prstGeom prst="rect"/>
            </p:spPr>
          </p:pic>
        </mc:Fallback>
      </mc:AlternateContent>
      <mc:AlternateContent xmlns:mc="http://schemas.openxmlformats.org/markup-compatibility/2006" xmlns:p14="http://schemas.microsoft.com/office/powerpoint/2010/main">
        <mc:Choice Requires="p14">
          <p:contentPart r:id="rId274" p14:bwMode="auto">
            <p14:nvContentPartPr>
              <p14:cNvPr id="339" name="墨迹 338"/>
              <p14:cNvContentPartPr/>
              <p14:nvPr/>
            </p14:nvContentPartPr>
            <p14:xfrm>
              <a:off x="4224206" y="4399045"/>
              <a:ext cx="110050" cy="242512"/>
            </p14:xfrm>
          </p:contentPart>
        </mc:Choice>
        <mc:Fallback xmlns="">
          <p:pic>
            <p:nvPicPr>
              <p:cNvPr id="339" name="墨迹 338"/>
            </p:nvPicPr>
            <p:blipFill>
              <a:blip r:embed="rId275"/>
            </p:blipFill>
            <p:spPr>
              <a:xfrm>
                <a:off x="4224206" y="4399045"/>
                <a:ext cx="110050" cy="242512"/>
              </a:xfrm>
              <a:prstGeom prst="rect"/>
            </p:spPr>
          </p:pic>
        </mc:Fallback>
      </mc:AlternateContent>
      <mc:AlternateContent xmlns:mc="http://schemas.openxmlformats.org/markup-compatibility/2006" xmlns:p14="http://schemas.microsoft.com/office/powerpoint/2010/main">
        <mc:Choice Requires="p14">
          <p:contentPart r:id="rId276" p14:bwMode="auto">
            <p14:nvContentPartPr>
              <p14:cNvPr id="340" name="墨迹 339"/>
              <p14:cNvContentPartPr/>
              <p14:nvPr/>
            </p14:nvContentPartPr>
            <p14:xfrm>
              <a:off x="4356830" y="4274970"/>
              <a:ext cx="124158" cy="135355"/>
            </p14:xfrm>
          </p:contentPart>
        </mc:Choice>
        <mc:Fallback xmlns="">
          <p:pic>
            <p:nvPicPr>
              <p:cNvPr id="340" name="墨迹 339"/>
            </p:nvPicPr>
            <p:blipFill>
              <a:blip r:embed="rId277"/>
            </p:blipFill>
            <p:spPr>
              <a:xfrm>
                <a:off x="4356830" y="4274970"/>
                <a:ext cx="124158" cy="135355"/>
              </a:xfrm>
              <a:prstGeom prst="rect"/>
            </p:spPr>
          </p:pic>
        </mc:Fallback>
      </mc:AlternateContent>
      <mc:AlternateContent xmlns:mc="http://schemas.openxmlformats.org/markup-compatibility/2006" xmlns:p14="http://schemas.microsoft.com/office/powerpoint/2010/main">
        <mc:Choice Requires="p14">
          <p:contentPart r:id="rId278" p14:bwMode="auto">
            <p14:nvContentPartPr>
              <p14:cNvPr id="341" name="墨迹 340"/>
              <p14:cNvContentPartPr/>
              <p14:nvPr/>
            </p14:nvContentPartPr>
            <p14:xfrm>
              <a:off x="4509206" y="4376486"/>
              <a:ext cx="124158" cy="186114"/>
            </p14:xfrm>
          </p:contentPart>
        </mc:Choice>
        <mc:Fallback xmlns="">
          <p:pic>
            <p:nvPicPr>
              <p:cNvPr id="341" name="墨迹 340"/>
            </p:nvPicPr>
            <p:blipFill>
              <a:blip r:embed="rId279"/>
            </p:blipFill>
            <p:spPr>
              <a:xfrm>
                <a:off x="4509206" y="4376486"/>
                <a:ext cx="124158" cy="186114"/>
              </a:xfrm>
              <a:prstGeom prst="rect"/>
            </p:spPr>
          </p:pic>
        </mc:Fallback>
      </mc:AlternateContent>
      <mc:AlternateContent xmlns:mc="http://schemas.openxmlformats.org/markup-compatibility/2006" xmlns:p14="http://schemas.microsoft.com/office/powerpoint/2010/main">
        <mc:Choice Requires="p14">
          <p:contentPart r:id="rId280" p14:bwMode="auto">
            <p14:nvContentPartPr>
              <p14:cNvPr id="342" name="墨迹 341"/>
              <p14:cNvContentPartPr/>
              <p14:nvPr/>
            </p14:nvContentPartPr>
            <p14:xfrm>
              <a:off x="4672869" y="4399045"/>
              <a:ext cx="107228" cy="152275"/>
            </p14:xfrm>
          </p:contentPart>
        </mc:Choice>
        <mc:Fallback xmlns="">
          <p:pic>
            <p:nvPicPr>
              <p:cNvPr id="342" name="墨迹 341"/>
            </p:nvPicPr>
            <p:blipFill>
              <a:blip r:embed="rId281"/>
            </p:blipFill>
            <p:spPr>
              <a:xfrm>
                <a:off x="4672869" y="4399045"/>
                <a:ext cx="107228" cy="152275"/>
              </a:xfrm>
              <a:prstGeom prst="rect"/>
            </p:spPr>
          </p:pic>
        </mc:Fallback>
      </mc:AlternateContent>
      <mc:AlternateContent xmlns:mc="http://schemas.openxmlformats.org/markup-compatibility/2006" xmlns:p14="http://schemas.microsoft.com/office/powerpoint/2010/main">
        <mc:Choice Requires="p14">
          <p:contentPart r:id="rId282" p14:bwMode="auto">
            <p14:nvContentPartPr>
              <p14:cNvPr id="343" name="墨迹 342"/>
              <p14:cNvContentPartPr/>
              <p14:nvPr/>
            </p14:nvContentPartPr>
            <p14:xfrm>
              <a:off x="4732127" y="4376486"/>
              <a:ext cx="104406" cy="203033"/>
            </p14:xfrm>
          </p:contentPart>
        </mc:Choice>
        <mc:Fallback xmlns="">
          <p:pic>
            <p:nvPicPr>
              <p:cNvPr id="343" name="墨迹 342"/>
            </p:nvPicPr>
            <p:blipFill>
              <a:blip r:embed="rId283"/>
            </p:blipFill>
            <p:spPr>
              <a:xfrm>
                <a:off x="4732127" y="4376486"/>
                <a:ext cx="104406" cy="203033"/>
              </a:xfrm>
              <a:prstGeom prst="rect"/>
            </p:spPr>
          </p:pic>
        </mc:Fallback>
      </mc:AlternateContent>
      <mc:AlternateContent xmlns:mc="http://schemas.openxmlformats.org/markup-compatibility/2006" xmlns:p14="http://schemas.microsoft.com/office/powerpoint/2010/main">
        <mc:Choice Requires="p14">
          <p:contentPart r:id="rId284" p14:bwMode="auto">
            <p14:nvContentPartPr>
              <p14:cNvPr id="344" name="墨迹 343"/>
              <p14:cNvContentPartPr/>
              <p14:nvPr/>
            </p14:nvContentPartPr>
            <p14:xfrm>
              <a:off x="4887325" y="4325728"/>
              <a:ext cx="70544" cy="124076"/>
            </p14:xfrm>
          </p:contentPart>
        </mc:Choice>
        <mc:Fallback xmlns="">
          <p:pic>
            <p:nvPicPr>
              <p:cNvPr id="344" name="墨迹 343"/>
            </p:nvPicPr>
            <p:blipFill>
              <a:blip r:embed="rId285"/>
            </p:blipFill>
            <p:spPr>
              <a:xfrm>
                <a:off x="4887325" y="4325728"/>
                <a:ext cx="70544" cy="124076"/>
              </a:xfrm>
              <a:prstGeom prst="rect"/>
            </p:spPr>
          </p:pic>
        </mc:Fallback>
      </mc:AlternateContent>
      <mc:AlternateContent xmlns:mc="http://schemas.openxmlformats.org/markup-compatibility/2006" xmlns:p14="http://schemas.microsoft.com/office/powerpoint/2010/main">
        <mc:Choice Requires="p14">
          <p:contentPart r:id="rId286" p14:bwMode="auto">
            <p14:nvContentPartPr>
              <p14:cNvPr id="345" name="墨迹 344"/>
              <p14:cNvContentPartPr/>
              <p14:nvPr/>
            </p14:nvContentPartPr>
            <p14:xfrm>
              <a:off x="4966335" y="4348287"/>
              <a:ext cx="93118" cy="16920"/>
            </p14:xfrm>
          </p:contentPart>
        </mc:Choice>
        <mc:Fallback xmlns="">
          <p:pic>
            <p:nvPicPr>
              <p:cNvPr id="345" name="墨迹 344"/>
            </p:nvPicPr>
            <p:blipFill>
              <a:blip r:embed="rId287"/>
            </p:blipFill>
            <p:spPr>
              <a:xfrm>
                <a:off x="4966335" y="4348287"/>
                <a:ext cx="93118" cy="16920"/>
              </a:xfrm>
              <a:prstGeom prst="rect"/>
            </p:spPr>
          </p:pic>
        </mc:Fallback>
      </mc:AlternateContent>
      <mc:AlternateContent xmlns:mc="http://schemas.openxmlformats.org/markup-compatibility/2006" xmlns:p14="http://schemas.microsoft.com/office/powerpoint/2010/main">
        <mc:Choice Requires="p14">
          <p:contentPart r:id="rId288" p14:bwMode="auto">
            <p14:nvContentPartPr>
              <p14:cNvPr id="346" name="墨迹 345"/>
              <p14:cNvContentPartPr/>
              <p14:nvPr/>
            </p14:nvContentPartPr>
            <p14:xfrm>
              <a:off x="5059453" y="4229851"/>
              <a:ext cx="70545" cy="245332"/>
            </p14:xfrm>
          </p:contentPart>
        </mc:Choice>
        <mc:Fallback xmlns="">
          <p:pic>
            <p:nvPicPr>
              <p:cNvPr id="346" name="墨迹 345"/>
            </p:nvPicPr>
            <p:blipFill>
              <a:blip r:embed="rId289"/>
            </p:blipFill>
            <p:spPr>
              <a:xfrm>
                <a:off x="5059453" y="4229851"/>
                <a:ext cx="70545" cy="245332"/>
              </a:xfrm>
              <a:prstGeom prst="rect"/>
            </p:spPr>
          </p:pic>
        </mc:Fallback>
      </mc:AlternateContent>
      <mc:AlternateContent xmlns:mc="http://schemas.openxmlformats.org/markup-compatibility/2006" xmlns:p14="http://schemas.microsoft.com/office/powerpoint/2010/main">
        <mc:Choice Requires="p14">
          <p:contentPart r:id="rId290" p14:bwMode="auto">
            <p14:nvContentPartPr>
              <p14:cNvPr id="347" name="墨迹 346"/>
              <p14:cNvContentPartPr/>
              <p14:nvPr/>
            </p14:nvContentPartPr>
            <p14:xfrm>
              <a:off x="4828067" y="4382126"/>
              <a:ext cx="25396" cy="39479"/>
            </p14:xfrm>
          </p:contentPart>
        </mc:Choice>
        <mc:Fallback xmlns="">
          <p:pic>
            <p:nvPicPr>
              <p:cNvPr id="347" name="墨迹 346"/>
            </p:nvPicPr>
            <p:blipFill>
              <a:blip r:embed="rId291"/>
            </p:blipFill>
            <p:spPr>
              <a:xfrm>
                <a:off x="4828067" y="4382126"/>
                <a:ext cx="25396" cy="39479"/>
              </a:xfrm>
              <a:prstGeom prst="rect"/>
            </p:spPr>
          </p:pic>
        </mc:Fallback>
      </mc:AlternateContent>
      <mc:AlternateContent xmlns:mc="http://schemas.openxmlformats.org/markup-compatibility/2006" xmlns:p14="http://schemas.microsoft.com/office/powerpoint/2010/main">
        <mc:Choice Requires="p14">
          <p:contentPart r:id="rId292" p14:bwMode="auto">
            <p14:nvContentPartPr>
              <p14:cNvPr id="348" name="墨迹 347"/>
              <p14:cNvContentPartPr/>
              <p14:nvPr/>
            </p14:nvContentPartPr>
            <p14:xfrm>
              <a:off x="4616434" y="4616178"/>
              <a:ext cx="722376" cy="53578"/>
            </p14:xfrm>
          </p:contentPart>
        </mc:Choice>
        <mc:Fallback xmlns="">
          <p:pic>
            <p:nvPicPr>
              <p:cNvPr id="348" name="墨迹 347"/>
            </p:nvPicPr>
            <p:blipFill>
              <a:blip r:embed="rId293"/>
            </p:blipFill>
            <p:spPr>
              <a:xfrm>
                <a:off x="4616434" y="4616178"/>
                <a:ext cx="722376" cy="53578"/>
              </a:xfrm>
              <a:prstGeom prst="rect"/>
            </p:spPr>
          </p:pic>
        </mc:Fallback>
      </mc:AlternateContent>
      <mc:AlternateContent xmlns:mc="http://schemas.openxmlformats.org/markup-compatibility/2006" xmlns:p14="http://schemas.microsoft.com/office/powerpoint/2010/main">
        <mc:Choice Requires="p14">
          <p:contentPart r:id="rId294" p14:bwMode="auto">
            <p14:nvContentPartPr>
              <p14:cNvPr id="349" name="墨迹 348"/>
              <p14:cNvContentPartPr/>
              <p14:nvPr/>
            </p14:nvContentPartPr>
            <p14:xfrm>
              <a:off x="4097226" y="4833310"/>
              <a:ext cx="141089" cy="219953"/>
            </p14:xfrm>
          </p:contentPart>
        </mc:Choice>
        <mc:Fallback xmlns="">
          <p:pic>
            <p:nvPicPr>
              <p:cNvPr id="349" name="墨迹 348"/>
            </p:nvPicPr>
            <p:blipFill>
              <a:blip r:embed="rId295"/>
            </p:blipFill>
            <p:spPr>
              <a:xfrm>
                <a:off x="4097226" y="4833310"/>
                <a:ext cx="141089" cy="219953"/>
              </a:xfrm>
              <a:prstGeom prst="rect"/>
            </p:spPr>
          </p:pic>
        </mc:Fallback>
      </mc:AlternateContent>
      <mc:AlternateContent xmlns:mc="http://schemas.openxmlformats.org/markup-compatibility/2006" xmlns:p14="http://schemas.microsoft.com/office/powerpoint/2010/main">
        <mc:Choice Requires="p14">
          <p:contentPart r:id="rId296" p14:bwMode="auto">
            <p14:nvContentPartPr>
              <p14:cNvPr id="350" name="墨迹 349"/>
              <p14:cNvContentPartPr/>
              <p14:nvPr/>
            </p14:nvContentPartPr>
            <p14:xfrm>
              <a:off x="4317325" y="4850230"/>
              <a:ext cx="214455" cy="180473"/>
            </p14:xfrm>
          </p:contentPart>
        </mc:Choice>
        <mc:Fallback xmlns="">
          <p:pic>
            <p:nvPicPr>
              <p:cNvPr id="350" name="墨迹 349"/>
            </p:nvPicPr>
            <p:blipFill>
              <a:blip r:embed="rId297"/>
            </p:blipFill>
            <p:spPr>
              <a:xfrm>
                <a:off x="4317325" y="4850230"/>
                <a:ext cx="214455" cy="180473"/>
              </a:xfrm>
              <a:prstGeom prst="rect"/>
            </p:spPr>
          </p:pic>
        </mc:Fallback>
      </mc:AlternateContent>
      <mc:AlternateContent xmlns:mc="http://schemas.openxmlformats.org/markup-compatibility/2006" xmlns:p14="http://schemas.microsoft.com/office/powerpoint/2010/main">
        <mc:Choice Requires="p14">
          <p:contentPart r:id="rId298" p14:bwMode="auto">
            <p14:nvContentPartPr>
              <p14:cNvPr id="351" name="墨迹 350"/>
              <p14:cNvContentPartPr/>
              <p14:nvPr/>
            </p14:nvContentPartPr>
            <p14:xfrm>
              <a:off x="4472523" y="4816391"/>
              <a:ext cx="81831" cy="344028"/>
            </p14:xfrm>
          </p:contentPart>
        </mc:Choice>
        <mc:Fallback xmlns="">
          <p:pic>
            <p:nvPicPr>
              <p:cNvPr id="351" name="墨迹 350"/>
            </p:nvPicPr>
            <p:blipFill>
              <a:blip r:embed="rId299"/>
            </p:blipFill>
            <p:spPr>
              <a:xfrm>
                <a:off x="4472523" y="4816391"/>
                <a:ext cx="81831" cy="344028"/>
              </a:xfrm>
              <a:prstGeom prst="rect"/>
            </p:spPr>
          </p:pic>
        </mc:Fallback>
      </mc:AlternateContent>
      <mc:AlternateContent xmlns:mc="http://schemas.openxmlformats.org/markup-compatibility/2006" xmlns:p14="http://schemas.microsoft.com/office/powerpoint/2010/main">
        <mc:Choice Requires="p14">
          <p:contentPart r:id="rId300" p14:bwMode="auto">
            <p14:nvContentPartPr>
              <p14:cNvPr id="352" name="墨迹 351"/>
              <p14:cNvContentPartPr/>
              <p14:nvPr/>
            </p14:nvContentPartPr>
            <p14:xfrm>
              <a:off x="4559998" y="4850230"/>
              <a:ext cx="186238" cy="245331"/>
            </p14:xfrm>
          </p:contentPart>
        </mc:Choice>
        <mc:Fallback xmlns="">
          <p:pic>
            <p:nvPicPr>
              <p:cNvPr id="352" name="墨迹 351"/>
            </p:nvPicPr>
            <p:blipFill>
              <a:blip r:embed="rId301"/>
            </p:blipFill>
            <p:spPr>
              <a:xfrm>
                <a:off x="4559998" y="4850230"/>
                <a:ext cx="186238" cy="245331"/>
              </a:xfrm>
              <a:prstGeom prst="rect"/>
            </p:spPr>
          </p:pic>
        </mc:Fallback>
      </mc:AlternateContent>
      <mc:AlternateContent xmlns:mc="http://schemas.openxmlformats.org/markup-compatibility/2006" xmlns:p14="http://schemas.microsoft.com/office/powerpoint/2010/main">
        <mc:Choice Requires="p14">
          <p:contentPart r:id="rId302" p14:bwMode="auto">
            <p14:nvContentPartPr>
              <p14:cNvPr id="353" name="墨迹 352"/>
              <p14:cNvContentPartPr/>
              <p14:nvPr/>
            </p14:nvContentPartPr>
            <p14:xfrm>
              <a:off x="4853463" y="4810751"/>
              <a:ext cx="129802" cy="290450"/>
            </p14:xfrm>
          </p:contentPart>
        </mc:Choice>
        <mc:Fallback xmlns="">
          <p:pic>
            <p:nvPicPr>
              <p:cNvPr id="353" name="墨迹 352"/>
            </p:nvPicPr>
            <p:blipFill>
              <a:blip r:embed="rId303"/>
            </p:blipFill>
            <p:spPr>
              <a:xfrm>
                <a:off x="4853463" y="4810751"/>
                <a:ext cx="129802" cy="290450"/>
              </a:xfrm>
              <a:prstGeom prst="rect"/>
            </p:spPr>
          </p:pic>
        </mc:Fallback>
      </mc:AlternateContent>
      <mc:AlternateContent xmlns:mc="http://schemas.openxmlformats.org/markup-compatibility/2006" xmlns:p14="http://schemas.microsoft.com/office/powerpoint/2010/main">
        <mc:Choice Requires="p14">
          <p:contentPart r:id="rId304" p14:bwMode="auto">
            <p14:nvContentPartPr>
              <p14:cNvPr id="354" name="墨迹 353"/>
              <p14:cNvContentPartPr/>
              <p14:nvPr/>
            </p14:nvContentPartPr>
            <p14:xfrm>
              <a:off x="1004554" y="5374731"/>
              <a:ext cx="22574" cy="270711"/>
            </p14:xfrm>
          </p:contentPart>
        </mc:Choice>
        <mc:Fallback xmlns="">
          <p:pic>
            <p:nvPicPr>
              <p:cNvPr id="354" name="墨迹 353"/>
            </p:nvPicPr>
            <p:blipFill>
              <a:blip r:embed="rId305"/>
            </p:blipFill>
            <p:spPr>
              <a:xfrm>
                <a:off x="1004554" y="5374731"/>
                <a:ext cx="22574" cy="270711"/>
              </a:xfrm>
              <a:prstGeom prst="rect"/>
            </p:spPr>
          </p:pic>
        </mc:Fallback>
      </mc:AlternateContent>
      <mc:AlternateContent xmlns:mc="http://schemas.openxmlformats.org/markup-compatibility/2006" xmlns:p14="http://schemas.microsoft.com/office/powerpoint/2010/main">
        <mc:Choice Requires="p14">
          <p:contentPart r:id="rId306" p14:bwMode="auto">
            <p14:nvContentPartPr>
              <p14:cNvPr id="355" name="墨迹 354"/>
              <p14:cNvContentPartPr/>
              <p14:nvPr/>
            </p14:nvContentPartPr>
            <p14:xfrm>
              <a:off x="1021484" y="5307054"/>
              <a:ext cx="321683" cy="439904"/>
            </p14:xfrm>
          </p:contentPart>
        </mc:Choice>
        <mc:Fallback xmlns="">
          <p:pic>
            <p:nvPicPr>
              <p:cNvPr id="355" name="墨迹 354"/>
            </p:nvPicPr>
            <p:blipFill>
              <a:blip r:embed="rId307"/>
            </p:blipFill>
            <p:spPr>
              <a:xfrm>
                <a:off x="1021484" y="5307054"/>
                <a:ext cx="321683" cy="439904"/>
              </a:xfrm>
              <a:prstGeom prst="rect"/>
            </p:spPr>
          </p:pic>
        </mc:Fallback>
      </mc:AlternateContent>
      <mc:AlternateContent xmlns:mc="http://schemas.openxmlformats.org/markup-compatibility/2006" xmlns:p14="http://schemas.microsoft.com/office/powerpoint/2010/main">
        <mc:Choice Requires="p14">
          <p:contentPart r:id="rId308" p14:bwMode="auto">
            <p14:nvContentPartPr>
              <p14:cNvPr id="356" name="墨迹 355"/>
              <p14:cNvContentPartPr/>
              <p14:nvPr/>
            </p14:nvContentPartPr>
            <p14:xfrm>
              <a:off x="1044059" y="5459328"/>
              <a:ext cx="208811" cy="140995"/>
            </p14:xfrm>
          </p:contentPart>
        </mc:Choice>
        <mc:Fallback xmlns="">
          <p:pic>
            <p:nvPicPr>
              <p:cNvPr id="356" name="墨迹 355"/>
            </p:nvPicPr>
            <p:blipFill>
              <a:blip r:embed="rId309"/>
            </p:blipFill>
            <p:spPr>
              <a:xfrm>
                <a:off x="1044059" y="5459328"/>
                <a:ext cx="208811" cy="140995"/>
              </a:xfrm>
              <a:prstGeom prst="rect"/>
            </p:spPr>
          </p:pic>
        </mc:Fallback>
      </mc:AlternateContent>
      <mc:AlternateContent xmlns:mc="http://schemas.openxmlformats.org/markup-compatibility/2006" xmlns:p14="http://schemas.microsoft.com/office/powerpoint/2010/main">
        <mc:Choice Requires="p14">
          <p:contentPart r:id="rId310" p14:bwMode="auto">
            <p14:nvContentPartPr>
              <p14:cNvPr id="357" name="墨迹 356"/>
              <p14:cNvContentPartPr/>
              <p14:nvPr/>
            </p14:nvContentPartPr>
            <p14:xfrm>
              <a:off x="1151286" y="5402930"/>
              <a:ext cx="50792" cy="380687"/>
            </p14:xfrm>
          </p:contentPart>
        </mc:Choice>
        <mc:Fallback xmlns="">
          <p:pic>
            <p:nvPicPr>
              <p:cNvPr id="357" name="墨迹 356"/>
            </p:nvPicPr>
            <p:blipFill>
              <a:blip r:embed="rId311"/>
            </p:blipFill>
            <p:spPr>
              <a:xfrm>
                <a:off x="1151286" y="5402930"/>
                <a:ext cx="50792" cy="380687"/>
              </a:xfrm>
              <a:prstGeom prst="rect"/>
            </p:spPr>
          </p:pic>
        </mc:Fallback>
      </mc:AlternateContent>
      <mc:AlternateContent xmlns:mc="http://schemas.openxmlformats.org/markup-compatibility/2006" xmlns:p14="http://schemas.microsoft.com/office/powerpoint/2010/main">
        <mc:Choice Requires="p14">
          <p:contentPart r:id="rId312" p14:bwMode="auto">
            <p14:nvContentPartPr>
              <p14:cNvPr id="358" name="墨迹 357"/>
              <p14:cNvContentPartPr/>
              <p14:nvPr/>
            </p14:nvContentPartPr>
            <p14:xfrm>
              <a:off x="1472969" y="5408570"/>
              <a:ext cx="16931" cy="284810"/>
            </p14:xfrm>
          </p:contentPart>
        </mc:Choice>
        <mc:Fallback xmlns="">
          <p:pic>
            <p:nvPicPr>
              <p:cNvPr id="358" name="墨迹 357"/>
            </p:nvPicPr>
            <p:blipFill>
              <a:blip r:embed="rId313"/>
            </p:blipFill>
            <p:spPr>
              <a:xfrm>
                <a:off x="1472969" y="5408570"/>
                <a:ext cx="16931" cy="284810"/>
              </a:xfrm>
              <a:prstGeom prst="rect"/>
            </p:spPr>
          </p:pic>
        </mc:Fallback>
      </mc:AlternateContent>
      <mc:AlternateContent xmlns:mc="http://schemas.openxmlformats.org/markup-compatibility/2006" xmlns:p14="http://schemas.microsoft.com/office/powerpoint/2010/main">
        <mc:Choice Requires="p14">
          <p:contentPart r:id="rId314" p14:bwMode="auto">
            <p14:nvContentPartPr>
              <p14:cNvPr id="359" name="墨迹 358"/>
              <p14:cNvContentPartPr/>
              <p14:nvPr/>
            </p14:nvContentPartPr>
            <p14:xfrm>
              <a:off x="1504009" y="5340893"/>
              <a:ext cx="126980" cy="406065"/>
            </p14:xfrm>
          </p:contentPart>
        </mc:Choice>
        <mc:Fallback xmlns="">
          <p:pic>
            <p:nvPicPr>
              <p:cNvPr id="359" name="墨迹 358"/>
            </p:nvPicPr>
            <p:blipFill>
              <a:blip r:embed="rId315"/>
            </p:blipFill>
            <p:spPr>
              <a:xfrm>
                <a:off x="1504009" y="5340893"/>
                <a:ext cx="126980" cy="406065"/>
              </a:xfrm>
              <a:prstGeom prst="rect"/>
            </p:spPr>
          </p:pic>
        </mc:Fallback>
      </mc:AlternateContent>
      <mc:AlternateContent xmlns:mc="http://schemas.openxmlformats.org/markup-compatibility/2006" xmlns:p14="http://schemas.microsoft.com/office/powerpoint/2010/main">
        <mc:Choice Requires="p14">
          <p:contentPart r:id="rId316" p14:bwMode="auto">
            <p14:nvContentPartPr>
              <p14:cNvPr id="360" name="墨迹 359"/>
              <p14:cNvContentPartPr/>
              <p14:nvPr/>
            </p14:nvContentPartPr>
            <p14:xfrm>
              <a:off x="1726930" y="5284494"/>
              <a:ext cx="194702" cy="372228"/>
            </p14:xfrm>
          </p:contentPart>
        </mc:Choice>
        <mc:Fallback xmlns="">
          <p:pic>
            <p:nvPicPr>
              <p:cNvPr id="360" name="墨迹 359"/>
            </p:nvPicPr>
            <p:blipFill>
              <a:blip r:embed="rId317"/>
            </p:blipFill>
            <p:spPr>
              <a:xfrm>
                <a:off x="1726930" y="5284494"/>
                <a:ext cx="194702" cy="372228"/>
              </a:xfrm>
              <a:prstGeom prst="rect"/>
            </p:spPr>
          </p:pic>
        </mc:Fallback>
      </mc:AlternateContent>
      <mc:AlternateContent xmlns:mc="http://schemas.openxmlformats.org/markup-compatibility/2006" xmlns:p14="http://schemas.microsoft.com/office/powerpoint/2010/main">
        <mc:Choice Requires="p14">
          <p:contentPart r:id="rId318" p14:bwMode="auto">
            <p14:nvContentPartPr>
              <p14:cNvPr id="361" name="墨迹 360"/>
              <p14:cNvContentPartPr/>
              <p14:nvPr/>
            </p14:nvContentPartPr>
            <p14:xfrm>
              <a:off x="1963959" y="5188618"/>
              <a:ext cx="253961" cy="473743"/>
            </p14:xfrm>
          </p:contentPart>
        </mc:Choice>
        <mc:Fallback xmlns="">
          <p:pic>
            <p:nvPicPr>
              <p:cNvPr id="361" name="墨迹 360"/>
            </p:nvPicPr>
            <p:blipFill>
              <a:blip r:embed="rId319"/>
            </p:blipFill>
            <p:spPr>
              <a:xfrm>
                <a:off x="1963959" y="5188618"/>
                <a:ext cx="253961" cy="473743"/>
              </a:xfrm>
              <a:prstGeom prst="rect"/>
            </p:spPr>
          </p:pic>
        </mc:Fallback>
      </mc:AlternateContent>
      <mc:AlternateContent xmlns:mc="http://schemas.openxmlformats.org/markup-compatibility/2006" xmlns:p14="http://schemas.microsoft.com/office/powerpoint/2010/main">
        <mc:Choice Requires="p14">
          <p:contentPart r:id="rId320" p14:bwMode="auto">
            <p14:nvContentPartPr>
              <p14:cNvPr id="362" name="墨迹 361"/>
              <p14:cNvContentPartPr/>
              <p14:nvPr/>
            </p14:nvContentPartPr>
            <p14:xfrm>
              <a:off x="2167128" y="5481888"/>
              <a:ext cx="5643" cy="569619"/>
            </p14:xfrm>
          </p:contentPart>
        </mc:Choice>
        <mc:Fallback xmlns="">
          <p:pic>
            <p:nvPicPr>
              <p:cNvPr id="362" name="墨迹 361"/>
            </p:nvPicPr>
            <p:blipFill>
              <a:blip r:embed="rId321"/>
            </p:blipFill>
            <p:spPr>
              <a:xfrm>
                <a:off x="2167128" y="5481888"/>
                <a:ext cx="5643" cy="569619"/>
              </a:xfrm>
              <a:prstGeom prst="rect"/>
            </p:spPr>
          </p:pic>
        </mc:Fallback>
      </mc:AlternateContent>
      <mc:AlternateContent xmlns:mc="http://schemas.openxmlformats.org/markup-compatibility/2006" xmlns:p14="http://schemas.microsoft.com/office/powerpoint/2010/main">
        <mc:Choice Requires="p14">
          <p:contentPart r:id="rId322" p14:bwMode="auto">
            <p14:nvContentPartPr>
              <p14:cNvPr id="363" name="墨迹 362"/>
              <p14:cNvContentPartPr/>
              <p14:nvPr/>
            </p14:nvContentPartPr>
            <p14:xfrm>
              <a:off x="3233761" y="5323973"/>
              <a:ext cx="16931" cy="417346"/>
            </p14:xfrm>
          </p:contentPart>
        </mc:Choice>
        <mc:Fallback xmlns="">
          <p:pic>
            <p:nvPicPr>
              <p:cNvPr id="363" name="墨迹 362"/>
            </p:nvPicPr>
            <p:blipFill>
              <a:blip r:embed="rId323"/>
            </p:blipFill>
            <p:spPr>
              <a:xfrm>
                <a:off x="3233761" y="5323973"/>
                <a:ext cx="16931" cy="417346"/>
              </a:xfrm>
              <a:prstGeom prst="rect"/>
            </p:spPr>
          </p:pic>
        </mc:Fallback>
      </mc:AlternateContent>
      <mc:AlternateContent xmlns:mc="http://schemas.openxmlformats.org/markup-compatibility/2006" xmlns:p14="http://schemas.microsoft.com/office/powerpoint/2010/main">
        <mc:Choice Requires="p14">
          <p:contentPart r:id="rId324" p14:bwMode="auto">
            <p14:nvContentPartPr>
              <p14:cNvPr id="364" name="墨迹 363"/>
              <p14:cNvContentPartPr/>
              <p14:nvPr/>
            </p14:nvContentPartPr>
            <p14:xfrm>
              <a:off x="3228117" y="5459328"/>
              <a:ext cx="172129" cy="197394"/>
            </p14:xfrm>
          </p:contentPart>
        </mc:Choice>
        <mc:Fallback xmlns="">
          <p:pic>
            <p:nvPicPr>
              <p:cNvPr id="364" name="墨迹 363"/>
            </p:nvPicPr>
            <p:blipFill>
              <a:blip r:embed="rId325"/>
            </p:blipFill>
            <p:spPr>
              <a:xfrm>
                <a:off x="3228117" y="5459328"/>
                <a:ext cx="172129" cy="197394"/>
              </a:xfrm>
              <a:prstGeom prst="rect"/>
            </p:spPr>
          </p:pic>
        </mc:Fallback>
      </mc:AlternateContent>
      <mc:AlternateContent xmlns:mc="http://schemas.openxmlformats.org/markup-compatibility/2006" xmlns:p14="http://schemas.microsoft.com/office/powerpoint/2010/main">
        <mc:Choice Requires="p14">
          <p:contentPart r:id="rId326" p14:bwMode="auto">
            <p14:nvContentPartPr>
              <p14:cNvPr id="365" name="墨迹 364"/>
              <p14:cNvContentPartPr/>
              <p14:nvPr/>
            </p14:nvContentPartPr>
            <p14:xfrm>
              <a:off x="3363563" y="5521366"/>
              <a:ext cx="126980" cy="172014"/>
            </p14:xfrm>
          </p:contentPart>
        </mc:Choice>
        <mc:Fallback xmlns="">
          <p:pic>
            <p:nvPicPr>
              <p:cNvPr id="365" name="墨迹 364"/>
            </p:nvPicPr>
            <p:blipFill>
              <a:blip r:embed="rId327"/>
            </p:blipFill>
            <p:spPr>
              <a:xfrm>
                <a:off x="3363563" y="5521366"/>
                <a:ext cx="126980" cy="172014"/>
              </a:xfrm>
              <a:prstGeom prst="rect"/>
            </p:spPr>
          </p:pic>
        </mc:Fallback>
      </mc:AlternateContent>
      <mc:AlternateContent xmlns:mc="http://schemas.openxmlformats.org/markup-compatibility/2006" xmlns:p14="http://schemas.microsoft.com/office/powerpoint/2010/main">
        <mc:Choice Requires="p14">
          <p:contentPart r:id="rId328" p14:bwMode="auto">
            <p14:nvContentPartPr>
              <p14:cNvPr id="366" name="墨迹 365"/>
              <p14:cNvContentPartPr/>
              <p14:nvPr/>
            </p14:nvContentPartPr>
            <p14:xfrm>
              <a:off x="3572375" y="5589044"/>
              <a:ext cx="11287" cy="126896"/>
            </p14:xfrm>
          </p:contentPart>
        </mc:Choice>
        <mc:Fallback xmlns="">
          <p:pic>
            <p:nvPicPr>
              <p:cNvPr id="366" name="墨迹 365"/>
            </p:nvPicPr>
            <p:blipFill>
              <a:blip r:embed="rId329"/>
            </p:blipFill>
            <p:spPr>
              <a:xfrm>
                <a:off x="3572375" y="5589044"/>
                <a:ext cx="11287" cy="126896"/>
              </a:xfrm>
              <a:prstGeom prst="rect"/>
            </p:spPr>
          </p:pic>
        </mc:Fallback>
      </mc:AlternateContent>
      <mc:AlternateContent xmlns:mc="http://schemas.openxmlformats.org/markup-compatibility/2006" xmlns:p14="http://schemas.microsoft.com/office/powerpoint/2010/main">
        <mc:Choice Requires="p14">
          <p:contentPart r:id="rId330" p14:bwMode="auto">
            <p14:nvContentPartPr>
              <p14:cNvPr id="367" name="墨迹 366"/>
              <p14:cNvContentPartPr/>
              <p14:nvPr/>
            </p14:nvContentPartPr>
            <p14:xfrm>
              <a:off x="3696533" y="5335253"/>
              <a:ext cx="28218" cy="391966"/>
            </p14:xfrm>
          </p:contentPart>
        </mc:Choice>
        <mc:Fallback xmlns="">
          <p:pic>
            <p:nvPicPr>
              <p:cNvPr id="367" name="墨迹 366"/>
            </p:nvPicPr>
            <p:blipFill>
              <a:blip r:embed="rId331"/>
            </p:blipFill>
            <p:spPr>
              <a:xfrm>
                <a:off x="3696533" y="5335253"/>
                <a:ext cx="28218" cy="391966"/>
              </a:xfrm>
              <a:prstGeom prst="rect"/>
            </p:spPr>
          </p:pic>
        </mc:Fallback>
      </mc:AlternateContent>
      <mc:AlternateContent xmlns:mc="http://schemas.openxmlformats.org/markup-compatibility/2006" xmlns:p14="http://schemas.microsoft.com/office/powerpoint/2010/main">
        <mc:Choice Requires="p14">
          <p:contentPart r:id="rId332" p14:bwMode="auto">
            <p14:nvContentPartPr>
              <p14:cNvPr id="368" name="墨迹 367"/>
              <p14:cNvContentPartPr/>
              <p14:nvPr/>
            </p14:nvContentPartPr>
            <p14:xfrm>
              <a:off x="3730394" y="5470608"/>
              <a:ext cx="124159" cy="200213"/>
            </p14:xfrm>
          </p:contentPart>
        </mc:Choice>
        <mc:Fallback xmlns="">
          <p:pic>
            <p:nvPicPr>
              <p:cNvPr id="368" name="墨迹 367"/>
            </p:nvPicPr>
            <p:blipFill>
              <a:blip r:embed="rId333"/>
            </p:blipFill>
            <p:spPr>
              <a:xfrm>
                <a:off x="3730394" y="5470608"/>
                <a:ext cx="124159" cy="200213"/>
              </a:xfrm>
              <a:prstGeom prst="rect"/>
            </p:spPr>
          </p:pic>
        </mc:Fallback>
      </mc:AlternateContent>
      <mc:AlternateContent xmlns:mc="http://schemas.openxmlformats.org/markup-compatibility/2006" xmlns:p14="http://schemas.microsoft.com/office/powerpoint/2010/main">
        <mc:Choice Requires="p14">
          <p:contentPart r:id="rId334" p14:bwMode="auto">
            <p14:nvContentPartPr>
              <p14:cNvPr id="369" name="墨迹 368"/>
              <p14:cNvContentPartPr/>
              <p14:nvPr/>
            </p14:nvContentPartPr>
            <p14:xfrm>
              <a:off x="3826335" y="5555205"/>
              <a:ext cx="112871" cy="177654"/>
            </p14:xfrm>
          </p:contentPart>
        </mc:Choice>
        <mc:Fallback xmlns="">
          <p:pic>
            <p:nvPicPr>
              <p:cNvPr id="369" name="墨迹 368"/>
            </p:nvPicPr>
            <p:blipFill>
              <a:blip r:embed="rId335"/>
            </p:blipFill>
            <p:spPr>
              <a:xfrm>
                <a:off x="3826335" y="5555205"/>
                <a:ext cx="112871" cy="177654"/>
              </a:xfrm>
              <a:prstGeom prst="rect"/>
            </p:spPr>
          </p:pic>
        </mc:Fallback>
      </mc:AlternateContent>
      <mc:AlternateContent xmlns:mc="http://schemas.openxmlformats.org/markup-compatibility/2006" xmlns:p14="http://schemas.microsoft.com/office/powerpoint/2010/main">
        <mc:Choice Requires="p14">
          <p:contentPart r:id="rId336" p14:bwMode="auto">
            <p14:nvContentPartPr>
              <p14:cNvPr id="370" name="墨迹 369"/>
              <p14:cNvContentPartPr/>
              <p14:nvPr/>
            </p14:nvContentPartPr>
            <p14:xfrm>
              <a:off x="4001285" y="5617243"/>
              <a:ext cx="73367" cy="90237"/>
            </p14:xfrm>
          </p:contentPart>
        </mc:Choice>
        <mc:Fallback xmlns="">
          <p:pic>
            <p:nvPicPr>
              <p:cNvPr id="370" name="墨迹 369"/>
            </p:nvPicPr>
            <p:blipFill>
              <a:blip r:embed="rId337"/>
            </p:blipFill>
            <p:spPr>
              <a:xfrm>
                <a:off x="4001285" y="5617243"/>
                <a:ext cx="73367" cy="90237"/>
              </a:xfrm>
              <a:prstGeom prst="rect"/>
            </p:spPr>
          </p:pic>
        </mc:Fallback>
      </mc:AlternateContent>
      <mc:AlternateContent xmlns:mc="http://schemas.openxmlformats.org/markup-compatibility/2006" xmlns:p14="http://schemas.microsoft.com/office/powerpoint/2010/main">
        <mc:Choice Requires="p14">
          <p:contentPart r:id="rId338" p14:bwMode="auto">
            <p14:nvContentPartPr>
              <p14:cNvPr id="371" name="墨迹 370"/>
              <p14:cNvContentPartPr/>
              <p14:nvPr/>
            </p14:nvContentPartPr>
            <p14:xfrm>
              <a:off x="4170592" y="5481888"/>
              <a:ext cx="152376" cy="45118"/>
            </p14:xfrm>
          </p:contentPart>
        </mc:Choice>
        <mc:Fallback xmlns="">
          <p:pic>
            <p:nvPicPr>
              <p:cNvPr id="371" name="墨迹 370"/>
            </p:nvPicPr>
            <p:blipFill>
              <a:blip r:embed="rId339"/>
            </p:blipFill>
            <p:spPr>
              <a:xfrm>
                <a:off x="4170592" y="5481888"/>
                <a:ext cx="152376" cy="45118"/>
              </a:xfrm>
              <a:prstGeom prst="rect"/>
            </p:spPr>
          </p:pic>
        </mc:Fallback>
      </mc:AlternateContent>
      <mc:AlternateContent xmlns:mc="http://schemas.openxmlformats.org/markup-compatibility/2006" xmlns:p14="http://schemas.microsoft.com/office/powerpoint/2010/main">
        <mc:Choice Requires="p14">
          <p:contentPart r:id="rId340" p14:bwMode="auto">
            <p14:nvContentPartPr>
              <p14:cNvPr id="372" name="墨迹 371"/>
              <p14:cNvContentPartPr/>
              <p14:nvPr/>
            </p14:nvContentPartPr>
            <p14:xfrm>
              <a:off x="4181879" y="5622883"/>
              <a:ext cx="143911" cy="25379"/>
            </p14:xfrm>
          </p:contentPart>
        </mc:Choice>
        <mc:Fallback xmlns="">
          <p:pic>
            <p:nvPicPr>
              <p:cNvPr id="372" name="墨迹 371"/>
            </p:nvPicPr>
            <p:blipFill>
              <a:blip r:embed="rId341"/>
            </p:blipFill>
            <p:spPr>
              <a:xfrm>
                <a:off x="4181879" y="5622883"/>
                <a:ext cx="143911" cy="25379"/>
              </a:xfrm>
              <a:prstGeom prst="rect"/>
            </p:spPr>
          </p:pic>
        </mc:Fallback>
      </mc:AlternateContent>
      <mc:AlternateContent xmlns:mc="http://schemas.openxmlformats.org/markup-compatibility/2006" xmlns:p14="http://schemas.microsoft.com/office/powerpoint/2010/main">
        <mc:Choice Requires="p14">
          <p:contentPart r:id="rId342" p14:bwMode="auto">
            <p14:nvContentPartPr>
              <p14:cNvPr id="373" name="墨迹 372"/>
              <p14:cNvContentPartPr/>
              <p14:nvPr/>
            </p14:nvContentPartPr>
            <p14:xfrm>
              <a:off x="4458414" y="5586224"/>
              <a:ext cx="1190792" cy="31019"/>
            </p14:xfrm>
          </p:contentPart>
        </mc:Choice>
        <mc:Fallback xmlns="">
          <p:pic>
            <p:nvPicPr>
              <p:cNvPr id="373" name="墨迹 372"/>
            </p:nvPicPr>
            <p:blipFill>
              <a:blip r:embed="rId343"/>
            </p:blipFill>
            <p:spPr>
              <a:xfrm>
                <a:off x="4458414" y="5586224"/>
                <a:ext cx="1190792" cy="31019"/>
              </a:xfrm>
              <a:prstGeom prst="rect"/>
            </p:spPr>
          </p:pic>
        </mc:Fallback>
      </mc:AlternateContent>
      <mc:AlternateContent xmlns:mc="http://schemas.openxmlformats.org/markup-compatibility/2006" xmlns:p14="http://schemas.microsoft.com/office/powerpoint/2010/main">
        <mc:Choice Requires="p14">
          <p:contentPart r:id="rId344" p14:bwMode="auto">
            <p14:nvContentPartPr>
              <p14:cNvPr id="374" name="墨迹 373"/>
              <p14:cNvContentPartPr/>
              <p14:nvPr/>
            </p14:nvContentPartPr>
            <p14:xfrm>
              <a:off x="4785741" y="5284494"/>
              <a:ext cx="39504" cy="313009"/>
            </p14:xfrm>
          </p:contentPart>
        </mc:Choice>
        <mc:Fallback xmlns="">
          <p:pic>
            <p:nvPicPr>
              <p:cNvPr id="374" name="墨迹 373"/>
            </p:nvPicPr>
            <p:blipFill>
              <a:blip r:embed="rId345"/>
            </p:blipFill>
            <p:spPr>
              <a:xfrm>
                <a:off x="4785741" y="5284494"/>
                <a:ext cx="39504" cy="313009"/>
              </a:xfrm>
              <a:prstGeom prst="rect"/>
            </p:spPr>
          </p:pic>
        </mc:Fallback>
      </mc:AlternateContent>
      <mc:AlternateContent xmlns:mc="http://schemas.openxmlformats.org/markup-compatibility/2006" xmlns:p14="http://schemas.microsoft.com/office/powerpoint/2010/main">
        <mc:Choice Requires="p14">
          <p:contentPart r:id="rId346" p14:bwMode="auto">
            <p14:nvContentPartPr>
              <p14:cNvPr id="375" name="墨迹 374"/>
              <p14:cNvContentPartPr/>
              <p14:nvPr/>
            </p14:nvContentPartPr>
            <p14:xfrm>
              <a:off x="4904255" y="5374731"/>
              <a:ext cx="79010" cy="163554"/>
            </p14:xfrm>
          </p:contentPart>
        </mc:Choice>
        <mc:Fallback xmlns="">
          <p:pic>
            <p:nvPicPr>
              <p:cNvPr id="375" name="墨迹 374"/>
            </p:nvPicPr>
            <p:blipFill>
              <a:blip r:embed="rId347"/>
            </p:blipFill>
            <p:spPr>
              <a:xfrm>
                <a:off x="4904255" y="5374731"/>
                <a:ext cx="79010" cy="163554"/>
              </a:xfrm>
              <a:prstGeom prst="rect"/>
            </p:spPr>
          </p:pic>
        </mc:Fallback>
      </mc:AlternateContent>
      <mc:AlternateContent xmlns:mc="http://schemas.openxmlformats.org/markup-compatibility/2006" xmlns:p14="http://schemas.microsoft.com/office/powerpoint/2010/main">
        <mc:Choice Requires="p14">
          <p:contentPart r:id="rId348" p14:bwMode="auto">
            <p14:nvContentPartPr>
              <p14:cNvPr id="376" name="墨迹 375"/>
              <p14:cNvContentPartPr/>
              <p14:nvPr/>
            </p14:nvContentPartPr>
            <p14:xfrm>
              <a:off x="5005839" y="5278855"/>
              <a:ext cx="115693" cy="19740"/>
            </p14:xfrm>
          </p:contentPart>
        </mc:Choice>
        <mc:Fallback xmlns="">
          <p:pic>
            <p:nvPicPr>
              <p:cNvPr id="376" name="墨迹 375"/>
            </p:nvPicPr>
            <p:blipFill>
              <a:blip r:embed="rId349"/>
            </p:blipFill>
            <p:spPr>
              <a:xfrm>
                <a:off x="5005839" y="5278855"/>
                <a:ext cx="115693" cy="19740"/>
              </a:xfrm>
              <a:prstGeom prst="rect"/>
            </p:spPr>
          </p:pic>
        </mc:Fallback>
      </mc:AlternateContent>
      <mc:AlternateContent xmlns:mc="http://schemas.openxmlformats.org/markup-compatibility/2006" xmlns:p14="http://schemas.microsoft.com/office/powerpoint/2010/main">
        <mc:Choice Requires="p14">
          <p:contentPart r:id="rId350" p14:bwMode="auto">
            <p14:nvContentPartPr>
              <p14:cNvPr id="377" name="墨迹 376"/>
              <p14:cNvContentPartPr/>
              <p14:nvPr/>
            </p14:nvContentPartPr>
            <p14:xfrm>
              <a:off x="5141285" y="5160419"/>
              <a:ext cx="107228" cy="146635"/>
            </p14:xfrm>
          </p:contentPart>
        </mc:Choice>
        <mc:Fallback xmlns="">
          <p:pic>
            <p:nvPicPr>
              <p:cNvPr id="377" name="墨迹 376"/>
            </p:nvPicPr>
            <p:blipFill>
              <a:blip r:embed="rId351"/>
            </p:blipFill>
            <p:spPr>
              <a:xfrm>
                <a:off x="5141285" y="5160419"/>
                <a:ext cx="107228" cy="146635"/>
              </a:xfrm>
              <a:prstGeom prst="rect"/>
            </p:spPr>
          </p:pic>
        </mc:Fallback>
      </mc:AlternateContent>
      <mc:AlternateContent xmlns:mc="http://schemas.openxmlformats.org/markup-compatibility/2006" xmlns:p14="http://schemas.microsoft.com/office/powerpoint/2010/main">
        <mc:Choice Requires="p14">
          <p:contentPart r:id="rId352" p14:bwMode="auto">
            <p14:nvContentPartPr>
              <p14:cNvPr id="378" name="墨迹 377"/>
              <p14:cNvContentPartPr/>
              <p14:nvPr/>
            </p14:nvContentPartPr>
            <p14:xfrm>
              <a:off x="5121532" y="5188618"/>
              <a:ext cx="149555" cy="197393"/>
            </p14:xfrm>
          </p:contentPart>
        </mc:Choice>
        <mc:Fallback xmlns="">
          <p:pic>
            <p:nvPicPr>
              <p:cNvPr id="378" name="墨迹 377"/>
            </p:nvPicPr>
            <p:blipFill>
              <a:blip r:embed="rId353"/>
            </p:blipFill>
            <p:spPr>
              <a:xfrm>
                <a:off x="5121532" y="5188618"/>
                <a:ext cx="149555" cy="197393"/>
              </a:xfrm>
              <a:prstGeom prst="rect"/>
            </p:spPr>
          </p:pic>
        </mc:Fallback>
      </mc:AlternateContent>
      <mc:AlternateContent xmlns:mc="http://schemas.openxmlformats.org/markup-compatibility/2006" xmlns:p14="http://schemas.microsoft.com/office/powerpoint/2010/main">
        <mc:Choice Requires="p14">
          <p:contentPart r:id="rId354" p14:bwMode="auto">
            <p14:nvContentPartPr>
              <p14:cNvPr id="379" name="墨迹 378"/>
              <p14:cNvContentPartPr/>
              <p14:nvPr/>
            </p14:nvContentPartPr>
            <p14:xfrm>
              <a:off x="5192077" y="5357812"/>
              <a:ext cx="67723" cy="31019"/>
            </p14:xfrm>
          </p:contentPart>
        </mc:Choice>
        <mc:Fallback xmlns="">
          <p:pic>
            <p:nvPicPr>
              <p:cNvPr id="379" name="墨迹 378"/>
            </p:nvPicPr>
            <p:blipFill>
              <a:blip r:embed="rId355"/>
            </p:blipFill>
            <p:spPr>
              <a:xfrm>
                <a:off x="5192077" y="5357812"/>
                <a:ext cx="67723" cy="31019"/>
              </a:xfrm>
              <a:prstGeom prst="rect"/>
            </p:spPr>
          </p:pic>
        </mc:Fallback>
      </mc:AlternateContent>
      <mc:AlternateContent xmlns:mc="http://schemas.openxmlformats.org/markup-compatibility/2006" xmlns:p14="http://schemas.microsoft.com/office/powerpoint/2010/main">
        <mc:Choice Requires="p14">
          <p:contentPart r:id="rId356" p14:bwMode="auto">
            <p14:nvContentPartPr>
              <p14:cNvPr id="380" name="墨迹 379"/>
              <p14:cNvContentPartPr/>
              <p14:nvPr/>
            </p14:nvContentPartPr>
            <p14:xfrm>
              <a:off x="5299305" y="5182978"/>
              <a:ext cx="56435" cy="267891"/>
            </p14:xfrm>
          </p:contentPart>
        </mc:Choice>
        <mc:Fallback xmlns="">
          <p:pic>
            <p:nvPicPr>
              <p:cNvPr id="380" name="墨迹 379"/>
            </p:nvPicPr>
            <p:blipFill>
              <a:blip r:embed="rId357"/>
            </p:blipFill>
            <p:spPr>
              <a:xfrm>
                <a:off x="5299305" y="5182978"/>
                <a:ext cx="56435" cy="267891"/>
              </a:xfrm>
              <a:prstGeom prst="rect"/>
            </p:spPr>
          </p:pic>
        </mc:Fallback>
      </mc:AlternateContent>
      <mc:AlternateContent xmlns:mc="http://schemas.openxmlformats.org/markup-compatibility/2006" xmlns:p14="http://schemas.microsoft.com/office/powerpoint/2010/main">
        <mc:Choice Requires="p14">
          <p:contentPart r:id="rId358" p14:bwMode="auto">
            <p14:nvContentPartPr>
              <p14:cNvPr id="381" name="墨迹 380"/>
              <p14:cNvContentPartPr/>
              <p14:nvPr/>
            </p14:nvContentPartPr>
            <p14:xfrm>
              <a:off x="5395245" y="5132220"/>
              <a:ext cx="124159" cy="377867"/>
            </p14:xfrm>
          </p:contentPart>
        </mc:Choice>
        <mc:Fallback xmlns="">
          <p:pic>
            <p:nvPicPr>
              <p:cNvPr id="381" name="墨迹 380"/>
            </p:nvPicPr>
            <p:blipFill>
              <a:blip r:embed="rId359"/>
            </p:blipFill>
            <p:spPr>
              <a:xfrm>
                <a:off x="5395245" y="5132220"/>
                <a:ext cx="124159" cy="377867"/>
              </a:xfrm>
              <a:prstGeom prst="rect"/>
            </p:spPr>
          </p:pic>
        </mc:Fallback>
      </mc:AlternateContent>
      <mc:AlternateContent xmlns:mc="http://schemas.openxmlformats.org/markup-compatibility/2006" xmlns:p14="http://schemas.microsoft.com/office/powerpoint/2010/main">
        <mc:Choice Requires="p14">
          <p:contentPart r:id="rId360" p14:bwMode="auto">
            <p14:nvContentPartPr>
              <p14:cNvPr id="382" name="墨迹 381"/>
              <p14:cNvContentPartPr/>
              <p14:nvPr/>
            </p14:nvContentPartPr>
            <p14:xfrm>
              <a:off x="4672869" y="5205537"/>
              <a:ext cx="90297" cy="318649"/>
            </p14:xfrm>
          </p:contentPart>
        </mc:Choice>
        <mc:Fallback xmlns="">
          <p:pic>
            <p:nvPicPr>
              <p:cNvPr id="382" name="墨迹 381"/>
            </p:nvPicPr>
            <p:blipFill>
              <a:blip r:embed="rId361"/>
            </p:blipFill>
            <p:spPr>
              <a:xfrm>
                <a:off x="4672869" y="5205537"/>
                <a:ext cx="90297" cy="318649"/>
              </a:xfrm>
              <a:prstGeom prst="rect"/>
            </p:spPr>
          </p:pic>
        </mc:Fallback>
      </mc:AlternateContent>
      <mc:AlternateContent xmlns:mc="http://schemas.openxmlformats.org/markup-compatibility/2006" xmlns:p14="http://schemas.microsoft.com/office/powerpoint/2010/main">
        <mc:Choice Requires="p14">
          <p:contentPart r:id="rId362" p14:bwMode="auto">
            <p14:nvContentPartPr>
              <p14:cNvPr id="383" name="墨迹 382"/>
              <p14:cNvContentPartPr/>
              <p14:nvPr/>
            </p14:nvContentPartPr>
            <p14:xfrm>
              <a:off x="5575839" y="5053263"/>
              <a:ext cx="112871" cy="112795"/>
            </p14:xfrm>
          </p:contentPart>
        </mc:Choice>
        <mc:Fallback xmlns="">
          <p:pic>
            <p:nvPicPr>
              <p:cNvPr id="383" name="墨迹 382"/>
            </p:nvPicPr>
            <p:blipFill>
              <a:blip r:embed="rId363"/>
            </p:blipFill>
            <p:spPr>
              <a:xfrm>
                <a:off x="5575839" y="5053263"/>
                <a:ext cx="112871" cy="112795"/>
              </a:xfrm>
              <a:prstGeom prst="rect"/>
            </p:spPr>
          </p:pic>
        </mc:Fallback>
      </mc:AlternateContent>
      <mc:AlternateContent xmlns:mc="http://schemas.openxmlformats.org/markup-compatibility/2006" xmlns:p14="http://schemas.microsoft.com/office/powerpoint/2010/main">
        <mc:Choice Requires="p14">
          <p:contentPart r:id="rId364" p14:bwMode="auto">
            <p14:nvContentPartPr>
              <p14:cNvPr id="384" name="墨迹 383"/>
              <p14:cNvContentPartPr/>
              <p14:nvPr/>
            </p14:nvContentPartPr>
            <p14:xfrm>
              <a:off x="5773364" y="5261935"/>
              <a:ext cx="22574" cy="22559"/>
            </p14:xfrm>
          </p:contentPart>
        </mc:Choice>
        <mc:Fallback xmlns="">
          <p:pic>
            <p:nvPicPr>
              <p:cNvPr id="384" name="墨迹 383"/>
            </p:nvPicPr>
            <p:blipFill>
              <a:blip r:embed="rId365"/>
            </p:blipFill>
            <p:spPr>
              <a:xfrm>
                <a:off x="5773364" y="5261935"/>
                <a:ext cx="22574" cy="22559"/>
              </a:xfrm>
              <a:prstGeom prst="rect"/>
            </p:spPr>
          </p:pic>
        </mc:Fallback>
      </mc:AlternateContent>
      <mc:AlternateContent xmlns:mc="http://schemas.openxmlformats.org/markup-compatibility/2006" xmlns:p14="http://schemas.microsoft.com/office/powerpoint/2010/main">
        <mc:Choice Requires="p14">
          <p:contentPart r:id="rId366" p14:bwMode="auto">
            <p14:nvContentPartPr>
              <p14:cNvPr id="385" name="墨迹 384"/>
              <p14:cNvContentPartPr/>
              <p14:nvPr/>
            </p14:nvContentPartPr>
            <p14:xfrm>
              <a:off x="5711285" y="5239376"/>
              <a:ext cx="135445" cy="205853"/>
            </p14:xfrm>
          </p:contentPart>
        </mc:Choice>
        <mc:Fallback xmlns="">
          <p:pic>
            <p:nvPicPr>
              <p:cNvPr id="385" name="墨迹 384"/>
            </p:nvPicPr>
            <p:blipFill>
              <a:blip r:embed="rId367"/>
            </p:blipFill>
            <p:spPr>
              <a:xfrm>
                <a:off x="5711285" y="5239376"/>
                <a:ext cx="135445" cy="205853"/>
              </a:xfrm>
              <a:prstGeom prst="rect"/>
            </p:spPr>
          </p:pic>
        </mc:Fallback>
      </mc:AlternateContent>
      <mc:AlternateContent xmlns:mc="http://schemas.openxmlformats.org/markup-compatibility/2006" xmlns:p14="http://schemas.microsoft.com/office/powerpoint/2010/main">
        <mc:Choice Requires="p14">
          <p:contentPart r:id="rId368" p14:bwMode="auto">
            <p14:nvContentPartPr>
              <p14:cNvPr id="386" name="墨迹 385"/>
              <p14:cNvContentPartPr/>
              <p14:nvPr/>
            </p14:nvContentPartPr>
            <p14:xfrm>
              <a:off x="5733859" y="5222457"/>
              <a:ext cx="126980" cy="217132"/>
            </p14:xfrm>
          </p:contentPart>
        </mc:Choice>
        <mc:Fallback xmlns="">
          <p:pic>
            <p:nvPicPr>
              <p:cNvPr id="386" name="墨迹 385"/>
            </p:nvPicPr>
            <p:blipFill>
              <a:blip r:embed="rId369"/>
            </p:blipFill>
            <p:spPr>
              <a:xfrm>
                <a:off x="5733859" y="5222457"/>
                <a:ext cx="126980" cy="217132"/>
              </a:xfrm>
              <a:prstGeom prst="rect"/>
            </p:spPr>
          </p:pic>
        </mc:Fallback>
      </mc:AlternateContent>
      <mc:AlternateContent xmlns:mc="http://schemas.openxmlformats.org/markup-compatibility/2006" xmlns:p14="http://schemas.microsoft.com/office/powerpoint/2010/main">
        <mc:Choice Requires="p14">
          <p:contentPart r:id="rId370" p14:bwMode="auto">
            <p14:nvContentPartPr>
              <p14:cNvPr id="387" name="墨迹 386"/>
              <p14:cNvContentPartPr/>
              <p14:nvPr/>
            </p14:nvContentPartPr>
            <p14:xfrm>
              <a:off x="5937027" y="5194258"/>
              <a:ext cx="56436" cy="284810"/>
            </p14:xfrm>
          </p:contentPart>
        </mc:Choice>
        <mc:Fallback xmlns="">
          <p:pic>
            <p:nvPicPr>
              <p:cNvPr id="387" name="墨迹 386"/>
            </p:nvPicPr>
            <p:blipFill>
              <a:blip r:embed="rId371"/>
            </p:blipFill>
            <p:spPr>
              <a:xfrm>
                <a:off x="5937027" y="5194258"/>
                <a:ext cx="56436" cy="284810"/>
              </a:xfrm>
              <a:prstGeom prst="rect"/>
            </p:spPr>
          </p:pic>
        </mc:Fallback>
      </mc:AlternateContent>
      <mc:AlternateContent xmlns:mc="http://schemas.openxmlformats.org/markup-compatibility/2006" xmlns:p14="http://schemas.microsoft.com/office/powerpoint/2010/main">
        <mc:Choice Requires="p14">
          <p:contentPart r:id="rId372" p14:bwMode="auto">
            <p14:nvContentPartPr>
              <p14:cNvPr id="388" name="墨迹 387"/>
              <p14:cNvContentPartPr/>
              <p14:nvPr/>
            </p14:nvContentPartPr>
            <p14:xfrm>
              <a:off x="6066829" y="5256296"/>
              <a:ext cx="112871" cy="163554"/>
            </p14:xfrm>
          </p:contentPart>
        </mc:Choice>
        <mc:Fallback xmlns="">
          <p:pic>
            <p:nvPicPr>
              <p:cNvPr id="388" name="墨迹 387"/>
            </p:nvPicPr>
            <p:blipFill>
              <a:blip r:embed="rId373"/>
            </p:blipFill>
            <p:spPr>
              <a:xfrm>
                <a:off x="6066829" y="5256296"/>
                <a:ext cx="112871" cy="163554"/>
              </a:xfrm>
              <a:prstGeom prst="rect"/>
            </p:spPr>
          </p:pic>
        </mc:Fallback>
      </mc:AlternateContent>
      <mc:AlternateContent xmlns:mc="http://schemas.openxmlformats.org/markup-compatibility/2006" xmlns:p14="http://schemas.microsoft.com/office/powerpoint/2010/main">
        <mc:Choice Requires="p14">
          <p:contentPart r:id="rId374" p14:bwMode="auto">
            <p14:nvContentPartPr>
              <p14:cNvPr id="389" name="墨迹 388"/>
              <p14:cNvContentPartPr/>
              <p14:nvPr/>
            </p14:nvContentPartPr>
            <p14:xfrm>
              <a:off x="6185344" y="5163239"/>
              <a:ext cx="138268" cy="8459"/>
            </p14:xfrm>
          </p:contentPart>
        </mc:Choice>
        <mc:Fallback xmlns="">
          <p:pic>
            <p:nvPicPr>
              <p:cNvPr id="389" name="墨迹 388"/>
            </p:nvPicPr>
            <p:blipFill>
              <a:blip r:embed="rId375"/>
            </p:blipFill>
            <p:spPr>
              <a:xfrm>
                <a:off x="6185344" y="5163239"/>
                <a:ext cx="138268" cy="8459"/>
              </a:xfrm>
              <a:prstGeom prst="rect"/>
            </p:spPr>
          </p:pic>
        </mc:Fallback>
      </mc:AlternateContent>
      <mc:AlternateContent xmlns:mc="http://schemas.openxmlformats.org/markup-compatibility/2006" xmlns:p14="http://schemas.microsoft.com/office/powerpoint/2010/main">
        <mc:Choice Requires="p14">
          <p:contentPart r:id="rId376" p14:bwMode="auto">
            <p14:nvContentPartPr>
              <p14:cNvPr id="390" name="墨迹 389"/>
              <p14:cNvContentPartPr/>
              <p14:nvPr/>
            </p14:nvContentPartPr>
            <p14:xfrm>
              <a:off x="6286928" y="5120940"/>
              <a:ext cx="56436" cy="174834"/>
            </p14:xfrm>
          </p:contentPart>
        </mc:Choice>
        <mc:Fallback xmlns="">
          <p:pic>
            <p:nvPicPr>
              <p:cNvPr id="390" name="墨迹 389"/>
            </p:nvPicPr>
            <p:blipFill>
              <a:blip r:embed="rId377"/>
            </p:blipFill>
            <p:spPr>
              <a:xfrm>
                <a:off x="6286928" y="5120940"/>
                <a:ext cx="56436" cy="174834"/>
              </a:xfrm>
              <a:prstGeom prst="rect"/>
            </p:spPr>
          </p:pic>
        </mc:Fallback>
      </mc:AlternateContent>
      <mc:AlternateContent xmlns:mc="http://schemas.openxmlformats.org/markup-compatibility/2006" xmlns:p14="http://schemas.microsoft.com/office/powerpoint/2010/main">
        <mc:Choice Requires="p14">
          <p:contentPart r:id="rId378" p14:bwMode="auto">
            <p14:nvContentPartPr>
              <p14:cNvPr id="391" name="墨迹 390"/>
              <p14:cNvContentPartPr/>
              <p14:nvPr/>
            </p14:nvContentPartPr>
            <p14:xfrm>
              <a:off x="6309502" y="5075822"/>
              <a:ext cx="186237" cy="307369"/>
            </p14:xfrm>
          </p:contentPart>
        </mc:Choice>
        <mc:Fallback xmlns="">
          <p:pic>
            <p:nvPicPr>
              <p:cNvPr id="391" name="墨迹 390"/>
            </p:nvPicPr>
            <p:blipFill>
              <a:blip r:embed="rId379"/>
            </p:blipFill>
            <p:spPr>
              <a:xfrm>
                <a:off x="6309502" y="5075822"/>
                <a:ext cx="186237" cy="307369"/>
              </a:xfrm>
              <a:prstGeom prst="rect"/>
            </p:spPr>
          </p:pic>
        </mc:Fallback>
      </mc:AlternateContent>
      <mc:AlternateContent xmlns:mc="http://schemas.openxmlformats.org/markup-compatibility/2006" xmlns:p14="http://schemas.microsoft.com/office/powerpoint/2010/main">
        <mc:Choice Requires="p14">
          <p:contentPart r:id="rId380" p14:bwMode="auto">
            <p14:nvContentPartPr>
              <p14:cNvPr id="392" name="墨迹 391"/>
              <p14:cNvContentPartPr/>
              <p14:nvPr/>
            </p14:nvContentPartPr>
            <p14:xfrm>
              <a:off x="5654849" y="5555205"/>
              <a:ext cx="790099" cy="33839"/>
            </p14:xfrm>
          </p:contentPart>
        </mc:Choice>
        <mc:Fallback xmlns="">
          <p:pic>
            <p:nvPicPr>
              <p:cNvPr id="392" name="墨迹 391"/>
            </p:nvPicPr>
            <p:blipFill>
              <a:blip r:embed="rId381"/>
            </p:blipFill>
            <p:spPr>
              <a:xfrm>
                <a:off x="5654849" y="5555205"/>
                <a:ext cx="790099" cy="33839"/>
              </a:xfrm>
              <a:prstGeom prst="rect"/>
            </p:spPr>
          </p:pic>
        </mc:Fallback>
      </mc:AlternateContent>
      <mc:AlternateContent xmlns:mc="http://schemas.openxmlformats.org/markup-compatibility/2006" xmlns:p14="http://schemas.microsoft.com/office/powerpoint/2010/main">
        <mc:Choice Requires="p14">
          <p:contentPart r:id="rId382" p14:bwMode="auto">
            <p14:nvContentPartPr>
              <p14:cNvPr id="393" name="墨迹 392"/>
              <p14:cNvContentPartPr/>
              <p14:nvPr/>
            </p14:nvContentPartPr>
            <p14:xfrm>
              <a:off x="5248513" y="5763878"/>
              <a:ext cx="124158" cy="180474"/>
            </p14:xfrm>
          </p:contentPart>
        </mc:Choice>
        <mc:Fallback xmlns="">
          <p:pic>
            <p:nvPicPr>
              <p:cNvPr id="393" name="墨迹 392"/>
            </p:nvPicPr>
            <p:blipFill>
              <a:blip r:embed="rId383"/>
            </p:blipFill>
            <p:spPr>
              <a:xfrm>
                <a:off x="5248513" y="5763878"/>
                <a:ext cx="124158" cy="180474"/>
              </a:xfrm>
              <a:prstGeom prst="rect"/>
            </p:spPr>
          </p:pic>
        </mc:Fallback>
      </mc:AlternateContent>
      <mc:AlternateContent xmlns:mc="http://schemas.openxmlformats.org/markup-compatibility/2006" xmlns:p14="http://schemas.microsoft.com/office/powerpoint/2010/main">
        <mc:Choice Requires="p14">
          <p:contentPart r:id="rId384" p14:bwMode="auto">
            <p14:nvContentPartPr>
              <p14:cNvPr id="394" name="墨迹 393"/>
              <p14:cNvContentPartPr/>
              <p14:nvPr/>
            </p14:nvContentPartPr>
            <p14:xfrm>
              <a:off x="5412176" y="5808996"/>
              <a:ext cx="87475" cy="81778"/>
            </p14:xfrm>
          </p:contentPart>
        </mc:Choice>
        <mc:Fallback xmlns="">
          <p:pic>
            <p:nvPicPr>
              <p:cNvPr id="394" name="墨迹 393"/>
            </p:nvPicPr>
            <p:blipFill>
              <a:blip r:embed="rId385"/>
            </p:blipFill>
            <p:spPr>
              <a:xfrm>
                <a:off x="5412176" y="5808996"/>
                <a:ext cx="87475" cy="81778"/>
              </a:xfrm>
              <a:prstGeom prst="rect"/>
            </p:spPr>
          </p:pic>
        </mc:Fallback>
      </mc:AlternateContent>
      <mc:AlternateContent xmlns:mc="http://schemas.openxmlformats.org/markup-compatibility/2006" xmlns:p14="http://schemas.microsoft.com/office/powerpoint/2010/main">
        <mc:Choice Requires="p14">
          <p:contentPart r:id="rId386" p14:bwMode="auto">
            <p14:nvContentPartPr>
              <p14:cNvPr id="395" name="墨迹 394"/>
              <p14:cNvContentPartPr/>
              <p14:nvPr/>
            </p14:nvContentPartPr>
            <p14:xfrm>
              <a:off x="5595592" y="5707480"/>
              <a:ext cx="36683" cy="276350"/>
            </p14:xfrm>
          </p:contentPart>
        </mc:Choice>
        <mc:Fallback xmlns="">
          <p:pic>
            <p:nvPicPr>
              <p:cNvPr id="395" name="墨迹 394"/>
            </p:nvPicPr>
            <p:blipFill>
              <a:blip r:embed="rId387"/>
            </p:blipFill>
            <p:spPr>
              <a:xfrm>
                <a:off x="5595592" y="5707480"/>
                <a:ext cx="36683" cy="276350"/>
              </a:xfrm>
              <a:prstGeom prst="rect"/>
            </p:spPr>
          </p:pic>
        </mc:Fallback>
      </mc:AlternateContent>
      <mc:AlternateContent xmlns:mc="http://schemas.openxmlformats.org/markup-compatibility/2006" xmlns:p14="http://schemas.microsoft.com/office/powerpoint/2010/main">
        <mc:Choice Requires="p14">
          <p:contentPart r:id="rId388" p14:bwMode="auto">
            <p14:nvContentPartPr>
              <p14:cNvPr id="396" name="墨迹 395"/>
              <p14:cNvContentPartPr/>
              <p14:nvPr/>
            </p14:nvContentPartPr>
            <p14:xfrm>
              <a:off x="3555444" y="6254541"/>
              <a:ext cx="191881" cy="50758"/>
            </p14:xfrm>
          </p:contentPart>
        </mc:Choice>
        <mc:Fallback xmlns="">
          <p:pic>
            <p:nvPicPr>
              <p:cNvPr id="396" name="墨迹 395"/>
            </p:nvPicPr>
            <p:blipFill>
              <a:blip r:embed="rId389"/>
            </p:blipFill>
            <p:spPr>
              <a:xfrm>
                <a:off x="3555444" y="6254541"/>
                <a:ext cx="191881" cy="50758"/>
              </a:xfrm>
              <a:prstGeom prst="rect"/>
            </p:spPr>
          </p:pic>
        </mc:Fallback>
      </mc:AlternateContent>
      <mc:AlternateContent xmlns:mc="http://schemas.openxmlformats.org/markup-compatibility/2006" xmlns:p14="http://schemas.microsoft.com/office/powerpoint/2010/main">
        <mc:Choice Requires="p14">
          <p:contentPart r:id="rId390" p14:bwMode="auto">
            <p14:nvContentPartPr>
              <p14:cNvPr id="397" name="墨迹 396"/>
              <p14:cNvContentPartPr/>
              <p14:nvPr/>
            </p14:nvContentPartPr>
            <p14:xfrm>
              <a:off x="3521582" y="6364517"/>
              <a:ext cx="259604" cy="14100"/>
            </p14:xfrm>
          </p:contentPart>
        </mc:Choice>
        <mc:Fallback xmlns="">
          <p:pic>
            <p:nvPicPr>
              <p:cNvPr id="397" name="墨迹 396"/>
            </p:nvPicPr>
            <p:blipFill>
              <a:blip r:embed="rId391"/>
            </p:blipFill>
            <p:spPr>
              <a:xfrm>
                <a:off x="3521582" y="6364517"/>
                <a:ext cx="259604" cy="14100"/>
              </a:xfrm>
              <a:prstGeom prst="rect"/>
            </p:spPr>
          </p:pic>
        </mc:Fallback>
      </mc:AlternateContent>
      <mc:AlternateContent xmlns:mc="http://schemas.openxmlformats.org/markup-compatibility/2006" xmlns:p14="http://schemas.microsoft.com/office/powerpoint/2010/main">
        <mc:Choice Requires="p14">
          <p:contentPart r:id="rId392" p14:bwMode="auto">
            <p14:nvContentPartPr>
              <p14:cNvPr id="398" name="墨迹 397"/>
              <p14:cNvContentPartPr/>
              <p14:nvPr/>
            </p14:nvContentPartPr>
            <p14:xfrm>
              <a:off x="3978711" y="6141744"/>
              <a:ext cx="33862" cy="318649"/>
            </p14:xfrm>
          </p:contentPart>
        </mc:Choice>
        <mc:Fallback xmlns="">
          <p:pic>
            <p:nvPicPr>
              <p:cNvPr id="398" name="墨迹 397"/>
            </p:nvPicPr>
            <p:blipFill>
              <a:blip r:embed="rId393"/>
            </p:blipFill>
            <p:spPr>
              <a:xfrm>
                <a:off x="3978711" y="6141744"/>
                <a:ext cx="33862" cy="318649"/>
              </a:xfrm>
              <a:prstGeom prst="rect"/>
            </p:spPr>
          </p:pic>
        </mc:Fallback>
      </mc:AlternateContent>
      <mc:AlternateContent xmlns:mc="http://schemas.openxmlformats.org/markup-compatibility/2006" xmlns:p14="http://schemas.microsoft.com/office/powerpoint/2010/main">
        <mc:Choice Requires="p14">
          <p:contentPart r:id="rId394" p14:bwMode="auto">
            <p14:nvContentPartPr>
              <p14:cNvPr id="399" name="墨迹 398"/>
              <p14:cNvContentPartPr/>
              <p14:nvPr/>
            </p14:nvContentPartPr>
            <p14:xfrm>
              <a:off x="4125444" y="6215062"/>
              <a:ext cx="107227" cy="163554"/>
            </p14:xfrm>
          </p:contentPart>
        </mc:Choice>
        <mc:Fallback xmlns="">
          <p:pic>
            <p:nvPicPr>
              <p:cNvPr id="399" name="墨迹 398"/>
            </p:nvPicPr>
            <p:blipFill>
              <a:blip r:embed="rId395"/>
            </p:blipFill>
            <p:spPr>
              <a:xfrm>
                <a:off x="4125444" y="6215062"/>
                <a:ext cx="107227" cy="163554"/>
              </a:xfrm>
              <a:prstGeom prst="rect"/>
            </p:spPr>
          </p:pic>
        </mc:Fallback>
      </mc:AlternateContent>
      <mc:AlternateContent xmlns:mc="http://schemas.openxmlformats.org/markup-compatibility/2006" xmlns:p14="http://schemas.microsoft.com/office/powerpoint/2010/main">
        <mc:Choice Requires="p14">
          <p:contentPart r:id="rId396" p14:bwMode="auto">
            <p14:nvContentPartPr>
              <p14:cNvPr id="400" name="墨迹 399"/>
              <p14:cNvContentPartPr/>
              <p14:nvPr/>
            </p14:nvContentPartPr>
            <p14:xfrm>
              <a:off x="4345543" y="6090986"/>
              <a:ext cx="118515" cy="25379"/>
            </p14:xfrm>
          </p:contentPart>
        </mc:Choice>
        <mc:Fallback xmlns="">
          <p:pic>
            <p:nvPicPr>
              <p:cNvPr id="400" name="墨迹 399"/>
            </p:nvPicPr>
            <p:blipFill>
              <a:blip r:embed="rId397"/>
            </p:blipFill>
            <p:spPr>
              <a:xfrm>
                <a:off x="4345543" y="6090986"/>
                <a:ext cx="118515" cy="25379"/>
              </a:xfrm>
              <a:prstGeom prst="rect"/>
            </p:spPr>
          </p:pic>
        </mc:Fallback>
      </mc:AlternateContent>
      <mc:AlternateContent xmlns:mc="http://schemas.openxmlformats.org/markup-compatibility/2006" xmlns:p14="http://schemas.microsoft.com/office/powerpoint/2010/main">
        <mc:Choice Requires="p14">
          <p:contentPart r:id="rId398" p14:bwMode="auto">
            <p14:nvContentPartPr>
              <p14:cNvPr id="401" name="墨迹 400"/>
              <p14:cNvContentPartPr/>
              <p14:nvPr/>
            </p14:nvContentPartPr>
            <p14:xfrm>
              <a:off x="4464058" y="6051508"/>
              <a:ext cx="110049" cy="135355"/>
            </p14:xfrm>
          </p:contentPart>
        </mc:Choice>
        <mc:Fallback xmlns="">
          <p:pic>
            <p:nvPicPr>
              <p:cNvPr id="401" name="墨迹 400"/>
            </p:nvPicPr>
            <p:blipFill>
              <a:blip r:embed="rId399"/>
            </p:blipFill>
            <p:spPr>
              <a:xfrm>
                <a:off x="4464058" y="6051508"/>
                <a:ext cx="110049" cy="135355"/>
              </a:xfrm>
              <a:prstGeom prst="rect"/>
            </p:spPr>
          </p:pic>
        </mc:Fallback>
      </mc:AlternateContent>
      <mc:AlternateContent xmlns:mc="http://schemas.openxmlformats.org/markup-compatibility/2006" xmlns:p14="http://schemas.microsoft.com/office/powerpoint/2010/main">
        <mc:Choice Requires="p14">
          <p:contentPart r:id="rId400" p14:bwMode="auto">
            <p14:nvContentPartPr>
              <p14:cNvPr id="402" name="墨迹 401"/>
              <p14:cNvContentPartPr/>
              <p14:nvPr/>
            </p14:nvContentPartPr>
            <p14:xfrm>
              <a:off x="4582572" y="6000750"/>
              <a:ext cx="56436" cy="231231"/>
            </p14:xfrm>
          </p:contentPart>
        </mc:Choice>
        <mc:Fallback xmlns="">
          <p:pic>
            <p:nvPicPr>
              <p:cNvPr id="402" name="墨迹 401"/>
            </p:nvPicPr>
            <p:blipFill>
              <a:blip r:embed="rId401"/>
            </p:blipFill>
            <p:spPr>
              <a:xfrm>
                <a:off x="4582572" y="6000750"/>
                <a:ext cx="56436" cy="231231"/>
              </a:xfrm>
              <a:prstGeom prst="rect"/>
            </p:spPr>
          </p:pic>
        </mc:Fallback>
      </mc:AlternateContent>
      <mc:AlternateContent xmlns:mc="http://schemas.openxmlformats.org/markup-compatibility/2006" xmlns:p14="http://schemas.microsoft.com/office/powerpoint/2010/main">
        <mc:Choice Requires="p14">
          <p:contentPart r:id="rId402" p14:bwMode="auto">
            <p14:nvContentPartPr>
              <p14:cNvPr id="403" name="墨迹 402"/>
              <p14:cNvContentPartPr/>
              <p14:nvPr/>
            </p14:nvContentPartPr>
            <p14:xfrm>
              <a:off x="4672869" y="6107906"/>
              <a:ext cx="56436" cy="64857"/>
            </p14:xfrm>
          </p:contentPart>
        </mc:Choice>
        <mc:Fallback xmlns="">
          <p:pic>
            <p:nvPicPr>
              <p:cNvPr id="403" name="墨迹 402"/>
            </p:nvPicPr>
            <p:blipFill>
              <a:blip r:embed="rId403"/>
            </p:blipFill>
            <p:spPr>
              <a:xfrm>
                <a:off x="4672869" y="6107906"/>
                <a:ext cx="56436" cy="64857"/>
              </a:xfrm>
              <a:prstGeom prst="rect"/>
            </p:spPr>
          </p:pic>
        </mc:Fallback>
      </mc:AlternateContent>
      <mc:AlternateContent xmlns:mc="http://schemas.openxmlformats.org/markup-compatibility/2006" xmlns:p14="http://schemas.microsoft.com/office/powerpoint/2010/main">
        <mc:Choice Requires="p14">
          <p:contentPart r:id="rId404" p14:bwMode="auto">
            <p14:nvContentPartPr>
              <p14:cNvPr id="404" name="墨迹 403"/>
              <p14:cNvContentPartPr/>
              <p14:nvPr/>
            </p14:nvContentPartPr>
            <p14:xfrm>
              <a:off x="4763166" y="5961271"/>
              <a:ext cx="118515" cy="265071"/>
            </p14:xfrm>
          </p:contentPart>
        </mc:Choice>
        <mc:Fallback xmlns="">
          <p:pic>
            <p:nvPicPr>
              <p:cNvPr id="404" name="墨迹 403"/>
            </p:nvPicPr>
            <p:blipFill>
              <a:blip r:embed="rId405"/>
            </p:blipFill>
            <p:spPr>
              <a:xfrm>
                <a:off x="4763166" y="5961271"/>
                <a:ext cx="118515" cy="265071"/>
              </a:xfrm>
              <a:prstGeom prst="rect"/>
            </p:spPr>
          </p:pic>
        </mc:Fallback>
      </mc:AlternateContent>
      <mc:AlternateContent xmlns:mc="http://schemas.openxmlformats.org/markup-compatibility/2006" xmlns:p14="http://schemas.microsoft.com/office/powerpoint/2010/main">
        <mc:Choice Requires="p14">
          <p:contentPart r:id="rId406" p14:bwMode="auto">
            <p14:nvContentPartPr>
              <p14:cNvPr id="405" name="墨迹 404"/>
              <p14:cNvContentPartPr/>
              <p14:nvPr/>
            </p14:nvContentPartPr>
            <p14:xfrm>
              <a:off x="5711285" y="6231981"/>
              <a:ext cx="56436" cy="403246"/>
            </p14:xfrm>
          </p:contentPart>
        </mc:Choice>
        <mc:Fallback xmlns="">
          <p:pic>
            <p:nvPicPr>
              <p:cNvPr id="405" name="墨迹 404"/>
            </p:nvPicPr>
            <p:blipFill>
              <a:blip r:embed="rId407"/>
            </p:blipFill>
            <p:spPr>
              <a:xfrm>
                <a:off x="5711285" y="6231981"/>
                <a:ext cx="56436" cy="403246"/>
              </a:xfrm>
              <a:prstGeom prst="rect"/>
            </p:spPr>
          </p:pic>
        </mc:Fallback>
      </mc:AlternateContent>
      <mc:AlternateContent xmlns:mc="http://schemas.openxmlformats.org/markup-compatibility/2006" xmlns:p14="http://schemas.microsoft.com/office/powerpoint/2010/main">
        <mc:Choice Requires="p14">
          <p:contentPart r:id="rId408" p14:bwMode="auto">
            <p14:nvContentPartPr>
              <p14:cNvPr id="406" name="墨迹 405"/>
              <p14:cNvContentPartPr/>
              <p14:nvPr/>
            </p14:nvContentPartPr>
            <p14:xfrm>
              <a:off x="5773364" y="6350417"/>
              <a:ext cx="152376" cy="143816"/>
            </p14:xfrm>
          </p:contentPart>
        </mc:Choice>
        <mc:Fallback xmlns="">
          <p:pic>
            <p:nvPicPr>
              <p:cNvPr id="406" name="墨迹 405"/>
            </p:nvPicPr>
            <p:blipFill>
              <a:blip r:embed="rId409"/>
            </p:blipFill>
            <p:spPr>
              <a:xfrm>
                <a:off x="5773364" y="6350417"/>
                <a:ext cx="152376" cy="143816"/>
              </a:xfrm>
              <a:prstGeom prst="rect"/>
            </p:spPr>
          </p:pic>
        </mc:Fallback>
      </mc:AlternateContent>
      <mc:AlternateContent xmlns:mc="http://schemas.openxmlformats.org/markup-compatibility/2006" xmlns:p14="http://schemas.microsoft.com/office/powerpoint/2010/main">
        <mc:Choice Requires="p14">
          <p:contentPart r:id="rId410" p14:bwMode="auto">
            <p14:nvContentPartPr>
              <p14:cNvPr id="407" name="墨迹 406"/>
              <p14:cNvContentPartPr/>
              <p14:nvPr/>
            </p14:nvContentPartPr>
            <p14:xfrm>
              <a:off x="5908810" y="6395536"/>
              <a:ext cx="121336" cy="152275"/>
            </p14:xfrm>
          </p:contentPart>
        </mc:Choice>
        <mc:Fallback xmlns="">
          <p:pic>
            <p:nvPicPr>
              <p:cNvPr id="407" name="墨迹 406"/>
            </p:nvPicPr>
            <p:blipFill>
              <a:blip r:embed="rId411"/>
            </p:blipFill>
            <p:spPr>
              <a:xfrm>
                <a:off x="5908810" y="6395536"/>
                <a:ext cx="121336" cy="152275"/>
              </a:xfrm>
              <a:prstGeom prst="rect"/>
            </p:spPr>
          </p:pic>
        </mc:Fallback>
      </mc:AlternateContent>
      <mc:AlternateContent xmlns:mc="http://schemas.openxmlformats.org/markup-compatibility/2006" xmlns:p14="http://schemas.microsoft.com/office/powerpoint/2010/main">
        <mc:Choice Requires="p14">
          <p:contentPart r:id="rId412" p14:bwMode="auto">
            <p14:nvContentPartPr>
              <p14:cNvPr id="408" name="墨迹 407"/>
              <p14:cNvContentPartPr/>
              <p14:nvPr/>
            </p14:nvContentPartPr>
            <p14:xfrm>
              <a:off x="6140195" y="6418095"/>
              <a:ext cx="50792" cy="118436"/>
            </p14:xfrm>
          </p:contentPart>
        </mc:Choice>
        <mc:Fallback xmlns="">
          <p:pic>
            <p:nvPicPr>
              <p:cNvPr id="408" name="墨迹 407"/>
            </p:nvPicPr>
            <p:blipFill>
              <a:blip r:embed="rId413"/>
            </p:blipFill>
            <p:spPr>
              <a:xfrm>
                <a:off x="6140195" y="6418095"/>
                <a:ext cx="50792" cy="118436"/>
              </a:xfrm>
              <a:prstGeom prst="rect"/>
            </p:spPr>
          </p:pic>
        </mc:Fallback>
      </mc:AlternateContent>
      <mc:AlternateContent xmlns:mc="http://schemas.openxmlformats.org/markup-compatibility/2006" xmlns:p14="http://schemas.microsoft.com/office/powerpoint/2010/main">
        <mc:Choice Requires="p14">
          <p:contentPart r:id="rId414" p14:bwMode="auto">
            <p14:nvContentPartPr>
              <p14:cNvPr id="409" name="墨迹 408"/>
              <p14:cNvContentPartPr/>
              <p14:nvPr/>
            </p14:nvContentPartPr>
            <p14:xfrm>
              <a:off x="6281284" y="6333498"/>
              <a:ext cx="107228" cy="36658"/>
            </p14:xfrm>
          </p:contentPart>
        </mc:Choice>
        <mc:Fallback xmlns="">
          <p:pic>
            <p:nvPicPr>
              <p:cNvPr id="409" name="墨迹 408"/>
            </p:nvPicPr>
            <p:blipFill>
              <a:blip r:embed="rId415"/>
            </p:blipFill>
            <p:spPr>
              <a:xfrm>
                <a:off x="6281284" y="6333498"/>
                <a:ext cx="107228" cy="36658"/>
              </a:xfrm>
              <a:prstGeom prst="rect"/>
            </p:spPr>
          </p:pic>
        </mc:Fallback>
      </mc:AlternateContent>
      <mc:AlternateContent xmlns:mc="http://schemas.openxmlformats.org/markup-compatibility/2006" xmlns:p14="http://schemas.microsoft.com/office/powerpoint/2010/main">
        <mc:Choice Requires="p14">
          <p:contentPart r:id="rId416" p14:bwMode="auto">
            <p14:nvContentPartPr>
              <p14:cNvPr id="410" name="墨迹 409"/>
              <p14:cNvContentPartPr/>
              <p14:nvPr/>
            </p14:nvContentPartPr>
            <p14:xfrm>
              <a:off x="6241780" y="6423735"/>
              <a:ext cx="169307" cy="22559"/>
            </p14:xfrm>
          </p:contentPart>
        </mc:Choice>
        <mc:Fallback xmlns="">
          <p:pic>
            <p:nvPicPr>
              <p:cNvPr id="410" name="墨迹 409"/>
            </p:nvPicPr>
            <p:blipFill>
              <a:blip r:embed="rId417"/>
            </p:blipFill>
            <p:spPr>
              <a:xfrm>
                <a:off x="6241780" y="6423735"/>
                <a:ext cx="169307" cy="22559"/>
              </a:xfrm>
              <a:prstGeom prst="rect"/>
            </p:spPr>
          </p:pic>
        </mc:Fallback>
      </mc:AlternateContent>
      <mc:AlternateContent xmlns:mc="http://schemas.openxmlformats.org/markup-compatibility/2006" xmlns:p14="http://schemas.microsoft.com/office/powerpoint/2010/main">
        <mc:Choice Requires="p14">
          <p:contentPart r:id="rId418" p14:bwMode="auto">
            <p14:nvContentPartPr>
              <p14:cNvPr id="411" name="墨迹 410"/>
              <p14:cNvContentPartPr/>
              <p14:nvPr/>
            </p14:nvContentPartPr>
            <p14:xfrm>
              <a:off x="6444948" y="6277100"/>
              <a:ext cx="101584" cy="270710"/>
            </p14:xfrm>
          </p:contentPart>
        </mc:Choice>
        <mc:Fallback xmlns="">
          <p:pic>
            <p:nvPicPr>
              <p:cNvPr id="411" name="墨迹 410"/>
            </p:nvPicPr>
            <p:blipFill>
              <a:blip r:embed="rId419"/>
            </p:blipFill>
            <p:spPr>
              <a:xfrm>
                <a:off x="6444948" y="6277100"/>
                <a:ext cx="101584" cy="270710"/>
              </a:xfrm>
              <a:prstGeom prst="rect"/>
            </p:spPr>
          </p:pic>
        </mc:Fallback>
      </mc:AlternateContent>
      <mc:AlternateContent xmlns:mc="http://schemas.openxmlformats.org/markup-compatibility/2006" xmlns:p14="http://schemas.microsoft.com/office/powerpoint/2010/main">
        <mc:Choice Requires="p14">
          <p:contentPart r:id="rId420" p14:bwMode="auto">
            <p14:nvContentPartPr>
              <p14:cNvPr id="412" name="墨迹 411"/>
              <p14:cNvContentPartPr/>
              <p14:nvPr/>
            </p14:nvContentPartPr>
            <p14:xfrm>
              <a:off x="6586037" y="6336318"/>
              <a:ext cx="62079" cy="149455"/>
            </p14:xfrm>
          </p:contentPart>
        </mc:Choice>
        <mc:Fallback xmlns="">
          <p:pic>
            <p:nvPicPr>
              <p:cNvPr id="412" name="墨迹 411"/>
            </p:nvPicPr>
            <p:blipFill>
              <a:blip r:embed="rId421"/>
            </p:blipFill>
            <p:spPr>
              <a:xfrm>
                <a:off x="6586037" y="6336318"/>
                <a:ext cx="62079" cy="149455"/>
              </a:xfrm>
              <a:prstGeom prst="rect"/>
            </p:spPr>
          </p:pic>
        </mc:Fallback>
      </mc:AlternateContent>
      <mc:AlternateContent xmlns:mc="http://schemas.openxmlformats.org/markup-compatibility/2006" xmlns:p14="http://schemas.microsoft.com/office/powerpoint/2010/main">
        <mc:Choice Requires="p14">
          <p:contentPart r:id="rId422" p14:bwMode="auto">
            <p14:nvContentPartPr>
              <p14:cNvPr id="413" name="墨迹 412"/>
              <p14:cNvContentPartPr/>
              <p14:nvPr/>
            </p14:nvContentPartPr>
            <p14:xfrm>
              <a:off x="6681977" y="6260180"/>
              <a:ext cx="115693" cy="11280"/>
            </p14:xfrm>
          </p:contentPart>
        </mc:Choice>
        <mc:Fallback xmlns="">
          <p:pic>
            <p:nvPicPr>
              <p:cNvPr id="413" name="墨迹 412"/>
            </p:nvPicPr>
            <p:blipFill>
              <a:blip r:embed="rId423"/>
            </p:blipFill>
            <p:spPr>
              <a:xfrm>
                <a:off x="6681977" y="6260180"/>
                <a:ext cx="115693" cy="11280"/>
              </a:xfrm>
              <a:prstGeom prst="rect"/>
            </p:spPr>
          </p:pic>
        </mc:Fallback>
      </mc:AlternateContent>
      <mc:AlternateContent xmlns:mc="http://schemas.openxmlformats.org/markup-compatibility/2006" xmlns:p14="http://schemas.microsoft.com/office/powerpoint/2010/main">
        <mc:Choice Requires="p14">
          <p:contentPart r:id="rId424" p14:bwMode="auto">
            <p14:nvContentPartPr>
              <p14:cNvPr id="414" name="墨迹 413"/>
              <p14:cNvContentPartPr/>
              <p14:nvPr/>
            </p14:nvContentPartPr>
            <p14:xfrm>
              <a:off x="6828710" y="6141744"/>
              <a:ext cx="45148" cy="203033"/>
            </p14:xfrm>
          </p:contentPart>
        </mc:Choice>
        <mc:Fallback xmlns="">
          <p:pic>
            <p:nvPicPr>
              <p:cNvPr id="414" name="墨迹 413"/>
            </p:nvPicPr>
            <p:blipFill>
              <a:blip r:embed="rId425"/>
            </p:blipFill>
            <p:spPr>
              <a:xfrm>
                <a:off x="6828710" y="6141744"/>
                <a:ext cx="45148" cy="203033"/>
              </a:xfrm>
              <a:prstGeom prst="rect"/>
            </p:spPr>
          </p:pic>
        </mc:Fallback>
      </mc:AlternateContent>
      <mc:AlternateContent xmlns:mc="http://schemas.openxmlformats.org/markup-compatibility/2006" xmlns:p14="http://schemas.microsoft.com/office/powerpoint/2010/main">
        <mc:Choice Requires="p14">
          <p:contentPart r:id="rId426" p14:bwMode="auto">
            <p14:nvContentPartPr>
              <p14:cNvPr id="415" name="墨迹 414"/>
              <p14:cNvContentPartPr/>
              <p14:nvPr/>
            </p14:nvContentPartPr>
            <p14:xfrm>
              <a:off x="6952869" y="6136105"/>
              <a:ext cx="73366" cy="129715"/>
            </p14:xfrm>
          </p:contentPart>
        </mc:Choice>
        <mc:Fallback xmlns="">
          <p:pic>
            <p:nvPicPr>
              <p:cNvPr id="415" name="墨迹 414"/>
            </p:nvPicPr>
            <p:blipFill>
              <a:blip r:embed="rId427"/>
            </p:blipFill>
            <p:spPr>
              <a:xfrm>
                <a:off x="6952869" y="6136105"/>
                <a:ext cx="73366" cy="129715"/>
              </a:xfrm>
              <a:prstGeom prst="rect"/>
            </p:spPr>
          </p:pic>
        </mc:Fallback>
      </mc:AlternateContent>
      <mc:AlternateContent xmlns:mc="http://schemas.openxmlformats.org/markup-compatibility/2006" xmlns:p14="http://schemas.microsoft.com/office/powerpoint/2010/main">
        <mc:Choice Requires="p14">
          <p:contentPart r:id="rId428" p14:bwMode="auto">
            <p14:nvContentPartPr>
              <p14:cNvPr id="416" name="墨迹 415"/>
              <p14:cNvContentPartPr/>
              <p14:nvPr/>
            </p14:nvContentPartPr>
            <p14:xfrm>
              <a:off x="6916185" y="6147384"/>
              <a:ext cx="160842" cy="194573"/>
            </p14:xfrm>
          </p:contentPart>
        </mc:Choice>
        <mc:Fallback xmlns="">
          <p:pic>
            <p:nvPicPr>
              <p:cNvPr id="416" name="墨迹 415"/>
            </p:nvPicPr>
            <p:blipFill>
              <a:blip r:embed="rId429"/>
            </p:blipFill>
            <p:spPr>
              <a:xfrm>
                <a:off x="6916185" y="6147384"/>
                <a:ext cx="160842" cy="194573"/>
              </a:xfrm>
              <a:prstGeom prst="rect"/>
            </p:spPr>
          </p:pic>
        </mc:Fallback>
      </mc:AlternateContent>
      <mc:AlternateContent xmlns:mc="http://schemas.openxmlformats.org/markup-compatibility/2006" xmlns:p14="http://schemas.microsoft.com/office/powerpoint/2010/main">
        <mc:Choice Requires="p14">
          <p:contentPart r:id="rId430" p14:bwMode="auto">
            <p14:nvContentPartPr>
              <p14:cNvPr id="417" name="墨迹 416"/>
              <p14:cNvContentPartPr/>
              <p14:nvPr/>
            </p14:nvContentPartPr>
            <p14:xfrm>
              <a:off x="7003661" y="6316578"/>
              <a:ext cx="59257" cy="39479"/>
            </p14:xfrm>
          </p:contentPart>
        </mc:Choice>
        <mc:Fallback xmlns="">
          <p:pic>
            <p:nvPicPr>
              <p:cNvPr id="417" name="墨迹 416"/>
            </p:nvPicPr>
            <p:blipFill>
              <a:blip r:embed="rId431"/>
            </p:blipFill>
            <p:spPr>
              <a:xfrm>
                <a:off x="7003661" y="6316578"/>
                <a:ext cx="59257" cy="39479"/>
              </a:xfrm>
              <a:prstGeom prst="rect"/>
            </p:spPr>
          </p:pic>
        </mc:Fallback>
      </mc:AlternateContent>
      <mc:AlternateContent xmlns:mc="http://schemas.openxmlformats.org/markup-compatibility/2006" xmlns:p14="http://schemas.microsoft.com/office/powerpoint/2010/main">
        <mc:Choice Requires="p14">
          <p:contentPart r:id="rId432" p14:bwMode="auto">
            <p14:nvContentPartPr>
              <p14:cNvPr id="418" name="墨迹 417"/>
              <p14:cNvContentPartPr/>
              <p14:nvPr/>
            </p14:nvContentPartPr>
            <p14:xfrm>
              <a:off x="7031878" y="6051508"/>
              <a:ext cx="197525" cy="518862"/>
            </p14:xfrm>
          </p:contentPart>
        </mc:Choice>
        <mc:Fallback xmlns="">
          <p:pic>
            <p:nvPicPr>
              <p:cNvPr id="418" name="墨迹 417"/>
            </p:nvPicPr>
            <p:blipFill>
              <a:blip r:embed="rId433"/>
            </p:blipFill>
            <p:spPr>
              <a:xfrm>
                <a:off x="7031878" y="6051508"/>
                <a:ext cx="197525" cy="518862"/>
              </a:xfrm>
              <a:prstGeom prst="rect"/>
            </p:spPr>
          </p:pic>
        </mc:Fallback>
      </mc:AlternateContent>
      <mc:AlternateContent xmlns:mc="http://schemas.openxmlformats.org/markup-compatibility/2006" xmlns:p14="http://schemas.microsoft.com/office/powerpoint/2010/main">
        <mc:Choice Requires="p14">
          <p:contentPart r:id="rId434" p14:bwMode="auto">
            <p14:nvContentPartPr>
              <p14:cNvPr id="419" name="墨迹 418"/>
              <p14:cNvContentPartPr/>
              <p14:nvPr/>
            </p14:nvContentPartPr>
            <p14:xfrm>
              <a:off x="7043165" y="1015164"/>
              <a:ext cx="36683" cy="45118"/>
            </p14:xfrm>
          </p:contentPart>
        </mc:Choice>
        <mc:Fallback xmlns="">
          <p:pic>
            <p:nvPicPr>
              <p:cNvPr id="419" name="墨迹 418"/>
            </p:nvPicPr>
            <p:blipFill>
              <a:blip r:embed="rId435"/>
            </p:blipFill>
            <p:spPr>
              <a:xfrm>
                <a:off x="7043165" y="1015164"/>
                <a:ext cx="36683" cy="45118"/>
              </a:xfrm>
              <a:prstGeom prst="rect"/>
            </p:spPr>
          </p:pic>
        </mc:Fallback>
      </mc:AlternateContent>
      <mc:AlternateContent xmlns:mc="http://schemas.openxmlformats.org/markup-compatibility/2006" xmlns:p14="http://schemas.microsoft.com/office/powerpoint/2010/main">
        <mc:Choice Requires="p14">
          <p:contentPart r:id="rId436" p14:bwMode="auto">
            <p14:nvContentPartPr>
              <p14:cNvPr id="420" name="墨迹 419"/>
              <p14:cNvContentPartPr/>
              <p14:nvPr/>
            </p14:nvContentPartPr>
            <p14:xfrm>
              <a:off x="299108" y="1257676"/>
              <a:ext cx="265248" cy="490662"/>
            </p14:xfrm>
          </p:contentPart>
        </mc:Choice>
        <mc:Fallback xmlns="">
          <p:pic>
            <p:nvPicPr>
              <p:cNvPr id="420" name="墨迹 419"/>
            </p:nvPicPr>
            <p:blipFill>
              <a:blip r:embed="rId437"/>
            </p:blipFill>
            <p:spPr>
              <a:xfrm>
                <a:off x="299108" y="1257676"/>
                <a:ext cx="265248" cy="490662"/>
              </a:xfrm>
              <a:prstGeom prst="rect"/>
            </p:spPr>
          </p:pic>
        </mc:Fallback>
      </mc:AlternateContent>
      <mc:AlternateContent xmlns:mc="http://schemas.openxmlformats.org/markup-compatibility/2006" xmlns:p14="http://schemas.microsoft.com/office/powerpoint/2010/main">
        <mc:Choice Requires="p14">
          <p:contentPart r:id="rId438" p14:bwMode="auto">
            <p14:nvContentPartPr>
              <p14:cNvPr id="421" name="墨迹 420"/>
              <p14:cNvContentPartPr/>
              <p14:nvPr/>
            </p14:nvContentPartPr>
            <p14:xfrm>
              <a:off x="479702" y="958766"/>
              <a:ext cx="386584" cy="1345093"/>
            </p14:xfrm>
          </p:contentPart>
        </mc:Choice>
        <mc:Fallback xmlns="">
          <p:pic>
            <p:nvPicPr>
              <p:cNvPr id="421" name="墨迹 420"/>
            </p:nvPicPr>
            <p:blipFill>
              <a:blip r:embed="rId439"/>
            </p:blipFill>
            <p:spPr>
              <a:xfrm>
                <a:off x="479702" y="958766"/>
                <a:ext cx="386584" cy="1345093"/>
              </a:xfrm>
              <a:prstGeom prst="rect"/>
            </p:spPr>
          </p:pic>
        </mc:Fallback>
      </mc:AlternateContent>
      <mc:AlternateContent xmlns:mc="http://schemas.openxmlformats.org/markup-compatibility/2006" xmlns:p14="http://schemas.microsoft.com/office/powerpoint/2010/main">
        <mc:Choice Requires="p14">
          <p:contentPart r:id="rId440" p14:bwMode="auto">
            <p14:nvContentPartPr>
              <p14:cNvPr id="422" name="墨迹 421"/>
              <p14:cNvContentPartPr/>
              <p14:nvPr/>
            </p14:nvContentPartPr>
            <p14:xfrm>
              <a:off x="603861" y="970046"/>
              <a:ext cx="601039" cy="750093"/>
            </p14:xfrm>
          </p:contentPart>
        </mc:Choice>
        <mc:Fallback xmlns="">
          <p:pic>
            <p:nvPicPr>
              <p:cNvPr id="422" name="墨迹 421"/>
            </p:nvPicPr>
            <p:blipFill>
              <a:blip r:embed="rId441"/>
            </p:blipFill>
            <p:spPr>
              <a:xfrm>
                <a:off x="603861" y="970046"/>
                <a:ext cx="601039" cy="750093"/>
              </a:xfrm>
              <a:prstGeom prst="rect"/>
            </p:spPr>
          </p:pic>
        </mc:Fallback>
      </mc:AlternateContent>
      <mc:AlternateContent xmlns:mc="http://schemas.openxmlformats.org/markup-compatibility/2006" xmlns:p14="http://schemas.microsoft.com/office/powerpoint/2010/main">
        <mc:Choice Requires="p14">
          <p:contentPart r:id="rId442" p14:bwMode="auto">
            <p14:nvContentPartPr>
              <p14:cNvPr id="423" name="墨迹 422"/>
              <p14:cNvContentPartPr/>
              <p14:nvPr/>
            </p14:nvContentPartPr>
            <p14:xfrm>
              <a:off x="1128712" y="817771"/>
              <a:ext cx="129802" cy="417345"/>
            </p14:xfrm>
          </p:contentPart>
        </mc:Choice>
        <mc:Fallback xmlns="">
          <p:pic>
            <p:nvPicPr>
              <p:cNvPr id="423" name="墨迹 422"/>
            </p:nvPicPr>
            <p:blipFill>
              <a:blip r:embed="rId443"/>
            </p:blipFill>
            <p:spPr>
              <a:xfrm>
                <a:off x="1128712" y="817771"/>
                <a:ext cx="129802" cy="417345"/>
              </a:xfrm>
              <a:prstGeom prst="rect"/>
            </p:spPr>
          </p:pic>
        </mc:Fallback>
      </mc:AlternateContent>
      <mc:AlternateContent xmlns:mc="http://schemas.openxmlformats.org/markup-compatibility/2006" xmlns:p14="http://schemas.microsoft.com/office/powerpoint/2010/main">
        <mc:Choice Requires="p14">
          <p:contentPart r:id="rId444" p14:bwMode="auto">
            <p14:nvContentPartPr>
              <p14:cNvPr id="424" name="墨迹 423"/>
              <p14:cNvContentPartPr/>
              <p14:nvPr/>
            </p14:nvContentPartPr>
            <p14:xfrm>
              <a:off x="1162573" y="755733"/>
              <a:ext cx="95941" cy="626018"/>
            </p14:xfrm>
          </p:contentPart>
        </mc:Choice>
        <mc:Fallback xmlns="">
          <p:pic>
            <p:nvPicPr>
              <p:cNvPr id="424" name="墨迹 423"/>
            </p:nvPicPr>
            <p:blipFill>
              <a:blip r:embed="rId445"/>
            </p:blipFill>
            <p:spPr>
              <a:xfrm>
                <a:off x="1162573" y="755733"/>
                <a:ext cx="95941" cy="626018"/>
              </a:xfrm>
              <a:prstGeom prst="rect"/>
            </p:spPr>
          </p:pic>
        </mc:Fallback>
      </mc:AlternateContent>
      <mc:AlternateContent xmlns:mc="http://schemas.openxmlformats.org/markup-compatibility/2006" xmlns:p14="http://schemas.microsoft.com/office/powerpoint/2010/main">
        <mc:Choice Requires="p14">
          <p:contentPart r:id="rId446" p14:bwMode="auto">
            <p14:nvContentPartPr>
              <p14:cNvPr id="425" name="墨迹 424"/>
              <p14:cNvContentPartPr/>
              <p14:nvPr/>
            </p14:nvContentPartPr>
            <p14:xfrm>
              <a:off x="1410890" y="1415590"/>
              <a:ext cx="129802" cy="242512"/>
            </p14:xfrm>
          </p:contentPart>
        </mc:Choice>
        <mc:Fallback xmlns="">
          <p:pic>
            <p:nvPicPr>
              <p:cNvPr id="425" name="墨迹 424"/>
            </p:nvPicPr>
            <p:blipFill>
              <a:blip r:embed="rId447"/>
            </p:blipFill>
            <p:spPr>
              <a:xfrm>
                <a:off x="1410890" y="1415590"/>
                <a:ext cx="129802" cy="242512"/>
              </a:xfrm>
              <a:prstGeom prst="rect"/>
            </p:spPr>
          </p:pic>
        </mc:Fallback>
      </mc:AlternateContent>
      <mc:AlternateContent xmlns:mc="http://schemas.openxmlformats.org/markup-compatibility/2006" xmlns:p14="http://schemas.microsoft.com/office/powerpoint/2010/main">
        <mc:Choice Requires="p14">
          <p:contentPart r:id="rId448" p14:bwMode="auto">
            <p14:nvContentPartPr>
              <p14:cNvPr id="4" name="墨迹 3"/>
              <p14:cNvContentPartPr/>
              <p14:nvPr/>
            </p14:nvContentPartPr>
            <p14:xfrm>
              <a:off x="4401978" y="4066297"/>
              <a:ext cx="863465" cy="609099"/>
            </p14:xfrm>
          </p:contentPart>
        </mc:Choice>
        <mc:Fallback xmlns="">
          <p:pic>
            <p:nvPicPr>
              <p:cNvPr id="4" name="墨迹 3"/>
            </p:nvPicPr>
            <p:blipFill>
              <a:blip r:embed="rId449"/>
            </p:blipFill>
            <p:spPr>
              <a:xfrm>
                <a:off x="4401978" y="4066297"/>
                <a:ext cx="863465" cy="609099"/>
              </a:xfrm>
              <a:prstGeom prst="rect"/>
            </p:spPr>
          </p:pic>
        </mc:Fallback>
      </mc:AlternateContent>
      <mc:AlternateContent xmlns:mc="http://schemas.openxmlformats.org/markup-compatibility/2006" xmlns:p14="http://schemas.microsoft.com/office/powerpoint/2010/main">
        <mc:Choice Requires="p14">
          <p:contentPart r:id="rId450" p14:bwMode="auto">
            <p14:nvContentPartPr>
              <p14:cNvPr id="5" name="墨迹 4"/>
              <p14:cNvContentPartPr/>
              <p14:nvPr/>
            </p14:nvContentPartPr>
            <p14:xfrm>
              <a:off x="5372671" y="3970420"/>
              <a:ext cx="19753" cy="242512"/>
            </p14:xfrm>
          </p:contentPart>
        </mc:Choice>
        <mc:Fallback xmlns="">
          <p:pic>
            <p:nvPicPr>
              <p:cNvPr id="5" name="墨迹 4"/>
            </p:nvPicPr>
            <p:blipFill>
              <a:blip r:embed="rId451"/>
            </p:blipFill>
            <p:spPr>
              <a:xfrm>
                <a:off x="5372671" y="3970420"/>
                <a:ext cx="19753" cy="242512"/>
              </a:xfrm>
              <a:prstGeom prst="rect"/>
            </p:spPr>
          </p:pic>
        </mc:Fallback>
      </mc:AlternateContent>
      <mc:AlternateContent xmlns:mc="http://schemas.openxmlformats.org/markup-compatibility/2006" xmlns:p14="http://schemas.microsoft.com/office/powerpoint/2010/main">
        <mc:Choice Requires="p14">
          <p:contentPart r:id="rId452" p14:bwMode="auto">
            <p14:nvContentPartPr>
              <p14:cNvPr id="77" name="墨迹 76"/>
              <p14:cNvContentPartPr/>
              <p14:nvPr/>
            </p14:nvContentPartPr>
            <p14:xfrm>
              <a:off x="5474255" y="3998620"/>
              <a:ext cx="95941" cy="163554"/>
            </p14:xfrm>
          </p:contentPart>
        </mc:Choice>
        <mc:Fallback xmlns="">
          <p:pic>
            <p:nvPicPr>
              <p:cNvPr id="77" name="墨迹 76"/>
            </p:nvPicPr>
            <p:blipFill>
              <a:blip r:embed="rId453"/>
            </p:blipFill>
            <p:spPr>
              <a:xfrm>
                <a:off x="5474255" y="3998620"/>
                <a:ext cx="95941" cy="163554"/>
              </a:xfrm>
              <a:prstGeom prst="rect"/>
            </p:spPr>
          </p:pic>
        </mc:Fallback>
      </mc:AlternateContent>
      <mc:AlternateContent xmlns:mc="http://schemas.openxmlformats.org/markup-compatibility/2006" xmlns:p14="http://schemas.microsoft.com/office/powerpoint/2010/main">
        <mc:Choice Requires="p14">
          <p:contentPart r:id="rId454" p14:bwMode="auto">
            <p14:nvContentPartPr>
              <p14:cNvPr id="83" name="墨迹 82"/>
              <p14:cNvContentPartPr/>
              <p14:nvPr/>
            </p14:nvContentPartPr>
            <p14:xfrm>
              <a:off x="5604057" y="3871724"/>
              <a:ext cx="93118" cy="19739"/>
            </p14:xfrm>
          </p:contentPart>
        </mc:Choice>
        <mc:Fallback xmlns="">
          <p:pic>
            <p:nvPicPr>
              <p:cNvPr id="83" name="墨迹 82"/>
            </p:nvPicPr>
            <p:blipFill>
              <a:blip r:embed="rId455"/>
            </p:blipFill>
            <p:spPr>
              <a:xfrm>
                <a:off x="5604057" y="3871724"/>
                <a:ext cx="93118" cy="19739"/>
              </a:xfrm>
              <a:prstGeom prst="rect"/>
            </p:spPr>
          </p:pic>
        </mc:Fallback>
      </mc:AlternateContent>
      <mc:AlternateContent xmlns:mc="http://schemas.openxmlformats.org/markup-compatibility/2006" xmlns:p14="http://schemas.microsoft.com/office/powerpoint/2010/main">
        <mc:Choice Requires="p14">
          <p:contentPart r:id="rId456" p14:bwMode="auto">
            <p14:nvContentPartPr>
              <p14:cNvPr id="84" name="墨迹 83"/>
              <p14:cNvContentPartPr/>
              <p14:nvPr/>
            </p14:nvContentPartPr>
            <p14:xfrm>
              <a:off x="5716928" y="3801226"/>
              <a:ext cx="11287" cy="135356"/>
            </p14:xfrm>
          </p:contentPart>
        </mc:Choice>
        <mc:Fallback xmlns="">
          <p:pic>
            <p:nvPicPr>
              <p:cNvPr id="84" name="墨迹 83"/>
            </p:nvPicPr>
            <p:blipFill>
              <a:blip r:embed="rId457"/>
            </p:blipFill>
            <p:spPr>
              <a:xfrm>
                <a:off x="5716928" y="3801226"/>
                <a:ext cx="11287" cy="135356"/>
              </a:xfrm>
              <a:prstGeom prst="rect"/>
            </p:spPr>
          </p:pic>
        </mc:Fallback>
      </mc:AlternateContent>
      <mc:AlternateContent xmlns:mc="http://schemas.openxmlformats.org/markup-compatibility/2006" xmlns:p14="http://schemas.microsoft.com/office/powerpoint/2010/main">
        <mc:Choice Requires="p14">
          <p:contentPart r:id="rId458" p14:bwMode="auto">
            <p14:nvContentPartPr>
              <p14:cNvPr id="85" name="墨迹 84"/>
              <p14:cNvContentPartPr/>
              <p14:nvPr/>
            </p14:nvContentPartPr>
            <p14:xfrm>
              <a:off x="5770542" y="3750468"/>
              <a:ext cx="126980" cy="369407"/>
            </p14:xfrm>
          </p:contentPart>
        </mc:Choice>
        <mc:Fallback xmlns="">
          <p:pic>
            <p:nvPicPr>
              <p:cNvPr id="85" name="墨迹 84"/>
            </p:nvPicPr>
            <p:blipFill>
              <a:blip r:embed="rId459"/>
            </p:blipFill>
            <p:spPr>
              <a:xfrm>
                <a:off x="5770542" y="3750468"/>
                <a:ext cx="126980" cy="369407"/>
              </a:xfrm>
              <a:prstGeom prst="rect"/>
            </p:spPr>
          </p:pic>
        </mc:Fallback>
      </mc:AlternateContent>
      <mc:AlternateContent xmlns:mc="http://schemas.openxmlformats.org/markup-compatibility/2006" xmlns:p14="http://schemas.microsoft.com/office/powerpoint/2010/main">
        <mc:Choice Requires="p14">
          <p:contentPart r:id="rId460" p14:bwMode="auto">
            <p14:nvContentPartPr>
              <p14:cNvPr id="86" name="墨迹 85"/>
              <p14:cNvContentPartPr/>
              <p14:nvPr/>
            </p14:nvContentPartPr>
            <p14:xfrm>
              <a:off x="948118" y="5741319"/>
              <a:ext cx="1535049" cy="90236"/>
            </p14:xfrm>
          </p:contentPart>
        </mc:Choice>
        <mc:Fallback xmlns="">
          <p:pic>
            <p:nvPicPr>
              <p:cNvPr id="86" name="墨迹 85"/>
            </p:nvPicPr>
            <p:blipFill>
              <a:blip r:embed="rId461"/>
            </p:blipFill>
            <p:spPr>
              <a:xfrm>
                <a:off x="948118" y="5741319"/>
                <a:ext cx="1535049" cy="90236"/>
              </a:xfrm>
              <a:prstGeom prst="rect"/>
            </p:spPr>
          </p:pic>
        </mc:Fallback>
      </mc:AlternateContent>
      <mc:AlternateContent xmlns:mc="http://schemas.openxmlformats.org/markup-compatibility/2006" xmlns:p14="http://schemas.microsoft.com/office/powerpoint/2010/main">
        <mc:Choice Requires="p14">
          <p:contentPart r:id="rId462" p14:bwMode="auto">
            <p14:nvContentPartPr>
              <p14:cNvPr id="87" name="墨迹 86"/>
              <p14:cNvContentPartPr/>
              <p14:nvPr/>
            </p14:nvContentPartPr>
            <p14:xfrm>
              <a:off x="840890" y="5109661"/>
              <a:ext cx="1585841" cy="829051"/>
            </p14:xfrm>
          </p:contentPart>
        </mc:Choice>
        <mc:Fallback xmlns="">
          <p:pic>
            <p:nvPicPr>
              <p:cNvPr id="87" name="墨迹 86"/>
            </p:nvPicPr>
            <p:blipFill>
              <a:blip r:embed="rId463"/>
            </p:blipFill>
            <p:spPr>
              <a:xfrm>
                <a:off x="840890" y="5109661"/>
                <a:ext cx="1585841" cy="829051"/>
              </a:xfrm>
              <a:prstGeom prst="rect"/>
            </p:spPr>
          </p:pic>
        </mc:Fallback>
      </mc:AlternateContent>
      <mc:AlternateContent xmlns:mc="http://schemas.openxmlformats.org/markup-compatibility/2006" xmlns:p14="http://schemas.microsoft.com/office/powerpoint/2010/main">
        <mc:Choice Requires="p14">
          <p:contentPart r:id="rId464" p14:bwMode="auto">
            <p14:nvContentPartPr>
              <p14:cNvPr id="88" name="墨迹 87"/>
              <p14:cNvContentPartPr/>
              <p14:nvPr/>
            </p14:nvContentPartPr>
            <p14:xfrm>
              <a:off x="4294751" y="2182603"/>
              <a:ext cx="16930" cy="411706"/>
            </p14:xfrm>
          </p:contentPart>
        </mc:Choice>
        <mc:Fallback xmlns="">
          <p:pic>
            <p:nvPicPr>
              <p:cNvPr id="88" name="墨迹 87"/>
            </p:nvPicPr>
            <p:blipFill>
              <a:blip r:embed="rId465"/>
            </p:blipFill>
            <p:spPr>
              <a:xfrm>
                <a:off x="4294751" y="2182603"/>
                <a:ext cx="16930" cy="411706"/>
              </a:xfrm>
              <a:prstGeom prst="rect"/>
            </p:spPr>
          </p:pic>
        </mc:Fallback>
      </mc:AlternateContent>
      <mc:AlternateContent xmlns:mc="http://schemas.openxmlformats.org/markup-compatibility/2006" xmlns:p14="http://schemas.microsoft.com/office/powerpoint/2010/main">
        <mc:Choice Requires="p14">
          <p:contentPart r:id="rId466" p14:bwMode="auto">
            <p14:nvContentPartPr>
              <p14:cNvPr id="96" name="墨迹 95"/>
              <p14:cNvContentPartPr/>
              <p14:nvPr/>
            </p14:nvContentPartPr>
            <p14:xfrm>
              <a:off x="4322968" y="2289759"/>
              <a:ext cx="174951" cy="157915"/>
            </p14:xfrm>
          </p:contentPart>
        </mc:Choice>
        <mc:Fallback xmlns="">
          <p:pic>
            <p:nvPicPr>
              <p:cNvPr id="96" name="墨迹 95"/>
            </p:nvPicPr>
            <p:blipFill>
              <a:blip r:embed="rId467"/>
            </p:blipFill>
            <p:spPr>
              <a:xfrm>
                <a:off x="4322968" y="2289759"/>
                <a:ext cx="174951" cy="157915"/>
              </a:xfrm>
              <a:prstGeom prst="rect"/>
            </p:spPr>
          </p:pic>
        </mc:Fallback>
      </mc:AlternateContent>
      <mc:AlternateContent xmlns:mc="http://schemas.openxmlformats.org/markup-compatibility/2006" xmlns:p14="http://schemas.microsoft.com/office/powerpoint/2010/main">
        <mc:Choice Requires="p14">
          <p:contentPart r:id="rId468" p14:bwMode="auto">
            <p14:nvContentPartPr>
              <p14:cNvPr id="97" name="墨迹 96"/>
              <p14:cNvContentPartPr/>
              <p14:nvPr/>
            </p14:nvContentPartPr>
            <p14:xfrm>
              <a:off x="4480988" y="2351797"/>
              <a:ext cx="160842" cy="169194"/>
            </p14:xfrm>
          </p:contentPart>
        </mc:Choice>
        <mc:Fallback xmlns="">
          <p:pic>
            <p:nvPicPr>
              <p:cNvPr id="97" name="墨迹 96"/>
            </p:nvPicPr>
            <p:blipFill>
              <a:blip r:embed="rId469"/>
            </p:blipFill>
            <p:spPr>
              <a:xfrm>
                <a:off x="4480988" y="2351797"/>
                <a:ext cx="160842" cy="169194"/>
              </a:xfrm>
              <a:prstGeom prst="rect"/>
            </p:spPr>
          </p:pic>
        </mc:Fallback>
      </mc:AlternateContent>
      <mc:AlternateContent xmlns:mc="http://schemas.openxmlformats.org/markup-compatibility/2006" xmlns:p14="http://schemas.microsoft.com/office/powerpoint/2010/main">
        <mc:Choice Requires="p14">
          <p:contentPart r:id="rId470" p14:bwMode="auto">
            <p14:nvContentPartPr>
              <p14:cNvPr id="98" name="墨迹 97"/>
              <p14:cNvContentPartPr/>
              <p14:nvPr/>
            </p14:nvContentPartPr>
            <p14:xfrm>
              <a:off x="4701087" y="2374356"/>
              <a:ext cx="107228" cy="124076"/>
            </p14:xfrm>
          </p:contentPart>
        </mc:Choice>
        <mc:Fallback xmlns="">
          <p:pic>
            <p:nvPicPr>
              <p:cNvPr id="98" name="墨迹 97"/>
            </p:nvPicPr>
            <p:blipFill>
              <a:blip r:embed="rId471"/>
            </p:blipFill>
            <p:spPr>
              <a:xfrm>
                <a:off x="4701087" y="2374356"/>
                <a:ext cx="107228" cy="124076"/>
              </a:xfrm>
              <a:prstGeom prst="rect"/>
            </p:spPr>
          </p:pic>
        </mc:Fallback>
      </mc:AlternateContent>
      <mc:AlternateContent xmlns:mc="http://schemas.openxmlformats.org/markup-compatibility/2006" xmlns:p14="http://schemas.microsoft.com/office/powerpoint/2010/main">
        <mc:Choice Requires="p14">
          <p:contentPart r:id="rId472" p14:bwMode="auto">
            <p14:nvContentPartPr>
              <p14:cNvPr id="99" name="墨迹 98"/>
              <p14:cNvContentPartPr/>
              <p14:nvPr/>
            </p14:nvContentPartPr>
            <p14:xfrm>
              <a:off x="4847820" y="2114925"/>
              <a:ext cx="146732" cy="377867"/>
            </p14:xfrm>
          </p:contentPart>
        </mc:Choice>
        <mc:Fallback xmlns="">
          <p:pic>
            <p:nvPicPr>
              <p:cNvPr id="99" name="墨迹 98"/>
            </p:nvPicPr>
            <p:blipFill>
              <a:blip r:embed="rId473"/>
            </p:blipFill>
            <p:spPr>
              <a:xfrm>
                <a:off x="4847820" y="2114925"/>
                <a:ext cx="146732" cy="377867"/>
              </a:xfrm>
              <a:prstGeom prst="rect"/>
            </p:spPr>
          </p:pic>
        </mc:Fallback>
      </mc:AlternateContent>
      <mc:AlternateContent xmlns:mc="http://schemas.openxmlformats.org/markup-compatibility/2006" xmlns:p14="http://schemas.microsoft.com/office/powerpoint/2010/main">
        <mc:Choice Requires="p14">
          <p:contentPart r:id="rId474" p14:bwMode="auto">
            <p14:nvContentPartPr>
              <p14:cNvPr id="100" name="墨迹 99"/>
              <p14:cNvContentPartPr/>
              <p14:nvPr/>
            </p14:nvContentPartPr>
            <p14:xfrm>
              <a:off x="5039701" y="2289759"/>
              <a:ext cx="76188" cy="22560"/>
            </p14:xfrm>
          </p:contentPart>
        </mc:Choice>
        <mc:Fallback xmlns="">
          <p:pic>
            <p:nvPicPr>
              <p:cNvPr id="100" name="墨迹 99"/>
            </p:nvPicPr>
            <p:blipFill>
              <a:blip r:embed="rId475"/>
            </p:blipFill>
            <p:spPr>
              <a:xfrm>
                <a:off x="5039701" y="2289759"/>
                <a:ext cx="76188" cy="22560"/>
              </a:xfrm>
              <a:prstGeom prst="rect"/>
            </p:spPr>
          </p:pic>
        </mc:Fallback>
      </mc:AlternateContent>
      <mc:AlternateContent xmlns:mc="http://schemas.openxmlformats.org/markup-compatibility/2006" xmlns:p14="http://schemas.microsoft.com/office/powerpoint/2010/main">
        <mc:Choice Requires="p14">
          <p:contentPart r:id="rId476" p14:bwMode="auto">
            <p14:nvContentPartPr>
              <p14:cNvPr id="102" name="墨迹 101"/>
              <p14:cNvContentPartPr/>
              <p14:nvPr/>
            </p14:nvContentPartPr>
            <p14:xfrm>
              <a:off x="5169503" y="2103646"/>
              <a:ext cx="265248" cy="276350"/>
            </p14:xfrm>
          </p:contentPart>
        </mc:Choice>
        <mc:Fallback xmlns="">
          <p:pic>
            <p:nvPicPr>
              <p:cNvPr id="102" name="墨迹 101"/>
            </p:nvPicPr>
            <p:blipFill>
              <a:blip r:embed="rId477"/>
            </p:blipFill>
            <p:spPr>
              <a:xfrm>
                <a:off x="5169503" y="2103646"/>
                <a:ext cx="265248" cy="276350"/>
              </a:xfrm>
              <a:prstGeom prst="rect"/>
            </p:spPr>
          </p:pic>
        </mc:Fallback>
      </mc:AlternateContent>
      <mc:AlternateContent xmlns:mc="http://schemas.openxmlformats.org/markup-compatibility/2006" xmlns:p14="http://schemas.microsoft.com/office/powerpoint/2010/main">
        <mc:Choice Requires="p14">
          <p:contentPart r:id="rId478" p14:bwMode="auto">
            <p14:nvContentPartPr>
              <p14:cNvPr id="103" name="墨迹 102"/>
              <p14:cNvContentPartPr/>
              <p14:nvPr/>
            </p14:nvContentPartPr>
            <p14:xfrm>
              <a:off x="5485542" y="1900613"/>
              <a:ext cx="253961" cy="445544"/>
            </p14:xfrm>
          </p:contentPart>
        </mc:Choice>
        <mc:Fallback xmlns="">
          <p:pic>
            <p:nvPicPr>
              <p:cNvPr id="103" name="墨迹 102"/>
            </p:nvPicPr>
            <p:blipFill>
              <a:blip r:embed="rId479"/>
            </p:blipFill>
            <p:spPr>
              <a:xfrm>
                <a:off x="5485542" y="1900613"/>
                <a:ext cx="253961" cy="445544"/>
              </a:xfrm>
              <a:prstGeom prst="rect"/>
            </p:spPr>
          </p:pic>
        </mc:Fallback>
      </mc:AlternateContent>
      <mc:AlternateContent xmlns:mc="http://schemas.openxmlformats.org/markup-compatibility/2006" xmlns:p14="http://schemas.microsoft.com/office/powerpoint/2010/main">
        <mc:Choice Requires="p14">
          <p:contentPart r:id="rId480" p14:bwMode="auto">
            <p14:nvContentPartPr>
              <p14:cNvPr id="104" name="墨迹 103"/>
              <p14:cNvContentPartPr/>
              <p14:nvPr/>
            </p14:nvContentPartPr>
            <p14:xfrm>
              <a:off x="5570196" y="2239001"/>
              <a:ext cx="39505" cy="129716"/>
            </p14:xfrm>
          </p:contentPart>
        </mc:Choice>
        <mc:Fallback xmlns="">
          <p:pic>
            <p:nvPicPr>
              <p:cNvPr id="104" name="墨迹 103"/>
            </p:nvPicPr>
            <p:blipFill>
              <a:blip r:embed="rId481"/>
            </p:blipFill>
            <p:spPr>
              <a:xfrm>
                <a:off x="5570196" y="2239001"/>
                <a:ext cx="39505" cy="129716"/>
              </a:xfrm>
              <a:prstGeom prst="rect"/>
            </p:spPr>
          </p:pic>
        </mc:Fallback>
      </mc:AlternateContent>
      <mc:AlternateContent xmlns:mc="http://schemas.openxmlformats.org/markup-compatibility/2006" xmlns:p14="http://schemas.microsoft.com/office/powerpoint/2010/main">
        <mc:Choice Requires="p14">
          <p:contentPart r:id="rId482" p14:bwMode="auto">
            <p14:nvContentPartPr>
              <p14:cNvPr id="105" name="墨迹 104"/>
              <p14:cNvContentPartPr/>
              <p14:nvPr/>
            </p14:nvContentPartPr>
            <p14:xfrm>
              <a:off x="5677423" y="2171324"/>
              <a:ext cx="36684" cy="893908"/>
            </p14:xfrm>
          </p:contentPart>
        </mc:Choice>
        <mc:Fallback xmlns="">
          <p:pic>
            <p:nvPicPr>
              <p:cNvPr id="105" name="墨迹 104"/>
            </p:nvPicPr>
            <p:blipFill>
              <a:blip r:embed="rId483"/>
            </p:blipFill>
            <p:spPr>
              <a:xfrm>
                <a:off x="5677423" y="2171324"/>
                <a:ext cx="36684" cy="893908"/>
              </a:xfrm>
              <a:prstGeom prst="rect"/>
            </p:spPr>
          </p:pic>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260418" y="633214"/>
            <a:ext cx="11654075" cy="647332"/>
          </a:xfrm>
          <a:prstGeom prst="rect">
            <a:avLst/>
          </a:prstGeom>
        </p:spPr>
        <p:txBody>
          <a:bodyPr wrap="square" lIns="121898" tIns="60948" rIns="121898" bIns="60948">
            <a:spAutoFit/>
          </a:bodyPr>
          <a:lstStyle/>
          <a:p>
            <a:pPr algn="just" defTabSz="0">
              <a:lnSpc>
                <a:spcPct val="150000"/>
              </a:lnSpc>
              <a:spcAft>
                <a:spcPts val="0"/>
              </a:spcAft>
              <a:tabLst>
                <a:tab pos="2790825" algn="l"/>
              </a:tabLst>
            </a:pPr>
            <a:r>
              <a:rPr lang="en-US" altLang="zh-CN" sz="2600" b="1" kern="100">
                <a:latin typeface="Arial" panose="020B0604020202020204" pitchFamily="34" charset="0"/>
                <a:cs typeface="Courier New" panose="02070309020205020404"/>
              </a:rPr>
              <a:t>3</a:t>
            </a:r>
            <a:r>
              <a:rPr lang="en-US" altLang="zh-CN" sz="2600" kern="100">
                <a:latin typeface="Times New Roman" panose="02020603050405020304"/>
                <a:ea typeface="微软雅黑" panose="020B0503020204020204" charset="-122"/>
                <a:cs typeface="Courier New" panose="02070309020205020404"/>
              </a:rPr>
              <a:t>.</a:t>
            </a:r>
            <a:r>
              <a:rPr lang="zh-CN" altLang="zh-CN" sz="2600" b="1" kern="100" dirty="0">
                <a:latin typeface="Times New Roman" panose="02020603050405020304"/>
                <a:cs typeface="Times New Roman" panose="02020603050405020304"/>
              </a:rPr>
              <a:t>沉淀溶解平衡的应用</a:t>
            </a:r>
            <a:endParaRPr lang="zh-CN" altLang="zh-CN" sz="1050" kern="100" dirty="0">
              <a:effectLst/>
              <a:latin typeface="宋体" panose="02010600030101010101" pitchFamily="2" charset="-122"/>
              <a:cs typeface="Courier New" panose="02070309020205020404"/>
            </a:endParaRPr>
          </a:p>
        </p:txBody>
      </p:sp>
      <p:sp>
        <p:nvSpPr>
          <p:cNvPr id="6" name="矩形 5"/>
          <p:cNvSpPr/>
          <p:nvPr/>
        </p:nvSpPr>
        <p:spPr>
          <a:xfrm>
            <a:off x="503232" y="1113902"/>
            <a:ext cx="11397613" cy="652270"/>
          </a:xfrm>
          <a:prstGeom prst="rect">
            <a:avLst/>
          </a:prstGeom>
        </p:spPr>
        <p:txBody>
          <a:bodyPr wrap="square" lIns="121898" tIns="60948" rIns="121898" bIns="60948">
            <a:spAutoFit/>
          </a:bodyPr>
          <a:lstStyle/>
          <a:p>
            <a:pPr algn="just" defTabSz="0">
              <a:lnSpc>
                <a:spcPct val="150000"/>
              </a:lnSpc>
              <a:spcAft>
                <a:spcPts val="0"/>
              </a:spcAft>
              <a:tabLst>
                <a:tab pos="2790825" algn="l"/>
              </a:tabLst>
            </a:pPr>
            <a:r>
              <a:rPr lang="en-US" altLang="zh-CN" sz="2600" kern="100" dirty="0">
                <a:latin typeface="Times New Roman" panose="02020603050405020304"/>
                <a:ea typeface="微软雅黑" panose="020B0503020204020204" charset="-122"/>
                <a:cs typeface="Courier New" panose="02070309020205020404"/>
              </a:rPr>
              <a:t>(1)</a:t>
            </a:r>
            <a:r>
              <a:rPr lang="zh-CN" altLang="zh-CN" sz="2600" kern="100" dirty="0">
                <a:latin typeface="Times New Roman" panose="02020603050405020304"/>
                <a:ea typeface="微软雅黑" panose="020B0503020204020204" charset="-122"/>
                <a:cs typeface="Times New Roman" panose="02020603050405020304"/>
              </a:rPr>
              <a:t>沉淀的生成</a:t>
            </a:r>
            <a:endParaRPr lang="zh-CN" altLang="en-US" sz="2600" kern="100" dirty="0">
              <a:latin typeface="微软雅黑" panose="020B0503020204020204" charset="-122"/>
              <a:ea typeface="微软雅黑" panose="020B0503020204020204" charset="-122"/>
              <a:cs typeface="Courier New" panose="02070309020205020404"/>
            </a:endParaRPr>
          </a:p>
        </p:txBody>
      </p:sp>
      <p:graphicFrame>
        <p:nvGraphicFramePr>
          <p:cNvPr id="2" name="表格 1"/>
          <p:cNvGraphicFramePr>
            <a:graphicFrameLocks noGrp="1"/>
          </p:cNvGraphicFramePr>
          <p:nvPr/>
        </p:nvGraphicFramePr>
        <p:xfrm>
          <a:off x="766612" y="1805540"/>
          <a:ext cx="10801201" cy="4113975"/>
        </p:xfrm>
        <a:graphic>
          <a:graphicData uri="http://schemas.openxmlformats.org/drawingml/2006/table">
            <a:tbl>
              <a:tblPr/>
              <a:tblGrid>
                <a:gridCol w="1584178"/>
                <a:gridCol w="5040560"/>
                <a:gridCol w="4176463"/>
              </a:tblGrid>
              <a:tr h="0">
                <a:tc>
                  <a:txBody>
                    <a:bodyPr/>
                    <a:lstStyle/>
                    <a:p>
                      <a:pPr algn="ctr" defTabSz="0">
                        <a:lnSpc>
                          <a:spcPct val="150000"/>
                        </a:lnSpc>
                        <a:spcAft>
                          <a:spcPts val="0"/>
                        </a:spcAft>
                        <a:tabLst>
                          <a:tab pos="2790825" algn="l"/>
                        </a:tabLst>
                      </a:pPr>
                      <a:r>
                        <a:rPr lang="zh-CN" sz="2400" kern="100">
                          <a:effectLst/>
                          <a:latin typeface="Times New Roman" panose="02020603050405020304"/>
                          <a:ea typeface="微软雅黑" panose="020B0503020204020204" charset="-122"/>
                          <a:cs typeface="Times New Roman" panose="02020603050405020304"/>
                        </a:rPr>
                        <a:t>方法</a:t>
                      </a:r>
                      <a:endParaRPr lang="zh-CN" sz="2400" kern="100">
                        <a:effectLst/>
                        <a:latin typeface="宋体" panose="02010600030101010101" pitchFamily="2" charset="-122"/>
                        <a:cs typeface="Courier New" panose="02070309020205020404"/>
                      </a:endParaRPr>
                    </a:p>
                  </a:txBody>
                  <a:tcPr marL="21759" marR="217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790825" algn="l"/>
                        </a:tabLst>
                      </a:pPr>
                      <a:r>
                        <a:rPr lang="zh-CN" sz="2400" kern="100">
                          <a:effectLst/>
                          <a:latin typeface="Times New Roman" panose="02020603050405020304"/>
                          <a:ea typeface="微软雅黑" panose="020B0503020204020204" charset="-122"/>
                          <a:cs typeface="Times New Roman" panose="02020603050405020304"/>
                        </a:rPr>
                        <a:t>举例</a:t>
                      </a:r>
                      <a:endParaRPr lang="zh-CN" sz="2400" kern="100">
                        <a:effectLst/>
                        <a:latin typeface="宋体" panose="02010600030101010101" pitchFamily="2" charset="-122"/>
                        <a:cs typeface="Courier New" panose="02070309020205020404"/>
                      </a:endParaRPr>
                    </a:p>
                  </a:txBody>
                  <a:tcPr marL="21759" marR="217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790825" algn="l"/>
                        </a:tabLst>
                      </a:pPr>
                      <a:r>
                        <a:rPr lang="zh-CN" sz="2400" kern="100">
                          <a:effectLst/>
                          <a:latin typeface="Times New Roman" panose="02020603050405020304"/>
                          <a:ea typeface="微软雅黑" panose="020B0503020204020204" charset="-122"/>
                          <a:cs typeface="Times New Roman" panose="02020603050405020304"/>
                        </a:rPr>
                        <a:t>解释</a:t>
                      </a:r>
                      <a:endParaRPr lang="zh-CN" sz="2400" kern="100">
                        <a:effectLst/>
                        <a:latin typeface="宋体" panose="02010600030101010101" pitchFamily="2" charset="-122"/>
                        <a:cs typeface="Courier New" panose="02070309020205020404"/>
                      </a:endParaRPr>
                    </a:p>
                  </a:txBody>
                  <a:tcPr marL="21759" marR="217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rowSpan="2">
                  <a:txBody>
                    <a:bodyPr/>
                    <a:lstStyle/>
                    <a:p>
                      <a:pPr algn="ctr" defTabSz="0">
                        <a:lnSpc>
                          <a:spcPct val="150000"/>
                        </a:lnSpc>
                        <a:spcAft>
                          <a:spcPts val="0"/>
                        </a:spcAft>
                        <a:tabLst>
                          <a:tab pos="2790825" algn="l"/>
                        </a:tabLst>
                      </a:pPr>
                      <a:r>
                        <a:rPr lang="zh-CN" sz="2400" kern="100" dirty="0">
                          <a:effectLst/>
                          <a:latin typeface="Times New Roman" panose="02020603050405020304"/>
                          <a:ea typeface="微软雅黑" panose="020B0503020204020204" charset="-122"/>
                          <a:cs typeface="Times New Roman" panose="02020603050405020304"/>
                        </a:rPr>
                        <a:t>调节</a:t>
                      </a:r>
                      <a:r>
                        <a:rPr lang="en-US" sz="2400" kern="100" dirty="0">
                          <a:effectLst/>
                          <a:latin typeface="Times New Roman" panose="02020603050405020304"/>
                          <a:ea typeface="微软雅黑" panose="020B0503020204020204" charset="-122"/>
                          <a:cs typeface="Courier New" panose="02070309020205020404"/>
                        </a:rPr>
                        <a:t>pH</a:t>
                      </a:r>
                      <a:r>
                        <a:rPr lang="zh-CN" sz="2400" kern="100" dirty="0">
                          <a:effectLst/>
                          <a:latin typeface="Times New Roman" panose="02020603050405020304"/>
                          <a:ea typeface="微软雅黑" panose="020B0503020204020204" charset="-122"/>
                          <a:cs typeface="Times New Roman" panose="02020603050405020304"/>
                        </a:rPr>
                        <a:t>法</a:t>
                      </a:r>
                      <a:endParaRPr lang="zh-CN" sz="2400" kern="100" dirty="0">
                        <a:effectLst/>
                        <a:latin typeface="宋体" panose="02010600030101010101" pitchFamily="2" charset="-122"/>
                        <a:cs typeface="Courier New" panose="02070309020205020404"/>
                      </a:endParaRPr>
                    </a:p>
                  </a:txBody>
                  <a:tcPr marL="21759" marR="217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defTabSz="0">
                        <a:lnSpc>
                          <a:spcPct val="150000"/>
                        </a:lnSpc>
                        <a:spcAft>
                          <a:spcPts val="0"/>
                        </a:spcAft>
                        <a:tabLst>
                          <a:tab pos="2790825" algn="l"/>
                        </a:tabLst>
                      </a:pPr>
                      <a:r>
                        <a:rPr lang="zh-CN" sz="2400" kern="100" dirty="0">
                          <a:effectLst/>
                          <a:latin typeface="Times New Roman" panose="02020603050405020304"/>
                          <a:ea typeface="微软雅黑" panose="020B0503020204020204" charset="-122"/>
                          <a:cs typeface="Times New Roman" panose="02020603050405020304"/>
                        </a:rPr>
                        <a:t>除去</a:t>
                      </a:r>
                      <a:r>
                        <a:rPr lang="en-US" sz="2400" kern="100" dirty="0">
                          <a:effectLst/>
                          <a:latin typeface="Times New Roman" panose="02020603050405020304"/>
                          <a:ea typeface="微软雅黑" panose="020B0503020204020204" charset="-122"/>
                          <a:cs typeface="Courier New" panose="02070309020205020404"/>
                        </a:rPr>
                        <a:t>CuCl</a:t>
                      </a:r>
                      <a:r>
                        <a:rPr lang="en-US" sz="2400" kern="100" baseline="-25000" dirty="0">
                          <a:effectLst/>
                          <a:latin typeface="Times New Roman" panose="02020603050405020304"/>
                          <a:ea typeface="微软雅黑" panose="020B0503020204020204" charset="-122"/>
                          <a:cs typeface="Courier New" panose="02070309020205020404"/>
                        </a:rPr>
                        <a:t>2</a:t>
                      </a:r>
                      <a:r>
                        <a:rPr lang="zh-CN" sz="2400" kern="100" dirty="0">
                          <a:effectLst/>
                          <a:latin typeface="Times New Roman" panose="02020603050405020304"/>
                          <a:ea typeface="微软雅黑" panose="020B0503020204020204" charset="-122"/>
                          <a:cs typeface="Times New Roman" panose="02020603050405020304"/>
                        </a:rPr>
                        <a:t>溶液中的</a:t>
                      </a:r>
                      <a:r>
                        <a:rPr lang="en-US" sz="2400" kern="100" dirty="0">
                          <a:effectLst/>
                          <a:latin typeface="Times New Roman" panose="02020603050405020304"/>
                          <a:ea typeface="微软雅黑" panose="020B0503020204020204" charset="-122"/>
                          <a:cs typeface="Courier New" panose="02070309020205020404"/>
                        </a:rPr>
                        <a:t>FeCl</a:t>
                      </a:r>
                      <a:r>
                        <a:rPr lang="en-US" sz="2400" kern="100" baseline="-25000" dirty="0">
                          <a:effectLst/>
                          <a:latin typeface="Times New Roman" panose="02020603050405020304"/>
                          <a:ea typeface="微软雅黑" panose="020B0503020204020204" charset="-122"/>
                          <a:cs typeface="Courier New" panose="02070309020205020404"/>
                        </a:rPr>
                        <a:t>3</a:t>
                      </a:r>
                      <a:r>
                        <a:rPr lang="zh-CN" sz="2400" kern="100" dirty="0">
                          <a:effectLst/>
                          <a:latin typeface="Times New Roman" panose="02020603050405020304"/>
                          <a:ea typeface="微软雅黑" panose="020B0503020204020204" charset="-122"/>
                          <a:cs typeface="Times New Roman" panose="02020603050405020304"/>
                        </a:rPr>
                        <a:t>，可向溶液中加入</a:t>
                      </a:r>
                      <a:r>
                        <a:rPr lang="en-US" sz="2400" kern="100" dirty="0">
                          <a:effectLst/>
                          <a:latin typeface="Times New Roman" panose="02020603050405020304"/>
                          <a:ea typeface="微软雅黑" panose="020B0503020204020204" charset="-122"/>
                          <a:cs typeface="Courier New" panose="02070309020205020404"/>
                        </a:rPr>
                        <a:t>__________________________</a:t>
                      </a:r>
                      <a:endParaRPr lang="en-US" sz="2400" kern="100" dirty="0">
                        <a:effectLst/>
                        <a:latin typeface="Times New Roman" panose="02020603050405020304"/>
                        <a:ea typeface="微软雅黑" panose="020B0503020204020204" charset="-122"/>
                        <a:cs typeface="Courier New" panose="02070309020205020404"/>
                      </a:endParaRPr>
                    </a:p>
                    <a:p>
                      <a:pPr algn="just" defTabSz="0">
                        <a:lnSpc>
                          <a:spcPct val="150000"/>
                        </a:lnSpc>
                        <a:spcAft>
                          <a:spcPts val="0"/>
                        </a:spcAft>
                        <a:tabLst>
                          <a:tab pos="2790825" algn="l"/>
                        </a:tabLst>
                      </a:pPr>
                      <a:r>
                        <a:rPr lang="en-US" sz="2400" kern="100" dirty="0">
                          <a:effectLst/>
                          <a:latin typeface="Times New Roman" panose="02020603050405020304"/>
                          <a:ea typeface="微软雅黑" panose="020B0503020204020204" charset="-122"/>
                          <a:cs typeface="Courier New" panose="02070309020205020404"/>
                        </a:rPr>
                        <a:t>__________________</a:t>
                      </a:r>
                      <a:r>
                        <a:rPr lang="en-US" altLang="zh-CN" sz="2400" kern="100" dirty="0">
                          <a:effectLst/>
                          <a:latin typeface="Times New Roman" panose="02020603050405020304"/>
                          <a:ea typeface="微软雅黑" panose="020B0503020204020204" charset="-122"/>
                          <a:cs typeface="Courier New" panose="02070309020205020404"/>
                        </a:rPr>
                        <a:t>____</a:t>
                      </a:r>
                      <a:r>
                        <a:rPr lang="en-US" sz="2400" kern="100" dirty="0">
                          <a:effectLst/>
                          <a:latin typeface="Times New Roman" panose="02020603050405020304"/>
                          <a:ea typeface="微软雅黑" panose="020B0503020204020204" charset="-122"/>
                          <a:cs typeface="Courier New" panose="02070309020205020404"/>
                        </a:rPr>
                        <a:t>__________</a:t>
                      </a:r>
                      <a:endParaRPr lang="zh-CN" sz="2400" kern="100" dirty="0">
                        <a:effectLst/>
                        <a:latin typeface="宋体" panose="02010600030101010101" pitchFamily="2" charset="-122"/>
                        <a:cs typeface="Courier New" panose="02070309020205020404"/>
                      </a:endParaRPr>
                    </a:p>
                  </a:txBody>
                  <a:tcPr marL="21759" marR="217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790825" algn="l"/>
                        </a:tabLst>
                      </a:pPr>
                      <a:r>
                        <a:rPr lang="en-US" sz="2400" kern="100">
                          <a:effectLst/>
                          <a:latin typeface="Times New Roman" panose="02020603050405020304"/>
                          <a:ea typeface="微软雅黑" panose="020B0503020204020204" charset="-122"/>
                          <a:cs typeface="Courier New" panose="02070309020205020404"/>
                        </a:rPr>
                        <a:t> </a:t>
                      </a:r>
                      <a:endParaRPr lang="zh-CN" sz="2400" kern="100">
                        <a:effectLst/>
                        <a:latin typeface="宋体" panose="02010600030101010101" pitchFamily="2" charset="-122"/>
                        <a:cs typeface="Courier New" panose="02070309020205020404"/>
                      </a:endParaRPr>
                    </a:p>
                  </a:txBody>
                  <a:tcPr marL="21759" marR="217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cPr/>
                </a:tc>
                <a:tc>
                  <a:txBody>
                    <a:bodyPr/>
                    <a:lstStyle/>
                    <a:p>
                      <a:pPr algn="just" defTabSz="0">
                        <a:lnSpc>
                          <a:spcPct val="150000"/>
                        </a:lnSpc>
                        <a:spcAft>
                          <a:spcPts val="0"/>
                        </a:spcAft>
                        <a:tabLst>
                          <a:tab pos="2790825" algn="l"/>
                        </a:tabLst>
                      </a:pPr>
                      <a:r>
                        <a:rPr lang="zh-CN" sz="2400" kern="100">
                          <a:effectLst/>
                          <a:latin typeface="Times New Roman" panose="02020603050405020304"/>
                          <a:ea typeface="微软雅黑" panose="020B0503020204020204" charset="-122"/>
                          <a:cs typeface="Times New Roman" panose="02020603050405020304"/>
                        </a:rPr>
                        <a:t>除去</a:t>
                      </a:r>
                      <a:r>
                        <a:rPr lang="en-US" sz="2400" kern="100">
                          <a:effectLst/>
                          <a:latin typeface="Times New Roman" panose="02020603050405020304"/>
                          <a:ea typeface="微软雅黑" panose="020B0503020204020204" charset="-122"/>
                          <a:cs typeface="Courier New" panose="02070309020205020404"/>
                        </a:rPr>
                        <a:t>NH</a:t>
                      </a:r>
                      <a:r>
                        <a:rPr lang="en-US" sz="2400" kern="100" baseline="-25000">
                          <a:effectLst/>
                          <a:latin typeface="Times New Roman" panose="02020603050405020304"/>
                          <a:ea typeface="微软雅黑" panose="020B0503020204020204" charset="-122"/>
                          <a:cs typeface="Courier New" panose="02070309020205020404"/>
                        </a:rPr>
                        <a:t>4</a:t>
                      </a:r>
                      <a:r>
                        <a:rPr lang="en-US" sz="2400" kern="100">
                          <a:effectLst/>
                          <a:latin typeface="Times New Roman" panose="02020603050405020304"/>
                          <a:ea typeface="微软雅黑" panose="020B0503020204020204" charset="-122"/>
                          <a:cs typeface="Courier New" panose="02070309020205020404"/>
                        </a:rPr>
                        <a:t>Cl</a:t>
                      </a:r>
                      <a:r>
                        <a:rPr lang="zh-CN" sz="2400" kern="100">
                          <a:effectLst/>
                          <a:latin typeface="Times New Roman" panose="02020603050405020304"/>
                          <a:ea typeface="微软雅黑" panose="020B0503020204020204" charset="-122"/>
                          <a:cs typeface="Times New Roman" panose="02020603050405020304"/>
                        </a:rPr>
                        <a:t>溶液中的</a:t>
                      </a:r>
                      <a:r>
                        <a:rPr lang="en-US" sz="2400" kern="100">
                          <a:effectLst/>
                          <a:latin typeface="Times New Roman" panose="02020603050405020304"/>
                          <a:ea typeface="微软雅黑" panose="020B0503020204020204" charset="-122"/>
                          <a:cs typeface="Courier New" panose="02070309020205020404"/>
                        </a:rPr>
                        <a:t>FeCl</a:t>
                      </a:r>
                      <a:r>
                        <a:rPr lang="en-US" sz="2400" kern="100" baseline="-25000">
                          <a:effectLst/>
                          <a:latin typeface="Times New Roman" panose="02020603050405020304"/>
                          <a:ea typeface="微软雅黑" panose="020B0503020204020204" charset="-122"/>
                          <a:cs typeface="Courier New" panose="02070309020205020404"/>
                        </a:rPr>
                        <a:t>3</a:t>
                      </a:r>
                      <a:r>
                        <a:rPr lang="zh-CN" sz="2400" kern="100">
                          <a:effectLst/>
                          <a:latin typeface="Times New Roman" panose="02020603050405020304"/>
                          <a:ea typeface="微软雅黑" panose="020B0503020204020204" charset="-122"/>
                          <a:cs typeface="Times New Roman" panose="02020603050405020304"/>
                        </a:rPr>
                        <a:t>杂质，可加入</a:t>
                      </a:r>
                      <a:r>
                        <a:rPr lang="en-US" sz="2400" kern="100">
                          <a:effectLst/>
                          <a:latin typeface="Times New Roman" panose="02020603050405020304"/>
                          <a:ea typeface="微软雅黑" panose="020B0503020204020204" charset="-122"/>
                          <a:cs typeface="Courier New" panose="02070309020205020404"/>
                        </a:rPr>
                        <a:t>________</a:t>
                      </a:r>
                      <a:r>
                        <a:rPr lang="zh-CN" sz="2400" kern="100">
                          <a:effectLst/>
                          <a:latin typeface="Times New Roman" panose="02020603050405020304"/>
                          <a:ea typeface="微软雅黑" panose="020B0503020204020204" charset="-122"/>
                          <a:cs typeface="Times New Roman" panose="02020603050405020304"/>
                        </a:rPr>
                        <a:t>调节</a:t>
                      </a:r>
                      <a:r>
                        <a:rPr lang="en-US" sz="2400" kern="100">
                          <a:effectLst/>
                          <a:latin typeface="Times New Roman" panose="02020603050405020304"/>
                          <a:ea typeface="微软雅黑" panose="020B0503020204020204" charset="-122"/>
                          <a:cs typeface="Courier New" panose="02070309020205020404"/>
                        </a:rPr>
                        <a:t>pH</a:t>
                      </a:r>
                      <a:r>
                        <a:rPr lang="zh-CN" sz="2400" kern="100">
                          <a:effectLst/>
                          <a:latin typeface="Times New Roman" panose="02020603050405020304"/>
                          <a:ea typeface="微软雅黑" panose="020B0503020204020204" charset="-122"/>
                          <a:cs typeface="Times New Roman" panose="02020603050405020304"/>
                        </a:rPr>
                        <a:t>至</a:t>
                      </a:r>
                      <a:r>
                        <a:rPr lang="en-US" sz="2400" kern="100">
                          <a:effectLst/>
                          <a:latin typeface="Times New Roman" panose="02020603050405020304"/>
                          <a:ea typeface="微软雅黑" panose="020B0503020204020204" charset="-122"/>
                          <a:cs typeface="Courier New" panose="02070309020205020404"/>
                        </a:rPr>
                        <a:t>4</a:t>
                      </a:r>
                      <a:r>
                        <a:rPr lang="zh-CN" sz="2400" kern="100">
                          <a:effectLst/>
                          <a:latin typeface="Times New Roman" panose="02020603050405020304"/>
                          <a:ea typeface="微软雅黑" panose="020B0503020204020204" charset="-122"/>
                          <a:cs typeface="Times New Roman" panose="02020603050405020304"/>
                        </a:rPr>
                        <a:t>左右</a:t>
                      </a:r>
                      <a:endParaRPr lang="zh-CN" sz="2400" kern="100">
                        <a:effectLst/>
                        <a:latin typeface="宋体" panose="02010600030101010101" pitchFamily="2" charset="-122"/>
                        <a:cs typeface="Courier New" panose="02070309020205020404"/>
                      </a:endParaRPr>
                    </a:p>
                  </a:txBody>
                  <a:tcPr marL="21759" marR="217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790825" algn="l"/>
                        </a:tabLst>
                      </a:pPr>
                      <a:r>
                        <a:rPr lang="en-US" sz="2400" kern="100">
                          <a:effectLst/>
                          <a:latin typeface="Times New Roman" panose="02020603050405020304"/>
                          <a:ea typeface="微软雅黑" panose="020B0503020204020204" charset="-122"/>
                          <a:cs typeface="Courier New" panose="02070309020205020404"/>
                        </a:rPr>
                        <a:t> </a:t>
                      </a:r>
                      <a:endParaRPr lang="zh-CN" sz="2400" kern="100">
                        <a:effectLst/>
                        <a:latin typeface="宋体" panose="02010600030101010101" pitchFamily="2" charset="-122"/>
                        <a:cs typeface="Courier New" panose="02070309020205020404"/>
                      </a:endParaRPr>
                    </a:p>
                  </a:txBody>
                  <a:tcPr marL="21759" marR="217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defTabSz="0">
                        <a:lnSpc>
                          <a:spcPct val="150000"/>
                        </a:lnSpc>
                        <a:spcAft>
                          <a:spcPts val="0"/>
                        </a:spcAft>
                        <a:tabLst>
                          <a:tab pos="2790825" algn="l"/>
                        </a:tabLst>
                      </a:pPr>
                      <a:r>
                        <a:rPr lang="zh-CN" sz="2400" kern="100">
                          <a:effectLst/>
                          <a:latin typeface="Times New Roman" panose="02020603050405020304"/>
                          <a:ea typeface="微软雅黑" panose="020B0503020204020204" charset="-122"/>
                          <a:cs typeface="Times New Roman" panose="02020603050405020304"/>
                        </a:rPr>
                        <a:t>沉淀剂法</a:t>
                      </a:r>
                      <a:endParaRPr lang="zh-CN" sz="2400" kern="100">
                        <a:effectLst/>
                        <a:latin typeface="宋体" panose="02010600030101010101" pitchFamily="2" charset="-122"/>
                        <a:cs typeface="Courier New" panose="02070309020205020404"/>
                      </a:endParaRPr>
                    </a:p>
                  </a:txBody>
                  <a:tcPr marL="21759" marR="217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defTabSz="0">
                        <a:lnSpc>
                          <a:spcPct val="150000"/>
                        </a:lnSpc>
                        <a:spcAft>
                          <a:spcPts val="0"/>
                        </a:spcAft>
                        <a:tabLst>
                          <a:tab pos="2790825" algn="l"/>
                        </a:tabLst>
                      </a:pPr>
                      <a:r>
                        <a:rPr lang="zh-CN" sz="2400" kern="100" dirty="0">
                          <a:effectLst/>
                          <a:latin typeface="Times New Roman" panose="02020603050405020304"/>
                          <a:ea typeface="微软雅黑" panose="020B0503020204020204" charset="-122"/>
                          <a:cs typeface="Times New Roman" panose="02020603050405020304"/>
                        </a:rPr>
                        <a:t>以</a:t>
                      </a:r>
                      <a:r>
                        <a:rPr lang="en-US" sz="2400" kern="100" dirty="0">
                          <a:effectLst/>
                          <a:latin typeface="Times New Roman" panose="02020603050405020304"/>
                          <a:ea typeface="微软雅黑" panose="020B0503020204020204" charset="-122"/>
                          <a:cs typeface="Courier New" panose="02070309020205020404"/>
                        </a:rPr>
                        <a:t>________</a:t>
                      </a:r>
                      <a:r>
                        <a:rPr lang="zh-CN" sz="2400" kern="100" dirty="0">
                          <a:effectLst/>
                          <a:latin typeface="Times New Roman" panose="02020603050405020304"/>
                          <a:ea typeface="微软雅黑" panose="020B0503020204020204" charset="-122"/>
                          <a:cs typeface="Times New Roman" panose="02020603050405020304"/>
                        </a:rPr>
                        <a:t>等沉淀污水中的</a:t>
                      </a:r>
                      <a:r>
                        <a:rPr lang="en-US" sz="2400" kern="100" dirty="0">
                          <a:effectLst/>
                          <a:latin typeface="Times New Roman" panose="02020603050405020304"/>
                          <a:ea typeface="微软雅黑" panose="020B0503020204020204" charset="-122"/>
                          <a:cs typeface="Courier New" panose="02070309020205020404"/>
                        </a:rPr>
                        <a:t>Hg</a:t>
                      </a:r>
                      <a:r>
                        <a:rPr lang="en-US" sz="2400" kern="100" baseline="30000" dirty="0">
                          <a:effectLst/>
                          <a:latin typeface="Times New Roman" panose="02020603050405020304"/>
                          <a:ea typeface="微软雅黑" panose="020B0503020204020204" charset="-122"/>
                          <a:cs typeface="Courier New" panose="02070309020205020404"/>
                        </a:rPr>
                        <a:t>2</a:t>
                      </a:r>
                      <a:r>
                        <a:rPr lang="zh-CN" sz="2400" kern="100" baseline="30000" dirty="0">
                          <a:effectLst/>
                          <a:latin typeface="Times New Roman" panose="02020603050405020304"/>
                          <a:ea typeface="微软雅黑" panose="020B0503020204020204" charset="-122"/>
                          <a:cs typeface="Times New Roman" panose="02020603050405020304"/>
                        </a:rPr>
                        <a:t>＋</a:t>
                      </a:r>
                      <a:r>
                        <a:rPr lang="zh-CN" sz="2400" kern="100" dirty="0">
                          <a:effectLst/>
                          <a:latin typeface="Times New Roman" panose="02020603050405020304"/>
                          <a:ea typeface="微软雅黑" panose="020B0503020204020204" charset="-122"/>
                          <a:cs typeface="Times New Roman" panose="02020603050405020304"/>
                        </a:rPr>
                        <a:t>、</a:t>
                      </a:r>
                      <a:r>
                        <a:rPr lang="en-US" sz="2400" kern="100" dirty="0">
                          <a:effectLst/>
                          <a:latin typeface="Times New Roman" panose="02020603050405020304"/>
                          <a:ea typeface="微软雅黑" panose="020B0503020204020204" charset="-122"/>
                          <a:cs typeface="Courier New" panose="02070309020205020404"/>
                        </a:rPr>
                        <a:t>Cu</a:t>
                      </a:r>
                      <a:r>
                        <a:rPr lang="en-US" sz="2400" kern="100" baseline="30000" dirty="0">
                          <a:effectLst/>
                          <a:latin typeface="Times New Roman" panose="02020603050405020304"/>
                          <a:ea typeface="微软雅黑" panose="020B0503020204020204" charset="-122"/>
                          <a:cs typeface="Courier New" panose="02070309020205020404"/>
                        </a:rPr>
                        <a:t>2</a:t>
                      </a:r>
                      <a:r>
                        <a:rPr lang="zh-CN" sz="2400" kern="100" baseline="30000" dirty="0">
                          <a:effectLst/>
                          <a:latin typeface="Times New Roman" panose="02020603050405020304"/>
                          <a:ea typeface="微软雅黑" panose="020B0503020204020204" charset="-122"/>
                          <a:cs typeface="Times New Roman" panose="02020603050405020304"/>
                        </a:rPr>
                        <a:t>＋</a:t>
                      </a:r>
                      <a:r>
                        <a:rPr lang="zh-CN" sz="2400" kern="100" dirty="0">
                          <a:effectLst/>
                          <a:latin typeface="Times New Roman" panose="02020603050405020304"/>
                          <a:ea typeface="微软雅黑" panose="020B0503020204020204" charset="-122"/>
                          <a:cs typeface="Times New Roman" panose="02020603050405020304"/>
                        </a:rPr>
                        <a:t>等重金属离子</a:t>
                      </a:r>
                      <a:endParaRPr lang="zh-CN" sz="2400" kern="100" dirty="0">
                        <a:effectLst/>
                        <a:latin typeface="宋体" panose="02010600030101010101" pitchFamily="2" charset="-122"/>
                        <a:cs typeface="Courier New" panose="02070309020205020404"/>
                      </a:endParaRPr>
                    </a:p>
                  </a:txBody>
                  <a:tcPr marL="21759" marR="217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790825" algn="l"/>
                        </a:tabLst>
                      </a:pPr>
                      <a:r>
                        <a:rPr lang="en-US" sz="2400" kern="100" dirty="0">
                          <a:effectLst/>
                          <a:latin typeface="Times New Roman" panose="02020603050405020304"/>
                          <a:ea typeface="微软雅黑" panose="020B0503020204020204" charset="-122"/>
                          <a:cs typeface="Courier New" panose="02070309020205020404"/>
                        </a:rPr>
                        <a:t> </a:t>
                      </a:r>
                      <a:endParaRPr lang="zh-CN" sz="2400" kern="100" dirty="0">
                        <a:effectLst/>
                        <a:latin typeface="宋体" panose="02010600030101010101" pitchFamily="2" charset="-122"/>
                        <a:cs typeface="Courier New" panose="02070309020205020404"/>
                      </a:endParaRPr>
                    </a:p>
                  </a:txBody>
                  <a:tcPr marL="21759" marR="217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矩形 6"/>
          <p:cNvSpPr/>
          <p:nvPr/>
        </p:nvSpPr>
        <p:spPr>
          <a:xfrm>
            <a:off x="2631633" y="2729412"/>
            <a:ext cx="4493538" cy="1228478"/>
          </a:xfrm>
          <a:prstGeom prst="rect">
            <a:avLst/>
          </a:prstGeom>
        </p:spPr>
        <p:txBody>
          <a:bodyPr wrap="none">
            <a:spAutoFit/>
          </a:bodyPr>
          <a:lstStyle/>
          <a:p>
            <a:pPr algn="r">
              <a:lnSpc>
                <a:spcPct val="150000"/>
              </a:lnSpc>
            </a:pPr>
            <a:r>
              <a:rPr lang="en-US" altLang="zh-CN" sz="2600" dirty="0" err="1">
                <a:solidFill>
                  <a:srgbClr val="C00000"/>
                </a:solidFill>
                <a:latin typeface="Times New Roman" panose="02020603050405020304"/>
                <a:ea typeface="微软雅黑" panose="020B0503020204020204" charset="-122"/>
              </a:rPr>
              <a:t>CuO</a:t>
            </a:r>
            <a:r>
              <a:rPr lang="en-US" altLang="zh-CN" sz="2600" dirty="0">
                <a:solidFill>
                  <a:srgbClr val="C00000"/>
                </a:solidFill>
                <a:latin typeface="Times New Roman" panose="02020603050405020304"/>
                <a:ea typeface="微软雅黑" panose="020B0503020204020204" charset="-122"/>
              </a:rPr>
              <a:t>[</a:t>
            </a:r>
            <a:r>
              <a:rPr lang="zh-CN" altLang="zh-CN" sz="2600" dirty="0">
                <a:solidFill>
                  <a:srgbClr val="C00000"/>
                </a:solidFill>
                <a:latin typeface="Times New Roman" panose="02020603050405020304"/>
                <a:ea typeface="微软雅黑" panose="020B0503020204020204" charset="-122"/>
                <a:cs typeface="Times New Roman" panose="02020603050405020304"/>
              </a:rPr>
              <a:t>或</a:t>
            </a:r>
            <a:r>
              <a:rPr lang="en-US" altLang="zh-CN" sz="2600" dirty="0">
                <a:solidFill>
                  <a:srgbClr val="C00000"/>
                </a:solidFill>
                <a:latin typeface="Times New Roman" panose="02020603050405020304"/>
                <a:ea typeface="微软雅黑" panose="020B0503020204020204" charset="-122"/>
              </a:rPr>
              <a:t>Cu(OH)</a:t>
            </a:r>
            <a:r>
              <a:rPr lang="en-US" altLang="zh-CN" sz="2600" baseline="-25000" dirty="0">
                <a:solidFill>
                  <a:srgbClr val="C00000"/>
                </a:solidFill>
                <a:latin typeface="Times New Roman" panose="02020603050405020304"/>
                <a:ea typeface="微软雅黑" panose="020B0503020204020204" charset="-122"/>
              </a:rPr>
              <a:t>2</a:t>
            </a:r>
            <a:r>
              <a:rPr lang="zh-CN" altLang="zh-CN" sz="2600" dirty="0">
                <a:solidFill>
                  <a:srgbClr val="C00000"/>
                </a:solidFill>
                <a:latin typeface="Times New Roman" panose="02020603050405020304"/>
                <a:ea typeface="微软雅黑" panose="020B0503020204020204" charset="-122"/>
                <a:cs typeface="Times New Roman" panose="02020603050405020304"/>
              </a:rPr>
              <a:t>或</a:t>
            </a:r>
            <a:r>
              <a:rPr lang="en-US" altLang="zh-CN" sz="2600" dirty="0">
                <a:solidFill>
                  <a:srgbClr val="C00000"/>
                </a:solidFill>
                <a:latin typeface="Times New Roman" panose="02020603050405020304"/>
                <a:ea typeface="微软雅黑" panose="020B0503020204020204" charset="-122"/>
              </a:rPr>
              <a:t>CuCO</a:t>
            </a:r>
            <a:r>
              <a:rPr lang="en-US" altLang="zh-CN" sz="2600" baseline="-25000" dirty="0">
                <a:solidFill>
                  <a:srgbClr val="C00000"/>
                </a:solidFill>
                <a:latin typeface="Times New Roman" panose="02020603050405020304"/>
                <a:ea typeface="微软雅黑" panose="020B0503020204020204" charset="-122"/>
              </a:rPr>
              <a:t>3</a:t>
            </a:r>
            <a:endParaRPr lang="en-US" altLang="zh-CN" sz="2600" baseline="-25000" dirty="0">
              <a:solidFill>
                <a:srgbClr val="C00000"/>
              </a:solidFill>
              <a:latin typeface="Times New Roman" panose="02020603050405020304"/>
              <a:ea typeface="微软雅黑" panose="020B0503020204020204" charset="-122"/>
            </a:endParaRPr>
          </a:p>
          <a:p>
            <a:pPr>
              <a:lnSpc>
                <a:spcPct val="150000"/>
              </a:lnSpc>
            </a:pPr>
            <a:r>
              <a:rPr lang="zh-CN" altLang="zh-CN" sz="2600" dirty="0">
                <a:solidFill>
                  <a:srgbClr val="C00000"/>
                </a:solidFill>
                <a:latin typeface="Times New Roman" panose="02020603050405020304"/>
                <a:ea typeface="微软雅黑" panose="020B0503020204020204" charset="-122"/>
                <a:cs typeface="Times New Roman" panose="02020603050405020304"/>
              </a:rPr>
              <a:t>或</a:t>
            </a:r>
            <a:r>
              <a:rPr lang="en-US" altLang="zh-CN" sz="2600" dirty="0">
                <a:solidFill>
                  <a:srgbClr val="C00000"/>
                </a:solidFill>
                <a:latin typeface="Times New Roman" panose="02020603050405020304"/>
                <a:ea typeface="微软雅黑" panose="020B0503020204020204" charset="-122"/>
              </a:rPr>
              <a:t>Cu</a:t>
            </a:r>
            <a:r>
              <a:rPr lang="en-US" altLang="zh-CN" sz="2600" baseline="-25000" dirty="0">
                <a:solidFill>
                  <a:srgbClr val="C00000"/>
                </a:solidFill>
                <a:latin typeface="Times New Roman" panose="02020603050405020304"/>
                <a:ea typeface="微软雅黑" panose="020B0503020204020204" charset="-122"/>
              </a:rPr>
              <a:t>2</a:t>
            </a:r>
            <a:r>
              <a:rPr lang="en-US" altLang="zh-CN" sz="2600" dirty="0">
                <a:solidFill>
                  <a:srgbClr val="C00000"/>
                </a:solidFill>
                <a:latin typeface="Times New Roman" panose="02020603050405020304"/>
                <a:ea typeface="微软雅黑" panose="020B0503020204020204" charset="-122"/>
              </a:rPr>
              <a:t>(OH)</a:t>
            </a:r>
            <a:r>
              <a:rPr lang="en-US" altLang="zh-CN" sz="2600" baseline="-25000" dirty="0">
                <a:solidFill>
                  <a:srgbClr val="C00000"/>
                </a:solidFill>
                <a:latin typeface="Times New Roman" panose="02020603050405020304"/>
                <a:ea typeface="微软雅黑" panose="020B0503020204020204" charset="-122"/>
              </a:rPr>
              <a:t>2</a:t>
            </a:r>
            <a:r>
              <a:rPr lang="en-US" altLang="zh-CN" sz="2600" dirty="0">
                <a:solidFill>
                  <a:srgbClr val="C00000"/>
                </a:solidFill>
                <a:latin typeface="Times New Roman" panose="02020603050405020304"/>
                <a:ea typeface="微软雅黑" panose="020B0503020204020204" charset="-122"/>
              </a:rPr>
              <a:t>CO</a:t>
            </a:r>
            <a:r>
              <a:rPr lang="en-US" altLang="zh-CN" sz="2600" baseline="-25000" dirty="0">
                <a:solidFill>
                  <a:srgbClr val="C00000"/>
                </a:solidFill>
                <a:latin typeface="Times New Roman" panose="02020603050405020304"/>
                <a:ea typeface="微软雅黑" panose="020B0503020204020204" charset="-122"/>
              </a:rPr>
              <a:t>3</a:t>
            </a:r>
            <a:r>
              <a:rPr lang="en-US" altLang="zh-CN" sz="2600" dirty="0">
                <a:solidFill>
                  <a:srgbClr val="C00000"/>
                </a:solidFill>
                <a:latin typeface="Times New Roman" panose="02020603050405020304"/>
                <a:ea typeface="微软雅黑" panose="020B0503020204020204" charset="-122"/>
              </a:rPr>
              <a:t>]</a:t>
            </a:r>
            <a:endParaRPr lang="zh-CN" altLang="en-US" sz="2600" dirty="0"/>
          </a:p>
        </p:txBody>
      </p:sp>
      <p:sp>
        <p:nvSpPr>
          <p:cNvPr id="8" name="矩形 7"/>
          <p:cNvSpPr/>
          <p:nvPr/>
        </p:nvSpPr>
        <p:spPr>
          <a:xfrm>
            <a:off x="7550495" y="2824480"/>
            <a:ext cx="3945311" cy="892552"/>
          </a:xfrm>
          <a:prstGeom prst="rect">
            <a:avLst/>
          </a:prstGeom>
        </p:spPr>
        <p:txBody>
          <a:bodyPr wrap="none">
            <a:spAutoFit/>
          </a:bodyPr>
          <a:lstStyle/>
          <a:p>
            <a:r>
              <a:rPr lang="en-US" altLang="zh-CN" sz="2600" dirty="0" err="1">
                <a:solidFill>
                  <a:srgbClr val="C00000"/>
                </a:solidFill>
                <a:latin typeface="Times New Roman" panose="02020603050405020304"/>
                <a:ea typeface="微软雅黑" panose="020B0503020204020204" charset="-122"/>
              </a:rPr>
              <a:t>CuO</a:t>
            </a:r>
            <a:r>
              <a:rPr lang="zh-CN" altLang="zh-CN" sz="2600" dirty="0">
                <a:solidFill>
                  <a:srgbClr val="C00000"/>
                </a:solidFill>
                <a:latin typeface="Times New Roman" panose="02020603050405020304"/>
                <a:ea typeface="微软雅黑" panose="020B0503020204020204" charset="-122"/>
                <a:cs typeface="Times New Roman" panose="02020603050405020304"/>
              </a:rPr>
              <a:t>与</a:t>
            </a:r>
            <a:r>
              <a:rPr lang="en-US" altLang="zh-CN" sz="2600" dirty="0">
                <a:solidFill>
                  <a:srgbClr val="C00000"/>
                </a:solidFill>
                <a:latin typeface="Times New Roman" panose="02020603050405020304"/>
                <a:ea typeface="微软雅黑" panose="020B0503020204020204" charset="-122"/>
              </a:rPr>
              <a:t>H</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zh-CN" altLang="zh-CN" sz="2600" dirty="0">
                <a:solidFill>
                  <a:srgbClr val="C00000"/>
                </a:solidFill>
                <a:latin typeface="Times New Roman" panose="02020603050405020304"/>
                <a:ea typeface="微软雅黑" panose="020B0503020204020204" charset="-122"/>
                <a:cs typeface="Times New Roman" panose="02020603050405020304"/>
              </a:rPr>
              <a:t>反应，促进</a:t>
            </a:r>
            <a:r>
              <a:rPr lang="en-US" altLang="zh-CN" sz="2600" dirty="0">
                <a:solidFill>
                  <a:srgbClr val="C00000"/>
                </a:solidFill>
                <a:latin typeface="Times New Roman" panose="02020603050405020304"/>
                <a:ea typeface="微软雅黑" panose="020B0503020204020204" charset="-122"/>
              </a:rPr>
              <a:t>Fe</a:t>
            </a:r>
            <a:r>
              <a:rPr lang="en-US" altLang="zh-CN" sz="2600" baseline="30000" dirty="0">
                <a:solidFill>
                  <a:srgbClr val="C00000"/>
                </a:solidFill>
                <a:latin typeface="Times New Roman" panose="02020603050405020304"/>
                <a:ea typeface="微软雅黑" panose="020B0503020204020204" charset="-122"/>
              </a:rPr>
              <a:t>3</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endParaRPr lang="en-US" altLang="zh-CN" sz="2600" baseline="30000" dirty="0">
              <a:solidFill>
                <a:srgbClr val="C00000"/>
              </a:solidFill>
              <a:latin typeface="Times New Roman" panose="02020603050405020304"/>
              <a:ea typeface="微软雅黑" panose="020B0503020204020204" charset="-122"/>
              <a:cs typeface="Times New Roman" panose="02020603050405020304"/>
            </a:endParaRPr>
          </a:p>
          <a:p>
            <a:r>
              <a:rPr lang="zh-CN" altLang="zh-CN" sz="2600" dirty="0">
                <a:solidFill>
                  <a:srgbClr val="C00000"/>
                </a:solidFill>
                <a:latin typeface="Times New Roman" panose="02020603050405020304"/>
                <a:ea typeface="微软雅黑" panose="020B0503020204020204" charset="-122"/>
                <a:cs typeface="Times New Roman" panose="02020603050405020304"/>
              </a:rPr>
              <a:t>水解生成</a:t>
            </a:r>
            <a:r>
              <a:rPr lang="en-US" altLang="zh-CN" sz="2600" dirty="0">
                <a:solidFill>
                  <a:srgbClr val="C00000"/>
                </a:solidFill>
                <a:latin typeface="Times New Roman" panose="02020603050405020304"/>
                <a:ea typeface="微软雅黑" panose="020B0503020204020204" charset="-122"/>
              </a:rPr>
              <a:t>Fe(OH)</a:t>
            </a:r>
            <a:r>
              <a:rPr lang="en-US" altLang="zh-CN" sz="2600" baseline="-25000" dirty="0">
                <a:solidFill>
                  <a:srgbClr val="C00000"/>
                </a:solidFill>
                <a:latin typeface="Times New Roman" panose="02020603050405020304"/>
                <a:ea typeface="微软雅黑" panose="020B0503020204020204" charset="-122"/>
              </a:rPr>
              <a:t>3</a:t>
            </a:r>
            <a:r>
              <a:rPr lang="zh-CN" altLang="zh-CN" sz="2600" dirty="0">
                <a:solidFill>
                  <a:srgbClr val="C00000"/>
                </a:solidFill>
                <a:latin typeface="Times New Roman" panose="02020603050405020304"/>
                <a:ea typeface="微软雅黑" panose="020B0503020204020204" charset="-122"/>
                <a:cs typeface="Times New Roman" panose="02020603050405020304"/>
              </a:rPr>
              <a:t>沉淀</a:t>
            </a:r>
            <a:endParaRPr lang="zh-CN" altLang="en-US" sz="2600" dirty="0"/>
          </a:p>
        </p:txBody>
      </p:sp>
      <p:sp>
        <p:nvSpPr>
          <p:cNvPr id="9" name="矩形 8"/>
          <p:cNvSpPr/>
          <p:nvPr/>
        </p:nvSpPr>
        <p:spPr>
          <a:xfrm>
            <a:off x="2829794" y="4520733"/>
            <a:ext cx="851515"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氨水</a:t>
            </a:r>
            <a:endParaRPr lang="zh-CN" altLang="en-US" sz="2600" dirty="0"/>
          </a:p>
        </p:txBody>
      </p:sp>
      <p:sp>
        <p:nvSpPr>
          <p:cNvPr id="10" name="矩形 9"/>
          <p:cNvSpPr/>
          <p:nvPr/>
        </p:nvSpPr>
        <p:spPr>
          <a:xfrm>
            <a:off x="7826633" y="4120624"/>
            <a:ext cx="3118161" cy="892552"/>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charset="-122"/>
              </a:rPr>
              <a:t>Fe</a:t>
            </a:r>
            <a:r>
              <a:rPr lang="en-US" altLang="zh-CN" sz="2600" baseline="30000" dirty="0">
                <a:solidFill>
                  <a:srgbClr val="C00000"/>
                </a:solidFill>
                <a:latin typeface="Times New Roman" panose="02020603050405020304"/>
                <a:ea typeface="微软雅黑" panose="020B0503020204020204" charset="-122"/>
              </a:rPr>
              <a:t>3</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zh-CN" altLang="zh-CN" sz="2600" dirty="0">
                <a:solidFill>
                  <a:srgbClr val="C00000"/>
                </a:solidFill>
                <a:latin typeface="Times New Roman" panose="02020603050405020304"/>
                <a:ea typeface="微软雅黑" panose="020B0503020204020204" charset="-122"/>
                <a:cs typeface="Times New Roman" panose="02020603050405020304"/>
              </a:rPr>
              <a:t>与</a:t>
            </a:r>
            <a:r>
              <a:rPr lang="en-US" altLang="zh-CN" sz="2600" dirty="0">
                <a:solidFill>
                  <a:srgbClr val="C00000"/>
                </a:solidFill>
                <a:latin typeface="Times New Roman" panose="02020603050405020304"/>
                <a:ea typeface="微软雅黑" panose="020B0503020204020204" charset="-122"/>
              </a:rPr>
              <a:t>NH</a:t>
            </a:r>
            <a:r>
              <a:rPr lang="en-US" altLang="zh-CN" sz="2600" baseline="-25000" dirty="0">
                <a:solidFill>
                  <a:srgbClr val="C00000"/>
                </a:solidFill>
                <a:latin typeface="Times New Roman" panose="02020603050405020304"/>
                <a:ea typeface="微软雅黑" panose="020B0503020204020204" charset="-122"/>
              </a:rPr>
              <a:t>3</a:t>
            </a:r>
            <a:r>
              <a:rPr lang="en-US" altLang="zh-CN" sz="2600" dirty="0">
                <a:solidFill>
                  <a:srgbClr val="C00000"/>
                </a:solidFill>
                <a:latin typeface="Times New Roman" panose="02020603050405020304"/>
                <a:ea typeface="微软雅黑" panose="020B0503020204020204" charset="-122"/>
              </a:rPr>
              <a:t>·H</a:t>
            </a:r>
            <a:r>
              <a:rPr lang="en-US" altLang="zh-CN" sz="2600" baseline="-25000" dirty="0">
                <a:solidFill>
                  <a:srgbClr val="C00000"/>
                </a:solidFill>
                <a:latin typeface="Times New Roman" panose="02020603050405020304"/>
                <a:ea typeface="微软雅黑" panose="020B0503020204020204" charset="-122"/>
              </a:rPr>
              <a:t>2</a:t>
            </a:r>
            <a:r>
              <a:rPr lang="en-US" altLang="zh-CN" sz="2600" dirty="0">
                <a:solidFill>
                  <a:srgbClr val="C00000"/>
                </a:solidFill>
                <a:latin typeface="Times New Roman" panose="02020603050405020304"/>
                <a:ea typeface="微软雅黑" panose="020B0503020204020204" charset="-122"/>
              </a:rPr>
              <a:t>O</a:t>
            </a:r>
            <a:r>
              <a:rPr lang="zh-CN" altLang="zh-CN" sz="2600" dirty="0">
                <a:solidFill>
                  <a:srgbClr val="C00000"/>
                </a:solidFill>
                <a:latin typeface="Times New Roman" panose="02020603050405020304"/>
                <a:ea typeface="微软雅黑" panose="020B0503020204020204" charset="-122"/>
                <a:cs typeface="Times New Roman" panose="02020603050405020304"/>
              </a:rPr>
              <a:t>反应</a:t>
            </a:r>
            <a:endParaRPr lang="en-US" altLang="zh-CN" sz="2600" dirty="0">
              <a:solidFill>
                <a:srgbClr val="C00000"/>
              </a:solidFill>
              <a:latin typeface="Times New Roman" panose="02020603050405020304"/>
              <a:ea typeface="微软雅黑" panose="020B0503020204020204" charset="-122"/>
              <a:cs typeface="Times New Roman" panose="02020603050405020304"/>
            </a:endParaRPr>
          </a:p>
          <a:p>
            <a:r>
              <a:rPr lang="zh-CN" altLang="zh-CN" sz="2600" dirty="0">
                <a:solidFill>
                  <a:srgbClr val="C00000"/>
                </a:solidFill>
                <a:latin typeface="Times New Roman" panose="02020603050405020304"/>
                <a:ea typeface="微软雅黑" panose="020B0503020204020204" charset="-122"/>
                <a:cs typeface="Times New Roman" panose="02020603050405020304"/>
              </a:rPr>
              <a:t>生成</a:t>
            </a:r>
            <a:r>
              <a:rPr lang="en-US" altLang="zh-CN" sz="2600" dirty="0">
                <a:solidFill>
                  <a:srgbClr val="C00000"/>
                </a:solidFill>
                <a:latin typeface="Times New Roman" panose="02020603050405020304"/>
                <a:ea typeface="微软雅黑" panose="020B0503020204020204" charset="-122"/>
              </a:rPr>
              <a:t>Fe(OH)</a:t>
            </a:r>
            <a:r>
              <a:rPr lang="en-US" altLang="zh-CN" sz="2600" baseline="-25000" dirty="0">
                <a:solidFill>
                  <a:srgbClr val="C00000"/>
                </a:solidFill>
                <a:latin typeface="Times New Roman" panose="02020603050405020304"/>
                <a:ea typeface="微软雅黑" panose="020B0503020204020204" charset="-122"/>
              </a:rPr>
              <a:t>3</a:t>
            </a:r>
            <a:r>
              <a:rPr lang="zh-CN" altLang="zh-CN" sz="2600" dirty="0">
                <a:solidFill>
                  <a:srgbClr val="C00000"/>
                </a:solidFill>
                <a:latin typeface="Times New Roman" panose="02020603050405020304"/>
                <a:ea typeface="微软雅黑" panose="020B0503020204020204" charset="-122"/>
                <a:cs typeface="Times New Roman" panose="02020603050405020304"/>
              </a:rPr>
              <a:t>沉淀</a:t>
            </a:r>
            <a:endParaRPr lang="zh-CN" altLang="en-US" sz="2600" dirty="0"/>
          </a:p>
        </p:txBody>
      </p:sp>
      <p:sp>
        <p:nvSpPr>
          <p:cNvPr id="11" name="矩形 10"/>
          <p:cNvSpPr/>
          <p:nvPr/>
        </p:nvSpPr>
        <p:spPr>
          <a:xfrm>
            <a:off x="2909275" y="5096797"/>
            <a:ext cx="869149" cy="492443"/>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charset="-122"/>
              </a:rPr>
              <a:t>Na</a:t>
            </a:r>
            <a:r>
              <a:rPr lang="en-US" altLang="zh-CN" sz="2600" baseline="-25000" dirty="0">
                <a:solidFill>
                  <a:srgbClr val="C00000"/>
                </a:solidFill>
                <a:latin typeface="Times New Roman" panose="02020603050405020304"/>
                <a:ea typeface="微软雅黑" panose="020B0503020204020204" charset="-122"/>
              </a:rPr>
              <a:t>2</a:t>
            </a:r>
            <a:r>
              <a:rPr lang="en-US" altLang="zh-CN" sz="2600" dirty="0">
                <a:solidFill>
                  <a:srgbClr val="C00000"/>
                </a:solidFill>
                <a:latin typeface="Times New Roman" panose="02020603050405020304"/>
                <a:ea typeface="微软雅黑" panose="020B0503020204020204" charset="-122"/>
              </a:rPr>
              <a:t>S</a:t>
            </a:r>
            <a:endParaRPr lang="zh-CN" altLang="en-US" sz="2600" dirty="0"/>
          </a:p>
        </p:txBody>
      </p:sp>
      <p:sp>
        <p:nvSpPr>
          <p:cNvPr id="12" name="矩形 11"/>
          <p:cNvSpPr/>
          <p:nvPr/>
        </p:nvSpPr>
        <p:spPr>
          <a:xfrm>
            <a:off x="7920203" y="5216674"/>
            <a:ext cx="2999539" cy="892552"/>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charset="-122"/>
              </a:rPr>
              <a:t>Na</a:t>
            </a:r>
            <a:r>
              <a:rPr lang="en-US" altLang="zh-CN" sz="2600" baseline="-25000" dirty="0">
                <a:solidFill>
                  <a:srgbClr val="C00000"/>
                </a:solidFill>
                <a:latin typeface="Times New Roman" panose="02020603050405020304"/>
                <a:ea typeface="微软雅黑" panose="020B0503020204020204" charset="-122"/>
              </a:rPr>
              <a:t>2</a:t>
            </a:r>
            <a:r>
              <a:rPr lang="en-US" altLang="zh-CN" sz="2600" dirty="0">
                <a:solidFill>
                  <a:srgbClr val="C00000"/>
                </a:solidFill>
                <a:latin typeface="Times New Roman" panose="02020603050405020304"/>
                <a:ea typeface="微软雅黑" panose="020B0503020204020204" charset="-122"/>
              </a:rPr>
              <a:t>S</a:t>
            </a:r>
            <a:r>
              <a:rPr lang="zh-CN" altLang="zh-CN" sz="2600" dirty="0">
                <a:solidFill>
                  <a:srgbClr val="C00000"/>
                </a:solidFill>
                <a:latin typeface="Times New Roman" panose="02020603050405020304"/>
                <a:ea typeface="微软雅黑" panose="020B0503020204020204" charset="-122"/>
                <a:cs typeface="Times New Roman" panose="02020603050405020304"/>
              </a:rPr>
              <a:t>与</a:t>
            </a:r>
            <a:r>
              <a:rPr lang="en-US" altLang="zh-CN" sz="2600" dirty="0">
                <a:solidFill>
                  <a:srgbClr val="C00000"/>
                </a:solidFill>
                <a:latin typeface="Times New Roman" panose="02020603050405020304"/>
                <a:ea typeface="微软雅黑" panose="020B0503020204020204" charset="-122"/>
              </a:rPr>
              <a:t>Cu</a:t>
            </a:r>
            <a:r>
              <a:rPr lang="en-US" altLang="zh-CN" sz="2600" baseline="30000" dirty="0">
                <a:solidFill>
                  <a:srgbClr val="C00000"/>
                </a:solidFill>
                <a:latin typeface="Times New Roman" panose="02020603050405020304"/>
                <a:ea typeface="微软雅黑" panose="020B0503020204020204" charset="-122"/>
              </a:rPr>
              <a:t>2</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Hg</a:t>
            </a:r>
            <a:r>
              <a:rPr lang="en-US" altLang="zh-CN" sz="2600" baseline="30000" dirty="0">
                <a:solidFill>
                  <a:srgbClr val="C00000"/>
                </a:solidFill>
                <a:latin typeface="Times New Roman" panose="02020603050405020304"/>
                <a:ea typeface="微软雅黑" panose="020B0503020204020204" charset="-122"/>
              </a:rPr>
              <a:t>2</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endParaRPr lang="en-US" altLang="zh-CN" sz="2600" baseline="30000" dirty="0">
              <a:solidFill>
                <a:srgbClr val="C00000"/>
              </a:solidFill>
              <a:latin typeface="Times New Roman" panose="02020603050405020304"/>
              <a:ea typeface="微软雅黑" panose="020B0503020204020204" charset="-122"/>
              <a:cs typeface="Times New Roman" panose="02020603050405020304"/>
            </a:endParaRPr>
          </a:p>
          <a:p>
            <a:r>
              <a:rPr lang="zh-CN" altLang="zh-CN" sz="2600" dirty="0">
                <a:solidFill>
                  <a:srgbClr val="C00000"/>
                </a:solidFill>
                <a:latin typeface="Times New Roman" panose="02020603050405020304"/>
                <a:ea typeface="微软雅黑" panose="020B0503020204020204" charset="-122"/>
                <a:cs typeface="Times New Roman" panose="02020603050405020304"/>
              </a:rPr>
              <a:t>反应生成沉淀</a:t>
            </a:r>
            <a:endParaRPr lang="zh-CN" altLang="en-US" sz="2600" dirty="0"/>
          </a:p>
        </p:txBody>
      </p:sp>
      <mc:AlternateContent xmlns:mc="http://schemas.openxmlformats.org/markup-compatibility/2006" xmlns:p14="http://schemas.microsoft.com/office/powerpoint/2010/main">
        <mc:Choice Requires="p14">
          <p:contentPart r:id="rId1" p14:bwMode="auto">
            <p14:nvContentPartPr>
              <p14:cNvPr id="3" name="墨迹 2"/>
              <p14:cNvContentPartPr/>
              <p14:nvPr/>
            </p14:nvContentPartPr>
            <p14:xfrm>
              <a:off x="5434750" y="1268955"/>
              <a:ext cx="417623" cy="344028"/>
            </p14:xfrm>
          </p:contentPart>
        </mc:Choice>
        <mc:Fallback xmlns="">
          <p:pic>
            <p:nvPicPr>
              <p:cNvPr id="3" name="墨迹 2"/>
            </p:nvPicPr>
            <p:blipFill>
              <a:blip r:embed="rId2"/>
            </p:blipFill>
            <p:spPr>
              <a:xfrm>
                <a:off x="5434750" y="1268955"/>
                <a:ext cx="417623" cy="344028"/>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5869305" y="1252036"/>
              <a:ext cx="163663" cy="304549"/>
            </p14:xfrm>
          </p:contentPart>
        </mc:Choice>
        <mc:Fallback xmlns="">
          <p:pic>
            <p:nvPicPr>
              <p:cNvPr id="4" name="墨迹 3"/>
            </p:nvPicPr>
            <p:blipFill>
              <a:blip r:embed="rId4"/>
            </p:blipFill>
            <p:spPr>
              <a:xfrm>
                <a:off x="5869305" y="1252036"/>
                <a:ext cx="163663" cy="304549"/>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13" name="墨迹 12"/>
              <p14:cNvContentPartPr/>
              <p14:nvPr/>
            </p14:nvContentPartPr>
            <p14:xfrm>
              <a:off x="6078117" y="1370472"/>
              <a:ext cx="135445" cy="163554"/>
            </p14:xfrm>
          </p:contentPart>
        </mc:Choice>
        <mc:Fallback xmlns="">
          <p:pic>
            <p:nvPicPr>
              <p:cNvPr id="13" name="墨迹 12"/>
            </p:nvPicPr>
            <p:blipFill>
              <a:blip r:embed="rId6"/>
            </p:blipFill>
            <p:spPr>
              <a:xfrm>
                <a:off x="6078117" y="1370472"/>
                <a:ext cx="135445" cy="163554"/>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4" name="墨迹 13"/>
              <p14:cNvContentPartPr/>
              <p14:nvPr/>
            </p14:nvContentPartPr>
            <p14:xfrm>
              <a:off x="6388512" y="1178718"/>
              <a:ext cx="126981" cy="265071"/>
            </p14:xfrm>
          </p:contentPart>
        </mc:Choice>
        <mc:Fallback xmlns="">
          <p:pic>
            <p:nvPicPr>
              <p:cNvPr id="14" name="墨迹 13"/>
            </p:nvPicPr>
            <p:blipFill>
              <a:blip r:embed="rId8"/>
            </p:blipFill>
            <p:spPr>
              <a:xfrm>
                <a:off x="6388512" y="1178718"/>
                <a:ext cx="126981" cy="265071"/>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5" name="墨迹 14"/>
              <p14:cNvContentPartPr/>
              <p14:nvPr/>
            </p14:nvContentPartPr>
            <p14:xfrm>
              <a:off x="6580393" y="1099761"/>
              <a:ext cx="107228" cy="33839"/>
            </p14:xfrm>
          </p:contentPart>
        </mc:Choice>
        <mc:Fallback xmlns="">
          <p:pic>
            <p:nvPicPr>
              <p:cNvPr id="15" name="墨迹 14"/>
            </p:nvPicPr>
            <p:blipFill>
              <a:blip r:embed="rId10"/>
            </p:blipFill>
            <p:spPr>
              <a:xfrm>
                <a:off x="6580393" y="1099761"/>
                <a:ext cx="107228" cy="33839"/>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6" name="墨迹 15"/>
              <p14:cNvContentPartPr/>
              <p14:nvPr/>
            </p14:nvContentPartPr>
            <p14:xfrm>
              <a:off x="6586037" y="1173078"/>
              <a:ext cx="28218" cy="332749"/>
            </p14:xfrm>
          </p:contentPart>
        </mc:Choice>
        <mc:Fallback xmlns="">
          <p:pic>
            <p:nvPicPr>
              <p:cNvPr id="16" name="墨迹 15"/>
            </p:nvPicPr>
            <p:blipFill>
              <a:blip r:embed="rId12"/>
            </p:blipFill>
            <p:spPr>
              <a:xfrm>
                <a:off x="6586037" y="1173078"/>
                <a:ext cx="28218" cy="332749"/>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7" name="墨迹 16"/>
              <p14:cNvContentPartPr/>
              <p14:nvPr/>
            </p14:nvContentPartPr>
            <p14:xfrm>
              <a:off x="6597324" y="1246396"/>
              <a:ext cx="268069" cy="186113"/>
            </p14:xfrm>
          </p:contentPart>
        </mc:Choice>
        <mc:Fallback xmlns="">
          <p:pic>
            <p:nvPicPr>
              <p:cNvPr id="17" name="墨迹 16"/>
            </p:nvPicPr>
            <p:blipFill>
              <a:blip r:embed="rId14"/>
            </p:blipFill>
            <p:spPr>
              <a:xfrm>
                <a:off x="6597324" y="1246396"/>
                <a:ext cx="268069" cy="186113"/>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8" name="墨迹 17"/>
              <p14:cNvContentPartPr/>
              <p14:nvPr/>
            </p14:nvContentPartPr>
            <p14:xfrm>
              <a:off x="6885146" y="1049003"/>
              <a:ext cx="197524" cy="298909"/>
            </p14:xfrm>
          </p:contentPart>
        </mc:Choice>
        <mc:Fallback xmlns="">
          <p:pic>
            <p:nvPicPr>
              <p:cNvPr id="18" name="墨迹 17"/>
            </p:nvPicPr>
            <p:blipFill>
              <a:blip r:embed="rId16"/>
            </p:blipFill>
            <p:spPr>
              <a:xfrm>
                <a:off x="6885146" y="1049003"/>
                <a:ext cx="197524" cy="298909"/>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9" name="墨迹 18"/>
              <p14:cNvContentPartPr/>
              <p14:nvPr/>
            </p14:nvContentPartPr>
            <p14:xfrm>
              <a:off x="7130641" y="1133600"/>
              <a:ext cx="115693" cy="363767"/>
            </p14:xfrm>
          </p:contentPart>
        </mc:Choice>
        <mc:Fallback xmlns="">
          <p:pic>
            <p:nvPicPr>
              <p:cNvPr id="19" name="墨迹 18"/>
            </p:nvPicPr>
            <p:blipFill>
              <a:blip r:embed="rId18"/>
            </p:blipFill>
            <p:spPr>
              <a:xfrm>
                <a:off x="7130641" y="1133600"/>
                <a:ext cx="115693" cy="363767"/>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0" name="墨迹 19"/>
              <p14:cNvContentPartPr/>
              <p14:nvPr/>
            </p14:nvContentPartPr>
            <p14:xfrm>
              <a:off x="7257621" y="1003884"/>
              <a:ext cx="237030" cy="414526"/>
            </p14:xfrm>
          </p:contentPart>
        </mc:Choice>
        <mc:Fallback xmlns="">
          <p:pic>
            <p:nvPicPr>
              <p:cNvPr id="20" name="墨迹 19"/>
            </p:nvPicPr>
            <p:blipFill>
              <a:blip r:embed="rId20"/>
            </p:blipFill>
            <p:spPr>
              <a:xfrm>
                <a:off x="7257621" y="1003884"/>
                <a:ext cx="237030" cy="414526"/>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1" name="墨迹 20"/>
              <p14:cNvContentPartPr/>
              <p14:nvPr/>
            </p14:nvContentPartPr>
            <p14:xfrm>
              <a:off x="5891879" y="5780797"/>
              <a:ext cx="39505" cy="276350"/>
            </p14:xfrm>
          </p:contentPart>
        </mc:Choice>
        <mc:Fallback xmlns="">
          <p:pic>
            <p:nvPicPr>
              <p:cNvPr id="21" name="墨迹 20"/>
            </p:nvPicPr>
            <p:blipFill>
              <a:blip r:embed="rId22"/>
            </p:blipFill>
            <p:spPr>
              <a:xfrm>
                <a:off x="5891879" y="5780797"/>
                <a:ext cx="39505" cy="276350"/>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2" name="墨迹 21"/>
              <p14:cNvContentPartPr/>
              <p14:nvPr/>
            </p14:nvContentPartPr>
            <p14:xfrm>
              <a:off x="5908810" y="5786437"/>
              <a:ext cx="174950" cy="276350"/>
            </p14:xfrm>
          </p:contentPart>
        </mc:Choice>
        <mc:Fallback xmlns="">
          <p:pic>
            <p:nvPicPr>
              <p:cNvPr id="22" name="墨迹 21"/>
            </p:nvPicPr>
            <p:blipFill>
              <a:blip r:embed="rId24"/>
            </p:blipFill>
            <p:spPr>
              <a:xfrm>
                <a:off x="5908810" y="5786437"/>
                <a:ext cx="174950" cy="276350"/>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3" name="墨迹 22"/>
              <p14:cNvContentPartPr/>
              <p14:nvPr/>
            </p14:nvContentPartPr>
            <p14:xfrm>
              <a:off x="6089403" y="5831555"/>
              <a:ext cx="152377" cy="541422"/>
            </p14:xfrm>
          </p:contentPart>
        </mc:Choice>
        <mc:Fallback xmlns="">
          <p:pic>
            <p:nvPicPr>
              <p:cNvPr id="23" name="墨迹 22"/>
            </p:nvPicPr>
            <p:blipFill>
              <a:blip r:embed="rId26"/>
            </p:blipFill>
            <p:spPr>
              <a:xfrm>
                <a:off x="6089403" y="5831555"/>
                <a:ext cx="152377" cy="541422"/>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24" name="墨迹 23"/>
              <p14:cNvContentPartPr/>
              <p14:nvPr/>
            </p14:nvContentPartPr>
            <p14:xfrm>
              <a:off x="6309502" y="5797716"/>
              <a:ext cx="118515" cy="281991"/>
            </p14:xfrm>
          </p:contentPart>
        </mc:Choice>
        <mc:Fallback xmlns="">
          <p:pic>
            <p:nvPicPr>
              <p:cNvPr id="24" name="墨迹 23"/>
            </p:nvPicPr>
            <p:blipFill>
              <a:blip r:embed="rId28"/>
            </p:blipFill>
            <p:spPr>
              <a:xfrm>
                <a:off x="6309502" y="5797716"/>
                <a:ext cx="118515" cy="281991"/>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25" name="墨迹 24"/>
              <p14:cNvContentPartPr/>
              <p14:nvPr/>
            </p14:nvContentPartPr>
            <p14:xfrm>
              <a:off x="6540888" y="5679281"/>
              <a:ext cx="22574" cy="329928"/>
            </p14:xfrm>
          </p:contentPart>
        </mc:Choice>
        <mc:Fallback xmlns="">
          <p:pic>
            <p:nvPicPr>
              <p:cNvPr id="25" name="墨迹 24"/>
            </p:nvPicPr>
            <p:blipFill>
              <a:blip r:embed="rId30"/>
            </p:blipFill>
            <p:spPr>
              <a:xfrm>
                <a:off x="6540888" y="5679281"/>
                <a:ext cx="22574" cy="329928"/>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26" name="墨迹 25"/>
              <p14:cNvContentPartPr/>
              <p14:nvPr/>
            </p14:nvContentPartPr>
            <p14:xfrm>
              <a:off x="6501384" y="5924612"/>
              <a:ext cx="138267" cy="115616"/>
            </p14:xfrm>
          </p:contentPart>
        </mc:Choice>
        <mc:Fallback xmlns="">
          <p:pic>
            <p:nvPicPr>
              <p:cNvPr id="26" name="墨迹 25"/>
            </p:nvPicPr>
            <p:blipFill>
              <a:blip r:embed="rId32"/>
            </p:blipFill>
            <p:spPr>
              <a:xfrm>
                <a:off x="6501384" y="5924612"/>
                <a:ext cx="138267" cy="115616"/>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27" name="墨迹 26"/>
              <p14:cNvContentPartPr/>
              <p14:nvPr/>
            </p14:nvContentPartPr>
            <p14:xfrm>
              <a:off x="6964156" y="5718759"/>
              <a:ext cx="428910" cy="287630"/>
            </p14:xfrm>
          </p:contentPart>
        </mc:Choice>
        <mc:Fallback xmlns="">
          <p:pic>
            <p:nvPicPr>
              <p:cNvPr id="27" name="墨迹 26"/>
            </p:nvPicPr>
            <p:blipFill>
              <a:blip r:embed="rId34"/>
            </p:blipFill>
            <p:spPr>
              <a:xfrm>
                <a:off x="6964156" y="5718759"/>
                <a:ext cx="428910" cy="287630"/>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8" name="墨迹 27"/>
              <p14:cNvContentPartPr/>
              <p14:nvPr/>
            </p14:nvContentPartPr>
            <p14:xfrm>
              <a:off x="7517225" y="5504447"/>
              <a:ext cx="33861" cy="454004"/>
            </p14:xfrm>
          </p:contentPart>
        </mc:Choice>
        <mc:Fallback xmlns="">
          <p:pic>
            <p:nvPicPr>
              <p:cNvPr id="28" name="墨迹 27"/>
            </p:nvPicPr>
            <p:blipFill>
              <a:blip r:embed="rId36"/>
            </p:blipFill>
            <p:spPr>
              <a:xfrm>
                <a:off x="7517225" y="5504447"/>
                <a:ext cx="33861" cy="454004"/>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9" name="墨迹 28"/>
              <p14:cNvContentPartPr/>
              <p14:nvPr/>
            </p14:nvContentPartPr>
            <p14:xfrm>
              <a:off x="7438215" y="5676461"/>
              <a:ext cx="567177" cy="386326"/>
            </p14:xfrm>
          </p:contentPart>
        </mc:Choice>
        <mc:Fallback xmlns="">
          <p:pic>
            <p:nvPicPr>
              <p:cNvPr id="29" name="墨迹 28"/>
            </p:nvPicPr>
            <p:blipFill>
              <a:blip r:embed="rId38"/>
            </p:blipFill>
            <p:spPr>
              <a:xfrm>
                <a:off x="7438215" y="5676461"/>
                <a:ext cx="567177" cy="386326"/>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30" name="墨迹 29"/>
              <p14:cNvContentPartPr/>
              <p14:nvPr/>
            </p14:nvContentPartPr>
            <p14:xfrm>
              <a:off x="8566927" y="5605963"/>
              <a:ext cx="2076831" cy="107156"/>
            </p14:xfrm>
          </p:contentPart>
        </mc:Choice>
        <mc:Fallback xmlns="">
          <p:pic>
            <p:nvPicPr>
              <p:cNvPr id="30" name="墨迹 29"/>
            </p:nvPicPr>
            <p:blipFill>
              <a:blip r:embed="rId40"/>
            </p:blipFill>
            <p:spPr>
              <a:xfrm>
                <a:off x="8566927" y="5605963"/>
                <a:ext cx="2076831" cy="107156"/>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31" name="墨迹 30"/>
              <p14:cNvContentPartPr/>
              <p14:nvPr/>
            </p14:nvContentPartPr>
            <p14:xfrm>
              <a:off x="7940492" y="6012029"/>
              <a:ext cx="1134356" cy="118435"/>
            </p14:xfrm>
          </p:contentPart>
        </mc:Choice>
        <mc:Fallback xmlns="">
          <p:pic>
            <p:nvPicPr>
              <p:cNvPr id="31" name="墨迹 30"/>
            </p:nvPicPr>
            <p:blipFill>
              <a:blip r:embed="rId42"/>
            </p:blipFill>
            <p:spPr>
              <a:xfrm>
                <a:off x="7940492" y="6012029"/>
                <a:ext cx="1134356" cy="118435"/>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32" name="墨迹 31"/>
              <p14:cNvContentPartPr/>
              <p14:nvPr/>
            </p14:nvContentPartPr>
            <p14:xfrm>
              <a:off x="7663957" y="5104021"/>
              <a:ext cx="1140000" cy="609099"/>
            </p14:xfrm>
          </p:contentPart>
        </mc:Choice>
        <mc:Fallback xmlns="">
          <p:pic>
            <p:nvPicPr>
              <p:cNvPr id="32" name="墨迹 31"/>
            </p:nvPicPr>
            <p:blipFill>
              <a:blip r:embed="rId44"/>
            </p:blipFill>
            <p:spPr>
              <a:xfrm>
                <a:off x="7663957" y="5104021"/>
                <a:ext cx="1140000" cy="609099"/>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33" name="墨迹 32"/>
              <p14:cNvContentPartPr/>
              <p14:nvPr/>
            </p14:nvContentPartPr>
            <p14:xfrm>
              <a:off x="9351383" y="5589044"/>
              <a:ext cx="1348812" cy="118435"/>
            </p14:xfrm>
          </p:contentPart>
        </mc:Choice>
        <mc:Fallback xmlns="">
          <p:pic>
            <p:nvPicPr>
              <p:cNvPr id="33" name="墨迹 32"/>
            </p:nvPicPr>
            <p:blipFill>
              <a:blip r:embed="rId46"/>
            </p:blipFill>
            <p:spPr>
              <a:xfrm>
                <a:off x="9351383" y="5589044"/>
                <a:ext cx="1348812" cy="118435"/>
              </a:xfrm>
              <a:prstGeom prst="rect"/>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260418" y="979984"/>
            <a:ext cx="11654075" cy="4249216"/>
          </a:xfrm>
          <a:prstGeom prst="rect">
            <a:avLst/>
          </a:prstGeom>
        </p:spPr>
        <p:txBody>
          <a:bodyPr wrap="square" lIns="121898" tIns="60948" rIns="121898" bIns="60948">
            <a:spAutoFit/>
          </a:bodyPr>
          <a:lstStyle/>
          <a:p>
            <a:pPr algn="just" defTabSz="0">
              <a:lnSpc>
                <a:spcPct val="150000"/>
              </a:lnSpc>
              <a:spcAft>
                <a:spcPts val="0"/>
              </a:spcAft>
              <a:tabLst>
                <a:tab pos="2790825" algn="l"/>
              </a:tabLst>
            </a:pPr>
            <a:r>
              <a:rPr lang="en-US" altLang="zh-CN" sz="2600" kern="100" dirty="0">
                <a:latin typeface="Times New Roman" panose="02020603050405020304"/>
                <a:ea typeface="微软雅黑" panose="020B0503020204020204" charset="-122"/>
                <a:cs typeface="Courier New" panose="02070309020205020404"/>
              </a:rPr>
              <a:t>(2)</a:t>
            </a:r>
            <a:r>
              <a:rPr lang="zh-CN" altLang="zh-CN" sz="2600" kern="100" dirty="0">
                <a:latin typeface="Times New Roman" panose="02020603050405020304"/>
                <a:ea typeface="微软雅黑" panose="020B0503020204020204" charset="-122"/>
                <a:cs typeface="Times New Roman" panose="02020603050405020304"/>
              </a:rPr>
              <a:t>沉淀的溶解</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790825" algn="l"/>
              </a:tabLst>
            </a:pPr>
            <a:r>
              <a:rPr lang="en-US" altLang="zh-CN" sz="2600" kern="100" dirty="0">
                <a:latin typeface="宋体" panose="02010600030101010101" pitchFamily="2" charset="-122"/>
                <a:ea typeface="微软雅黑" panose="020B0503020204020204" charset="-122"/>
                <a:cs typeface="Times New Roman" panose="02020603050405020304"/>
              </a:rPr>
              <a:t>①</a:t>
            </a:r>
            <a:r>
              <a:rPr lang="zh-CN" altLang="zh-CN" sz="2600" kern="100" dirty="0">
                <a:latin typeface="Times New Roman" panose="02020603050405020304"/>
                <a:ea typeface="微软雅黑" panose="020B0503020204020204" charset="-122"/>
                <a:cs typeface="Times New Roman" panose="02020603050405020304"/>
              </a:rPr>
              <a:t>原理：不断减少溶解平衡体系中的相应离子，使</a:t>
            </a:r>
            <a:r>
              <a:rPr lang="en-US" altLang="zh-CN" sz="2600" i="1" kern="100" dirty="0">
                <a:latin typeface="Times New Roman" panose="02020603050405020304"/>
                <a:ea typeface="微软雅黑" panose="020B0503020204020204" charset="-122"/>
                <a:cs typeface="Courier New" panose="02070309020205020404"/>
              </a:rPr>
              <a:t>Q</a:t>
            </a:r>
            <a:r>
              <a:rPr lang="en-US" altLang="zh-CN" sz="2600" kern="100" dirty="0">
                <a:latin typeface="Times New Roman" panose="02020603050405020304"/>
                <a:ea typeface="微软雅黑" panose="020B0503020204020204" charset="-122"/>
                <a:cs typeface="Courier New" panose="02070309020205020404"/>
              </a:rPr>
              <a:t>________ </a:t>
            </a:r>
            <a:r>
              <a:rPr lang="en-US" altLang="zh-CN" sz="2600" i="1" kern="100" dirty="0" err="1">
                <a:latin typeface="Times New Roman" panose="02020603050405020304"/>
                <a:ea typeface="微软雅黑" panose="020B0503020204020204" charset="-122"/>
                <a:cs typeface="Courier New" panose="02070309020205020404"/>
              </a:rPr>
              <a:t>K</a:t>
            </a:r>
            <a:r>
              <a:rPr lang="en-US" altLang="zh-CN" sz="2600" kern="100" baseline="-25000" dirty="0" err="1">
                <a:latin typeface="Times New Roman" panose="02020603050405020304"/>
                <a:ea typeface="微软雅黑" panose="020B0503020204020204" charset="-122"/>
                <a:cs typeface="Courier New" panose="02070309020205020404"/>
              </a:rPr>
              <a:t>sp</a:t>
            </a:r>
            <a:r>
              <a:rPr lang="zh-CN" altLang="zh-CN" sz="2600" kern="100" dirty="0">
                <a:latin typeface="Times New Roman" panose="02020603050405020304"/>
                <a:ea typeface="微软雅黑" panose="020B0503020204020204" charset="-122"/>
                <a:cs typeface="Times New Roman" panose="02020603050405020304"/>
              </a:rPr>
              <a:t>，平衡向</a:t>
            </a:r>
            <a:r>
              <a:rPr lang="en-US" altLang="zh-CN" sz="2600" kern="100" dirty="0">
                <a:latin typeface="Times New Roman" panose="02020603050405020304"/>
                <a:ea typeface="微软雅黑" panose="020B0503020204020204" charset="-122"/>
                <a:cs typeface="Courier New" panose="02070309020205020404"/>
              </a:rPr>
              <a:t>_____________________</a:t>
            </a:r>
            <a:r>
              <a:rPr lang="zh-CN" altLang="zh-CN" sz="2600" kern="100" dirty="0">
                <a:latin typeface="Times New Roman" panose="02020603050405020304"/>
                <a:ea typeface="微软雅黑" panose="020B0503020204020204" charset="-122"/>
                <a:cs typeface="Times New Roman" panose="02020603050405020304"/>
              </a:rPr>
              <a:t>移动。</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790825" algn="l"/>
              </a:tabLst>
            </a:pPr>
            <a:r>
              <a:rPr lang="en-US" altLang="zh-CN" sz="2600" kern="100" dirty="0">
                <a:latin typeface="宋体" panose="02010600030101010101" pitchFamily="2" charset="-122"/>
                <a:ea typeface="微软雅黑" panose="020B0503020204020204" charset="-122"/>
                <a:cs typeface="Times New Roman" panose="02020603050405020304"/>
              </a:rPr>
              <a:t>②</a:t>
            </a:r>
            <a:r>
              <a:rPr lang="zh-CN" altLang="zh-CN" sz="2600" kern="100" dirty="0">
                <a:latin typeface="Times New Roman" panose="02020603050405020304"/>
                <a:ea typeface="微软雅黑" panose="020B0503020204020204" charset="-122"/>
                <a:cs typeface="Times New Roman" panose="02020603050405020304"/>
              </a:rPr>
              <a:t>溶解方法</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790825" algn="l"/>
              </a:tabLst>
            </a:pPr>
            <a:r>
              <a:rPr lang="en-US" altLang="zh-CN" sz="2600" kern="100" dirty="0">
                <a:latin typeface="Times New Roman" panose="02020603050405020304"/>
                <a:ea typeface="微软雅黑" panose="020B0503020204020204" charset="-122"/>
                <a:cs typeface="Courier New" panose="02070309020205020404"/>
              </a:rPr>
              <a:t>a.</a:t>
            </a:r>
            <a:r>
              <a:rPr lang="zh-CN" altLang="zh-CN" sz="2600" kern="100" dirty="0">
                <a:latin typeface="Times New Roman" panose="02020603050405020304"/>
                <a:ea typeface="微软雅黑" panose="020B0503020204020204" charset="-122"/>
                <a:cs typeface="Times New Roman" panose="02020603050405020304"/>
              </a:rPr>
              <a:t>酸溶解法，如</a:t>
            </a:r>
            <a:r>
              <a:rPr lang="en-US" altLang="zh-CN" sz="2600" kern="100" dirty="0">
                <a:latin typeface="Times New Roman" panose="02020603050405020304"/>
                <a:ea typeface="微软雅黑" panose="020B0503020204020204" charset="-122"/>
                <a:cs typeface="Courier New" panose="02070309020205020404"/>
              </a:rPr>
              <a:t>CaCO</a:t>
            </a:r>
            <a:r>
              <a:rPr lang="en-US" altLang="zh-CN" sz="2600" kern="100" baseline="-25000" dirty="0">
                <a:latin typeface="Times New Roman" panose="02020603050405020304"/>
                <a:ea typeface="微软雅黑" panose="020B0503020204020204" charset="-122"/>
                <a:cs typeface="Courier New" panose="02070309020205020404"/>
              </a:rPr>
              <a:t>3</a:t>
            </a:r>
            <a:r>
              <a:rPr lang="zh-CN" altLang="zh-CN" sz="2600" kern="100" dirty="0">
                <a:latin typeface="Times New Roman" panose="02020603050405020304"/>
                <a:ea typeface="微软雅黑" panose="020B0503020204020204" charset="-122"/>
                <a:cs typeface="Times New Roman" panose="02020603050405020304"/>
              </a:rPr>
              <a:t>溶于盐酸；</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790825" algn="l"/>
              </a:tabLst>
            </a:pPr>
            <a:r>
              <a:rPr lang="en-US" altLang="zh-CN" sz="2600" kern="100" dirty="0">
                <a:latin typeface="Times New Roman" panose="02020603050405020304"/>
                <a:ea typeface="微软雅黑" panose="020B0503020204020204" charset="-122"/>
                <a:cs typeface="Courier New" panose="02070309020205020404"/>
              </a:rPr>
              <a:t>b.</a:t>
            </a:r>
            <a:r>
              <a:rPr lang="zh-CN" altLang="zh-CN" sz="2600" kern="100" dirty="0">
                <a:latin typeface="Times New Roman" panose="02020603050405020304"/>
                <a:ea typeface="微软雅黑" panose="020B0503020204020204" charset="-122"/>
                <a:cs typeface="Times New Roman" panose="02020603050405020304"/>
              </a:rPr>
              <a:t>盐溶液溶解法，如</a:t>
            </a:r>
            <a:r>
              <a:rPr lang="en-US" altLang="zh-CN" sz="2600" kern="100" dirty="0">
                <a:latin typeface="Times New Roman" panose="02020603050405020304"/>
                <a:ea typeface="微软雅黑" panose="020B0503020204020204" charset="-122"/>
                <a:cs typeface="Courier New" panose="02070309020205020404"/>
              </a:rPr>
              <a:t>Mg(OH)</a:t>
            </a:r>
            <a:r>
              <a:rPr lang="en-US" altLang="zh-CN" sz="2600" kern="100" baseline="-25000" dirty="0">
                <a:latin typeface="Times New Roman" panose="02020603050405020304"/>
                <a:ea typeface="微软雅黑" panose="020B0503020204020204" charset="-122"/>
                <a:cs typeface="Courier New" panose="02070309020205020404"/>
              </a:rPr>
              <a:t>2</a:t>
            </a:r>
            <a:r>
              <a:rPr lang="zh-CN" altLang="zh-CN" sz="2600" kern="100" dirty="0">
                <a:latin typeface="Times New Roman" panose="02020603050405020304"/>
                <a:ea typeface="微软雅黑" panose="020B0503020204020204" charset="-122"/>
                <a:cs typeface="Times New Roman" panose="02020603050405020304"/>
              </a:rPr>
              <a:t>溶于</a:t>
            </a:r>
            <a:r>
              <a:rPr lang="en-US" altLang="zh-CN" sz="2600" kern="100" dirty="0">
                <a:latin typeface="Times New Roman" panose="02020603050405020304"/>
                <a:ea typeface="微软雅黑" panose="020B0503020204020204" charset="-122"/>
                <a:cs typeface="Courier New" panose="02070309020205020404"/>
              </a:rPr>
              <a:t>NH</a:t>
            </a:r>
            <a:r>
              <a:rPr lang="en-US" altLang="zh-CN" sz="2600" kern="100" baseline="-25000" dirty="0">
                <a:latin typeface="Times New Roman" panose="02020603050405020304"/>
                <a:ea typeface="微软雅黑" panose="020B0503020204020204" charset="-122"/>
                <a:cs typeface="Courier New" panose="02070309020205020404"/>
              </a:rPr>
              <a:t>4</a:t>
            </a:r>
            <a:r>
              <a:rPr lang="en-US" altLang="zh-CN" sz="2600" kern="100" dirty="0">
                <a:latin typeface="Times New Roman" panose="02020603050405020304"/>
                <a:ea typeface="微软雅黑" panose="020B0503020204020204" charset="-122"/>
                <a:cs typeface="Courier New" panose="02070309020205020404"/>
              </a:rPr>
              <a:t>Cl</a:t>
            </a:r>
            <a:r>
              <a:rPr lang="zh-CN" altLang="zh-CN" sz="2600" kern="100" dirty="0">
                <a:latin typeface="Times New Roman" panose="02020603050405020304"/>
                <a:ea typeface="微软雅黑" panose="020B0503020204020204" charset="-122"/>
                <a:cs typeface="Times New Roman" panose="02020603050405020304"/>
              </a:rPr>
              <a:t>溶液；</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790825" algn="l"/>
              </a:tabLst>
            </a:pPr>
            <a:r>
              <a:rPr lang="en-US" altLang="zh-CN" sz="2600" kern="100" dirty="0">
                <a:latin typeface="Times New Roman" panose="02020603050405020304"/>
                <a:ea typeface="微软雅黑" panose="020B0503020204020204" charset="-122"/>
                <a:cs typeface="Courier New" panose="02070309020205020404"/>
              </a:rPr>
              <a:t>c.</a:t>
            </a:r>
            <a:r>
              <a:rPr lang="zh-CN" altLang="zh-CN" sz="2600" kern="100" dirty="0">
                <a:latin typeface="Times New Roman" panose="02020603050405020304"/>
                <a:ea typeface="微软雅黑" panose="020B0503020204020204" charset="-122"/>
                <a:cs typeface="Times New Roman" panose="02020603050405020304"/>
              </a:rPr>
              <a:t>配位溶解法，如</a:t>
            </a:r>
            <a:r>
              <a:rPr lang="en-US" altLang="zh-CN" sz="2600" kern="100" dirty="0" err="1">
                <a:latin typeface="Times New Roman" panose="02020603050405020304"/>
                <a:ea typeface="微软雅黑" panose="020B0503020204020204" charset="-122"/>
                <a:cs typeface="Courier New" panose="02070309020205020404"/>
              </a:rPr>
              <a:t>AgCl</a:t>
            </a:r>
            <a:r>
              <a:rPr lang="zh-CN" altLang="zh-CN" sz="2600" kern="100" dirty="0">
                <a:latin typeface="Times New Roman" panose="02020603050405020304"/>
                <a:ea typeface="微软雅黑" panose="020B0503020204020204" charset="-122"/>
                <a:cs typeface="Times New Roman" panose="02020603050405020304"/>
              </a:rPr>
              <a:t>溶于氨水。</a:t>
            </a:r>
            <a:endParaRPr lang="zh-CN" altLang="zh-CN" sz="1050" kern="100" dirty="0">
              <a:effectLst/>
              <a:latin typeface="宋体" panose="02010600030101010101" pitchFamily="2" charset="-122"/>
              <a:cs typeface="Courier New" panose="02070309020205020404"/>
            </a:endParaRPr>
          </a:p>
        </p:txBody>
      </p:sp>
      <p:sp>
        <p:nvSpPr>
          <p:cNvPr id="4" name="矩形 3"/>
          <p:cNvSpPr/>
          <p:nvPr/>
        </p:nvSpPr>
        <p:spPr>
          <a:xfrm>
            <a:off x="8891340" y="1712421"/>
            <a:ext cx="372218" cy="492443"/>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charset="-122"/>
              </a:rPr>
              <a:t>&lt;</a:t>
            </a:r>
            <a:endParaRPr lang="zh-CN" altLang="en-US" sz="2600" dirty="0"/>
          </a:p>
        </p:txBody>
      </p:sp>
      <p:sp>
        <p:nvSpPr>
          <p:cNvPr id="7" name="矩形 6"/>
          <p:cNvSpPr/>
          <p:nvPr/>
        </p:nvSpPr>
        <p:spPr>
          <a:xfrm>
            <a:off x="864380" y="2301364"/>
            <a:ext cx="2518638"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沉淀溶解的方向</a:t>
            </a:r>
            <a:endParaRPr lang="zh-CN" alt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260418" y="1217950"/>
            <a:ext cx="11654075" cy="4848483"/>
          </a:xfrm>
          <a:prstGeom prst="rect">
            <a:avLst/>
          </a:prstGeom>
        </p:spPr>
        <p:txBody>
          <a:bodyPr wrap="square" lIns="121898" tIns="60948" rIns="121898" bIns="60948">
            <a:spAutoFit/>
          </a:bodyPr>
          <a:lstStyle/>
          <a:p>
            <a:pPr algn="just" defTabSz="0">
              <a:lnSpc>
                <a:spcPct val="150000"/>
              </a:lnSpc>
              <a:spcAft>
                <a:spcPts val="0"/>
              </a:spcAft>
              <a:tabLst>
                <a:tab pos="2610485" algn="l"/>
              </a:tabLst>
            </a:pPr>
            <a:r>
              <a:rPr lang="en-US" altLang="zh-CN" sz="2600" b="1" kern="100" dirty="0">
                <a:latin typeface="Times New Roman" panose="02020603050405020304"/>
                <a:cs typeface="Courier New" panose="02070309020205020404"/>
              </a:rPr>
              <a:t>(1)Mg(OH)</a:t>
            </a:r>
            <a:r>
              <a:rPr lang="en-US" altLang="zh-CN" sz="2600" b="1" kern="100" baseline="-25000" dirty="0">
                <a:latin typeface="Times New Roman" panose="02020603050405020304"/>
                <a:cs typeface="Courier New" panose="02070309020205020404"/>
              </a:rPr>
              <a:t>2</a:t>
            </a:r>
            <a:r>
              <a:rPr lang="zh-CN" altLang="zh-CN" sz="2600" b="1" kern="100" dirty="0">
                <a:latin typeface="Times New Roman" panose="02020603050405020304"/>
                <a:cs typeface="Times New Roman" panose="02020603050405020304"/>
              </a:rPr>
              <a:t>难溶于水，能溶于盐酸、</a:t>
            </a:r>
            <a:r>
              <a:rPr lang="en-US" altLang="zh-CN" sz="2600" b="1" kern="100" dirty="0">
                <a:latin typeface="Times New Roman" panose="02020603050405020304"/>
                <a:cs typeface="Courier New" panose="02070309020205020404"/>
              </a:rPr>
              <a:t>NH</a:t>
            </a:r>
            <a:r>
              <a:rPr lang="en-US" altLang="zh-CN" sz="2600" b="1" kern="100" baseline="-25000" dirty="0">
                <a:latin typeface="Times New Roman" panose="02020603050405020304"/>
                <a:cs typeface="Courier New" panose="02070309020205020404"/>
              </a:rPr>
              <a:t>4</a:t>
            </a:r>
            <a:r>
              <a:rPr lang="en-US" altLang="zh-CN" sz="2600" b="1" kern="100" dirty="0">
                <a:latin typeface="Times New Roman" panose="02020603050405020304"/>
                <a:cs typeface="Courier New" panose="02070309020205020404"/>
              </a:rPr>
              <a:t>Cl</a:t>
            </a:r>
            <a:r>
              <a:rPr lang="zh-CN" altLang="zh-CN" sz="2600" b="1" kern="100" dirty="0">
                <a:latin typeface="Times New Roman" panose="02020603050405020304"/>
                <a:cs typeface="Times New Roman" panose="02020603050405020304"/>
              </a:rPr>
              <a:t>溶液中。写出有关反应的离子方程式：</a:t>
            </a:r>
            <a:r>
              <a:rPr lang="en-US" altLang="zh-CN" sz="2600" b="1" kern="100" dirty="0">
                <a:latin typeface="Times New Roman" panose="02020603050405020304"/>
                <a:cs typeface="Courier New" panose="02070309020205020404"/>
              </a:rPr>
              <a:t>________________________________________________________________</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600" b="1" kern="100" dirty="0">
                <a:latin typeface="Times New Roman" panose="02020603050405020304"/>
                <a:cs typeface="Courier New" panose="02070309020205020404"/>
              </a:rPr>
              <a:t>___________________________________________________________________</a:t>
            </a:r>
            <a:r>
              <a:rPr lang="zh-CN" altLang="zh-CN" sz="2600" b="1" kern="100" dirty="0">
                <a:latin typeface="Times New Roman" panose="02020603050405020304"/>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600" b="1" kern="100" dirty="0">
                <a:latin typeface="Times New Roman" panose="02020603050405020304"/>
                <a:cs typeface="Courier New" panose="02070309020205020404"/>
              </a:rPr>
              <a:t>(2)</a:t>
            </a:r>
            <a:r>
              <a:rPr lang="zh-CN" altLang="zh-CN" sz="2600" b="1" kern="100" dirty="0">
                <a:latin typeface="Times New Roman" panose="02020603050405020304"/>
                <a:cs typeface="Times New Roman" panose="02020603050405020304"/>
              </a:rPr>
              <a:t>已知：</a:t>
            </a:r>
            <a:r>
              <a:rPr lang="en-US" altLang="zh-CN" sz="2600" b="1" kern="100" dirty="0">
                <a:latin typeface="Times New Roman" panose="02020603050405020304"/>
                <a:cs typeface="Courier New" panose="02070309020205020404"/>
              </a:rPr>
              <a:t>PbSO</a:t>
            </a:r>
            <a:r>
              <a:rPr lang="en-US" altLang="zh-CN" sz="2600" b="1" kern="100" baseline="-25000" dirty="0">
                <a:latin typeface="Times New Roman" panose="02020603050405020304"/>
                <a:cs typeface="Courier New" panose="02070309020205020404"/>
              </a:rPr>
              <a:t>4</a:t>
            </a:r>
            <a:r>
              <a:rPr lang="zh-CN" altLang="zh-CN" sz="2600" b="1" kern="100" dirty="0">
                <a:latin typeface="Times New Roman" panose="02020603050405020304"/>
                <a:cs typeface="Times New Roman" panose="02020603050405020304"/>
              </a:rPr>
              <a:t>不溶于水，但可溶于醋酸铵溶液，反应的化学方程式：</a:t>
            </a:r>
            <a:r>
              <a:rPr lang="en-US" altLang="zh-CN" sz="2600" b="1" kern="100" dirty="0">
                <a:latin typeface="Times New Roman" panose="02020603050405020304"/>
                <a:cs typeface="Courier New" panose="02070309020205020404"/>
              </a:rPr>
              <a:t>PbSO</a:t>
            </a:r>
            <a:r>
              <a:rPr lang="en-US" altLang="zh-CN" sz="2600" b="1" kern="100" baseline="-25000" dirty="0">
                <a:latin typeface="Times New Roman" panose="02020603050405020304"/>
                <a:cs typeface="Courier New" panose="02070309020205020404"/>
              </a:rPr>
              <a:t>4</a:t>
            </a:r>
            <a:r>
              <a:rPr lang="zh-CN" altLang="zh-CN" sz="2600" b="1" kern="100" dirty="0">
                <a:latin typeface="Times New Roman" panose="02020603050405020304"/>
                <a:cs typeface="Times New Roman" panose="02020603050405020304"/>
              </a:rPr>
              <a:t>＋</a:t>
            </a:r>
            <a:r>
              <a:rPr lang="en-US" altLang="zh-CN" sz="2600" b="1" kern="100" dirty="0">
                <a:latin typeface="Times New Roman" panose="02020603050405020304"/>
                <a:cs typeface="Courier New" panose="02070309020205020404"/>
              </a:rPr>
              <a:t>2CH</a:t>
            </a:r>
            <a:r>
              <a:rPr lang="en-US" altLang="zh-CN" sz="2600" b="1" kern="100" baseline="-25000" dirty="0">
                <a:latin typeface="Times New Roman" panose="02020603050405020304"/>
                <a:cs typeface="Courier New" panose="02070309020205020404"/>
              </a:rPr>
              <a:t>3</a:t>
            </a:r>
            <a:r>
              <a:rPr lang="en-US" altLang="zh-CN" sz="2600" b="1" kern="100" dirty="0">
                <a:latin typeface="Times New Roman" panose="02020603050405020304"/>
                <a:cs typeface="Courier New" panose="02070309020205020404"/>
              </a:rPr>
              <a:t>COONH</a:t>
            </a:r>
            <a:r>
              <a:rPr lang="en-US" altLang="zh-CN" sz="2600" b="1" kern="100" baseline="-25000" dirty="0">
                <a:latin typeface="Times New Roman" panose="02020603050405020304"/>
                <a:cs typeface="Courier New" panose="02070309020205020404"/>
              </a:rPr>
              <a:t>4</a:t>
            </a:r>
            <a:r>
              <a:rPr lang="en-US" altLang="zh-CN" sz="2600" b="1" kern="100" spc="-80" dirty="0">
                <a:latin typeface="Times New Roman" panose="02020603050405020304"/>
                <a:cs typeface="Courier New" panose="02070309020205020404"/>
              </a:rPr>
              <a:t>==</a:t>
            </a:r>
            <a:r>
              <a:rPr lang="en-US" altLang="zh-CN" sz="2600" b="1" kern="100" dirty="0">
                <a:latin typeface="Times New Roman" panose="02020603050405020304"/>
                <a:cs typeface="Courier New" panose="02070309020205020404"/>
              </a:rPr>
              <a:t>=(CH</a:t>
            </a:r>
            <a:r>
              <a:rPr lang="en-US" altLang="zh-CN" sz="2600" b="1" kern="100" baseline="-25000" dirty="0">
                <a:latin typeface="Times New Roman" panose="02020603050405020304"/>
                <a:cs typeface="Courier New" panose="02070309020205020404"/>
              </a:rPr>
              <a:t>3</a:t>
            </a:r>
            <a:r>
              <a:rPr lang="en-US" altLang="zh-CN" sz="2600" b="1" kern="100" dirty="0">
                <a:latin typeface="Times New Roman" panose="02020603050405020304"/>
                <a:cs typeface="Courier New" panose="02070309020205020404"/>
              </a:rPr>
              <a:t>COO)</a:t>
            </a:r>
            <a:r>
              <a:rPr lang="en-US" altLang="zh-CN" sz="2600" b="1" kern="100" baseline="-25000" dirty="0">
                <a:latin typeface="Times New Roman" panose="02020603050405020304"/>
                <a:cs typeface="Courier New" panose="02070309020205020404"/>
              </a:rPr>
              <a:t>2</a:t>
            </a:r>
            <a:r>
              <a:rPr lang="en-US" altLang="zh-CN" sz="2600" b="1" kern="100" dirty="0">
                <a:latin typeface="Times New Roman" panose="02020603050405020304"/>
                <a:cs typeface="Courier New" panose="02070309020205020404"/>
              </a:rPr>
              <a:t>Pb</a:t>
            </a:r>
            <a:r>
              <a:rPr lang="zh-CN" altLang="zh-CN" sz="2600" b="1" kern="100" dirty="0">
                <a:latin typeface="Times New Roman" panose="02020603050405020304"/>
                <a:cs typeface="Times New Roman" panose="02020603050405020304"/>
              </a:rPr>
              <a:t>＋</a:t>
            </a:r>
            <a:r>
              <a:rPr lang="en-US" altLang="zh-CN" sz="2600" b="1" kern="100" dirty="0">
                <a:latin typeface="Times New Roman" panose="02020603050405020304"/>
                <a:cs typeface="Courier New" panose="02070309020205020404"/>
              </a:rPr>
              <a:t>(NH</a:t>
            </a:r>
            <a:r>
              <a:rPr lang="en-US" altLang="zh-CN" sz="2600" b="1" kern="100" baseline="-25000" dirty="0">
                <a:latin typeface="Times New Roman" panose="02020603050405020304"/>
                <a:cs typeface="Courier New" panose="02070309020205020404"/>
              </a:rPr>
              <a:t>4</a:t>
            </a:r>
            <a:r>
              <a:rPr lang="en-US" altLang="zh-CN" sz="2600" b="1" kern="100" dirty="0">
                <a:latin typeface="Times New Roman" panose="02020603050405020304"/>
                <a:cs typeface="Courier New" panose="02070309020205020404"/>
              </a:rPr>
              <a:t>)</a:t>
            </a:r>
            <a:r>
              <a:rPr lang="en-US" altLang="zh-CN" sz="2600" b="1" kern="100" baseline="-25000" dirty="0">
                <a:latin typeface="Times New Roman" panose="02020603050405020304"/>
                <a:cs typeface="Courier New" panose="02070309020205020404"/>
              </a:rPr>
              <a:t>2</a:t>
            </a:r>
            <a:r>
              <a:rPr lang="en-US" altLang="zh-CN" sz="2600" b="1" kern="100" dirty="0">
                <a:latin typeface="Times New Roman" panose="02020603050405020304"/>
                <a:cs typeface="Courier New" panose="02070309020205020404"/>
              </a:rPr>
              <a:t>SO</a:t>
            </a:r>
            <a:r>
              <a:rPr lang="en-US" altLang="zh-CN" sz="2600" b="1" kern="100" baseline="-25000" dirty="0">
                <a:latin typeface="Times New Roman" panose="02020603050405020304"/>
                <a:cs typeface="Courier New" panose="02070309020205020404"/>
              </a:rPr>
              <a:t>4</a:t>
            </a:r>
            <a:r>
              <a:rPr lang="zh-CN" altLang="zh-CN" sz="2600" b="1" kern="100" dirty="0">
                <a:latin typeface="Times New Roman" panose="02020603050405020304"/>
                <a:cs typeface="Times New Roman" panose="02020603050405020304"/>
              </a:rPr>
              <a:t>，试对上述</a:t>
            </a:r>
            <a:r>
              <a:rPr lang="en-US" altLang="zh-CN" sz="2600" b="1" kern="100" dirty="0">
                <a:latin typeface="Times New Roman" panose="02020603050405020304"/>
                <a:cs typeface="Courier New" panose="02070309020205020404"/>
              </a:rPr>
              <a:t>PbSO</a:t>
            </a:r>
            <a:r>
              <a:rPr lang="en-US" altLang="zh-CN" sz="2600" b="1" kern="100" baseline="-25000" dirty="0">
                <a:latin typeface="Times New Roman" panose="02020603050405020304"/>
                <a:cs typeface="Courier New" panose="02070309020205020404"/>
              </a:rPr>
              <a:t>4</a:t>
            </a:r>
            <a:r>
              <a:rPr lang="zh-CN" altLang="zh-CN" sz="2600" b="1" kern="100" dirty="0">
                <a:latin typeface="Times New Roman" panose="02020603050405020304"/>
                <a:cs typeface="Times New Roman" panose="02020603050405020304"/>
              </a:rPr>
              <a:t>沉淀的溶解加以解释：</a:t>
            </a:r>
            <a:r>
              <a:rPr lang="en-US" altLang="zh-CN" sz="2600" b="1" kern="100" dirty="0">
                <a:latin typeface="Times New Roman" panose="02020603050405020304"/>
                <a:cs typeface="Courier New" panose="02070309020205020404"/>
              </a:rPr>
              <a:t>_________________________________________________________</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600" b="1" kern="100" dirty="0">
                <a:latin typeface="Times New Roman" panose="02020603050405020304"/>
                <a:cs typeface="Courier New" panose="02070309020205020404"/>
              </a:rPr>
              <a:t>___________________________________________________________________</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600" b="1" kern="100" dirty="0">
                <a:latin typeface="Times New Roman" panose="02020603050405020304"/>
                <a:cs typeface="Courier New" panose="02070309020205020404"/>
              </a:rPr>
              <a:t>___________________________________________________________________</a:t>
            </a:r>
            <a:r>
              <a:rPr lang="zh-CN" altLang="zh-CN" sz="2600" b="1" kern="100" dirty="0">
                <a:latin typeface="Times New Roman" panose="02020603050405020304"/>
                <a:cs typeface="Times New Roman" panose="02020603050405020304"/>
              </a:rPr>
              <a:t>。</a:t>
            </a:r>
            <a:endParaRPr lang="zh-CN" altLang="zh-CN" sz="1050" kern="100" dirty="0">
              <a:effectLst/>
              <a:latin typeface="宋体" panose="02010600030101010101" pitchFamily="2" charset="-122"/>
              <a:cs typeface="Courier New" panose="02070309020205020404"/>
            </a:endParaRPr>
          </a:p>
        </p:txBody>
      </p:sp>
      <p:pic>
        <p:nvPicPr>
          <p:cNvPr id="6146" name="Picture 2" descr="微思考1"/>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574" y="811660"/>
            <a:ext cx="1594321" cy="43481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r:id="rId2" p14:bwMode="auto">
            <p14:nvContentPartPr>
              <p14:cNvPr id="4" name="墨迹 3"/>
              <p14:cNvContentPartPr/>
              <p14:nvPr/>
            </p14:nvContentPartPr>
            <p14:xfrm>
              <a:off x="2979801" y="3575634"/>
              <a:ext cx="2285642" cy="924928"/>
            </p14:xfrm>
          </p:contentPart>
        </mc:Choice>
        <mc:Fallback xmlns="">
          <p:pic>
            <p:nvPicPr>
              <p:cNvPr id="4" name="墨迹 3"/>
            </p:nvPicPr>
            <p:blipFill>
              <a:blip r:embed="rId3"/>
            </p:blipFill>
            <p:spPr>
              <a:xfrm>
                <a:off x="2979801" y="3575634"/>
                <a:ext cx="2285642" cy="924928"/>
              </a:xfrm>
              <a:prstGeom prst="rect"/>
            </p:spPr>
          </p:pic>
        </mc:Fallback>
      </mc:AlternateContent>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60418" y="774876"/>
            <a:ext cx="11654075" cy="587316"/>
          </a:xfrm>
          <a:prstGeom prst="rect">
            <a:avLst/>
          </a:prstGeom>
        </p:spPr>
        <p:txBody>
          <a:bodyPr wrap="square" lIns="121898" tIns="60948" rIns="121898" bIns="60948">
            <a:spAutoFit/>
          </a:bodyPr>
          <a:lstStyle/>
          <a:p>
            <a:pPr algn="just" defTabSz="0">
              <a:lnSpc>
                <a:spcPct val="130000"/>
              </a:lnSpc>
              <a:spcAft>
                <a:spcPts val="0"/>
              </a:spcAft>
              <a:tabLst>
                <a:tab pos="2790825" algn="l"/>
              </a:tabLst>
            </a:pPr>
            <a:r>
              <a:rPr lang="en-US" altLang="zh-CN" sz="2600" b="1" kern="100">
                <a:latin typeface="Arial" panose="020B0604020202020204" pitchFamily="34" charset="0"/>
                <a:cs typeface="Courier New" panose="02070309020205020404"/>
              </a:rPr>
              <a:t>4</a:t>
            </a:r>
            <a:r>
              <a:rPr lang="en-US" altLang="zh-CN" sz="2600" kern="100">
                <a:latin typeface="Times New Roman" panose="02020603050405020304"/>
                <a:ea typeface="微软雅黑" panose="020B0503020204020204" charset="-122"/>
                <a:cs typeface="Courier New" panose="02070309020205020404"/>
              </a:rPr>
              <a:t>.</a:t>
            </a:r>
            <a:r>
              <a:rPr lang="zh-CN" altLang="zh-CN" sz="2600" b="1" kern="100" dirty="0">
                <a:latin typeface="Times New Roman" panose="02020603050405020304"/>
                <a:cs typeface="Times New Roman" panose="02020603050405020304"/>
              </a:rPr>
              <a:t>沉淀的转化</a:t>
            </a:r>
            <a:endParaRPr lang="zh-CN" altLang="zh-CN" sz="1050" kern="100" dirty="0">
              <a:effectLst/>
              <a:latin typeface="宋体" panose="02010600030101010101" pitchFamily="2" charset="-122"/>
              <a:cs typeface="Courier New" panose="02070309020205020404"/>
            </a:endParaRPr>
          </a:p>
        </p:txBody>
      </p:sp>
      <p:sp>
        <p:nvSpPr>
          <p:cNvPr id="3" name="矩形 2"/>
          <p:cNvSpPr/>
          <p:nvPr/>
        </p:nvSpPr>
        <p:spPr>
          <a:xfrm>
            <a:off x="503232" y="1312568"/>
            <a:ext cx="11397613" cy="4749353"/>
          </a:xfrm>
          <a:prstGeom prst="rect">
            <a:avLst/>
          </a:prstGeom>
        </p:spPr>
        <p:txBody>
          <a:bodyPr wrap="square" lIns="121898" tIns="60948" rIns="121898" bIns="60948">
            <a:spAutoFit/>
          </a:bodyPr>
          <a:lstStyle/>
          <a:p>
            <a:pPr algn="just" defTabSz="0">
              <a:lnSpc>
                <a:spcPct val="130000"/>
              </a:lnSpc>
              <a:spcAft>
                <a:spcPts val="0"/>
              </a:spcAft>
              <a:tabLst>
                <a:tab pos="2790825" algn="l"/>
              </a:tabLst>
            </a:pPr>
            <a:r>
              <a:rPr lang="en-US" altLang="zh-CN" sz="2600" kern="100" dirty="0">
                <a:latin typeface="Times New Roman" panose="02020603050405020304"/>
                <a:ea typeface="微软雅黑" panose="020B0503020204020204" charset="-122"/>
                <a:cs typeface="Courier New" panose="02070309020205020404"/>
              </a:rPr>
              <a:t>(1)</a:t>
            </a:r>
            <a:r>
              <a:rPr lang="zh-CN" altLang="zh-CN" sz="2600" kern="100" dirty="0">
                <a:latin typeface="Times New Roman" panose="02020603050405020304"/>
                <a:ea typeface="微软雅黑" panose="020B0503020204020204" charset="-122"/>
                <a:cs typeface="Times New Roman" panose="02020603050405020304"/>
              </a:rPr>
              <a:t>原理：由一种沉淀转化为另一种沉淀的过程，实质是沉淀溶解平衡的移动。</a:t>
            </a:r>
            <a:endParaRPr lang="zh-CN" altLang="zh-CN" sz="1050" kern="100" dirty="0">
              <a:latin typeface="宋体" panose="02010600030101010101" pitchFamily="2" charset="-122"/>
              <a:cs typeface="Courier New" panose="02070309020205020404"/>
            </a:endParaRPr>
          </a:p>
          <a:p>
            <a:pPr algn="just" defTabSz="0">
              <a:lnSpc>
                <a:spcPct val="130000"/>
              </a:lnSpc>
              <a:spcAft>
                <a:spcPts val="0"/>
              </a:spcAft>
              <a:tabLst>
                <a:tab pos="2790825" algn="l"/>
              </a:tabLst>
            </a:pPr>
            <a:r>
              <a:rPr lang="en-US" altLang="zh-CN" sz="2600" kern="100" dirty="0">
                <a:latin typeface="Times New Roman" panose="02020603050405020304"/>
                <a:ea typeface="微软雅黑" panose="020B0503020204020204" charset="-122"/>
                <a:cs typeface="Courier New" panose="02070309020205020404"/>
              </a:rPr>
              <a:t>(2)</a:t>
            </a:r>
            <a:r>
              <a:rPr lang="zh-CN" altLang="zh-CN" sz="2600" kern="100" dirty="0">
                <a:latin typeface="Times New Roman" panose="02020603050405020304"/>
                <a:ea typeface="微软雅黑" panose="020B0503020204020204" charset="-122"/>
                <a:cs typeface="Times New Roman" panose="02020603050405020304"/>
              </a:rPr>
              <a:t>沉淀转化规律</a:t>
            </a:r>
            <a:endParaRPr lang="zh-CN" altLang="zh-CN" sz="1050" kern="100" dirty="0">
              <a:latin typeface="宋体" panose="02010600030101010101" pitchFamily="2" charset="-122"/>
              <a:cs typeface="Courier New" panose="02070309020205020404"/>
            </a:endParaRPr>
          </a:p>
          <a:p>
            <a:pPr algn="just" defTabSz="0">
              <a:lnSpc>
                <a:spcPct val="130000"/>
              </a:lnSpc>
              <a:spcAft>
                <a:spcPts val="0"/>
              </a:spcAft>
              <a:tabLst>
                <a:tab pos="2790825" algn="l"/>
              </a:tabLst>
            </a:pPr>
            <a:r>
              <a:rPr lang="en-US" altLang="zh-CN" sz="2600" kern="100" dirty="0">
                <a:latin typeface="宋体" panose="02010600030101010101" pitchFamily="2" charset="-122"/>
                <a:ea typeface="微软雅黑" panose="020B0503020204020204" charset="-122"/>
                <a:cs typeface="Times New Roman" panose="02020603050405020304"/>
              </a:rPr>
              <a:t>①</a:t>
            </a:r>
            <a:r>
              <a:rPr lang="zh-CN" altLang="zh-CN" sz="2600" kern="100" dirty="0">
                <a:latin typeface="Times New Roman" panose="02020603050405020304"/>
                <a:ea typeface="微软雅黑" panose="020B0503020204020204" charset="-122"/>
                <a:cs typeface="Times New Roman" panose="02020603050405020304"/>
              </a:rPr>
              <a:t>一般来说，溶解度小的沉淀转化为溶解度更小的沉淀容易实现。</a:t>
            </a:r>
            <a:endParaRPr lang="zh-CN" altLang="zh-CN" sz="1050" kern="100" dirty="0">
              <a:latin typeface="宋体" panose="02010600030101010101" pitchFamily="2" charset="-122"/>
              <a:cs typeface="Courier New" panose="02070309020205020404"/>
            </a:endParaRPr>
          </a:p>
          <a:p>
            <a:pPr algn="just" defTabSz="0">
              <a:lnSpc>
                <a:spcPct val="130000"/>
              </a:lnSpc>
              <a:spcAft>
                <a:spcPts val="0"/>
              </a:spcAft>
              <a:tabLst>
                <a:tab pos="2790825" algn="l"/>
              </a:tabLst>
            </a:pPr>
            <a:r>
              <a:rPr lang="en-US" altLang="zh-CN" sz="2600" kern="100" dirty="0">
                <a:latin typeface="宋体" panose="02010600030101010101" pitchFamily="2" charset="-122"/>
                <a:ea typeface="微软雅黑" panose="020B0503020204020204" charset="-122"/>
                <a:cs typeface="Times New Roman" panose="02020603050405020304"/>
              </a:rPr>
              <a:t>②</a:t>
            </a:r>
            <a:r>
              <a:rPr lang="zh-CN" altLang="zh-CN" sz="2600" kern="100" dirty="0">
                <a:latin typeface="Times New Roman" panose="02020603050405020304"/>
                <a:ea typeface="微软雅黑" panose="020B0503020204020204" charset="-122"/>
                <a:cs typeface="Times New Roman" panose="02020603050405020304"/>
              </a:rPr>
              <a:t>一定条件下溶解能力小的沉淀也可以转化成溶解能力相对较大的沉淀。</a:t>
            </a:r>
            <a:endParaRPr lang="zh-CN" altLang="zh-CN" sz="1050" kern="100" dirty="0">
              <a:latin typeface="宋体" panose="02010600030101010101" pitchFamily="2" charset="-122"/>
              <a:cs typeface="Courier New" panose="02070309020205020404"/>
            </a:endParaRPr>
          </a:p>
          <a:p>
            <a:pPr algn="just" defTabSz="0">
              <a:lnSpc>
                <a:spcPct val="130000"/>
              </a:lnSpc>
              <a:spcAft>
                <a:spcPts val="0"/>
              </a:spcAft>
              <a:tabLst>
                <a:tab pos="2790825" algn="l"/>
              </a:tabLst>
            </a:pPr>
            <a:r>
              <a:rPr lang="en-US" altLang="zh-CN" sz="2600" kern="100" dirty="0">
                <a:latin typeface="Times New Roman" panose="02020603050405020304"/>
                <a:ea typeface="微软雅黑" panose="020B0503020204020204" charset="-122"/>
                <a:cs typeface="Courier New" panose="02070309020205020404"/>
              </a:rPr>
              <a:t>(3)</a:t>
            </a:r>
            <a:r>
              <a:rPr lang="zh-CN" altLang="zh-CN" sz="2600" kern="100" dirty="0">
                <a:latin typeface="Times New Roman" panose="02020603050405020304"/>
                <a:ea typeface="微软雅黑" panose="020B0503020204020204" charset="-122"/>
                <a:cs typeface="Times New Roman" panose="02020603050405020304"/>
              </a:rPr>
              <a:t>应用实例</a:t>
            </a:r>
            <a:endParaRPr lang="zh-CN" altLang="zh-CN" sz="1050" kern="100" dirty="0">
              <a:latin typeface="宋体" panose="02010600030101010101" pitchFamily="2" charset="-122"/>
              <a:cs typeface="Courier New" panose="02070309020205020404"/>
            </a:endParaRPr>
          </a:p>
          <a:p>
            <a:pPr algn="just" defTabSz="0">
              <a:lnSpc>
                <a:spcPct val="130000"/>
              </a:lnSpc>
              <a:spcAft>
                <a:spcPts val="0"/>
              </a:spcAft>
              <a:tabLst>
                <a:tab pos="2790825" algn="l"/>
              </a:tabLst>
            </a:pPr>
            <a:r>
              <a:rPr lang="en-US" altLang="zh-CN" sz="2600" kern="100" dirty="0">
                <a:latin typeface="宋体" panose="02010600030101010101" pitchFamily="2" charset="-122"/>
                <a:ea typeface="微软雅黑" panose="020B0503020204020204" charset="-122"/>
                <a:cs typeface="Times New Roman" panose="02020603050405020304"/>
              </a:rPr>
              <a:t>①</a:t>
            </a:r>
            <a:r>
              <a:rPr lang="zh-CN" altLang="zh-CN" sz="2600" kern="100" dirty="0">
                <a:latin typeface="Times New Roman" panose="02020603050405020304"/>
                <a:ea typeface="微软雅黑" panose="020B0503020204020204" charset="-122"/>
                <a:cs typeface="Times New Roman" panose="02020603050405020304"/>
              </a:rPr>
              <a:t>锅炉除垢：将</a:t>
            </a:r>
            <a:r>
              <a:rPr lang="en-US" altLang="zh-CN" sz="2600" kern="100" dirty="0">
                <a:latin typeface="Times New Roman" panose="02020603050405020304"/>
                <a:ea typeface="微软雅黑" panose="020B0503020204020204" charset="-122"/>
                <a:cs typeface="Courier New" panose="02070309020205020404"/>
              </a:rPr>
              <a:t>CaSO</a:t>
            </a:r>
            <a:r>
              <a:rPr lang="en-US" altLang="zh-CN" sz="2600" kern="100" baseline="-25000" dirty="0">
                <a:latin typeface="Times New Roman" panose="02020603050405020304"/>
                <a:ea typeface="微软雅黑" panose="020B0503020204020204" charset="-122"/>
                <a:cs typeface="Courier New" panose="02070309020205020404"/>
              </a:rPr>
              <a:t>4</a:t>
            </a:r>
            <a:r>
              <a:rPr lang="zh-CN" altLang="zh-CN" sz="2600" kern="100" dirty="0">
                <a:latin typeface="Times New Roman" panose="02020603050405020304"/>
                <a:ea typeface="微软雅黑" panose="020B0503020204020204" charset="-122"/>
                <a:cs typeface="Times New Roman" panose="02020603050405020304"/>
              </a:rPr>
              <a:t>转化为</a:t>
            </a:r>
            <a:r>
              <a:rPr lang="en-US" altLang="zh-CN" sz="2600" kern="100" dirty="0">
                <a:latin typeface="Times New Roman" panose="02020603050405020304"/>
                <a:ea typeface="微软雅黑" panose="020B0503020204020204" charset="-122"/>
                <a:cs typeface="Courier New" panose="02070309020205020404"/>
              </a:rPr>
              <a:t>CaCO</a:t>
            </a:r>
            <a:r>
              <a:rPr lang="en-US" altLang="zh-CN" sz="2600" kern="100" baseline="-25000" dirty="0">
                <a:latin typeface="Times New Roman" panose="02020603050405020304"/>
                <a:ea typeface="微软雅黑" panose="020B0503020204020204" charset="-122"/>
                <a:cs typeface="Courier New" panose="02070309020205020404"/>
              </a:rPr>
              <a:t>3</a:t>
            </a:r>
            <a:r>
              <a:rPr lang="zh-CN" altLang="zh-CN" sz="2600" kern="100" dirty="0">
                <a:latin typeface="Times New Roman" panose="02020603050405020304"/>
                <a:ea typeface="微软雅黑" panose="020B0503020204020204" charset="-122"/>
                <a:cs typeface="Times New Roman" panose="02020603050405020304"/>
              </a:rPr>
              <a:t>，离子方程式为</a:t>
            </a:r>
            <a:endParaRPr lang="en-US" altLang="zh-CN" sz="2600" kern="100" dirty="0">
              <a:latin typeface="Times New Roman" panose="02020603050405020304"/>
              <a:ea typeface="微软雅黑" panose="020B0503020204020204" charset="-122"/>
              <a:cs typeface="Times New Roman" panose="02020603050405020304"/>
            </a:endParaRPr>
          </a:p>
          <a:p>
            <a:pPr algn="just" defTabSz="0">
              <a:lnSpc>
                <a:spcPct val="130000"/>
              </a:lnSpc>
              <a:spcAft>
                <a:spcPts val="0"/>
              </a:spcAft>
              <a:tabLst>
                <a:tab pos="2790825" algn="l"/>
              </a:tabLst>
            </a:pPr>
            <a:r>
              <a:rPr lang="en-US" altLang="zh-CN" sz="2600" kern="100" dirty="0">
                <a:latin typeface="Times New Roman" panose="02020603050405020304"/>
                <a:ea typeface="微软雅黑" panose="020B0503020204020204" charset="-122"/>
                <a:cs typeface="Courier New" panose="02070309020205020404"/>
              </a:rPr>
              <a:t>__________________________________________________________</a:t>
            </a:r>
            <a:r>
              <a:rPr lang="zh-CN" altLang="zh-CN" sz="2600" kern="100" dirty="0">
                <a:latin typeface="Times New Roman" panose="02020603050405020304"/>
                <a:ea typeface="微软雅黑" panose="020B050302020402020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defTabSz="0">
              <a:lnSpc>
                <a:spcPct val="130000"/>
              </a:lnSpc>
              <a:spcAft>
                <a:spcPts val="0"/>
              </a:spcAft>
              <a:tabLst>
                <a:tab pos="2790825" algn="l"/>
              </a:tabLst>
            </a:pPr>
            <a:r>
              <a:rPr lang="en-US" altLang="zh-CN" sz="2600" kern="100" dirty="0">
                <a:latin typeface="宋体" panose="02010600030101010101" pitchFamily="2" charset="-122"/>
                <a:ea typeface="微软雅黑" panose="020B0503020204020204" charset="-122"/>
                <a:cs typeface="Times New Roman" panose="02020603050405020304"/>
              </a:rPr>
              <a:t>②</a:t>
            </a:r>
            <a:r>
              <a:rPr lang="zh-CN" altLang="zh-CN" sz="2600" kern="100" dirty="0">
                <a:latin typeface="Times New Roman" panose="02020603050405020304"/>
                <a:ea typeface="微软雅黑" panose="020B0503020204020204" charset="-122"/>
                <a:cs typeface="Times New Roman" panose="02020603050405020304"/>
              </a:rPr>
              <a:t>矿物转化：</a:t>
            </a:r>
            <a:r>
              <a:rPr lang="en-US" altLang="zh-CN" sz="2600" kern="100" dirty="0">
                <a:latin typeface="Times New Roman" panose="02020603050405020304"/>
                <a:ea typeface="微软雅黑" panose="020B0503020204020204" charset="-122"/>
                <a:cs typeface="Courier New" panose="02070309020205020404"/>
              </a:rPr>
              <a:t>CuSO</a:t>
            </a:r>
            <a:r>
              <a:rPr lang="en-US" altLang="zh-CN" sz="2600" kern="100" baseline="-25000" dirty="0">
                <a:latin typeface="Times New Roman" panose="02020603050405020304"/>
                <a:ea typeface="微软雅黑" panose="020B0503020204020204" charset="-122"/>
                <a:cs typeface="Courier New" panose="02070309020205020404"/>
              </a:rPr>
              <a:t>4</a:t>
            </a:r>
            <a:r>
              <a:rPr lang="zh-CN" altLang="zh-CN" sz="2600" kern="100" dirty="0">
                <a:latin typeface="Times New Roman" panose="02020603050405020304"/>
                <a:ea typeface="微软雅黑" panose="020B0503020204020204" charset="-122"/>
                <a:cs typeface="Times New Roman" panose="02020603050405020304"/>
              </a:rPr>
              <a:t>溶液遇</a:t>
            </a:r>
            <a:r>
              <a:rPr lang="en-US" altLang="zh-CN" sz="2600" kern="100" dirty="0" err="1">
                <a:latin typeface="Times New Roman" panose="02020603050405020304"/>
                <a:ea typeface="微软雅黑" panose="020B0503020204020204" charset="-122"/>
                <a:cs typeface="Courier New" panose="02070309020205020404"/>
              </a:rPr>
              <a:t>ZnS</a:t>
            </a:r>
            <a:r>
              <a:rPr lang="zh-CN" altLang="zh-CN" sz="2600" kern="100" dirty="0">
                <a:latin typeface="Times New Roman" panose="02020603050405020304"/>
                <a:ea typeface="微软雅黑" panose="020B0503020204020204" charset="-122"/>
                <a:cs typeface="Times New Roman" panose="02020603050405020304"/>
              </a:rPr>
              <a:t>转化为</a:t>
            </a:r>
            <a:r>
              <a:rPr lang="en-US" altLang="zh-CN" sz="2600" kern="100" dirty="0" err="1">
                <a:latin typeface="Times New Roman" panose="02020603050405020304"/>
                <a:ea typeface="微软雅黑" panose="020B0503020204020204" charset="-122"/>
                <a:cs typeface="Courier New" panose="02070309020205020404"/>
              </a:rPr>
              <a:t>CuS</a:t>
            </a:r>
            <a:r>
              <a:rPr lang="zh-CN" altLang="zh-CN" sz="2600" kern="100" dirty="0">
                <a:latin typeface="Times New Roman" panose="02020603050405020304"/>
                <a:ea typeface="微软雅黑" panose="020B0503020204020204" charset="-122"/>
                <a:cs typeface="Times New Roman" panose="02020603050405020304"/>
              </a:rPr>
              <a:t>，离子方程式为</a:t>
            </a:r>
            <a:endParaRPr lang="en-US" altLang="zh-CN" sz="2600" kern="100" dirty="0">
              <a:latin typeface="Times New Roman" panose="02020603050405020304"/>
              <a:ea typeface="微软雅黑" panose="020B0503020204020204" charset="-122"/>
              <a:cs typeface="Times New Roman" panose="02020603050405020304"/>
            </a:endParaRPr>
          </a:p>
          <a:p>
            <a:pPr algn="just" defTabSz="0">
              <a:lnSpc>
                <a:spcPct val="130000"/>
              </a:lnSpc>
              <a:spcAft>
                <a:spcPts val="0"/>
              </a:spcAft>
              <a:tabLst>
                <a:tab pos="2790825" algn="l"/>
              </a:tabLst>
            </a:pPr>
            <a:r>
              <a:rPr lang="en-US" altLang="zh-CN" sz="2600" kern="100" dirty="0">
                <a:latin typeface="Times New Roman" panose="02020603050405020304"/>
                <a:ea typeface="微软雅黑" panose="020B0503020204020204" charset="-122"/>
                <a:cs typeface="Courier New" panose="02070309020205020404"/>
              </a:rPr>
              <a:t>__________________________________________________________</a:t>
            </a:r>
            <a:r>
              <a:rPr lang="zh-CN" altLang="zh-CN" sz="2600" kern="100" dirty="0">
                <a:latin typeface="Times New Roman" panose="02020603050405020304"/>
                <a:ea typeface="微软雅黑" panose="020B0503020204020204" charset="-122"/>
                <a:cs typeface="Times New Roman" panose="02020603050405020304"/>
              </a:rPr>
              <a:t>。</a:t>
            </a:r>
            <a:endParaRPr lang="zh-CN" altLang="zh-CN" sz="1050" kern="100" dirty="0">
              <a:effectLst/>
              <a:latin typeface="宋体" panose="02010600030101010101" pitchFamily="2" charset="-122"/>
              <a:cs typeface="Courier New" panose="02070309020205020404"/>
            </a:endParaRPr>
          </a:p>
        </p:txBody>
      </p:sp>
      <mc:AlternateContent xmlns:mc="http://schemas.openxmlformats.org/markup-compatibility/2006" xmlns:p14="http://schemas.microsoft.com/office/powerpoint/2010/main">
        <mc:Choice Requires="p14">
          <p:contentPart r:id="rId1" p14:bwMode="auto">
            <p14:nvContentPartPr>
              <p14:cNvPr id="5" name="墨迹 4"/>
              <p14:cNvContentPartPr/>
              <p14:nvPr/>
            </p14:nvContentPartPr>
            <p14:xfrm>
              <a:off x="8781383" y="2284120"/>
              <a:ext cx="28218" cy="22559"/>
            </p14:xfrm>
          </p:contentPart>
        </mc:Choice>
        <mc:Fallback xmlns="">
          <p:pic>
            <p:nvPicPr>
              <p:cNvPr id="5" name="墨迹 4"/>
            </p:nvPicPr>
            <p:blipFill>
              <a:blip r:embed="rId2"/>
            </p:blipFill>
            <p:spPr>
              <a:xfrm>
                <a:off x="8781383" y="2284120"/>
                <a:ext cx="28218" cy="22559"/>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7" name="墨迹 6"/>
              <p14:cNvContentPartPr/>
              <p14:nvPr/>
            </p14:nvContentPartPr>
            <p14:xfrm>
              <a:off x="2889503" y="4373666"/>
              <a:ext cx="2889504" cy="81778"/>
            </p14:xfrm>
          </p:contentPart>
        </mc:Choice>
        <mc:Fallback xmlns="">
          <p:pic>
            <p:nvPicPr>
              <p:cNvPr id="7" name="墨迹 6"/>
            </p:nvPicPr>
            <p:blipFill>
              <a:blip r:embed="rId4"/>
            </p:blipFill>
            <p:spPr>
              <a:xfrm>
                <a:off x="2889503" y="4373666"/>
                <a:ext cx="2889504" cy="81778"/>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墨迹 7"/>
              <p14:cNvContentPartPr/>
              <p14:nvPr/>
            </p14:nvContentPartPr>
            <p14:xfrm>
              <a:off x="2934652" y="3412080"/>
              <a:ext cx="3532870" cy="112796"/>
            </p14:xfrm>
          </p:contentPart>
        </mc:Choice>
        <mc:Fallback xmlns="">
          <p:pic>
            <p:nvPicPr>
              <p:cNvPr id="8" name="墨迹 7"/>
            </p:nvPicPr>
            <p:blipFill>
              <a:blip r:embed="rId6"/>
            </p:blipFill>
            <p:spPr>
              <a:xfrm>
                <a:off x="2934652" y="3412080"/>
                <a:ext cx="3532870" cy="112796"/>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4" name="墨迹 13"/>
              <p14:cNvContentPartPr/>
              <p14:nvPr/>
            </p14:nvContentPartPr>
            <p14:xfrm>
              <a:off x="8070294" y="3564355"/>
              <a:ext cx="33861" cy="293270"/>
            </p14:xfrm>
          </p:contentPart>
        </mc:Choice>
        <mc:Fallback xmlns="">
          <p:pic>
            <p:nvPicPr>
              <p:cNvPr id="14" name="墨迹 13"/>
            </p:nvPicPr>
            <p:blipFill>
              <a:blip r:embed="rId8"/>
            </p:blipFill>
            <p:spPr>
              <a:xfrm>
                <a:off x="8070294" y="3564355"/>
                <a:ext cx="33861" cy="29327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5" name="墨迹 14"/>
              <p14:cNvContentPartPr/>
              <p14:nvPr/>
            </p14:nvContentPartPr>
            <p14:xfrm>
              <a:off x="8075938" y="3519236"/>
              <a:ext cx="19752" cy="11280"/>
            </p14:xfrm>
          </p:contentPart>
        </mc:Choice>
        <mc:Fallback xmlns="">
          <p:pic>
            <p:nvPicPr>
              <p:cNvPr id="15" name="墨迹 14"/>
            </p:nvPicPr>
            <p:blipFill>
              <a:blip r:embed="rId10"/>
            </p:blipFill>
            <p:spPr>
              <a:xfrm>
                <a:off x="8075938" y="3519236"/>
                <a:ext cx="19752" cy="11280"/>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6" name="墨迹 15"/>
              <p14:cNvContentPartPr/>
              <p14:nvPr/>
            </p14:nvContentPartPr>
            <p14:xfrm>
              <a:off x="8121086" y="3468478"/>
              <a:ext cx="146733" cy="360947"/>
            </p14:xfrm>
          </p:contentPart>
        </mc:Choice>
        <mc:Fallback xmlns="">
          <p:pic>
            <p:nvPicPr>
              <p:cNvPr id="16" name="墨迹 15"/>
            </p:nvPicPr>
            <p:blipFill>
              <a:blip r:embed="rId12"/>
            </p:blipFill>
            <p:spPr>
              <a:xfrm>
                <a:off x="8121086" y="3468478"/>
                <a:ext cx="146733" cy="360947"/>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7" name="墨迹 16"/>
              <p14:cNvContentPartPr/>
              <p14:nvPr/>
            </p14:nvContentPartPr>
            <p14:xfrm>
              <a:off x="8239601" y="3654592"/>
              <a:ext cx="160841" cy="174834"/>
            </p14:xfrm>
          </p:contentPart>
        </mc:Choice>
        <mc:Fallback xmlns="">
          <p:pic>
            <p:nvPicPr>
              <p:cNvPr id="17" name="墨迹 16"/>
            </p:nvPicPr>
            <p:blipFill>
              <a:blip r:embed="rId14"/>
            </p:blipFill>
            <p:spPr>
              <a:xfrm>
                <a:off x="8239601" y="3654592"/>
                <a:ext cx="160841" cy="174834"/>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8" name="墨迹 17"/>
              <p14:cNvContentPartPr/>
              <p14:nvPr/>
            </p14:nvContentPartPr>
            <p14:xfrm>
              <a:off x="8420195" y="3536156"/>
              <a:ext cx="101584" cy="298909"/>
            </p14:xfrm>
          </p:contentPart>
        </mc:Choice>
        <mc:Fallback xmlns="">
          <p:pic>
            <p:nvPicPr>
              <p:cNvPr id="18" name="墨迹 17"/>
            </p:nvPicPr>
            <p:blipFill>
              <a:blip r:embed="rId16"/>
            </p:blipFill>
            <p:spPr>
              <a:xfrm>
                <a:off x="8420195" y="3536156"/>
                <a:ext cx="101584" cy="298909"/>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9" name="墨迹 18"/>
              <p14:cNvContentPartPr/>
              <p14:nvPr/>
            </p14:nvContentPartPr>
            <p14:xfrm>
              <a:off x="8561284" y="3536156"/>
              <a:ext cx="107228" cy="265070"/>
            </p14:xfrm>
          </p:contentPart>
        </mc:Choice>
        <mc:Fallback xmlns="">
          <p:pic>
            <p:nvPicPr>
              <p:cNvPr id="19" name="墨迹 18"/>
            </p:nvPicPr>
            <p:blipFill>
              <a:blip r:embed="rId18"/>
            </p:blipFill>
            <p:spPr>
              <a:xfrm>
                <a:off x="8561284" y="3536156"/>
                <a:ext cx="107228" cy="265070"/>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0" name="墨迹 19"/>
              <p14:cNvContentPartPr/>
              <p14:nvPr/>
            </p14:nvContentPartPr>
            <p14:xfrm>
              <a:off x="8662868" y="3592554"/>
              <a:ext cx="138267" cy="186113"/>
            </p14:xfrm>
          </p:contentPart>
        </mc:Choice>
        <mc:Fallback xmlns="">
          <p:pic>
            <p:nvPicPr>
              <p:cNvPr id="20" name="墨迹 19"/>
            </p:nvPicPr>
            <p:blipFill>
              <a:blip r:embed="rId20"/>
            </p:blipFill>
            <p:spPr>
              <a:xfrm>
                <a:off x="8662868" y="3592554"/>
                <a:ext cx="138267" cy="186113"/>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1" name="墨迹 20"/>
              <p14:cNvContentPartPr/>
              <p14:nvPr/>
            </p14:nvContentPartPr>
            <p14:xfrm>
              <a:off x="8739056" y="3615113"/>
              <a:ext cx="25396" cy="372227"/>
            </p14:xfrm>
          </p:contentPart>
        </mc:Choice>
        <mc:Fallback xmlns="">
          <p:pic>
            <p:nvPicPr>
              <p:cNvPr id="21" name="墨迹 20"/>
            </p:nvPicPr>
            <p:blipFill>
              <a:blip r:embed="rId22"/>
            </p:blipFill>
            <p:spPr>
              <a:xfrm>
                <a:off x="8739056" y="3615113"/>
                <a:ext cx="25396" cy="372227"/>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2" name="墨迹 21"/>
              <p14:cNvContentPartPr/>
              <p14:nvPr/>
            </p14:nvContentPartPr>
            <p14:xfrm>
              <a:off x="9108709" y="3609473"/>
              <a:ext cx="36683" cy="16919"/>
            </p14:xfrm>
          </p:contentPart>
        </mc:Choice>
        <mc:Fallback xmlns="">
          <p:pic>
            <p:nvPicPr>
              <p:cNvPr id="22" name="墨迹 21"/>
            </p:nvPicPr>
            <p:blipFill>
              <a:blip r:embed="rId24"/>
            </p:blipFill>
            <p:spPr>
              <a:xfrm>
                <a:off x="9108709" y="3609473"/>
                <a:ext cx="36683" cy="16919"/>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3" name="墨迹 22"/>
              <p14:cNvContentPartPr/>
              <p14:nvPr/>
            </p14:nvContentPartPr>
            <p14:xfrm>
              <a:off x="9069205" y="3632032"/>
              <a:ext cx="248316" cy="28199"/>
            </p14:xfrm>
          </p:contentPart>
        </mc:Choice>
        <mc:Fallback xmlns="">
          <p:pic>
            <p:nvPicPr>
              <p:cNvPr id="23" name="墨迹 22"/>
            </p:nvPicPr>
            <p:blipFill>
              <a:blip r:embed="rId26"/>
            </p:blipFill>
            <p:spPr>
              <a:xfrm>
                <a:off x="9069205" y="3632032"/>
                <a:ext cx="248316" cy="28199"/>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24" name="墨迹 23"/>
              <p14:cNvContentPartPr/>
              <p14:nvPr/>
            </p14:nvContentPartPr>
            <p14:xfrm>
              <a:off x="9199006" y="3524876"/>
              <a:ext cx="28218" cy="329929"/>
            </p14:xfrm>
          </p:contentPart>
        </mc:Choice>
        <mc:Fallback xmlns="">
          <p:pic>
            <p:nvPicPr>
              <p:cNvPr id="24" name="墨迹 23"/>
            </p:nvPicPr>
            <p:blipFill>
              <a:blip r:embed="rId28"/>
            </p:blipFill>
            <p:spPr>
              <a:xfrm>
                <a:off x="9199006" y="3524876"/>
                <a:ext cx="28218" cy="329929"/>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25" name="墨迹 24"/>
              <p14:cNvContentPartPr/>
              <p14:nvPr/>
            </p14:nvContentPartPr>
            <p14:xfrm>
              <a:off x="9413462" y="3547435"/>
              <a:ext cx="73366" cy="180474"/>
            </p14:xfrm>
          </p:contentPart>
        </mc:Choice>
        <mc:Fallback xmlns="">
          <p:pic>
            <p:nvPicPr>
              <p:cNvPr id="25" name="墨迹 24"/>
            </p:nvPicPr>
            <p:blipFill>
              <a:blip r:embed="rId30"/>
            </p:blipFill>
            <p:spPr>
              <a:xfrm>
                <a:off x="9413462" y="3547435"/>
                <a:ext cx="73366" cy="180474"/>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26" name="墨迹 25"/>
              <p14:cNvContentPartPr/>
              <p14:nvPr/>
            </p14:nvContentPartPr>
            <p14:xfrm>
              <a:off x="9475541" y="3507957"/>
              <a:ext cx="146733" cy="231232"/>
            </p14:xfrm>
          </p:contentPart>
        </mc:Choice>
        <mc:Fallback xmlns="">
          <p:pic>
            <p:nvPicPr>
              <p:cNvPr id="26" name="墨迹 25"/>
            </p:nvPicPr>
            <p:blipFill>
              <a:blip r:embed="rId32"/>
            </p:blipFill>
            <p:spPr>
              <a:xfrm>
                <a:off x="9475541" y="3507957"/>
                <a:ext cx="146733" cy="231232"/>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27" name="墨迹 26"/>
              <p14:cNvContentPartPr/>
              <p14:nvPr/>
            </p14:nvContentPartPr>
            <p14:xfrm>
              <a:off x="9605343" y="3586914"/>
              <a:ext cx="121337" cy="124075"/>
            </p14:xfrm>
          </p:contentPart>
        </mc:Choice>
        <mc:Fallback xmlns="">
          <p:pic>
            <p:nvPicPr>
              <p:cNvPr id="27" name="墨迹 26"/>
            </p:nvPicPr>
            <p:blipFill>
              <a:blip r:embed="rId34"/>
            </p:blipFill>
            <p:spPr>
              <a:xfrm>
                <a:off x="9605343" y="3586914"/>
                <a:ext cx="121337" cy="124075"/>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8" name="墨迹 27"/>
              <p14:cNvContentPartPr/>
              <p14:nvPr/>
            </p14:nvContentPartPr>
            <p14:xfrm>
              <a:off x="9780293" y="3547435"/>
              <a:ext cx="395049" cy="383507"/>
            </p14:xfrm>
          </p:contentPart>
        </mc:Choice>
        <mc:Fallback xmlns="">
          <p:pic>
            <p:nvPicPr>
              <p:cNvPr id="28" name="墨迹 27"/>
            </p:nvPicPr>
            <p:blipFill>
              <a:blip r:embed="rId36"/>
            </p:blipFill>
            <p:spPr>
              <a:xfrm>
                <a:off x="9780293" y="3547435"/>
                <a:ext cx="395049" cy="383507"/>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9" name="墨迹 28"/>
              <p14:cNvContentPartPr/>
              <p14:nvPr/>
            </p14:nvContentPartPr>
            <p14:xfrm>
              <a:off x="10265640" y="3603833"/>
              <a:ext cx="369653" cy="22560"/>
            </p14:xfrm>
          </p:contentPart>
        </mc:Choice>
        <mc:Fallback xmlns="">
          <p:pic>
            <p:nvPicPr>
              <p:cNvPr id="29" name="墨迹 28"/>
            </p:nvPicPr>
            <p:blipFill>
              <a:blip r:embed="rId38"/>
            </p:blipFill>
            <p:spPr>
              <a:xfrm>
                <a:off x="10265640" y="3603833"/>
                <a:ext cx="369653" cy="22560"/>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30" name="墨迹 29"/>
              <p14:cNvContentPartPr/>
              <p14:nvPr/>
            </p14:nvContentPartPr>
            <p14:xfrm>
              <a:off x="10522422" y="3519236"/>
              <a:ext cx="194703" cy="296090"/>
            </p14:xfrm>
          </p:contentPart>
        </mc:Choice>
        <mc:Fallback xmlns="">
          <p:pic>
            <p:nvPicPr>
              <p:cNvPr id="30" name="墨迹 29"/>
            </p:nvPicPr>
            <p:blipFill>
              <a:blip r:embed="rId40"/>
            </p:blipFill>
            <p:spPr>
              <a:xfrm>
                <a:off x="10522422" y="3519236"/>
                <a:ext cx="194703" cy="296090"/>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31" name="墨迹 30"/>
              <p14:cNvContentPartPr/>
              <p14:nvPr/>
            </p14:nvContentPartPr>
            <p14:xfrm>
              <a:off x="10841283" y="3423360"/>
              <a:ext cx="39505" cy="225592"/>
            </p14:xfrm>
          </p:contentPart>
        </mc:Choice>
        <mc:Fallback xmlns="">
          <p:pic>
            <p:nvPicPr>
              <p:cNvPr id="31" name="墨迹 30"/>
            </p:nvPicPr>
            <p:blipFill>
              <a:blip r:embed="rId42"/>
            </p:blipFill>
            <p:spPr>
              <a:xfrm>
                <a:off x="10841283" y="3423360"/>
                <a:ext cx="39505" cy="225592"/>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32" name="墨迹 31"/>
              <p14:cNvContentPartPr/>
              <p14:nvPr/>
            </p14:nvContentPartPr>
            <p14:xfrm>
              <a:off x="10858214" y="3338763"/>
              <a:ext cx="101584" cy="304549"/>
            </p14:xfrm>
          </p:contentPart>
        </mc:Choice>
        <mc:Fallback xmlns="">
          <p:pic>
            <p:nvPicPr>
              <p:cNvPr id="32" name="墨迹 31"/>
            </p:nvPicPr>
            <p:blipFill>
              <a:blip r:embed="rId44"/>
            </p:blipFill>
            <p:spPr>
              <a:xfrm>
                <a:off x="10858214" y="3338763"/>
                <a:ext cx="101584" cy="304549"/>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33" name="墨迹 32"/>
              <p14:cNvContentPartPr/>
              <p14:nvPr/>
            </p14:nvContentPartPr>
            <p14:xfrm>
              <a:off x="10937223" y="3412080"/>
              <a:ext cx="440198" cy="231232"/>
            </p14:xfrm>
          </p:contentPart>
        </mc:Choice>
        <mc:Fallback xmlns="">
          <p:pic>
            <p:nvPicPr>
              <p:cNvPr id="33" name="墨迹 32"/>
            </p:nvPicPr>
            <p:blipFill>
              <a:blip r:embed="rId46"/>
            </p:blipFill>
            <p:spPr>
              <a:xfrm>
                <a:off x="10937223" y="3412080"/>
                <a:ext cx="440198" cy="231232"/>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34" name="墨迹 33"/>
              <p14:cNvContentPartPr/>
              <p14:nvPr/>
            </p14:nvContentPartPr>
            <p14:xfrm>
              <a:off x="11326630" y="3541795"/>
              <a:ext cx="197524" cy="513222"/>
            </p14:xfrm>
          </p:contentPart>
        </mc:Choice>
        <mc:Fallback xmlns="">
          <p:pic>
            <p:nvPicPr>
              <p:cNvPr id="34" name="墨迹 33"/>
            </p:nvPicPr>
            <p:blipFill>
              <a:blip r:embed="rId48"/>
            </p:blipFill>
            <p:spPr>
              <a:xfrm>
                <a:off x="11326630" y="3541795"/>
                <a:ext cx="197524" cy="513222"/>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35" name="墨迹 34"/>
              <p14:cNvContentPartPr/>
              <p14:nvPr/>
            </p14:nvContentPartPr>
            <p14:xfrm>
              <a:off x="8561284" y="4399045"/>
              <a:ext cx="33862" cy="281991"/>
            </p14:xfrm>
          </p:contentPart>
        </mc:Choice>
        <mc:Fallback xmlns="">
          <p:pic>
            <p:nvPicPr>
              <p:cNvPr id="35" name="墨迹 34"/>
            </p:nvPicPr>
            <p:blipFill>
              <a:blip r:embed="rId50"/>
            </p:blipFill>
            <p:spPr>
              <a:xfrm>
                <a:off x="8561284" y="4399045"/>
                <a:ext cx="33862" cy="281991"/>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36" name="墨迹 35"/>
              <p14:cNvContentPartPr/>
              <p14:nvPr/>
            </p14:nvContentPartPr>
            <p14:xfrm>
              <a:off x="8578215" y="4303169"/>
              <a:ext cx="101583" cy="377867"/>
            </p14:xfrm>
          </p:contentPart>
        </mc:Choice>
        <mc:Fallback xmlns="">
          <p:pic>
            <p:nvPicPr>
              <p:cNvPr id="36" name="墨迹 35"/>
            </p:nvPicPr>
            <p:blipFill>
              <a:blip r:embed="rId52"/>
            </p:blipFill>
            <p:spPr>
              <a:xfrm>
                <a:off x="8578215" y="4303169"/>
                <a:ext cx="101583" cy="377867"/>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37" name="墨迹 36"/>
              <p14:cNvContentPartPr/>
              <p14:nvPr/>
            </p14:nvContentPartPr>
            <p14:xfrm>
              <a:off x="8708016" y="4511842"/>
              <a:ext cx="234208" cy="152274"/>
            </p14:xfrm>
          </p:contentPart>
        </mc:Choice>
        <mc:Fallback xmlns="">
          <p:pic>
            <p:nvPicPr>
              <p:cNvPr id="37" name="墨迹 36"/>
            </p:nvPicPr>
            <p:blipFill>
              <a:blip r:embed="rId54"/>
            </p:blipFill>
            <p:spPr>
              <a:xfrm>
                <a:off x="8708016" y="4511842"/>
                <a:ext cx="234208" cy="152274"/>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8" name="墨迹 37"/>
              <p14:cNvContentPartPr/>
              <p14:nvPr/>
            </p14:nvContentPartPr>
            <p14:xfrm>
              <a:off x="8950690" y="4359567"/>
              <a:ext cx="90297" cy="321469"/>
            </p14:xfrm>
          </p:contentPart>
        </mc:Choice>
        <mc:Fallback xmlns="">
          <p:pic>
            <p:nvPicPr>
              <p:cNvPr id="38" name="墨迹 37"/>
            </p:nvPicPr>
            <p:blipFill>
              <a:blip r:embed="rId56"/>
            </p:blipFill>
            <p:spPr>
              <a:xfrm>
                <a:off x="8950690" y="4359567"/>
                <a:ext cx="90297" cy="321469"/>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9" name="墨迹 38"/>
              <p14:cNvContentPartPr/>
              <p14:nvPr/>
            </p14:nvContentPartPr>
            <p14:xfrm>
              <a:off x="9097422" y="4365207"/>
              <a:ext cx="129802" cy="253791"/>
            </p14:xfrm>
          </p:contentPart>
        </mc:Choice>
        <mc:Fallback xmlns="">
          <p:pic>
            <p:nvPicPr>
              <p:cNvPr id="39" name="墨迹 38"/>
            </p:nvPicPr>
            <p:blipFill>
              <a:blip r:embed="rId58"/>
            </p:blipFill>
            <p:spPr>
              <a:xfrm>
                <a:off x="9097422" y="4365207"/>
                <a:ext cx="129802" cy="253791"/>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40" name="墨迹 39"/>
              <p14:cNvContentPartPr/>
              <p14:nvPr/>
            </p14:nvContentPartPr>
            <p14:xfrm>
              <a:off x="9210294" y="4444164"/>
              <a:ext cx="149554" cy="163554"/>
            </p14:xfrm>
          </p:contentPart>
        </mc:Choice>
        <mc:Fallback xmlns="">
          <p:pic>
            <p:nvPicPr>
              <p:cNvPr id="40" name="墨迹 39"/>
            </p:nvPicPr>
            <p:blipFill>
              <a:blip r:embed="rId60"/>
            </p:blipFill>
            <p:spPr>
              <a:xfrm>
                <a:off x="9210294" y="4444164"/>
                <a:ext cx="149554" cy="163554"/>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41" name="墨迹 40"/>
              <p14:cNvContentPartPr/>
              <p14:nvPr/>
            </p14:nvContentPartPr>
            <p14:xfrm>
              <a:off x="9306234" y="4489282"/>
              <a:ext cx="22574" cy="242512"/>
            </p14:xfrm>
          </p:contentPart>
        </mc:Choice>
        <mc:Fallback xmlns="">
          <p:pic>
            <p:nvPicPr>
              <p:cNvPr id="41" name="墨迹 40"/>
            </p:nvPicPr>
            <p:blipFill>
              <a:blip r:embed="rId62"/>
            </p:blipFill>
            <p:spPr>
              <a:xfrm>
                <a:off x="9306234" y="4489282"/>
                <a:ext cx="22574" cy="242512"/>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42" name="墨迹 41"/>
              <p14:cNvContentPartPr/>
              <p14:nvPr/>
            </p14:nvContentPartPr>
            <p14:xfrm>
              <a:off x="9757719" y="4455444"/>
              <a:ext cx="561535" cy="22559"/>
            </p14:xfrm>
          </p:contentPart>
        </mc:Choice>
        <mc:Fallback xmlns="">
          <p:pic>
            <p:nvPicPr>
              <p:cNvPr id="42" name="墨迹 41"/>
            </p:nvPicPr>
            <p:blipFill>
              <a:blip r:embed="rId64"/>
            </p:blipFill>
            <p:spPr>
              <a:xfrm>
                <a:off x="9757719" y="4455444"/>
                <a:ext cx="561535" cy="22559"/>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43" name="墨迹 42"/>
              <p14:cNvContentPartPr/>
              <p14:nvPr/>
            </p14:nvContentPartPr>
            <p14:xfrm>
              <a:off x="10220491" y="4348287"/>
              <a:ext cx="197524" cy="121256"/>
            </p14:xfrm>
          </p:contentPart>
        </mc:Choice>
        <mc:Fallback xmlns="">
          <p:pic>
            <p:nvPicPr>
              <p:cNvPr id="43" name="墨迹 42"/>
            </p:nvPicPr>
            <p:blipFill>
              <a:blip r:embed="rId66"/>
            </p:blipFill>
            <p:spPr>
              <a:xfrm>
                <a:off x="10220491" y="4348287"/>
                <a:ext cx="197524" cy="121256"/>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44" name="墨迹 43"/>
              <p14:cNvContentPartPr/>
              <p14:nvPr/>
            </p14:nvContentPartPr>
            <p14:xfrm>
              <a:off x="9814155" y="4517481"/>
              <a:ext cx="417623" cy="47939"/>
            </p14:xfrm>
          </p:contentPart>
        </mc:Choice>
        <mc:Fallback xmlns="">
          <p:pic>
            <p:nvPicPr>
              <p:cNvPr id="44" name="墨迹 43"/>
            </p:nvPicPr>
            <p:blipFill>
              <a:blip r:embed="rId68"/>
            </p:blipFill>
            <p:spPr>
              <a:xfrm>
                <a:off x="9814155" y="4517481"/>
                <a:ext cx="417623" cy="47939"/>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45" name="墨迹 44"/>
              <p14:cNvContentPartPr/>
              <p14:nvPr/>
            </p14:nvContentPartPr>
            <p14:xfrm>
              <a:off x="9859303" y="4568240"/>
              <a:ext cx="177773" cy="47938"/>
            </p14:xfrm>
          </p:contentPart>
        </mc:Choice>
        <mc:Fallback xmlns="">
          <p:pic>
            <p:nvPicPr>
              <p:cNvPr id="45" name="墨迹 44"/>
            </p:nvPicPr>
            <p:blipFill>
              <a:blip r:embed="rId70"/>
            </p:blipFill>
            <p:spPr>
              <a:xfrm>
                <a:off x="9859303" y="4568240"/>
                <a:ext cx="177773" cy="47938"/>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46" name="墨迹 45"/>
              <p14:cNvContentPartPr/>
              <p14:nvPr/>
            </p14:nvContentPartPr>
            <p14:xfrm>
              <a:off x="10581679" y="4274970"/>
              <a:ext cx="45148" cy="276350"/>
            </p14:xfrm>
          </p:contentPart>
        </mc:Choice>
        <mc:Fallback xmlns="">
          <p:pic>
            <p:nvPicPr>
              <p:cNvPr id="46" name="墨迹 45"/>
            </p:nvPicPr>
            <p:blipFill>
              <a:blip r:embed="rId72"/>
            </p:blipFill>
            <p:spPr>
              <a:xfrm>
                <a:off x="10581679" y="4274970"/>
                <a:ext cx="45148" cy="276350"/>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47" name="墨迹 46"/>
              <p14:cNvContentPartPr/>
              <p14:nvPr/>
            </p14:nvContentPartPr>
            <p14:xfrm>
              <a:off x="10615540" y="4212932"/>
              <a:ext cx="107228" cy="363767"/>
            </p14:xfrm>
          </p:contentPart>
        </mc:Choice>
        <mc:Fallback xmlns="">
          <p:pic>
            <p:nvPicPr>
              <p:cNvPr id="47" name="墨迹 46"/>
            </p:nvPicPr>
            <p:blipFill>
              <a:blip r:embed="rId74"/>
            </p:blipFill>
            <p:spPr>
              <a:xfrm>
                <a:off x="10615540" y="4212932"/>
                <a:ext cx="107228" cy="363767"/>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8" name="墨迹 47"/>
              <p14:cNvContentPartPr/>
              <p14:nvPr/>
            </p14:nvContentPartPr>
            <p14:xfrm>
              <a:off x="9785937" y="4133975"/>
              <a:ext cx="146733" cy="225592"/>
            </p14:xfrm>
          </p:contentPart>
        </mc:Choice>
        <mc:Fallback xmlns="">
          <p:pic>
            <p:nvPicPr>
              <p:cNvPr id="48" name="墨迹 47"/>
            </p:nvPicPr>
            <p:blipFill>
              <a:blip r:embed="rId76"/>
            </p:blipFill>
            <p:spPr>
              <a:xfrm>
                <a:off x="9785937" y="4133975"/>
                <a:ext cx="146733" cy="225592"/>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9" name="墨迹 48"/>
              <p14:cNvContentPartPr/>
              <p14:nvPr/>
            </p14:nvContentPartPr>
            <p14:xfrm>
              <a:off x="9921382" y="4212932"/>
              <a:ext cx="149554" cy="101517"/>
            </p14:xfrm>
          </p:contentPart>
        </mc:Choice>
        <mc:Fallback xmlns="">
          <p:pic>
            <p:nvPicPr>
              <p:cNvPr id="49" name="墨迹 48"/>
            </p:nvPicPr>
            <p:blipFill>
              <a:blip r:embed="rId78"/>
            </p:blipFill>
            <p:spPr>
              <a:xfrm>
                <a:off x="9921382" y="4212932"/>
                <a:ext cx="149554" cy="101517"/>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50" name="墨迹 49"/>
              <p14:cNvContentPartPr/>
              <p14:nvPr/>
            </p14:nvContentPartPr>
            <p14:xfrm>
              <a:off x="10113264" y="4173454"/>
              <a:ext cx="163663" cy="327108"/>
            </p14:xfrm>
          </p:contentPart>
        </mc:Choice>
        <mc:Fallback xmlns="">
          <p:pic>
            <p:nvPicPr>
              <p:cNvPr id="50" name="墨迹 49"/>
            </p:nvPicPr>
            <p:blipFill>
              <a:blip r:embed="rId80"/>
            </p:blipFill>
            <p:spPr>
              <a:xfrm>
                <a:off x="10113264" y="4173454"/>
                <a:ext cx="163663" cy="327108"/>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51" name="墨迹 50"/>
              <p14:cNvContentPartPr/>
              <p14:nvPr/>
            </p14:nvContentPartPr>
            <p14:xfrm>
              <a:off x="10722768" y="4415965"/>
              <a:ext cx="259604" cy="101517"/>
            </p14:xfrm>
          </p:contentPart>
        </mc:Choice>
        <mc:Fallback xmlns="">
          <p:pic>
            <p:nvPicPr>
              <p:cNvPr id="51" name="墨迹 50"/>
            </p:nvPicPr>
            <p:blipFill>
              <a:blip r:embed="rId82"/>
            </p:blipFill>
            <p:spPr>
              <a:xfrm>
                <a:off x="10722768" y="4415965"/>
                <a:ext cx="259604" cy="101517"/>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52" name="墨迹 51"/>
              <p14:cNvContentPartPr/>
              <p14:nvPr/>
            </p14:nvContentPartPr>
            <p14:xfrm>
              <a:off x="10954154" y="4314448"/>
              <a:ext cx="225742" cy="417346"/>
            </p14:xfrm>
          </p:contentPart>
        </mc:Choice>
        <mc:Fallback xmlns="">
          <p:pic>
            <p:nvPicPr>
              <p:cNvPr id="52" name="墨迹 51"/>
            </p:nvPicPr>
            <p:blipFill>
              <a:blip r:embed="rId84"/>
            </p:blipFill>
            <p:spPr>
              <a:xfrm>
                <a:off x="10954154" y="4314448"/>
                <a:ext cx="225742" cy="417346"/>
              </a:xfrm>
              <a:prstGeom prst="rect"/>
            </p:spPr>
          </p:pic>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60418" y="1399897"/>
            <a:ext cx="11654075" cy="3724072"/>
          </a:xfrm>
          <a:prstGeom prst="rect">
            <a:avLst/>
          </a:prstGeom>
        </p:spPr>
        <p:txBody>
          <a:bodyPr wrap="square" lIns="121898" tIns="60948" rIns="121898" bIns="60948">
            <a:spAutoFit/>
          </a:bodyPr>
          <a:lstStyle/>
          <a:p>
            <a:pPr algn="just" defTabSz="0">
              <a:lnSpc>
                <a:spcPct val="150000"/>
              </a:lnSpc>
              <a:spcAft>
                <a:spcPts val="0"/>
              </a:spcAft>
              <a:tabLst>
                <a:tab pos="2790825" algn="l"/>
              </a:tabLst>
            </a:pPr>
            <a:r>
              <a:rPr lang="zh-CN" altLang="zh-CN" sz="2600" b="1" kern="100" dirty="0">
                <a:latin typeface="Times New Roman" panose="02020603050405020304"/>
                <a:cs typeface="Times New Roman" panose="02020603050405020304"/>
              </a:rPr>
              <a:t>下列化学原理的应用，主要用沉淀溶解平衡原理来解释的是</a:t>
            </a:r>
            <a:r>
              <a:rPr lang="en-US" altLang="zh-CN" sz="2600" b="1" kern="100" dirty="0">
                <a:latin typeface="Times New Roman" panose="02020603050405020304"/>
                <a:cs typeface="Courier New" panose="02070309020205020404"/>
              </a:rPr>
              <a:t>______________</a:t>
            </a:r>
            <a:r>
              <a:rPr lang="zh-CN" altLang="zh-CN" sz="2600" b="1" kern="100" dirty="0">
                <a:latin typeface="Times New Roman" panose="02020603050405020304"/>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790825" algn="l"/>
              </a:tabLst>
            </a:pPr>
            <a:r>
              <a:rPr lang="en-US" altLang="zh-CN" sz="2600" b="1" kern="100" dirty="0">
                <a:latin typeface="宋体" panose="02010600030101010101" pitchFamily="2" charset="-122"/>
                <a:cs typeface="Times New Roman" panose="02020603050405020304"/>
              </a:rPr>
              <a:t>①</a:t>
            </a:r>
            <a:r>
              <a:rPr lang="zh-CN" altLang="zh-CN" sz="2600" b="1" kern="100" dirty="0">
                <a:latin typeface="Times New Roman" panose="02020603050405020304"/>
                <a:cs typeface="Times New Roman" panose="02020603050405020304"/>
              </a:rPr>
              <a:t>热纯碱溶液去油污能力强</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790825" algn="l"/>
              </a:tabLst>
            </a:pPr>
            <a:r>
              <a:rPr lang="en-US" altLang="zh-CN" sz="2600" b="1" kern="100" dirty="0">
                <a:latin typeface="宋体" panose="02010600030101010101" pitchFamily="2" charset="-122"/>
                <a:cs typeface="Times New Roman" panose="02020603050405020304"/>
              </a:rPr>
              <a:t>②</a:t>
            </a:r>
            <a:r>
              <a:rPr lang="zh-CN" altLang="zh-CN" sz="2600" b="1" kern="100" dirty="0">
                <a:latin typeface="Times New Roman" panose="02020603050405020304"/>
                <a:cs typeface="Times New Roman" panose="02020603050405020304"/>
              </a:rPr>
              <a:t>误将钡盐</a:t>
            </a:r>
            <a:r>
              <a:rPr lang="en-US" altLang="zh-CN" sz="2600" b="1" kern="100" dirty="0">
                <a:latin typeface="Times New Roman" panose="02020603050405020304"/>
                <a:cs typeface="Courier New" panose="02070309020205020404"/>
              </a:rPr>
              <a:t>[BaCl</a:t>
            </a:r>
            <a:r>
              <a:rPr lang="en-US" altLang="zh-CN" sz="2600" b="1" kern="100" baseline="-25000" dirty="0">
                <a:latin typeface="Times New Roman" panose="02020603050405020304"/>
                <a:cs typeface="Courier New" panose="02070309020205020404"/>
              </a:rPr>
              <a:t>2</a:t>
            </a:r>
            <a:r>
              <a:rPr lang="zh-CN" altLang="zh-CN" sz="2600" b="1" kern="100" dirty="0">
                <a:latin typeface="Times New Roman" panose="02020603050405020304"/>
                <a:cs typeface="Times New Roman" panose="02020603050405020304"/>
              </a:rPr>
              <a:t>、</a:t>
            </a:r>
            <a:r>
              <a:rPr lang="en-US" altLang="zh-CN" sz="2600" b="1" kern="100" dirty="0">
                <a:latin typeface="Times New Roman" panose="02020603050405020304"/>
                <a:cs typeface="Courier New" panose="02070309020205020404"/>
              </a:rPr>
              <a:t>Ba(NO</a:t>
            </a:r>
            <a:r>
              <a:rPr lang="en-US" altLang="zh-CN" sz="2600" b="1" kern="100" baseline="-25000" dirty="0">
                <a:latin typeface="Times New Roman" panose="02020603050405020304"/>
                <a:cs typeface="Courier New" panose="02070309020205020404"/>
              </a:rPr>
              <a:t>3</a:t>
            </a:r>
            <a:r>
              <a:rPr lang="en-US" altLang="zh-CN" sz="2600" b="1" kern="100" dirty="0">
                <a:latin typeface="Times New Roman" panose="02020603050405020304"/>
                <a:cs typeface="Courier New" panose="02070309020205020404"/>
              </a:rPr>
              <a:t>)</a:t>
            </a:r>
            <a:r>
              <a:rPr lang="en-US" altLang="zh-CN" sz="2600" b="1" kern="100" baseline="-25000" dirty="0">
                <a:latin typeface="Times New Roman" panose="02020603050405020304"/>
                <a:cs typeface="Courier New" panose="02070309020205020404"/>
              </a:rPr>
              <a:t>2</a:t>
            </a:r>
            <a:r>
              <a:rPr lang="en-US" altLang="zh-CN" sz="2600" b="1" kern="100" dirty="0">
                <a:latin typeface="Times New Roman" panose="02020603050405020304"/>
                <a:cs typeface="Courier New" panose="02070309020205020404"/>
              </a:rPr>
              <a:t>]</a:t>
            </a:r>
            <a:r>
              <a:rPr lang="zh-CN" altLang="zh-CN" sz="2600" b="1" kern="100" dirty="0">
                <a:latin typeface="Times New Roman" panose="02020603050405020304"/>
                <a:cs typeface="Times New Roman" panose="02020603050405020304"/>
              </a:rPr>
              <a:t>当作食盐食用后，常用</a:t>
            </a:r>
            <a:r>
              <a:rPr lang="en-US" altLang="zh-CN" sz="2600" b="1" kern="100" dirty="0">
                <a:latin typeface="Times New Roman" panose="02020603050405020304"/>
                <a:cs typeface="Courier New" panose="02070309020205020404"/>
              </a:rPr>
              <a:t>0.5%</a:t>
            </a:r>
            <a:r>
              <a:rPr lang="zh-CN" altLang="zh-CN" sz="2600" b="1" kern="100" dirty="0">
                <a:latin typeface="Times New Roman" panose="02020603050405020304"/>
                <a:cs typeface="Times New Roman" panose="02020603050405020304"/>
              </a:rPr>
              <a:t>的</a:t>
            </a:r>
            <a:r>
              <a:rPr lang="en-US" altLang="zh-CN" sz="2600" b="1" kern="100" dirty="0">
                <a:latin typeface="Times New Roman" panose="02020603050405020304"/>
                <a:cs typeface="Courier New" panose="02070309020205020404"/>
              </a:rPr>
              <a:t>Na</a:t>
            </a:r>
            <a:r>
              <a:rPr lang="en-US" altLang="zh-CN" sz="2600" b="1" kern="100" baseline="-25000" dirty="0">
                <a:latin typeface="Times New Roman" panose="02020603050405020304"/>
                <a:cs typeface="Courier New" panose="02070309020205020404"/>
              </a:rPr>
              <a:t>2</a:t>
            </a:r>
            <a:r>
              <a:rPr lang="en-US" altLang="zh-CN" sz="2600" b="1" kern="100" dirty="0">
                <a:latin typeface="Times New Roman" panose="02020603050405020304"/>
                <a:cs typeface="Courier New" panose="02070309020205020404"/>
              </a:rPr>
              <a:t>SO</a:t>
            </a:r>
            <a:r>
              <a:rPr lang="en-US" altLang="zh-CN" sz="2600" b="1" kern="100" baseline="-25000" dirty="0">
                <a:latin typeface="Times New Roman" panose="02020603050405020304"/>
                <a:cs typeface="Courier New" panose="02070309020205020404"/>
              </a:rPr>
              <a:t>4</a:t>
            </a:r>
            <a:r>
              <a:rPr lang="zh-CN" altLang="zh-CN" sz="2600" b="1" kern="100" dirty="0">
                <a:latin typeface="Times New Roman" panose="02020603050405020304"/>
                <a:cs typeface="Times New Roman" panose="02020603050405020304"/>
              </a:rPr>
              <a:t>溶液解毒</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790825" algn="l"/>
              </a:tabLst>
            </a:pPr>
            <a:r>
              <a:rPr lang="en-US" altLang="zh-CN" sz="2600" b="1" kern="100" dirty="0">
                <a:latin typeface="宋体" panose="02010600030101010101" pitchFamily="2" charset="-122"/>
                <a:cs typeface="Times New Roman" panose="02020603050405020304"/>
              </a:rPr>
              <a:t>③</a:t>
            </a:r>
            <a:r>
              <a:rPr lang="zh-CN" altLang="zh-CN" sz="2600" b="1" kern="100" dirty="0">
                <a:latin typeface="Times New Roman" panose="02020603050405020304"/>
                <a:cs typeface="Times New Roman" panose="02020603050405020304"/>
              </a:rPr>
              <a:t>溶洞、珊瑚的形成</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790825" algn="l"/>
              </a:tabLst>
            </a:pPr>
            <a:r>
              <a:rPr lang="en-US" altLang="zh-CN" sz="2600" b="1" kern="100" dirty="0">
                <a:latin typeface="宋体" panose="02010600030101010101" pitchFamily="2" charset="-122"/>
                <a:cs typeface="Times New Roman" panose="02020603050405020304"/>
              </a:rPr>
              <a:t>④</a:t>
            </a:r>
            <a:r>
              <a:rPr lang="zh-CN" altLang="zh-CN" sz="2600" b="1" kern="100" dirty="0">
                <a:latin typeface="Times New Roman" panose="02020603050405020304"/>
                <a:cs typeface="Times New Roman" panose="02020603050405020304"/>
              </a:rPr>
              <a:t>碳酸钡不能作</a:t>
            </a:r>
            <a:r>
              <a:rPr lang="en-US" altLang="zh-CN" sz="2600" kern="100" dirty="0">
                <a:latin typeface="宋体" panose="02010600030101010101" pitchFamily="2" charset="-122"/>
                <a:ea typeface="微软雅黑" panose="020B0503020204020204" charset="-122"/>
                <a:cs typeface="Times New Roman" panose="02020603050405020304"/>
              </a:rPr>
              <a:t>“</a:t>
            </a:r>
            <a:r>
              <a:rPr lang="zh-CN" altLang="zh-CN" sz="2600" b="1" kern="100" dirty="0">
                <a:latin typeface="Times New Roman" panose="02020603050405020304"/>
                <a:cs typeface="Times New Roman" panose="02020603050405020304"/>
              </a:rPr>
              <a:t>钡餐</a:t>
            </a:r>
            <a:r>
              <a:rPr lang="en-US" altLang="zh-CN" sz="2600" kern="100" dirty="0">
                <a:latin typeface="宋体" panose="02010600030101010101" pitchFamily="2" charset="-122"/>
                <a:ea typeface="微软雅黑" panose="020B0503020204020204" charset="-122"/>
                <a:cs typeface="Times New Roman" panose="02020603050405020304"/>
              </a:rPr>
              <a:t>”</a:t>
            </a:r>
            <a:r>
              <a:rPr lang="zh-CN" altLang="zh-CN" sz="2600" b="1" kern="100" dirty="0">
                <a:latin typeface="Times New Roman" panose="02020603050405020304"/>
                <a:cs typeface="Times New Roman" panose="02020603050405020304"/>
              </a:rPr>
              <a:t>而硫酸钡则能</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790825" algn="l"/>
              </a:tabLst>
            </a:pPr>
            <a:r>
              <a:rPr lang="en-US" altLang="zh-CN" sz="2600" b="1" kern="100" dirty="0">
                <a:latin typeface="宋体" panose="02010600030101010101" pitchFamily="2" charset="-122"/>
                <a:cs typeface="Times New Roman" panose="02020603050405020304"/>
              </a:rPr>
              <a:t>⑤</a:t>
            </a:r>
            <a:r>
              <a:rPr lang="zh-CN" altLang="zh-CN" sz="2600" b="1" kern="100" dirty="0">
                <a:latin typeface="Times New Roman" panose="02020603050405020304"/>
                <a:cs typeface="Times New Roman" panose="02020603050405020304"/>
              </a:rPr>
              <a:t>泡沫灭火器灭火的原理</a:t>
            </a:r>
            <a:endParaRPr lang="zh-CN" altLang="en-US" sz="2600" kern="100" dirty="0">
              <a:latin typeface="微软雅黑" panose="020B0503020204020204" charset="-122"/>
              <a:ea typeface="微软雅黑" panose="020B0503020204020204" charset="-122"/>
              <a:cs typeface="Courier New" panose="02070309020205020404"/>
            </a:endParaRPr>
          </a:p>
        </p:txBody>
      </p:sp>
      <p:pic>
        <p:nvPicPr>
          <p:cNvPr id="7170" name="Picture 2" descr="微思考2"/>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8437" y="977962"/>
            <a:ext cx="1594321" cy="43481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9531304" y="1483871"/>
            <a:ext cx="1184940" cy="492443"/>
          </a:xfrm>
          <a:prstGeom prst="rect">
            <a:avLst/>
          </a:prstGeom>
        </p:spPr>
        <p:txBody>
          <a:bodyPr wrap="none">
            <a:spAutoFit/>
          </a:bodyPr>
          <a:lstStyle/>
          <a:p>
            <a:r>
              <a:rPr lang="en-US" altLang="zh-CN" sz="2600">
                <a:solidFill>
                  <a:srgbClr val="C00000"/>
                </a:solidFill>
                <a:latin typeface="宋体" panose="02010600030101010101" pitchFamily="2" charset="-122"/>
                <a:ea typeface="微软雅黑" panose="020B0503020204020204" charset="-122"/>
                <a:cs typeface="Times New Roman" panose="02020603050405020304"/>
              </a:rPr>
              <a:t>②③④</a:t>
            </a:r>
            <a:endParaRPr lang="zh-CN" altLang="en-US" sz="2600" dirty="0"/>
          </a:p>
        </p:txBody>
      </p:sp>
      <mc:AlternateContent xmlns:mc="http://schemas.openxmlformats.org/markup-compatibility/2006" xmlns:p14="http://schemas.microsoft.com/office/powerpoint/2010/main">
        <mc:Choice Requires="p14">
          <p:contentPart r:id="rId2" p14:bwMode="auto">
            <p14:nvContentPartPr>
              <p14:cNvPr id="3" name="墨迹 2"/>
              <p14:cNvContentPartPr/>
              <p14:nvPr/>
            </p14:nvContentPartPr>
            <p14:xfrm>
              <a:off x="733663" y="3756108"/>
              <a:ext cx="2751236" cy="124075"/>
            </p14:xfrm>
          </p:contentPart>
        </mc:Choice>
        <mc:Fallback xmlns="">
          <p:pic>
            <p:nvPicPr>
              <p:cNvPr id="3" name="墨迹 2"/>
            </p:nvPicPr>
            <p:blipFill>
              <a:blip r:embed="rId3"/>
            </p:blipFill>
            <p:spPr>
              <a:xfrm>
                <a:off x="733663" y="3756108"/>
                <a:ext cx="2751236" cy="124075"/>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4" name="墨迹 3"/>
              <p14:cNvContentPartPr/>
              <p14:nvPr/>
            </p14:nvContentPartPr>
            <p14:xfrm>
              <a:off x="1506831" y="3124450"/>
              <a:ext cx="665940" cy="56398"/>
            </p14:xfrm>
          </p:contentPart>
        </mc:Choice>
        <mc:Fallback xmlns="">
          <p:pic>
            <p:nvPicPr>
              <p:cNvPr id="4" name="墨迹 3"/>
            </p:nvPicPr>
            <p:blipFill>
              <a:blip r:embed="rId5"/>
            </p:blipFill>
            <p:spPr>
              <a:xfrm>
                <a:off x="1506831" y="3124450"/>
                <a:ext cx="665940" cy="56398"/>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6" name="墨迹 5"/>
              <p14:cNvContentPartPr/>
              <p14:nvPr/>
            </p14:nvContentPartPr>
            <p14:xfrm>
              <a:off x="897326" y="4348287"/>
              <a:ext cx="4955048" cy="95877"/>
            </p14:xfrm>
          </p:contentPart>
        </mc:Choice>
        <mc:Fallback xmlns="">
          <p:pic>
            <p:nvPicPr>
              <p:cNvPr id="6" name="墨迹 5"/>
            </p:nvPicPr>
            <p:blipFill>
              <a:blip r:embed="rId7"/>
            </p:blipFill>
            <p:spPr>
              <a:xfrm>
                <a:off x="897326" y="4348287"/>
                <a:ext cx="4955048" cy="95877"/>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7" name="墨迹 6"/>
              <p14:cNvContentPartPr/>
              <p14:nvPr/>
            </p14:nvContentPartPr>
            <p14:xfrm>
              <a:off x="857821" y="3034213"/>
              <a:ext cx="1662029" cy="101517"/>
            </p14:xfrm>
          </p:contentPart>
        </mc:Choice>
        <mc:Fallback xmlns="">
          <p:pic>
            <p:nvPicPr>
              <p:cNvPr id="7" name="墨迹 6"/>
            </p:nvPicPr>
            <p:blipFill>
              <a:blip r:embed="rId9"/>
            </p:blipFill>
            <p:spPr>
              <a:xfrm>
                <a:off x="857821" y="3034213"/>
                <a:ext cx="1662029" cy="101517"/>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8" name="墨迹 7"/>
              <p14:cNvContentPartPr/>
              <p14:nvPr/>
            </p14:nvContentPartPr>
            <p14:xfrm>
              <a:off x="6117621" y="3710990"/>
              <a:ext cx="112871" cy="90237"/>
            </p14:xfrm>
          </p:contentPart>
        </mc:Choice>
        <mc:Fallback xmlns="">
          <p:pic>
            <p:nvPicPr>
              <p:cNvPr id="8" name="墨迹 7"/>
            </p:nvPicPr>
            <p:blipFill>
              <a:blip r:embed="rId11"/>
            </p:blipFill>
            <p:spPr>
              <a:xfrm>
                <a:off x="6117621" y="3710990"/>
                <a:ext cx="112871" cy="90237"/>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9" name="墨迹 8"/>
              <p14:cNvContentPartPr/>
              <p14:nvPr/>
            </p14:nvContentPartPr>
            <p14:xfrm>
              <a:off x="6128908" y="3677151"/>
              <a:ext cx="231387" cy="451184"/>
            </p14:xfrm>
          </p:contentPart>
        </mc:Choice>
        <mc:Fallback xmlns="">
          <p:pic>
            <p:nvPicPr>
              <p:cNvPr id="9" name="墨迹 8"/>
            </p:nvPicPr>
            <p:blipFill>
              <a:blip r:embed="rId13"/>
            </p:blipFill>
            <p:spPr>
              <a:xfrm>
                <a:off x="6128908" y="3677151"/>
                <a:ext cx="231387" cy="451184"/>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0" name="墨迹 9"/>
              <p14:cNvContentPartPr/>
              <p14:nvPr/>
            </p14:nvContentPartPr>
            <p14:xfrm>
              <a:off x="6179700" y="3620753"/>
              <a:ext cx="361188" cy="924927"/>
            </p14:xfrm>
          </p:contentPart>
        </mc:Choice>
        <mc:Fallback xmlns="">
          <p:pic>
            <p:nvPicPr>
              <p:cNvPr id="10" name="墨迹 9"/>
            </p:nvPicPr>
            <p:blipFill>
              <a:blip r:embed="rId15"/>
            </p:blipFill>
            <p:spPr>
              <a:xfrm>
                <a:off x="6179700" y="3620753"/>
                <a:ext cx="361188" cy="924927"/>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1" name="墨迹 10"/>
              <p14:cNvContentPartPr/>
              <p14:nvPr/>
            </p14:nvContentPartPr>
            <p14:xfrm>
              <a:off x="6281284" y="3947861"/>
              <a:ext cx="129802" cy="194574"/>
            </p14:xfrm>
          </p:contentPart>
        </mc:Choice>
        <mc:Fallback xmlns="">
          <p:pic>
            <p:nvPicPr>
              <p:cNvPr id="11" name="墨迹 10"/>
            </p:nvPicPr>
            <p:blipFill>
              <a:blip r:embed="rId17"/>
            </p:blipFill>
            <p:spPr>
              <a:xfrm>
                <a:off x="6281284" y="3947861"/>
                <a:ext cx="129802" cy="194574"/>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2" name="墨迹 11"/>
              <p14:cNvContentPartPr/>
              <p14:nvPr/>
            </p14:nvContentPartPr>
            <p14:xfrm>
              <a:off x="6422373" y="4038098"/>
              <a:ext cx="101584" cy="64858"/>
            </p14:xfrm>
          </p:contentPart>
        </mc:Choice>
        <mc:Fallback xmlns="">
          <p:pic>
            <p:nvPicPr>
              <p:cNvPr id="12" name="墨迹 11"/>
            </p:nvPicPr>
            <p:blipFill>
              <a:blip r:embed="rId19"/>
            </p:blipFill>
            <p:spPr>
              <a:xfrm>
                <a:off x="6422373" y="4038098"/>
                <a:ext cx="101584" cy="64858"/>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3" name="墨迹 12"/>
              <p14:cNvContentPartPr/>
              <p14:nvPr/>
            </p14:nvContentPartPr>
            <p14:xfrm>
              <a:off x="6523958" y="3677151"/>
              <a:ext cx="253960" cy="518862"/>
            </p14:xfrm>
          </p:contentPart>
        </mc:Choice>
        <mc:Fallback xmlns="">
          <p:pic>
            <p:nvPicPr>
              <p:cNvPr id="13" name="墨迹 12"/>
            </p:nvPicPr>
            <p:blipFill>
              <a:blip r:embed="rId21"/>
            </p:blipFill>
            <p:spPr>
              <a:xfrm>
                <a:off x="6523958" y="3677151"/>
                <a:ext cx="253960" cy="518862"/>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4" name="墨迹 13"/>
              <p14:cNvContentPartPr/>
              <p14:nvPr/>
            </p14:nvContentPartPr>
            <p14:xfrm>
              <a:off x="6490096" y="3880184"/>
              <a:ext cx="169307" cy="231232"/>
            </p14:xfrm>
          </p:contentPart>
        </mc:Choice>
        <mc:Fallback xmlns="">
          <p:pic>
            <p:nvPicPr>
              <p:cNvPr id="14" name="墨迹 13"/>
            </p:nvPicPr>
            <p:blipFill>
              <a:blip r:embed="rId23"/>
            </p:blipFill>
            <p:spPr>
              <a:xfrm>
                <a:off x="6490096" y="3880184"/>
                <a:ext cx="169307" cy="231232"/>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5" name="墨迹 14"/>
              <p14:cNvContentPartPr/>
              <p14:nvPr/>
            </p14:nvContentPartPr>
            <p14:xfrm>
              <a:off x="6704552" y="3919662"/>
              <a:ext cx="118514" cy="67678"/>
            </p14:xfrm>
          </p:contentPart>
        </mc:Choice>
        <mc:Fallback xmlns="">
          <p:pic>
            <p:nvPicPr>
              <p:cNvPr id="15" name="墨迹 14"/>
            </p:nvPicPr>
            <p:blipFill>
              <a:blip r:embed="rId25"/>
            </p:blipFill>
            <p:spPr>
              <a:xfrm>
                <a:off x="6704552" y="3919662"/>
                <a:ext cx="118514" cy="67678"/>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6" name="墨迹 15"/>
              <p14:cNvContentPartPr/>
              <p14:nvPr/>
            </p14:nvContentPartPr>
            <p14:xfrm>
              <a:off x="6546532" y="4063477"/>
              <a:ext cx="256782" cy="36659"/>
            </p14:xfrm>
          </p:contentPart>
        </mc:Choice>
        <mc:Fallback xmlns="">
          <p:pic>
            <p:nvPicPr>
              <p:cNvPr id="16" name="墨迹 15"/>
            </p:nvPicPr>
            <p:blipFill>
              <a:blip r:embed="rId27"/>
            </p:blipFill>
            <p:spPr>
              <a:xfrm>
                <a:off x="6546532" y="4063477"/>
                <a:ext cx="256782" cy="36659"/>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7" name="墨迹 16"/>
              <p14:cNvContentPartPr/>
              <p14:nvPr/>
            </p14:nvContentPartPr>
            <p14:xfrm>
              <a:off x="6902076" y="3648952"/>
              <a:ext cx="84654" cy="400426"/>
            </p14:xfrm>
          </p:contentPart>
        </mc:Choice>
        <mc:Fallback xmlns="">
          <p:pic>
            <p:nvPicPr>
              <p:cNvPr id="17" name="墨迹 16"/>
            </p:nvPicPr>
            <p:blipFill>
              <a:blip r:embed="rId29"/>
            </p:blipFill>
            <p:spPr>
              <a:xfrm>
                <a:off x="6902076" y="3648952"/>
                <a:ext cx="84654" cy="400426"/>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8" name="墨迹 17"/>
              <p14:cNvContentPartPr/>
              <p14:nvPr/>
            </p14:nvContentPartPr>
            <p14:xfrm>
              <a:off x="6986730" y="3637672"/>
              <a:ext cx="296287" cy="406066"/>
            </p14:xfrm>
          </p:contentPart>
        </mc:Choice>
        <mc:Fallback xmlns="">
          <p:pic>
            <p:nvPicPr>
              <p:cNvPr id="18" name="墨迹 17"/>
            </p:nvPicPr>
            <p:blipFill>
              <a:blip r:embed="rId31"/>
            </p:blipFill>
            <p:spPr>
              <a:xfrm>
                <a:off x="6986730" y="3637672"/>
                <a:ext cx="296287" cy="406066"/>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19" name="墨迹 18"/>
              <p14:cNvContentPartPr/>
              <p14:nvPr/>
            </p14:nvContentPartPr>
            <p14:xfrm>
              <a:off x="7308413" y="3654592"/>
              <a:ext cx="25396" cy="865709"/>
            </p14:xfrm>
          </p:contentPart>
        </mc:Choice>
        <mc:Fallback xmlns="">
          <p:pic>
            <p:nvPicPr>
              <p:cNvPr id="19" name="墨迹 18"/>
            </p:nvPicPr>
            <p:blipFill>
              <a:blip r:embed="rId33"/>
            </p:blipFill>
            <p:spPr>
              <a:xfrm>
                <a:off x="7308413" y="3654592"/>
                <a:ext cx="25396" cy="865709"/>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20" name="墨迹 19"/>
              <p14:cNvContentPartPr/>
              <p14:nvPr/>
            </p14:nvContentPartPr>
            <p14:xfrm>
              <a:off x="7409997" y="3795587"/>
              <a:ext cx="203168" cy="242511"/>
            </p14:xfrm>
          </p:contentPart>
        </mc:Choice>
        <mc:Fallback xmlns="">
          <p:pic>
            <p:nvPicPr>
              <p:cNvPr id="20" name="墨迹 19"/>
            </p:nvPicPr>
            <p:blipFill>
              <a:blip r:embed="rId35"/>
            </p:blipFill>
            <p:spPr>
              <a:xfrm>
                <a:off x="7409997" y="3795587"/>
                <a:ext cx="203168" cy="242511"/>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1" name="墨迹 20"/>
              <p14:cNvContentPartPr/>
              <p14:nvPr/>
            </p14:nvContentPartPr>
            <p14:xfrm>
              <a:off x="7827621" y="3784307"/>
              <a:ext cx="360" cy="5640"/>
            </p14:xfrm>
          </p:contentPart>
        </mc:Choice>
        <mc:Fallback xmlns="">
          <p:pic>
            <p:nvPicPr>
              <p:cNvPr id="21" name="墨迹 20"/>
            </p:nvPicPr>
            <p:blipFill>
              <a:blip r:embed="rId37"/>
            </p:blipFill>
            <p:spPr>
              <a:xfrm>
                <a:off x="7827621" y="3784307"/>
                <a:ext cx="360" cy="5640"/>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2" name="墨迹 21"/>
              <p14:cNvContentPartPr/>
              <p14:nvPr/>
            </p14:nvContentPartPr>
            <p14:xfrm>
              <a:off x="7805046" y="3914023"/>
              <a:ext cx="36683" cy="36658"/>
            </p14:xfrm>
          </p:contentPart>
        </mc:Choice>
        <mc:Fallback xmlns="">
          <p:pic>
            <p:nvPicPr>
              <p:cNvPr id="22" name="墨迹 21"/>
            </p:nvPicPr>
            <p:blipFill>
              <a:blip r:embed="rId39"/>
            </p:blipFill>
            <p:spPr>
              <a:xfrm>
                <a:off x="7805046" y="3914023"/>
                <a:ext cx="36683" cy="36658"/>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3" name="墨迹 22"/>
              <p14:cNvContentPartPr/>
              <p14:nvPr/>
            </p14:nvContentPartPr>
            <p14:xfrm>
              <a:off x="7805046" y="3998620"/>
              <a:ext cx="33862" cy="8459"/>
            </p14:xfrm>
          </p:contentPart>
        </mc:Choice>
        <mc:Fallback xmlns="">
          <p:pic>
            <p:nvPicPr>
              <p:cNvPr id="23" name="墨迹 22"/>
            </p:nvPicPr>
            <p:blipFill>
              <a:blip r:embed="rId41"/>
            </p:blipFill>
            <p:spPr>
              <a:xfrm>
                <a:off x="7805046" y="3998620"/>
                <a:ext cx="33862" cy="8459"/>
              </a:xfrm>
              <a:prstGeom prst="rect"/>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矩形 6"/>
          <p:cNvSpPr/>
          <p:nvPr/>
        </p:nvSpPr>
        <p:spPr>
          <a:xfrm>
            <a:off x="528284" y="2416104"/>
            <a:ext cx="11397613" cy="3724072"/>
          </a:xfrm>
          <a:prstGeom prst="rect">
            <a:avLst/>
          </a:prstGeom>
        </p:spPr>
        <p:txBody>
          <a:bodyPr wrap="square" lIns="121898" tIns="60948" rIns="121898" bIns="60948">
            <a:spAutoFit/>
          </a:bodyPr>
          <a:lstStyle/>
          <a:p>
            <a:pPr algn="just" defTabSz="0">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charset="-122"/>
                <a:cs typeface="Times New Roman" panose="02020603050405020304"/>
              </a:rPr>
              <a:t>①</a:t>
            </a:r>
            <a:r>
              <a:rPr lang="zh-CN" altLang="zh-CN" sz="2600" kern="100" dirty="0">
                <a:latin typeface="Times New Roman" panose="02020603050405020304"/>
                <a:ea typeface="微软雅黑" panose="020B0503020204020204" charset="-122"/>
                <a:cs typeface="Times New Roman" panose="02020603050405020304"/>
              </a:rPr>
              <a:t>升高温度，平衡逆向移动　</a:t>
            </a:r>
            <a:r>
              <a:rPr lang="en-US" altLang="zh-CN" sz="2600" kern="100" dirty="0">
                <a:latin typeface="宋体" panose="02010600030101010101" pitchFamily="2" charset="-122"/>
                <a:ea typeface="微软雅黑" panose="020B0503020204020204" charset="-122"/>
                <a:cs typeface="Times New Roman" panose="02020603050405020304"/>
              </a:rPr>
              <a:t>②</a:t>
            </a:r>
            <a:r>
              <a:rPr lang="zh-CN" altLang="zh-CN" sz="2600" kern="100" dirty="0">
                <a:latin typeface="Times New Roman" panose="02020603050405020304"/>
                <a:ea typeface="微软雅黑" panose="020B0503020204020204" charset="-122"/>
                <a:cs typeface="Times New Roman" panose="02020603050405020304"/>
              </a:rPr>
              <a:t>向溶液中加入少量碳酸钠粉末能增大钙离子浓度　</a:t>
            </a:r>
            <a:r>
              <a:rPr lang="en-US" altLang="zh-CN" sz="2600" kern="100" dirty="0">
                <a:latin typeface="宋体" panose="02010600030101010101" pitchFamily="2" charset="-122"/>
                <a:ea typeface="微软雅黑" panose="020B0503020204020204" charset="-122"/>
                <a:cs typeface="Times New Roman" panose="02020603050405020304"/>
              </a:rPr>
              <a:t>③</a:t>
            </a:r>
            <a:r>
              <a:rPr lang="zh-CN" altLang="zh-CN" sz="2600" kern="100" dirty="0">
                <a:latin typeface="Times New Roman" panose="02020603050405020304"/>
                <a:ea typeface="微软雅黑" panose="020B0503020204020204" charset="-122"/>
                <a:cs typeface="Times New Roman" panose="02020603050405020304"/>
              </a:rPr>
              <a:t>除去氯化钠溶液中混有的少量钙离子，可以向溶液中加入适量的</a:t>
            </a:r>
            <a:r>
              <a:rPr lang="en-US" altLang="zh-CN" sz="2600" kern="100" dirty="0" err="1">
                <a:latin typeface="Times New Roman" panose="02020603050405020304"/>
                <a:ea typeface="微软雅黑" panose="020B0503020204020204" charset="-122"/>
                <a:cs typeface="Courier New" panose="02070309020205020404"/>
              </a:rPr>
              <a:t>NaOH</a:t>
            </a:r>
            <a:r>
              <a:rPr lang="zh-CN" altLang="zh-CN" sz="2600" kern="100" dirty="0">
                <a:latin typeface="Times New Roman" panose="02020603050405020304"/>
                <a:ea typeface="微软雅黑" panose="020B0503020204020204" charset="-122"/>
                <a:cs typeface="Times New Roman" panose="02020603050405020304"/>
              </a:rPr>
              <a:t>溶液　</a:t>
            </a:r>
            <a:r>
              <a:rPr lang="en-US" altLang="zh-CN" sz="2600" kern="100" dirty="0">
                <a:latin typeface="宋体" panose="02010600030101010101" pitchFamily="2" charset="-122"/>
                <a:ea typeface="微软雅黑" panose="020B0503020204020204" charset="-122"/>
                <a:cs typeface="Times New Roman" panose="02020603050405020304"/>
              </a:rPr>
              <a:t>④</a:t>
            </a:r>
            <a:r>
              <a:rPr lang="zh-CN" altLang="zh-CN" sz="2600" kern="100" dirty="0">
                <a:latin typeface="Times New Roman" panose="02020603050405020304"/>
                <a:ea typeface="微软雅黑" panose="020B0503020204020204" charset="-122"/>
                <a:cs typeface="Times New Roman" panose="02020603050405020304"/>
              </a:rPr>
              <a:t>恒温下，向溶液中加入</a:t>
            </a:r>
            <a:r>
              <a:rPr lang="en-US" altLang="zh-CN" sz="2600" kern="100" dirty="0" err="1">
                <a:latin typeface="Times New Roman" panose="02020603050405020304"/>
                <a:ea typeface="微软雅黑" panose="020B0503020204020204" charset="-122"/>
                <a:cs typeface="Courier New" panose="02070309020205020404"/>
              </a:rPr>
              <a:t>CaO</a:t>
            </a:r>
            <a:r>
              <a:rPr lang="zh-CN" altLang="zh-CN" sz="2600" kern="100" dirty="0">
                <a:latin typeface="Times New Roman" panose="02020603050405020304"/>
                <a:ea typeface="微软雅黑" panose="020B0503020204020204" charset="-122"/>
                <a:cs typeface="Times New Roman" panose="02020603050405020304"/>
              </a:rPr>
              <a:t>，溶液的</a:t>
            </a:r>
            <a:r>
              <a:rPr lang="en-US" altLang="zh-CN" sz="2600" kern="100" dirty="0">
                <a:latin typeface="Times New Roman" panose="02020603050405020304"/>
                <a:ea typeface="微软雅黑" panose="020B0503020204020204" charset="-122"/>
                <a:cs typeface="Courier New" panose="02070309020205020404"/>
              </a:rPr>
              <a:t>pH</a:t>
            </a:r>
            <a:r>
              <a:rPr lang="zh-CN" altLang="zh-CN" sz="2600" kern="100" dirty="0">
                <a:latin typeface="Times New Roman" panose="02020603050405020304"/>
                <a:ea typeface="微软雅黑" panose="020B0503020204020204" charset="-122"/>
                <a:cs typeface="Times New Roman" panose="02020603050405020304"/>
              </a:rPr>
              <a:t>升高　</a:t>
            </a:r>
            <a:r>
              <a:rPr lang="en-US" altLang="zh-CN" sz="2600" kern="100" dirty="0">
                <a:latin typeface="宋体" panose="02010600030101010101" pitchFamily="2" charset="-122"/>
                <a:ea typeface="微软雅黑" panose="020B0503020204020204" charset="-122"/>
                <a:cs typeface="Times New Roman" panose="02020603050405020304"/>
              </a:rPr>
              <a:t>⑤</a:t>
            </a:r>
            <a:r>
              <a:rPr lang="zh-CN" altLang="zh-CN" sz="2600" kern="100" dirty="0">
                <a:latin typeface="Times New Roman" panose="02020603050405020304"/>
                <a:ea typeface="微软雅黑" panose="020B0503020204020204" charset="-122"/>
                <a:cs typeface="Times New Roman" panose="02020603050405020304"/>
              </a:rPr>
              <a:t>给溶液加热，溶液的</a:t>
            </a:r>
            <a:r>
              <a:rPr lang="en-US" altLang="zh-CN" sz="2600" kern="100" dirty="0">
                <a:latin typeface="Times New Roman" panose="02020603050405020304"/>
                <a:ea typeface="微软雅黑" panose="020B0503020204020204" charset="-122"/>
                <a:cs typeface="Courier New" panose="02070309020205020404"/>
              </a:rPr>
              <a:t>pH</a:t>
            </a:r>
            <a:r>
              <a:rPr lang="zh-CN" altLang="zh-CN" sz="2600" kern="100" dirty="0">
                <a:latin typeface="Times New Roman" panose="02020603050405020304"/>
                <a:ea typeface="微软雅黑" panose="020B0503020204020204" charset="-122"/>
                <a:cs typeface="Times New Roman" panose="02020603050405020304"/>
              </a:rPr>
              <a:t>升高　</a:t>
            </a:r>
            <a:r>
              <a:rPr lang="en-US" altLang="zh-CN" sz="2600" kern="100" dirty="0">
                <a:latin typeface="宋体" panose="02010600030101010101" pitchFamily="2" charset="-122"/>
                <a:ea typeface="微软雅黑" panose="020B0503020204020204" charset="-122"/>
                <a:cs typeface="Times New Roman" panose="02020603050405020304"/>
              </a:rPr>
              <a:t>⑥</a:t>
            </a:r>
            <a:r>
              <a:rPr lang="zh-CN" altLang="zh-CN" sz="2600" kern="100" dirty="0">
                <a:latin typeface="Times New Roman" panose="02020603050405020304"/>
                <a:ea typeface="微软雅黑" panose="020B0503020204020204" charset="-122"/>
                <a:cs typeface="Times New Roman" panose="02020603050405020304"/>
              </a:rPr>
              <a:t>向溶液中加入</a:t>
            </a:r>
            <a:r>
              <a:rPr lang="en-US" altLang="zh-CN" sz="2600" kern="100" dirty="0">
                <a:latin typeface="Times New Roman" panose="02020603050405020304"/>
                <a:ea typeface="微软雅黑" panose="020B0503020204020204" charset="-122"/>
                <a:cs typeface="Courier New" panose="02070309020205020404"/>
              </a:rPr>
              <a:t>Na</a:t>
            </a:r>
            <a:r>
              <a:rPr lang="en-US" altLang="zh-CN" sz="2600" kern="100" baseline="-25000" dirty="0">
                <a:latin typeface="Times New Roman" panose="02020603050405020304"/>
                <a:ea typeface="微软雅黑" panose="020B0503020204020204" charset="-122"/>
                <a:cs typeface="Courier New" panose="02070309020205020404"/>
              </a:rPr>
              <a:t>2</a:t>
            </a:r>
            <a:r>
              <a:rPr lang="en-US" altLang="zh-CN" sz="2600" kern="100" dirty="0">
                <a:latin typeface="Times New Roman" panose="02020603050405020304"/>
                <a:ea typeface="微软雅黑" panose="020B0503020204020204" charset="-122"/>
                <a:cs typeface="Courier New" panose="02070309020205020404"/>
              </a:rPr>
              <a:t>CO</a:t>
            </a:r>
            <a:r>
              <a:rPr lang="en-US" altLang="zh-CN" sz="2600" kern="100" baseline="-25000" dirty="0">
                <a:latin typeface="Times New Roman" panose="02020603050405020304"/>
                <a:ea typeface="微软雅黑" panose="020B0503020204020204" charset="-122"/>
                <a:cs typeface="Courier New" panose="02070309020205020404"/>
              </a:rPr>
              <a:t>3</a:t>
            </a:r>
            <a:r>
              <a:rPr lang="zh-CN" altLang="zh-CN" sz="2600" kern="100" dirty="0">
                <a:latin typeface="Times New Roman" panose="02020603050405020304"/>
                <a:ea typeface="微软雅黑" panose="020B0503020204020204" charset="-122"/>
                <a:cs typeface="Times New Roman" panose="02020603050405020304"/>
              </a:rPr>
              <a:t>溶液，其中固体质量增加　</a:t>
            </a:r>
            <a:r>
              <a:rPr lang="en-US" altLang="zh-CN" sz="2600" kern="100" dirty="0">
                <a:latin typeface="宋体" panose="02010600030101010101" pitchFamily="2" charset="-122"/>
                <a:ea typeface="微软雅黑" panose="020B0503020204020204" charset="-122"/>
                <a:cs typeface="Times New Roman" panose="02020603050405020304"/>
              </a:rPr>
              <a:t>⑦</a:t>
            </a:r>
            <a:r>
              <a:rPr lang="zh-CN" altLang="zh-CN" sz="2600" kern="100" dirty="0">
                <a:latin typeface="Times New Roman" panose="02020603050405020304"/>
                <a:ea typeface="微软雅黑" panose="020B0503020204020204" charset="-122"/>
                <a:cs typeface="Times New Roman" panose="02020603050405020304"/>
              </a:rPr>
              <a:t>向溶液中加入少量</a:t>
            </a:r>
            <a:r>
              <a:rPr lang="en-US" altLang="zh-CN" sz="2600" kern="100" dirty="0" err="1">
                <a:latin typeface="Times New Roman" panose="02020603050405020304"/>
                <a:ea typeface="微软雅黑" panose="020B0503020204020204" charset="-122"/>
                <a:cs typeface="Courier New" panose="02070309020205020404"/>
              </a:rPr>
              <a:t>NaOH</a:t>
            </a:r>
            <a:r>
              <a:rPr lang="zh-CN" altLang="zh-CN" sz="2600" kern="100" dirty="0">
                <a:latin typeface="Times New Roman" panose="02020603050405020304"/>
                <a:ea typeface="微软雅黑" panose="020B0503020204020204" charset="-122"/>
                <a:cs typeface="Times New Roman" panose="02020603050405020304"/>
              </a:rPr>
              <a:t>固体，</a:t>
            </a:r>
            <a:r>
              <a:rPr lang="en-US" altLang="zh-CN" sz="2600" kern="100" dirty="0" err="1">
                <a:latin typeface="Times New Roman" panose="02020603050405020304"/>
                <a:ea typeface="微软雅黑" panose="020B0503020204020204" charset="-122"/>
                <a:cs typeface="Courier New" panose="02070309020205020404"/>
              </a:rPr>
              <a:t>Ca</a:t>
            </a:r>
            <a:r>
              <a:rPr lang="en-US" altLang="zh-CN" sz="2600" kern="100" dirty="0">
                <a:latin typeface="Times New Roman" panose="02020603050405020304"/>
                <a:ea typeface="微软雅黑" panose="020B0503020204020204" charset="-122"/>
                <a:cs typeface="Courier New" panose="02070309020205020404"/>
              </a:rPr>
              <a:t>(OH)</a:t>
            </a:r>
            <a:r>
              <a:rPr lang="en-US" altLang="zh-CN" sz="2600" kern="100" baseline="-25000" dirty="0">
                <a:latin typeface="Times New Roman" panose="02020603050405020304"/>
                <a:ea typeface="微软雅黑" panose="020B0503020204020204" charset="-122"/>
                <a:cs typeface="Courier New" panose="02070309020205020404"/>
              </a:rPr>
              <a:t>2</a:t>
            </a:r>
            <a:r>
              <a:rPr lang="zh-CN" altLang="zh-CN" sz="2600" kern="100" dirty="0">
                <a:latin typeface="Times New Roman" panose="02020603050405020304"/>
                <a:ea typeface="微软雅黑" panose="020B0503020204020204" charset="-122"/>
                <a:cs typeface="Times New Roman" panose="02020603050405020304"/>
              </a:rPr>
              <a:t>固体质量不变</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600" kern="100" dirty="0">
                <a:latin typeface="Times New Roman" panose="02020603050405020304"/>
                <a:ea typeface="微软雅黑" panose="020B0503020204020204" charset="-122"/>
                <a:cs typeface="Courier New" panose="02070309020205020404"/>
              </a:rPr>
              <a:t>A.</a:t>
            </a:r>
            <a:r>
              <a:rPr lang="en-US" altLang="zh-CN" sz="2600" kern="100" dirty="0">
                <a:latin typeface="宋体" panose="02010600030101010101" pitchFamily="2" charset="-122"/>
                <a:ea typeface="微软雅黑" panose="020B0503020204020204" charset="-122"/>
                <a:cs typeface="Times New Roman" panose="02020603050405020304"/>
              </a:rPr>
              <a:t>①⑥</a:t>
            </a:r>
            <a:r>
              <a:rPr lang="en-US" altLang="zh-CN" sz="2600" kern="100" dirty="0">
                <a:latin typeface="Times New Roman" panose="02020603050405020304"/>
                <a:ea typeface="微软雅黑" panose="020B0503020204020204" charset="-122"/>
                <a:cs typeface="Courier New" panose="02070309020205020404"/>
              </a:rPr>
              <a:t> 	B.</a:t>
            </a:r>
            <a:r>
              <a:rPr lang="en-US" altLang="zh-CN" sz="2600" kern="100" dirty="0">
                <a:latin typeface="宋体" panose="02010600030101010101" pitchFamily="2" charset="-122"/>
                <a:ea typeface="微软雅黑" panose="020B0503020204020204" charset="-122"/>
                <a:cs typeface="Times New Roman" panose="02020603050405020304"/>
              </a:rPr>
              <a:t>①⑥⑦		</a:t>
            </a:r>
            <a:r>
              <a:rPr lang="en-US" altLang="zh-CN" sz="2600" kern="100" dirty="0">
                <a:latin typeface="Times New Roman" panose="02020603050405020304"/>
                <a:ea typeface="微软雅黑" panose="020B0503020204020204" charset="-122"/>
                <a:cs typeface="Courier New" panose="02070309020205020404"/>
              </a:rPr>
              <a:t>C.</a:t>
            </a:r>
            <a:r>
              <a:rPr lang="en-US" altLang="zh-CN" sz="2600" kern="100" dirty="0">
                <a:latin typeface="宋体" panose="02010600030101010101" pitchFamily="2" charset="-122"/>
                <a:ea typeface="微软雅黑" panose="020B0503020204020204" charset="-122"/>
                <a:cs typeface="Times New Roman" panose="02020603050405020304"/>
              </a:rPr>
              <a:t>②③④⑥</a:t>
            </a:r>
            <a:r>
              <a:rPr lang="en-US" altLang="zh-CN" sz="2600" kern="100" dirty="0">
                <a:latin typeface="Times New Roman" panose="02020603050405020304"/>
                <a:ea typeface="微软雅黑" panose="020B0503020204020204" charset="-122"/>
                <a:cs typeface="Courier New" panose="02070309020205020404"/>
              </a:rPr>
              <a:t> 		D.</a:t>
            </a:r>
            <a:r>
              <a:rPr lang="en-US" altLang="zh-CN" sz="2600" kern="100" dirty="0">
                <a:latin typeface="宋体" panose="02010600030101010101" pitchFamily="2" charset="-122"/>
                <a:ea typeface="微软雅黑" panose="020B0503020204020204" charset="-122"/>
                <a:cs typeface="Times New Roman" panose="02020603050405020304"/>
              </a:rPr>
              <a:t>①②⑥⑦</a:t>
            </a:r>
            <a:endParaRPr lang="zh-CN" altLang="en-US" sz="2600" kern="100" dirty="0">
              <a:latin typeface="微软雅黑" panose="020B0503020204020204" charset="-122"/>
              <a:ea typeface="微软雅黑" panose="020B0503020204020204" charset="-122"/>
              <a:cs typeface="Courier New" panose="02070309020205020404"/>
            </a:endParaRPr>
          </a:p>
        </p:txBody>
      </p:sp>
      <p:sp>
        <p:nvSpPr>
          <p:cNvPr id="8" name="矩形 7"/>
          <p:cNvSpPr/>
          <p:nvPr/>
        </p:nvSpPr>
        <p:spPr>
          <a:xfrm>
            <a:off x="7195012" y="1930025"/>
            <a:ext cx="481222" cy="584775"/>
          </a:xfrm>
          <a:prstGeom prst="rect">
            <a:avLst/>
          </a:prstGeom>
        </p:spPr>
        <p:txBody>
          <a:bodyPr wrap="none">
            <a:spAutoFit/>
          </a:bodyPr>
          <a:lstStyle/>
          <a:p>
            <a:pPr lvl="0" defTabSz="1088390"/>
            <a:r>
              <a:rPr lang="en-US" altLang="zh-CN" sz="3200" b="1">
                <a:solidFill>
                  <a:srgbClr val="C00000"/>
                </a:solidFill>
                <a:latin typeface="Times New Roman" panose="02020603050405020304"/>
                <a:ea typeface="华文细黑" panose="02010600040101010101" pitchFamily="2" charset="-122"/>
                <a:cs typeface="Times New Roman" panose="02020603050405020304"/>
              </a:rPr>
              <a:t>A</a:t>
            </a:r>
            <a:endParaRPr lang="zh-CN" altLang="en-US" sz="3200" b="1" dirty="0">
              <a:solidFill>
                <a:srgbClr val="C00000"/>
              </a:solidFill>
              <a:latin typeface="Times New Roman" panose="02020603050405020304"/>
              <a:ea typeface="华文细黑" panose="02010600040101010101" pitchFamily="2" charset="-122"/>
              <a:cs typeface="Times New Roman" panose="02020603050405020304"/>
            </a:endParaRPr>
          </a:p>
        </p:txBody>
      </p:sp>
      <mc:AlternateContent xmlns:mc="http://schemas.openxmlformats.org/markup-compatibility/2006" xmlns:p14="http://schemas.microsoft.com/office/powerpoint/2010/main">
        <mc:Choice Requires="p14">
          <p:contentPart r:id="rId1" p14:bwMode="auto">
            <p14:nvContentPartPr>
              <p14:cNvPr id="3" name="墨迹 2"/>
              <p14:cNvContentPartPr/>
              <p14:nvPr/>
            </p14:nvContentPartPr>
            <p14:xfrm>
              <a:off x="2720197" y="4190373"/>
              <a:ext cx="5234404" cy="152275"/>
            </p14:xfrm>
          </p:contentPart>
        </mc:Choice>
        <mc:Fallback xmlns="">
          <p:pic>
            <p:nvPicPr>
              <p:cNvPr id="3" name="墨迹 2"/>
            </p:nvPicPr>
            <p:blipFill>
              <a:blip r:embed="rId2"/>
            </p:blipFill>
            <p:spPr>
              <a:xfrm>
                <a:off x="2720197" y="4190373"/>
                <a:ext cx="5234404" cy="152275"/>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7827621" y="4229851"/>
              <a:ext cx="1458861" cy="84597"/>
            </p14:xfrm>
          </p:contentPart>
        </mc:Choice>
        <mc:Fallback xmlns="">
          <p:pic>
            <p:nvPicPr>
              <p:cNvPr id="4" name="墨迹 3"/>
            </p:nvPicPr>
            <p:blipFill>
              <a:blip r:embed="rId4"/>
            </p:blipFill>
            <p:spPr>
              <a:xfrm>
                <a:off x="7827621" y="4229851"/>
                <a:ext cx="1458861" cy="84597"/>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5" name="墨迹 4"/>
              <p14:cNvContentPartPr/>
              <p14:nvPr/>
            </p14:nvContentPartPr>
            <p14:xfrm>
              <a:off x="3468909" y="1173078"/>
              <a:ext cx="519208" cy="406066"/>
            </p14:xfrm>
          </p:contentPart>
        </mc:Choice>
        <mc:Fallback xmlns="">
          <p:pic>
            <p:nvPicPr>
              <p:cNvPr id="5" name="墨迹 4"/>
            </p:nvPicPr>
            <p:blipFill>
              <a:blip r:embed="rId6"/>
            </p:blipFill>
            <p:spPr>
              <a:xfrm>
                <a:off x="3468909" y="1173078"/>
                <a:ext cx="519208" cy="406066"/>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6" name="墨迹 5"/>
              <p14:cNvContentPartPr/>
              <p14:nvPr/>
            </p14:nvContentPartPr>
            <p14:xfrm>
              <a:off x="3980592" y="1210677"/>
              <a:ext cx="82773" cy="218073"/>
            </p14:xfrm>
          </p:contentPart>
        </mc:Choice>
        <mc:Fallback xmlns="">
          <p:pic>
            <p:nvPicPr>
              <p:cNvPr id="6" name="墨迹 5"/>
            </p:nvPicPr>
            <p:blipFill>
              <a:blip r:embed="rId8"/>
            </p:blipFill>
            <p:spPr>
              <a:xfrm>
                <a:off x="3980592" y="1210677"/>
                <a:ext cx="82773" cy="218073"/>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9" name="墨迹 8"/>
              <p14:cNvContentPartPr/>
              <p14:nvPr/>
            </p14:nvContentPartPr>
            <p14:xfrm>
              <a:off x="4078414" y="1233236"/>
              <a:ext cx="270891" cy="330869"/>
            </p14:xfrm>
          </p:contentPart>
        </mc:Choice>
        <mc:Fallback xmlns="">
          <p:pic>
            <p:nvPicPr>
              <p:cNvPr id="9" name="墨迹 8"/>
            </p:nvPicPr>
            <p:blipFill>
              <a:blip r:embed="rId10"/>
            </p:blipFill>
            <p:spPr>
              <a:xfrm>
                <a:off x="4078414" y="1233236"/>
                <a:ext cx="270891" cy="330869"/>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0" name="墨迹 9"/>
              <p14:cNvContentPartPr/>
              <p14:nvPr/>
            </p14:nvContentPartPr>
            <p14:xfrm>
              <a:off x="4368117" y="1082842"/>
              <a:ext cx="131683" cy="439904"/>
            </p14:xfrm>
          </p:contentPart>
        </mc:Choice>
        <mc:Fallback xmlns="">
          <p:pic>
            <p:nvPicPr>
              <p:cNvPr id="10" name="墨迹 9"/>
            </p:nvPicPr>
            <p:blipFill>
              <a:blip r:embed="rId12"/>
            </p:blipFill>
            <p:spPr>
              <a:xfrm>
                <a:off x="4368117" y="1082842"/>
                <a:ext cx="131683" cy="439904"/>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1" name="墨迹 10"/>
              <p14:cNvContentPartPr/>
              <p14:nvPr/>
            </p14:nvContentPartPr>
            <p14:xfrm>
              <a:off x="4477226" y="1338513"/>
              <a:ext cx="112871" cy="210552"/>
            </p14:xfrm>
          </p:contentPart>
        </mc:Choice>
        <mc:Fallback xmlns="">
          <p:pic>
            <p:nvPicPr>
              <p:cNvPr id="11" name="墨迹 10"/>
            </p:nvPicPr>
            <p:blipFill>
              <a:blip r:embed="rId14"/>
            </p:blipFill>
            <p:spPr>
              <a:xfrm>
                <a:off x="4477226" y="1338513"/>
                <a:ext cx="112871" cy="210552"/>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2" name="墨迹 11"/>
              <p14:cNvContentPartPr/>
              <p14:nvPr/>
            </p14:nvContentPartPr>
            <p14:xfrm>
              <a:off x="4733067" y="1285875"/>
              <a:ext cx="45149" cy="180473"/>
            </p14:xfrm>
          </p:contentPart>
        </mc:Choice>
        <mc:Fallback xmlns="">
          <p:pic>
            <p:nvPicPr>
              <p:cNvPr id="12" name="墨迹 11"/>
            </p:nvPicPr>
            <p:blipFill>
              <a:blip r:embed="rId16"/>
            </p:blipFill>
            <p:spPr>
              <a:xfrm>
                <a:off x="4733067" y="1285875"/>
                <a:ext cx="45149" cy="180473"/>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3" name="墨迹 12"/>
              <p14:cNvContentPartPr/>
              <p14:nvPr/>
            </p14:nvContentPartPr>
            <p14:xfrm>
              <a:off x="4812077" y="1278355"/>
              <a:ext cx="101584" cy="255671"/>
            </p14:xfrm>
          </p:contentPart>
        </mc:Choice>
        <mc:Fallback xmlns="">
          <p:pic>
            <p:nvPicPr>
              <p:cNvPr id="13" name="墨迹 12"/>
            </p:nvPicPr>
            <p:blipFill>
              <a:blip r:embed="rId18"/>
            </p:blipFill>
            <p:spPr>
              <a:xfrm>
                <a:off x="4812077" y="1278355"/>
                <a:ext cx="101584" cy="255671"/>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4" name="墨迹 13"/>
              <p14:cNvContentPartPr/>
              <p14:nvPr/>
            </p14:nvContentPartPr>
            <p14:xfrm>
              <a:off x="4906137" y="1248276"/>
              <a:ext cx="158019" cy="297029"/>
            </p14:xfrm>
          </p:contentPart>
        </mc:Choice>
        <mc:Fallback xmlns="">
          <p:pic>
            <p:nvPicPr>
              <p:cNvPr id="14" name="墨迹 13"/>
            </p:nvPicPr>
            <p:blipFill>
              <a:blip r:embed="rId20"/>
            </p:blipFill>
            <p:spPr>
              <a:xfrm>
                <a:off x="4906137" y="1248276"/>
                <a:ext cx="158019" cy="297029"/>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5" name="墨迹 14"/>
              <p14:cNvContentPartPr/>
              <p14:nvPr/>
            </p14:nvContentPartPr>
            <p14:xfrm>
              <a:off x="5154453" y="1252036"/>
              <a:ext cx="432673" cy="56398"/>
            </p14:xfrm>
          </p:contentPart>
        </mc:Choice>
        <mc:Fallback xmlns="">
          <p:pic>
            <p:nvPicPr>
              <p:cNvPr id="15" name="墨迹 14"/>
            </p:nvPicPr>
            <p:blipFill>
              <a:blip r:embed="rId22"/>
            </p:blipFill>
            <p:spPr>
              <a:xfrm>
                <a:off x="5154453" y="1252036"/>
                <a:ext cx="432673" cy="56398"/>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6" name="墨迹 15"/>
              <p14:cNvContentPartPr/>
              <p14:nvPr/>
            </p14:nvContentPartPr>
            <p14:xfrm>
              <a:off x="5462968" y="1165559"/>
              <a:ext cx="210693" cy="86477"/>
            </p14:xfrm>
          </p:contentPart>
        </mc:Choice>
        <mc:Fallback xmlns="">
          <p:pic>
            <p:nvPicPr>
              <p:cNvPr id="16" name="墨迹 15"/>
            </p:nvPicPr>
            <p:blipFill>
              <a:blip r:embed="rId24"/>
            </p:blipFill>
            <p:spPr>
              <a:xfrm>
                <a:off x="5462968" y="1165559"/>
                <a:ext cx="210693" cy="86477"/>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7" name="墨迹 16"/>
              <p14:cNvContentPartPr/>
              <p14:nvPr/>
            </p14:nvContentPartPr>
            <p14:xfrm>
              <a:off x="5229701" y="1346032"/>
              <a:ext cx="368713" cy="45119"/>
            </p14:xfrm>
          </p:contentPart>
        </mc:Choice>
        <mc:Fallback xmlns="">
          <p:pic>
            <p:nvPicPr>
              <p:cNvPr id="17" name="墨迹 16"/>
            </p:nvPicPr>
            <p:blipFill>
              <a:blip r:embed="rId26"/>
            </p:blipFill>
            <p:spPr>
              <a:xfrm>
                <a:off x="5229701" y="1346032"/>
                <a:ext cx="368713" cy="45119"/>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8" name="墨迹 17"/>
              <p14:cNvContentPartPr/>
              <p14:nvPr/>
            </p14:nvContentPartPr>
            <p14:xfrm>
              <a:off x="5274849" y="1413710"/>
              <a:ext cx="237030" cy="78957"/>
            </p14:xfrm>
          </p:contentPart>
        </mc:Choice>
        <mc:Fallback xmlns="">
          <p:pic>
            <p:nvPicPr>
              <p:cNvPr id="18" name="墨迹 17"/>
            </p:nvPicPr>
            <p:blipFill>
              <a:blip r:embed="rId28"/>
            </p:blipFill>
            <p:spPr>
              <a:xfrm>
                <a:off x="5274849" y="1413710"/>
                <a:ext cx="237030" cy="78957"/>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9" name="墨迹 18"/>
              <p14:cNvContentPartPr/>
              <p14:nvPr/>
            </p14:nvContentPartPr>
            <p14:xfrm>
              <a:off x="5801582" y="1015164"/>
              <a:ext cx="391287" cy="413586"/>
            </p14:xfrm>
          </p:contentPart>
        </mc:Choice>
        <mc:Fallback xmlns="">
          <p:pic>
            <p:nvPicPr>
              <p:cNvPr id="19" name="墨迹 18"/>
            </p:nvPicPr>
            <p:blipFill>
              <a:blip r:embed="rId30"/>
            </p:blipFill>
            <p:spPr>
              <a:xfrm>
                <a:off x="5801582" y="1015164"/>
                <a:ext cx="391287" cy="413586"/>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20" name="墨迹 19"/>
              <p14:cNvContentPartPr/>
              <p14:nvPr/>
            </p14:nvContentPartPr>
            <p14:xfrm>
              <a:off x="6155245" y="894848"/>
              <a:ext cx="165545" cy="225592"/>
            </p14:xfrm>
          </p:contentPart>
        </mc:Choice>
        <mc:Fallback xmlns="">
          <p:pic>
            <p:nvPicPr>
              <p:cNvPr id="20" name="墨迹 19"/>
            </p:nvPicPr>
            <p:blipFill>
              <a:blip r:embed="rId32"/>
            </p:blipFill>
            <p:spPr>
              <a:xfrm>
                <a:off x="6155245" y="894848"/>
                <a:ext cx="165545" cy="225592"/>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21" name="墨迹 20"/>
              <p14:cNvContentPartPr/>
              <p14:nvPr/>
            </p14:nvContentPartPr>
            <p14:xfrm>
              <a:off x="6365938" y="924927"/>
              <a:ext cx="173069" cy="22559"/>
            </p14:xfrm>
          </p:contentPart>
        </mc:Choice>
        <mc:Fallback xmlns="">
          <p:pic>
            <p:nvPicPr>
              <p:cNvPr id="21" name="墨迹 20"/>
            </p:nvPicPr>
            <p:blipFill>
              <a:blip r:embed="rId34"/>
            </p:blipFill>
            <p:spPr>
              <a:xfrm>
                <a:off x="6365938" y="924927"/>
                <a:ext cx="173069" cy="22559"/>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2" name="墨迹 21"/>
              <p14:cNvContentPartPr/>
              <p14:nvPr/>
            </p14:nvContentPartPr>
            <p14:xfrm>
              <a:off x="6433661" y="834690"/>
              <a:ext cx="22574" cy="218073"/>
            </p14:xfrm>
          </p:contentPart>
        </mc:Choice>
        <mc:Fallback xmlns="">
          <p:pic>
            <p:nvPicPr>
              <p:cNvPr id="22" name="墨迹 21"/>
            </p:nvPicPr>
            <p:blipFill>
              <a:blip r:embed="rId36"/>
            </p:blipFill>
            <p:spPr>
              <a:xfrm>
                <a:off x="6433661" y="834690"/>
                <a:ext cx="22574" cy="218073"/>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3" name="墨迹 22"/>
              <p14:cNvContentPartPr/>
              <p14:nvPr/>
            </p14:nvContentPartPr>
            <p14:xfrm>
              <a:off x="6554057" y="1195638"/>
              <a:ext cx="308514" cy="22559"/>
            </p14:xfrm>
          </p:contentPart>
        </mc:Choice>
        <mc:Fallback xmlns="">
          <p:pic>
            <p:nvPicPr>
              <p:cNvPr id="23" name="墨迹 22"/>
            </p:nvPicPr>
            <p:blipFill>
              <a:blip r:embed="rId38"/>
            </p:blipFill>
            <p:spPr>
              <a:xfrm>
                <a:off x="6554057" y="1195638"/>
                <a:ext cx="308514" cy="22559"/>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4" name="墨迹 23"/>
              <p14:cNvContentPartPr/>
              <p14:nvPr/>
            </p14:nvContentPartPr>
            <p14:xfrm>
              <a:off x="6697027" y="1090361"/>
              <a:ext cx="45148" cy="334629"/>
            </p14:xfrm>
          </p:contentPart>
        </mc:Choice>
        <mc:Fallback xmlns="">
          <p:pic>
            <p:nvPicPr>
              <p:cNvPr id="24" name="墨迹 23"/>
            </p:nvPicPr>
            <p:blipFill>
              <a:blip r:embed="rId40"/>
            </p:blipFill>
            <p:spPr>
              <a:xfrm>
                <a:off x="6697027" y="1090361"/>
                <a:ext cx="45148" cy="334629"/>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5" name="墨迹 24"/>
              <p14:cNvContentPartPr/>
              <p14:nvPr/>
            </p14:nvContentPartPr>
            <p14:xfrm>
              <a:off x="6885146" y="1037723"/>
              <a:ext cx="361188" cy="285750"/>
            </p14:xfrm>
          </p:contentPart>
        </mc:Choice>
        <mc:Fallback xmlns="">
          <p:pic>
            <p:nvPicPr>
              <p:cNvPr id="25" name="墨迹 24"/>
            </p:nvPicPr>
            <p:blipFill>
              <a:blip r:embed="rId42"/>
            </p:blipFill>
            <p:spPr>
              <a:xfrm>
                <a:off x="6885146" y="1037723"/>
                <a:ext cx="361188" cy="285750"/>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6" name="墨迹 25"/>
              <p14:cNvContentPartPr/>
              <p14:nvPr/>
            </p14:nvContentPartPr>
            <p14:xfrm>
              <a:off x="7208710" y="1067802"/>
              <a:ext cx="282178" cy="240632"/>
            </p14:xfrm>
          </p:contentPart>
        </mc:Choice>
        <mc:Fallback xmlns="">
          <p:pic>
            <p:nvPicPr>
              <p:cNvPr id="26" name="墨迹 25"/>
            </p:nvPicPr>
            <p:blipFill>
              <a:blip r:embed="rId44"/>
            </p:blipFill>
            <p:spPr>
              <a:xfrm>
                <a:off x="7208710" y="1067802"/>
                <a:ext cx="282178" cy="240632"/>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7" name="墨迹 26"/>
              <p14:cNvContentPartPr/>
              <p14:nvPr/>
            </p14:nvContentPartPr>
            <p14:xfrm>
              <a:off x="7460789" y="1037723"/>
              <a:ext cx="41386" cy="537661"/>
            </p14:xfrm>
          </p:contentPart>
        </mc:Choice>
        <mc:Fallback xmlns="">
          <p:pic>
            <p:nvPicPr>
              <p:cNvPr id="27" name="墨迹 26"/>
            </p:nvPicPr>
            <p:blipFill>
              <a:blip r:embed="rId46"/>
            </p:blipFill>
            <p:spPr>
              <a:xfrm>
                <a:off x="7460789" y="1037723"/>
                <a:ext cx="41386" cy="537661"/>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8" name="墨迹 27"/>
              <p14:cNvContentPartPr/>
              <p14:nvPr/>
            </p14:nvContentPartPr>
            <p14:xfrm>
              <a:off x="7660195" y="894848"/>
              <a:ext cx="176831" cy="67678"/>
            </p14:xfrm>
          </p:contentPart>
        </mc:Choice>
        <mc:Fallback xmlns="">
          <p:pic>
            <p:nvPicPr>
              <p:cNvPr id="28" name="墨迹 27"/>
            </p:nvPicPr>
            <p:blipFill>
              <a:blip r:embed="rId48"/>
            </p:blipFill>
            <p:spPr>
              <a:xfrm>
                <a:off x="7660195" y="894848"/>
                <a:ext cx="176831" cy="67678"/>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9" name="墨迹 28"/>
              <p14:cNvContentPartPr/>
              <p14:nvPr/>
            </p14:nvContentPartPr>
            <p14:xfrm>
              <a:off x="8623363" y="2037848"/>
              <a:ext cx="443960" cy="421105"/>
            </p14:xfrm>
          </p:contentPart>
        </mc:Choice>
        <mc:Fallback xmlns="">
          <p:pic>
            <p:nvPicPr>
              <p:cNvPr id="29" name="墨迹 28"/>
            </p:nvPicPr>
            <p:blipFill>
              <a:blip r:embed="rId50"/>
            </p:blipFill>
            <p:spPr>
              <a:xfrm>
                <a:off x="8623363" y="2037848"/>
                <a:ext cx="443960" cy="421105"/>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30" name="墨迹 29"/>
              <p14:cNvContentPartPr/>
              <p14:nvPr/>
            </p14:nvContentPartPr>
            <p14:xfrm>
              <a:off x="8969502" y="1955131"/>
              <a:ext cx="165544" cy="203033"/>
            </p14:xfrm>
          </p:contentPart>
        </mc:Choice>
        <mc:Fallback xmlns="">
          <p:pic>
            <p:nvPicPr>
              <p:cNvPr id="30" name="墨迹 29"/>
            </p:nvPicPr>
            <p:blipFill>
              <a:blip r:embed="rId52"/>
            </p:blipFill>
            <p:spPr>
              <a:xfrm>
                <a:off x="8969502" y="1955131"/>
                <a:ext cx="165544" cy="203033"/>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31" name="墨迹 30"/>
              <p14:cNvContentPartPr/>
              <p14:nvPr/>
            </p14:nvContentPartPr>
            <p14:xfrm>
              <a:off x="9104947" y="1970171"/>
              <a:ext cx="237030" cy="37598"/>
            </p14:xfrm>
          </p:contentPart>
        </mc:Choice>
        <mc:Fallback xmlns="">
          <p:pic>
            <p:nvPicPr>
              <p:cNvPr id="31" name="墨迹 30"/>
            </p:nvPicPr>
            <p:blipFill>
              <a:blip r:embed="rId54"/>
            </p:blipFill>
            <p:spPr>
              <a:xfrm>
                <a:off x="9104947" y="1970171"/>
                <a:ext cx="237030" cy="37598"/>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2" name="墨迹 31"/>
              <p14:cNvContentPartPr/>
              <p14:nvPr/>
            </p14:nvContentPartPr>
            <p14:xfrm>
              <a:off x="9225343" y="1872414"/>
              <a:ext cx="37624" cy="278230"/>
            </p14:xfrm>
          </p:contentPart>
        </mc:Choice>
        <mc:Fallback xmlns="">
          <p:pic>
            <p:nvPicPr>
              <p:cNvPr id="32" name="墨迹 31"/>
            </p:nvPicPr>
            <p:blipFill>
              <a:blip r:embed="rId56"/>
            </p:blipFill>
            <p:spPr>
              <a:xfrm>
                <a:off x="9225343" y="1872414"/>
                <a:ext cx="37624" cy="278230"/>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3" name="墨迹 32"/>
              <p14:cNvContentPartPr/>
              <p14:nvPr/>
            </p14:nvContentPartPr>
            <p14:xfrm>
              <a:off x="9247917" y="2225842"/>
              <a:ext cx="244555" cy="37598"/>
            </p14:xfrm>
          </p:contentPart>
        </mc:Choice>
        <mc:Fallback xmlns="">
          <p:pic>
            <p:nvPicPr>
              <p:cNvPr id="33" name="墨迹 32"/>
            </p:nvPicPr>
            <p:blipFill>
              <a:blip r:embed="rId58"/>
            </p:blipFill>
            <p:spPr>
              <a:xfrm>
                <a:off x="9247917" y="2225842"/>
                <a:ext cx="244555" cy="37598"/>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4" name="墨迹 33"/>
              <p14:cNvContentPartPr/>
              <p14:nvPr/>
            </p14:nvContentPartPr>
            <p14:xfrm>
              <a:off x="9368313" y="2128085"/>
              <a:ext cx="45149" cy="323349"/>
            </p14:xfrm>
          </p:contentPart>
        </mc:Choice>
        <mc:Fallback xmlns="">
          <p:pic>
            <p:nvPicPr>
              <p:cNvPr id="34" name="墨迹 33"/>
            </p:nvPicPr>
            <p:blipFill>
              <a:blip r:embed="rId60"/>
            </p:blipFill>
            <p:spPr>
              <a:xfrm>
                <a:off x="9368313" y="2128085"/>
                <a:ext cx="45149" cy="323349"/>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5" name="墨迹 34"/>
              <p14:cNvContentPartPr/>
              <p14:nvPr/>
            </p14:nvContentPartPr>
            <p14:xfrm>
              <a:off x="9609105" y="2067927"/>
              <a:ext cx="308515" cy="248151"/>
            </p14:xfrm>
          </p:contentPart>
        </mc:Choice>
        <mc:Fallback xmlns="">
          <p:pic>
            <p:nvPicPr>
              <p:cNvPr id="35" name="墨迹 34"/>
            </p:nvPicPr>
            <p:blipFill>
              <a:blip r:embed="rId62"/>
            </p:blipFill>
            <p:spPr>
              <a:xfrm>
                <a:off x="9609105" y="2067927"/>
                <a:ext cx="308515" cy="248151"/>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6" name="墨迹 35"/>
              <p14:cNvContentPartPr/>
              <p14:nvPr/>
            </p14:nvContentPartPr>
            <p14:xfrm>
              <a:off x="9910095" y="2158164"/>
              <a:ext cx="150495" cy="402306"/>
            </p14:xfrm>
          </p:contentPart>
        </mc:Choice>
        <mc:Fallback xmlns="">
          <p:pic>
            <p:nvPicPr>
              <p:cNvPr id="36" name="墨迹 35"/>
            </p:nvPicPr>
            <p:blipFill>
              <a:blip r:embed="rId64"/>
            </p:blipFill>
            <p:spPr>
              <a:xfrm>
                <a:off x="9910095" y="2158164"/>
                <a:ext cx="150495" cy="402306"/>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7" name="墨迹 36"/>
              <p14:cNvContentPartPr/>
              <p14:nvPr/>
            </p14:nvContentPartPr>
            <p14:xfrm>
              <a:off x="10075640" y="1842335"/>
              <a:ext cx="150495" cy="187993"/>
            </p14:xfrm>
          </p:contentPart>
        </mc:Choice>
        <mc:Fallback xmlns="">
          <p:pic>
            <p:nvPicPr>
              <p:cNvPr id="37" name="墨迹 36"/>
            </p:nvPicPr>
            <p:blipFill>
              <a:blip r:embed="rId66"/>
            </p:blipFill>
            <p:spPr>
              <a:xfrm>
                <a:off x="10075640" y="1842335"/>
                <a:ext cx="150495" cy="187993"/>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8" name="墨迹 37"/>
              <p14:cNvContentPartPr/>
              <p14:nvPr/>
            </p14:nvContentPartPr>
            <p14:xfrm>
              <a:off x="10196036" y="1879934"/>
              <a:ext cx="127921" cy="30079"/>
            </p14:xfrm>
          </p:contentPart>
        </mc:Choice>
        <mc:Fallback xmlns="">
          <p:pic>
            <p:nvPicPr>
              <p:cNvPr id="38" name="墨迹 37"/>
            </p:nvPicPr>
            <p:blipFill>
              <a:blip r:embed="rId68"/>
            </p:blipFill>
            <p:spPr>
              <a:xfrm>
                <a:off x="10196036" y="1879934"/>
                <a:ext cx="127921" cy="30079"/>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9" name="墨迹 38"/>
              <p14:cNvContentPartPr/>
              <p14:nvPr/>
            </p14:nvContentPartPr>
            <p14:xfrm>
              <a:off x="10248709" y="2082967"/>
              <a:ext cx="274653" cy="15039"/>
            </p14:xfrm>
          </p:contentPart>
        </mc:Choice>
        <mc:Fallback xmlns="">
          <p:pic>
            <p:nvPicPr>
              <p:cNvPr id="39" name="墨迹 38"/>
            </p:nvPicPr>
            <p:blipFill>
              <a:blip r:embed="rId70"/>
            </p:blipFill>
            <p:spPr>
              <a:xfrm>
                <a:off x="10248709" y="2082967"/>
                <a:ext cx="274653" cy="15039"/>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40" name="墨迹 39"/>
              <p14:cNvContentPartPr/>
              <p14:nvPr/>
            </p14:nvContentPartPr>
            <p14:xfrm>
              <a:off x="10226135" y="2188243"/>
              <a:ext cx="297227" cy="7520"/>
            </p14:xfrm>
          </p:contentPart>
        </mc:Choice>
        <mc:Fallback xmlns="">
          <p:pic>
            <p:nvPicPr>
              <p:cNvPr id="40" name="墨迹 39"/>
            </p:nvPicPr>
            <p:blipFill>
              <a:blip r:embed="rId72"/>
            </p:blipFill>
            <p:spPr>
              <a:xfrm>
                <a:off x="10226135" y="2188243"/>
                <a:ext cx="297227" cy="7520"/>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41" name="墨迹 40"/>
              <p14:cNvContentPartPr/>
              <p14:nvPr/>
            </p14:nvContentPartPr>
            <p14:xfrm>
              <a:off x="10617422" y="1819776"/>
              <a:ext cx="752475" cy="518862"/>
            </p14:xfrm>
          </p:contentPart>
        </mc:Choice>
        <mc:Fallback xmlns="">
          <p:pic>
            <p:nvPicPr>
              <p:cNvPr id="41" name="墨迹 40"/>
            </p:nvPicPr>
            <p:blipFill>
              <a:blip r:embed="rId74"/>
            </p:blipFill>
            <p:spPr>
              <a:xfrm>
                <a:off x="10617422" y="1819776"/>
                <a:ext cx="752475" cy="518862"/>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2" name="墨迹 41"/>
              <p14:cNvContentPartPr/>
              <p14:nvPr/>
            </p14:nvContentPartPr>
            <p14:xfrm>
              <a:off x="11497818" y="1556585"/>
              <a:ext cx="41387" cy="654217"/>
            </p14:xfrm>
          </p:contentPart>
        </mc:Choice>
        <mc:Fallback xmlns="">
          <p:pic>
            <p:nvPicPr>
              <p:cNvPr id="42" name="墨迹 41"/>
            </p:nvPicPr>
            <p:blipFill>
              <a:blip r:embed="rId76"/>
            </p:blipFill>
            <p:spPr>
              <a:xfrm>
                <a:off x="11497818" y="1556585"/>
                <a:ext cx="41387" cy="654217"/>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3" name="墨迹 42"/>
              <p14:cNvContentPartPr/>
              <p14:nvPr/>
            </p14:nvContentPartPr>
            <p14:xfrm>
              <a:off x="11422570" y="1902493"/>
              <a:ext cx="323565" cy="300789"/>
            </p14:xfrm>
          </p:contentPart>
        </mc:Choice>
        <mc:Fallback xmlns="">
          <p:pic>
            <p:nvPicPr>
              <p:cNvPr id="43" name="墨迹 42"/>
            </p:nvPicPr>
            <p:blipFill>
              <a:blip r:embed="rId78"/>
            </p:blipFill>
            <p:spPr>
              <a:xfrm>
                <a:off x="11422570" y="1902493"/>
                <a:ext cx="323565" cy="300789"/>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4" name="墨迹 43"/>
              <p14:cNvContentPartPr/>
              <p14:nvPr/>
            </p14:nvContentPartPr>
            <p14:xfrm>
              <a:off x="6245542" y="3669631"/>
              <a:ext cx="1091089" cy="75197"/>
            </p14:xfrm>
          </p:contentPart>
        </mc:Choice>
        <mc:Fallback xmlns="">
          <p:pic>
            <p:nvPicPr>
              <p:cNvPr id="44" name="墨迹 43"/>
            </p:nvPicPr>
            <p:blipFill>
              <a:blip r:embed="rId80"/>
            </p:blipFill>
            <p:spPr>
              <a:xfrm>
                <a:off x="6245542" y="3669631"/>
                <a:ext cx="1091089" cy="75197"/>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5" name="墨迹 44"/>
              <p14:cNvContentPartPr/>
              <p14:nvPr/>
            </p14:nvContentPartPr>
            <p14:xfrm>
              <a:off x="7705344" y="3098131"/>
              <a:ext cx="52673" cy="233112"/>
            </p14:xfrm>
          </p:contentPart>
        </mc:Choice>
        <mc:Fallback xmlns="">
          <p:pic>
            <p:nvPicPr>
              <p:cNvPr id="45" name="墨迹 44"/>
            </p:nvPicPr>
            <p:blipFill>
              <a:blip r:embed="rId82"/>
            </p:blipFill>
            <p:spPr>
              <a:xfrm>
                <a:off x="7705344" y="3098131"/>
                <a:ext cx="52673" cy="233112"/>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6" name="墨迹 45"/>
              <p14:cNvContentPartPr/>
              <p14:nvPr/>
            </p14:nvContentPartPr>
            <p14:xfrm>
              <a:off x="7727918" y="3053013"/>
              <a:ext cx="146733" cy="270710"/>
            </p14:xfrm>
          </p:contentPart>
        </mc:Choice>
        <mc:Fallback xmlns="">
          <p:pic>
            <p:nvPicPr>
              <p:cNvPr id="46" name="墨迹 45"/>
            </p:nvPicPr>
            <p:blipFill>
              <a:blip r:embed="rId84"/>
            </p:blipFill>
            <p:spPr>
              <a:xfrm>
                <a:off x="7727918" y="3053013"/>
                <a:ext cx="146733" cy="270710"/>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7" name="墨迹 46"/>
              <p14:cNvContentPartPr/>
              <p14:nvPr/>
            </p14:nvContentPartPr>
            <p14:xfrm>
              <a:off x="7893462" y="3083092"/>
              <a:ext cx="161783" cy="187993"/>
            </p14:xfrm>
          </p:contentPart>
        </mc:Choice>
        <mc:Fallback xmlns="">
          <p:pic>
            <p:nvPicPr>
              <p:cNvPr id="47" name="墨迹 46"/>
            </p:nvPicPr>
            <p:blipFill>
              <a:blip r:embed="rId86"/>
            </p:blipFill>
            <p:spPr>
              <a:xfrm>
                <a:off x="7893462" y="3083092"/>
                <a:ext cx="161783" cy="187993"/>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8" name="墨迹 47"/>
              <p14:cNvContentPartPr/>
              <p14:nvPr/>
            </p14:nvContentPartPr>
            <p14:xfrm>
              <a:off x="8081581" y="2970295"/>
              <a:ext cx="601980" cy="597819"/>
            </p14:xfrm>
          </p:contentPart>
        </mc:Choice>
        <mc:Fallback xmlns="">
          <p:pic>
            <p:nvPicPr>
              <p:cNvPr id="48" name="墨迹 47"/>
            </p:nvPicPr>
            <p:blipFill>
              <a:blip r:embed="rId88"/>
            </p:blipFill>
            <p:spPr>
              <a:xfrm>
                <a:off x="8081581" y="2970295"/>
                <a:ext cx="601980" cy="597819"/>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9" name="墨迹 48"/>
              <p14:cNvContentPartPr/>
              <p14:nvPr/>
            </p14:nvContentPartPr>
            <p14:xfrm>
              <a:off x="8247125" y="2992855"/>
              <a:ext cx="75248" cy="97756"/>
            </p14:xfrm>
          </p:contentPart>
        </mc:Choice>
        <mc:Fallback xmlns="">
          <p:pic>
            <p:nvPicPr>
              <p:cNvPr id="49" name="墨迹 48"/>
            </p:nvPicPr>
            <p:blipFill>
              <a:blip r:embed="rId90"/>
            </p:blipFill>
            <p:spPr>
              <a:xfrm>
                <a:off x="8247125" y="2992855"/>
                <a:ext cx="75248" cy="97756"/>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50" name="墨迹 49"/>
              <p14:cNvContentPartPr/>
              <p14:nvPr/>
            </p14:nvContentPartPr>
            <p14:xfrm>
              <a:off x="6486334" y="3113170"/>
              <a:ext cx="1008317" cy="556461"/>
            </p14:xfrm>
          </p:contentPart>
        </mc:Choice>
        <mc:Fallback xmlns="">
          <p:pic>
            <p:nvPicPr>
              <p:cNvPr id="50" name="墨迹 49"/>
            </p:nvPicPr>
            <p:blipFill>
              <a:blip r:embed="rId92"/>
            </p:blipFill>
            <p:spPr>
              <a:xfrm>
                <a:off x="6486334" y="3113170"/>
                <a:ext cx="1008317" cy="556461"/>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51" name="墨迹 50"/>
              <p14:cNvContentPartPr/>
              <p14:nvPr/>
            </p14:nvContentPartPr>
            <p14:xfrm>
              <a:off x="10579798" y="2970295"/>
              <a:ext cx="556832" cy="458705"/>
            </p14:xfrm>
          </p:contentPart>
        </mc:Choice>
        <mc:Fallback xmlns="">
          <p:pic>
            <p:nvPicPr>
              <p:cNvPr id="51" name="墨迹 50"/>
            </p:nvPicPr>
            <p:blipFill>
              <a:blip r:embed="rId94"/>
            </p:blipFill>
            <p:spPr>
              <a:xfrm>
                <a:off x="10579798" y="2970295"/>
                <a:ext cx="556832" cy="458705"/>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2" name="墨迹 51"/>
              <p14:cNvContentPartPr/>
              <p14:nvPr/>
            </p14:nvContentPartPr>
            <p14:xfrm>
              <a:off x="11249501" y="2880059"/>
              <a:ext cx="30099" cy="454944"/>
            </p14:xfrm>
          </p:contentPart>
        </mc:Choice>
        <mc:Fallback xmlns="">
          <p:pic>
            <p:nvPicPr>
              <p:cNvPr id="52" name="墨迹 51"/>
            </p:nvPicPr>
            <p:blipFill>
              <a:blip r:embed="rId96"/>
            </p:blipFill>
            <p:spPr>
              <a:xfrm>
                <a:off x="11249501" y="2880059"/>
                <a:ext cx="30099" cy="454944"/>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3" name="墨迹 52"/>
              <p14:cNvContentPartPr/>
              <p14:nvPr/>
            </p14:nvContentPartPr>
            <p14:xfrm>
              <a:off x="11136630" y="3165809"/>
              <a:ext cx="240791" cy="248151"/>
            </p14:xfrm>
          </p:contentPart>
        </mc:Choice>
        <mc:Fallback xmlns="">
          <p:pic>
            <p:nvPicPr>
              <p:cNvPr id="53" name="墨迹 52"/>
            </p:nvPicPr>
            <p:blipFill>
              <a:blip r:embed="rId98"/>
            </p:blipFill>
            <p:spPr>
              <a:xfrm>
                <a:off x="11136630" y="3165809"/>
                <a:ext cx="240791" cy="248151"/>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4" name="墨迹 53"/>
              <p14:cNvContentPartPr/>
              <p14:nvPr/>
            </p14:nvContentPartPr>
            <p14:xfrm>
              <a:off x="8299799" y="4447924"/>
              <a:ext cx="7524" cy="33839"/>
            </p14:xfrm>
          </p:contentPart>
        </mc:Choice>
        <mc:Fallback xmlns="">
          <p:pic>
            <p:nvPicPr>
              <p:cNvPr id="54" name="墨迹 53"/>
            </p:nvPicPr>
            <p:blipFill>
              <a:blip r:embed="rId100"/>
            </p:blipFill>
            <p:spPr>
              <a:xfrm>
                <a:off x="8299799" y="4447924"/>
                <a:ext cx="7524" cy="33839"/>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5" name="墨迹 54"/>
              <p14:cNvContentPartPr/>
              <p14:nvPr/>
            </p14:nvContentPartPr>
            <p14:xfrm>
              <a:off x="8555640" y="4150894"/>
              <a:ext cx="158020" cy="319589"/>
            </p14:xfrm>
          </p:contentPart>
        </mc:Choice>
        <mc:Fallback xmlns="">
          <p:pic>
            <p:nvPicPr>
              <p:cNvPr id="55" name="墨迹 54"/>
            </p:nvPicPr>
            <p:blipFill>
              <a:blip r:embed="rId102"/>
            </p:blipFill>
            <p:spPr>
              <a:xfrm>
                <a:off x="8555640" y="4150894"/>
                <a:ext cx="158020" cy="319589"/>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6" name="墨迹 55"/>
              <p14:cNvContentPartPr/>
              <p14:nvPr/>
            </p14:nvContentPartPr>
            <p14:xfrm>
              <a:off x="8743759" y="4218572"/>
              <a:ext cx="86535" cy="82717"/>
            </p14:xfrm>
          </p:contentPart>
        </mc:Choice>
        <mc:Fallback xmlns="">
          <p:pic>
            <p:nvPicPr>
              <p:cNvPr id="56" name="墨迹 55"/>
            </p:nvPicPr>
            <p:blipFill>
              <a:blip r:embed="rId104"/>
            </p:blipFill>
            <p:spPr>
              <a:xfrm>
                <a:off x="8743759" y="4218572"/>
                <a:ext cx="86535" cy="82717"/>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7" name="墨迹 56"/>
              <p14:cNvContentPartPr/>
              <p14:nvPr/>
            </p14:nvContentPartPr>
            <p14:xfrm>
              <a:off x="8856630" y="4030579"/>
              <a:ext cx="387525" cy="469983"/>
            </p14:xfrm>
          </p:contentPart>
        </mc:Choice>
        <mc:Fallback xmlns="">
          <p:pic>
            <p:nvPicPr>
              <p:cNvPr id="57" name="墨迹 56"/>
            </p:nvPicPr>
            <p:blipFill>
              <a:blip r:embed="rId106"/>
            </p:blipFill>
            <p:spPr>
              <a:xfrm>
                <a:off x="8856630" y="4030579"/>
                <a:ext cx="387525" cy="469983"/>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8" name="墨迹 57"/>
              <p14:cNvContentPartPr/>
              <p14:nvPr/>
            </p14:nvContentPartPr>
            <p14:xfrm>
              <a:off x="6764750" y="5113420"/>
              <a:ext cx="112871" cy="473744"/>
            </p14:xfrm>
          </p:contentPart>
        </mc:Choice>
        <mc:Fallback xmlns="">
          <p:pic>
            <p:nvPicPr>
              <p:cNvPr id="58" name="墨迹 57"/>
            </p:nvPicPr>
            <p:blipFill>
              <a:blip r:embed="rId108"/>
            </p:blipFill>
            <p:spPr>
              <a:xfrm>
                <a:off x="6764750" y="5113420"/>
                <a:ext cx="112871" cy="473744"/>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59" name="墨迹 58"/>
              <p14:cNvContentPartPr/>
              <p14:nvPr/>
            </p14:nvContentPartPr>
            <p14:xfrm>
              <a:off x="6738413" y="5173579"/>
              <a:ext cx="131683" cy="165434"/>
            </p14:xfrm>
          </p:contentPart>
        </mc:Choice>
        <mc:Fallback xmlns="">
          <p:pic>
            <p:nvPicPr>
              <p:cNvPr id="59" name="墨迹 58"/>
            </p:nvPicPr>
            <p:blipFill>
              <a:blip r:embed="rId110"/>
            </p:blipFill>
            <p:spPr>
              <a:xfrm>
                <a:off x="6738413" y="5173579"/>
                <a:ext cx="131683" cy="165434"/>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60" name="墨迹 59"/>
              <p14:cNvContentPartPr/>
              <p14:nvPr/>
            </p14:nvContentPartPr>
            <p14:xfrm>
              <a:off x="6862572" y="5188618"/>
              <a:ext cx="105346" cy="93997"/>
            </p14:xfrm>
          </p:contentPart>
        </mc:Choice>
        <mc:Fallback xmlns="">
          <p:pic>
            <p:nvPicPr>
              <p:cNvPr id="60" name="墨迹 59"/>
            </p:nvPicPr>
            <p:blipFill>
              <a:blip r:embed="rId112"/>
            </p:blipFill>
            <p:spPr>
              <a:xfrm>
                <a:off x="6862572" y="5188618"/>
                <a:ext cx="105346" cy="93997"/>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61" name="墨迹 60"/>
              <p14:cNvContentPartPr/>
              <p14:nvPr/>
            </p14:nvContentPartPr>
            <p14:xfrm>
              <a:off x="9390887" y="5346533"/>
              <a:ext cx="67723" cy="360"/>
            </p14:xfrm>
          </p:contentPart>
        </mc:Choice>
        <mc:Fallback xmlns="">
          <p:pic>
            <p:nvPicPr>
              <p:cNvPr id="61" name="墨迹 60"/>
            </p:nvPicPr>
            <p:blipFill>
              <a:blip r:embed="rId114"/>
            </p:blipFill>
            <p:spPr>
              <a:xfrm>
                <a:off x="9390887" y="5346533"/>
                <a:ext cx="67723" cy="360"/>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2" name="墨迹 61"/>
              <p14:cNvContentPartPr/>
              <p14:nvPr/>
            </p14:nvContentPartPr>
            <p14:xfrm>
              <a:off x="9308115" y="4767513"/>
              <a:ext cx="447723" cy="218072"/>
            </p14:xfrm>
          </p:contentPart>
        </mc:Choice>
        <mc:Fallback xmlns="">
          <p:pic>
            <p:nvPicPr>
              <p:cNvPr id="62" name="墨迹 61"/>
            </p:nvPicPr>
            <p:blipFill>
              <a:blip r:embed="rId116"/>
            </p:blipFill>
            <p:spPr>
              <a:xfrm>
                <a:off x="9308115" y="4767513"/>
                <a:ext cx="447723" cy="218072"/>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3" name="墨迹 62"/>
              <p14:cNvContentPartPr/>
              <p14:nvPr/>
            </p14:nvContentPartPr>
            <p14:xfrm>
              <a:off x="466534" y="5763878"/>
              <a:ext cx="436436" cy="289510"/>
            </p14:xfrm>
          </p:contentPart>
        </mc:Choice>
        <mc:Fallback xmlns="">
          <p:pic>
            <p:nvPicPr>
              <p:cNvPr id="63" name="墨迹 62"/>
            </p:nvPicPr>
            <p:blipFill>
              <a:blip r:embed="rId118"/>
            </p:blipFill>
            <p:spPr>
              <a:xfrm>
                <a:off x="466534" y="5763878"/>
                <a:ext cx="436436" cy="289510"/>
              </a:xfrm>
              <a:prstGeom prst="rect"/>
            </p:spPr>
          </p:pic>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260418" y="837506"/>
            <a:ext cx="11654075" cy="648230"/>
          </a:xfrm>
          <a:prstGeom prst="rect">
            <a:avLst/>
          </a:prstGeom>
        </p:spPr>
        <p:txBody>
          <a:bodyPr wrap="square" lIns="121898" tIns="60948" rIns="121898" bIns="60948">
            <a:spAutoFit/>
          </a:bodyPr>
          <a:lstStyle/>
          <a:p>
            <a:pPr algn="just" defTabSz="0">
              <a:lnSpc>
                <a:spcPct val="150000"/>
              </a:lnSpc>
              <a:spcAft>
                <a:spcPts val="0"/>
              </a:spcAft>
              <a:tabLst>
                <a:tab pos="2610485" algn="l"/>
              </a:tabLst>
            </a:pPr>
            <a:r>
              <a:rPr lang="en-US" altLang="zh-CN" sz="2600" kern="100">
                <a:latin typeface="Times New Roman" panose="02020603050405020304"/>
                <a:ea typeface="微软雅黑" panose="020B0503020204020204" charset="-122"/>
                <a:cs typeface="Courier New" panose="02070309020205020404"/>
              </a:rPr>
              <a:t>2.</a:t>
            </a:r>
            <a:r>
              <a:rPr lang="zh-CN" altLang="zh-CN" sz="2600" kern="100" dirty="0">
                <a:latin typeface="Times New Roman" panose="02020603050405020304"/>
                <a:ea typeface="微软雅黑" panose="020B0503020204020204" charset="-122"/>
                <a:cs typeface="Times New Roman" panose="02020603050405020304"/>
              </a:rPr>
              <a:t>将足量</a:t>
            </a:r>
            <a:r>
              <a:rPr lang="en-US" altLang="zh-CN" sz="2600" kern="100" dirty="0">
                <a:latin typeface="Times New Roman" panose="02020603050405020304"/>
                <a:ea typeface="微软雅黑" panose="020B0503020204020204" charset="-122"/>
                <a:cs typeface="Courier New" panose="02070309020205020404"/>
              </a:rPr>
              <a:t>BaCO</a:t>
            </a:r>
            <a:r>
              <a:rPr lang="en-US" altLang="zh-CN" sz="2600" kern="100" baseline="-25000" dirty="0">
                <a:latin typeface="Times New Roman" panose="02020603050405020304"/>
                <a:ea typeface="微软雅黑" panose="020B0503020204020204" charset="-122"/>
                <a:cs typeface="Courier New" panose="02070309020205020404"/>
              </a:rPr>
              <a:t>3</a:t>
            </a:r>
            <a:r>
              <a:rPr lang="zh-CN" altLang="zh-CN" sz="2600" kern="100" dirty="0">
                <a:latin typeface="Times New Roman" panose="02020603050405020304"/>
                <a:ea typeface="微软雅黑" panose="020B0503020204020204" charset="-122"/>
                <a:cs typeface="Times New Roman" panose="02020603050405020304"/>
              </a:rPr>
              <a:t>固体分别加入：</a:t>
            </a:r>
            <a:endParaRPr lang="zh-CN" altLang="zh-CN" sz="1050" kern="100" dirty="0">
              <a:effectLst/>
              <a:latin typeface="宋体" panose="02010600030101010101" pitchFamily="2" charset="-122"/>
              <a:cs typeface="Courier New" panose="02070309020205020404"/>
            </a:endParaRPr>
          </a:p>
        </p:txBody>
      </p:sp>
      <p:sp>
        <p:nvSpPr>
          <p:cNvPr id="6" name="矩形 5"/>
          <p:cNvSpPr/>
          <p:nvPr/>
        </p:nvSpPr>
        <p:spPr>
          <a:xfrm>
            <a:off x="503232" y="1462950"/>
            <a:ext cx="11397613" cy="1852599"/>
          </a:xfrm>
          <a:prstGeom prst="rect">
            <a:avLst/>
          </a:prstGeom>
        </p:spPr>
        <p:txBody>
          <a:bodyPr wrap="square" lIns="121898" tIns="60948" rIns="121898" bIns="60948">
            <a:spAutoFit/>
          </a:bodyPr>
          <a:lstStyle/>
          <a:p>
            <a:pPr algn="just" defTabSz="0">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charset="-122"/>
                <a:cs typeface="Times New Roman" panose="02020603050405020304"/>
              </a:rPr>
              <a:t>①</a:t>
            </a:r>
            <a:r>
              <a:rPr lang="en-US" altLang="zh-CN" sz="2600" kern="100" dirty="0">
                <a:latin typeface="Times New Roman" panose="02020603050405020304"/>
                <a:ea typeface="微软雅黑" panose="020B0503020204020204" charset="-122"/>
                <a:cs typeface="Courier New" panose="02070309020205020404"/>
              </a:rPr>
              <a:t>30 mL</a:t>
            </a:r>
            <a:r>
              <a:rPr lang="zh-CN" altLang="zh-CN" sz="2600" kern="100" dirty="0">
                <a:latin typeface="Times New Roman" panose="02020603050405020304"/>
                <a:ea typeface="微软雅黑" panose="020B0503020204020204" charset="-122"/>
                <a:cs typeface="Times New Roman" panose="02020603050405020304"/>
              </a:rPr>
              <a:t>水；</a:t>
            </a:r>
            <a:r>
              <a:rPr lang="zh-CN" altLang="zh-CN" sz="2600" kern="100" dirty="0">
                <a:latin typeface="宋体" panose="02010600030101010101" pitchFamily="2" charset="-122"/>
                <a:ea typeface="微软雅黑" panose="020B0503020204020204" charset="-122"/>
                <a:cs typeface="Times New Roman" panose="02020603050405020304"/>
              </a:rPr>
              <a:t>②</a:t>
            </a:r>
            <a:r>
              <a:rPr lang="en-US" altLang="zh-CN" sz="2600" kern="100" dirty="0">
                <a:latin typeface="Times New Roman" panose="02020603050405020304"/>
                <a:ea typeface="微软雅黑" panose="020B0503020204020204" charset="-122"/>
                <a:cs typeface="Courier New" panose="02070309020205020404"/>
              </a:rPr>
              <a:t>10 mL 0.2 </a:t>
            </a:r>
            <a:r>
              <a:rPr lang="en-US" altLang="zh-CN" sz="2600" kern="100" dirty="0" err="1">
                <a:latin typeface="Times New Roman" panose="02020603050405020304"/>
                <a:ea typeface="微软雅黑" panose="020B0503020204020204" charset="-122"/>
                <a:cs typeface="Courier New" panose="02070309020205020404"/>
              </a:rPr>
              <a:t>mol·L</a:t>
            </a:r>
            <a:r>
              <a:rPr lang="zh-CN" altLang="zh-CN" sz="2600" kern="100" baseline="30000" dirty="0">
                <a:latin typeface="Times New Roman" panose="02020603050405020304"/>
                <a:ea typeface="微软雅黑" panose="020B0503020204020204" charset="-122"/>
                <a:cs typeface="Times New Roman" panose="02020603050405020304"/>
              </a:rPr>
              <a:t>－</a:t>
            </a:r>
            <a:r>
              <a:rPr lang="en-US" altLang="zh-CN" sz="2600" kern="100" baseline="30000" dirty="0">
                <a:latin typeface="Times New Roman" panose="02020603050405020304"/>
                <a:ea typeface="微软雅黑" panose="020B0503020204020204" charset="-122"/>
                <a:cs typeface="Courier New" panose="02070309020205020404"/>
              </a:rPr>
              <a:t>1</a:t>
            </a:r>
            <a:r>
              <a:rPr lang="en-US" altLang="zh-CN" sz="2600" kern="100" dirty="0">
                <a:latin typeface="Times New Roman" panose="02020603050405020304"/>
                <a:ea typeface="微软雅黑" panose="020B0503020204020204" charset="-122"/>
                <a:cs typeface="Courier New" panose="02070309020205020404"/>
              </a:rPr>
              <a:t> Na</a:t>
            </a:r>
            <a:r>
              <a:rPr lang="en-US" altLang="zh-CN" sz="2600" kern="100" baseline="-25000" dirty="0">
                <a:latin typeface="Times New Roman" panose="02020603050405020304"/>
                <a:ea typeface="微软雅黑" panose="020B0503020204020204" charset="-122"/>
                <a:cs typeface="Courier New" panose="02070309020205020404"/>
              </a:rPr>
              <a:t>2</a:t>
            </a:r>
            <a:r>
              <a:rPr lang="en-US" altLang="zh-CN" sz="2600" kern="100" dirty="0">
                <a:latin typeface="Times New Roman" panose="02020603050405020304"/>
                <a:ea typeface="微软雅黑" panose="020B0503020204020204" charset="-122"/>
                <a:cs typeface="Courier New" panose="02070309020205020404"/>
              </a:rPr>
              <a:t>CO</a:t>
            </a:r>
            <a:r>
              <a:rPr lang="en-US" altLang="zh-CN" sz="2600" kern="100" baseline="-25000" dirty="0">
                <a:latin typeface="Times New Roman" panose="02020603050405020304"/>
                <a:ea typeface="微软雅黑" panose="020B0503020204020204" charset="-122"/>
                <a:cs typeface="Courier New" panose="02070309020205020404"/>
              </a:rPr>
              <a:t>3</a:t>
            </a:r>
            <a:r>
              <a:rPr lang="zh-CN" altLang="zh-CN" sz="2600" kern="100" dirty="0">
                <a:latin typeface="Times New Roman" panose="02020603050405020304"/>
                <a:ea typeface="微软雅黑" panose="020B0503020204020204" charset="-122"/>
                <a:cs typeface="Times New Roman" panose="02020603050405020304"/>
              </a:rPr>
              <a:t>溶液；</a:t>
            </a:r>
            <a:r>
              <a:rPr lang="en-US" altLang="zh-CN" sz="2600" kern="100" dirty="0">
                <a:latin typeface="宋体" panose="02010600030101010101" pitchFamily="2" charset="-122"/>
                <a:ea typeface="微软雅黑" panose="020B0503020204020204" charset="-122"/>
                <a:cs typeface="Times New Roman" panose="02020603050405020304"/>
              </a:rPr>
              <a:t>③</a:t>
            </a:r>
            <a:r>
              <a:rPr lang="en-US" altLang="zh-CN" sz="2600" kern="100" dirty="0">
                <a:latin typeface="Times New Roman" panose="02020603050405020304"/>
                <a:ea typeface="微软雅黑" panose="020B0503020204020204" charset="-122"/>
                <a:cs typeface="Courier New" panose="02070309020205020404"/>
              </a:rPr>
              <a:t>50 mL 0.01 </a:t>
            </a:r>
            <a:r>
              <a:rPr lang="en-US" altLang="zh-CN" sz="2600" kern="100" dirty="0" err="1">
                <a:latin typeface="Times New Roman" panose="02020603050405020304"/>
                <a:ea typeface="微软雅黑" panose="020B0503020204020204" charset="-122"/>
                <a:cs typeface="Courier New" panose="02070309020205020404"/>
              </a:rPr>
              <a:t>mol·L</a:t>
            </a:r>
            <a:r>
              <a:rPr lang="zh-CN" altLang="zh-CN" sz="2600" kern="100" baseline="30000" dirty="0">
                <a:latin typeface="Times New Roman" panose="02020603050405020304"/>
                <a:ea typeface="微软雅黑" panose="020B0503020204020204" charset="-122"/>
                <a:cs typeface="Times New Roman" panose="02020603050405020304"/>
              </a:rPr>
              <a:t>－</a:t>
            </a:r>
            <a:r>
              <a:rPr lang="en-US" altLang="zh-CN" sz="2600" kern="100" baseline="30000" dirty="0">
                <a:latin typeface="Times New Roman" panose="02020603050405020304"/>
                <a:ea typeface="微软雅黑" panose="020B0503020204020204" charset="-122"/>
                <a:cs typeface="Courier New" panose="02070309020205020404"/>
              </a:rPr>
              <a:t>1</a:t>
            </a:r>
            <a:r>
              <a:rPr lang="en-US" altLang="zh-CN" sz="2600" kern="100" dirty="0">
                <a:latin typeface="Times New Roman" panose="02020603050405020304"/>
                <a:ea typeface="微软雅黑" panose="020B0503020204020204" charset="-122"/>
                <a:cs typeface="Courier New" panose="02070309020205020404"/>
              </a:rPr>
              <a:t> BaCl</a:t>
            </a:r>
            <a:r>
              <a:rPr lang="en-US" altLang="zh-CN" sz="2600" kern="100" baseline="-25000" dirty="0">
                <a:latin typeface="Times New Roman" panose="02020603050405020304"/>
                <a:ea typeface="微软雅黑" panose="020B0503020204020204" charset="-122"/>
                <a:cs typeface="Courier New" panose="02070309020205020404"/>
              </a:rPr>
              <a:t>2</a:t>
            </a:r>
            <a:r>
              <a:rPr lang="zh-CN" altLang="zh-CN" sz="2600" kern="100" dirty="0">
                <a:latin typeface="Times New Roman" panose="02020603050405020304"/>
                <a:ea typeface="微软雅黑" panose="020B0503020204020204" charset="-122"/>
                <a:cs typeface="Times New Roman" panose="02020603050405020304"/>
              </a:rPr>
              <a:t>溶液；</a:t>
            </a:r>
            <a:r>
              <a:rPr lang="en-US" altLang="zh-CN" sz="2600" kern="100" dirty="0">
                <a:latin typeface="宋体" panose="02010600030101010101" pitchFamily="2" charset="-122"/>
                <a:ea typeface="微软雅黑" panose="020B0503020204020204" charset="-122"/>
                <a:cs typeface="Times New Roman" panose="02020603050405020304"/>
              </a:rPr>
              <a:t>④</a:t>
            </a:r>
            <a:r>
              <a:rPr lang="en-US" altLang="zh-CN" sz="2600" kern="100" dirty="0">
                <a:latin typeface="Times New Roman" panose="02020603050405020304"/>
                <a:ea typeface="微软雅黑" panose="020B0503020204020204" charset="-122"/>
                <a:cs typeface="Courier New" panose="02070309020205020404"/>
              </a:rPr>
              <a:t>100 mL 0.01 </a:t>
            </a:r>
            <a:r>
              <a:rPr lang="en-US" altLang="zh-CN" sz="2600" kern="100" dirty="0" err="1">
                <a:latin typeface="Times New Roman" panose="02020603050405020304"/>
                <a:ea typeface="微软雅黑" panose="020B0503020204020204" charset="-122"/>
                <a:cs typeface="Courier New" panose="02070309020205020404"/>
              </a:rPr>
              <a:t>mol·L</a:t>
            </a:r>
            <a:r>
              <a:rPr lang="zh-CN" altLang="zh-CN" sz="2600" kern="100" baseline="30000" dirty="0">
                <a:latin typeface="Times New Roman" panose="02020603050405020304"/>
                <a:ea typeface="微软雅黑" panose="020B0503020204020204" charset="-122"/>
                <a:cs typeface="Times New Roman" panose="02020603050405020304"/>
              </a:rPr>
              <a:t>－</a:t>
            </a:r>
            <a:r>
              <a:rPr lang="en-US" altLang="zh-CN" sz="2600" kern="100" baseline="30000" dirty="0">
                <a:latin typeface="Times New Roman" panose="02020603050405020304"/>
                <a:ea typeface="微软雅黑" panose="020B0503020204020204" charset="-122"/>
                <a:cs typeface="Courier New" panose="02070309020205020404"/>
              </a:rPr>
              <a:t>1</a:t>
            </a:r>
            <a:r>
              <a:rPr lang="zh-CN" altLang="zh-CN" sz="2600" kern="100" dirty="0">
                <a:latin typeface="Times New Roman" panose="02020603050405020304"/>
                <a:ea typeface="微软雅黑" panose="020B0503020204020204" charset="-122"/>
                <a:cs typeface="Times New Roman" panose="02020603050405020304"/>
              </a:rPr>
              <a:t>盐酸中溶解至溶液饱和。</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zh-CN" altLang="zh-CN" sz="2600" kern="100" dirty="0">
                <a:latin typeface="Times New Roman" panose="02020603050405020304"/>
                <a:ea typeface="微软雅黑" panose="020B0503020204020204" charset="-122"/>
                <a:cs typeface="Times New Roman" panose="02020603050405020304"/>
              </a:rPr>
              <a:t>所得溶液中</a:t>
            </a:r>
            <a:r>
              <a:rPr lang="en-US" altLang="zh-CN" sz="2600" i="1" kern="100" dirty="0">
                <a:latin typeface="Times New Roman" panose="02020603050405020304"/>
                <a:ea typeface="微软雅黑" panose="020B0503020204020204" charset="-122"/>
                <a:cs typeface="Courier New" panose="02070309020205020404"/>
              </a:rPr>
              <a:t>c</a:t>
            </a:r>
            <a:r>
              <a:rPr lang="zh-CN" altLang="zh-CN" sz="2600" kern="100" baseline="-25000" dirty="0">
                <a:latin typeface="Times New Roman" panose="02020603050405020304"/>
                <a:ea typeface="微软雅黑" panose="020B0503020204020204" charset="-122"/>
                <a:cs typeface="Times New Roman" panose="02020603050405020304"/>
              </a:rPr>
              <a:t>平</a:t>
            </a:r>
            <a:r>
              <a:rPr lang="en-US" altLang="zh-CN" sz="2600" kern="100" dirty="0">
                <a:latin typeface="Times New Roman" panose="02020603050405020304"/>
                <a:ea typeface="微软雅黑" panose="020B0503020204020204" charset="-122"/>
                <a:cs typeface="Courier New" panose="02070309020205020404"/>
              </a:rPr>
              <a:t>(Ba</a:t>
            </a:r>
            <a:r>
              <a:rPr lang="en-US" altLang="zh-CN" sz="2600" kern="100" baseline="30000" dirty="0">
                <a:latin typeface="Times New Roman" panose="02020603050405020304"/>
                <a:ea typeface="微软雅黑" panose="020B0503020204020204" charset="-122"/>
                <a:cs typeface="Courier New" panose="02070309020205020404"/>
              </a:rPr>
              <a:t>2</a:t>
            </a:r>
            <a:r>
              <a:rPr lang="zh-CN" altLang="zh-CN" sz="2600" kern="100" baseline="300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由大到小的顺序为</a:t>
            </a:r>
            <a:r>
              <a:rPr lang="en-US" altLang="zh-CN" sz="2600" kern="100" dirty="0">
                <a:latin typeface="Times New Roman" panose="02020603050405020304"/>
                <a:ea typeface="微软雅黑" panose="020B0503020204020204" charset="-122"/>
                <a:cs typeface="Courier New" panose="02070309020205020404"/>
              </a:rPr>
              <a:t>____________________</a:t>
            </a:r>
            <a:r>
              <a:rPr lang="zh-CN" altLang="zh-CN" sz="2600" kern="100" dirty="0">
                <a:latin typeface="Times New Roman" panose="02020603050405020304"/>
                <a:ea typeface="微软雅黑" panose="020B0503020204020204" charset="-122"/>
                <a:cs typeface="Times New Roman" panose="02020603050405020304"/>
              </a:rPr>
              <a:t>。</a:t>
            </a:r>
            <a:endParaRPr lang="zh-CN" altLang="en-US" sz="2600" kern="100" dirty="0">
              <a:latin typeface="微软雅黑" panose="020B0503020204020204" charset="-122"/>
              <a:ea typeface="微软雅黑" panose="020B0503020204020204" charset="-122"/>
              <a:cs typeface="Courier New" panose="02070309020205020404"/>
            </a:endParaRPr>
          </a:p>
        </p:txBody>
      </p:sp>
      <p:sp>
        <p:nvSpPr>
          <p:cNvPr id="2" name="矩形 1"/>
          <p:cNvSpPr/>
          <p:nvPr/>
        </p:nvSpPr>
        <p:spPr>
          <a:xfrm>
            <a:off x="6553948" y="2733972"/>
            <a:ext cx="2518638" cy="492443"/>
          </a:xfrm>
          <a:prstGeom prst="rect">
            <a:avLst/>
          </a:prstGeom>
        </p:spPr>
        <p:txBody>
          <a:bodyPr wrap="none">
            <a:spAutoFit/>
          </a:bodyPr>
          <a:lstStyle/>
          <a:p>
            <a:r>
              <a:rPr lang="zh-CN" altLang="zh-CN" sz="2600">
                <a:solidFill>
                  <a:srgbClr val="C00000"/>
                </a:solidFill>
                <a:ea typeface="微软雅黑" panose="020B0503020204020204" charset="-122"/>
                <a:cs typeface="Times New Roman" panose="02020603050405020304"/>
              </a:rPr>
              <a:t>③</a:t>
            </a:r>
            <a:r>
              <a:rPr lang="zh-CN" altLang="zh-CN" sz="2600">
                <a:solidFill>
                  <a:srgbClr val="C00000"/>
                </a:solidFill>
                <a:latin typeface="Times New Roman" panose="02020603050405020304"/>
                <a:ea typeface="微软雅黑" panose="020B0503020204020204" charset="-122"/>
                <a:cs typeface="Times New Roman" panose="02020603050405020304"/>
              </a:rPr>
              <a:t>＞</a:t>
            </a:r>
            <a:r>
              <a:rPr lang="zh-CN" altLang="zh-CN" sz="2600">
                <a:solidFill>
                  <a:srgbClr val="C00000"/>
                </a:solidFill>
                <a:ea typeface="微软雅黑" panose="020B0503020204020204" charset="-122"/>
                <a:cs typeface="Times New Roman" panose="02020603050405020304"/>
              </a:rPr>
              <a:t>④</a:t>
            </a:r>
            <a:r>
              <a:rPr lang="zh-CN" altLang="zh-CN" sz="2600">
                <a:solidFill>
                  <a:srgbClr val="C00000"/>
                </a:solidFill>
                <a:latin typeface="Times New Roman" panose="02020603050405020304"/>
                <a:ea typeface="微软雅黑" panose="020B0503020204020204" charset="-122"/>
                <a:cs typeface="Times New Roman" panose="02020603050405020304"/>
              </a:rPr>
              <a:t>＞</a:t>
            </a:r>
            <a:r>
              <a:rPr lang="zh-CN" altLang="zh-CN" sz="2600">
                <a:solidFill>
                  <a:srgbClr val="C00000"/>
                </a:solidFill>
                <a:ea typeface="微软雅黑" panose="020B0503020204020204" charset="-122"/>
                <a:cs typeface="Times New Roman" panose="02020603050405020304"/>
              </a:rPr>
              <a:t>①</a:t>
            </a:r>
            <a:r>
              <a:rPr lang="zh-CN" altLang="zh-CN" sz="2600">
                <a:solidFill>
                  <a:srgbClr val="C00000"/>
                </a:solidFill>
                <a:latin typeface="Times New Roman" panose="02020603050405020304"/>
                <a:ea typeface="微软雅黑" panose="020B0503020204020204" charset="-122"/>
                <a:cs typeface="Times New Roman" panose="02020603050405020304"/>
              </a:rPr>
              <a:t>＞</a:t>
            </a:r>
            <a:r>
              <a:rPr lang="zh-CN" altLang="zh-CN" sz="2600">
                <a:solidFill>
                  <a:srgbClr val="C00000"/>
                </a:solidFill>
                <a:ea typeface="微软雅黑" panose="020B0503020204020204" charset="-122"/>
                <a:cs typeface="Times New Roman" panose="02020603050405020304"/>
              </a:rPr>
              <a:t>②</a:t>
            </a:r>
            <a:endParaRPr lang="zh-CN" altLang="en-US" sz="2600"/>
          </a:p>
        </p:txBody>
      </p:sp>
      <mc:AlternateContent xmlns:mc="http://schemas.openxmlformats.org/markup-compatibility/2006" xmlns:p14="http://schemas.microsoft.com/office/powerpoint/2010/main">
        <mc:Choice Requires="p14">
          <p:contentPart r:id="rId1" p14:bwMode="auto">
            <p14:nvContentPartPr>
              <p14:cNvPr id="3" name="墨迹 2"/>
              <p14:cNvContentPartPr/>
              <p14:nvPr/>
            </p14:nvContentPartPr>
            <p14:xfrm>
              <a:off x="919900" y="2047248"/>
              <a:ext cx="1165396" cy="67677"/>
            </p14:xfrm>
          </p:contentPart>
        </mc:Choice>
        <mc:Fallback xmlns="">
          <p:pic>
            <p:nvPicPr>
              <p:cNvPr id="3" name="墨迹 2"/>
            </p:nvPicPr>
            <p:blipFill>
              <a:blip r:embed="rId2"/>
            </p:blipFill>
            <p:spPr>
              <a:xfrm>
                <a:off x="919900" y="2047248"/>
                <a:ext cx="1165396" cy="67677"/>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7754254" y="1189998"/>
              <a:ext cx="16931" cy="28199"/>
            </p14:xfrm>
          </p:contentPart>
        </mc:Choice>
        <mc:Fallback xmlns="">
          <p:pic>
            <p:nvPicPr>
              <p:cNvPr id="4" name="墨迹 3"/>
            </p:nvPicPr>
            <p:blipFill>
              <a:blip r:embed="rId4"/>
            </p:blipFill>
            <p:spPr>
              <a:xfrm>
                <a:off x="7754254" y="1189998"/>
                <a:ext cx="16931" cy="28199"/>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7" name="墨迹 6"/>
              <p14:cNvContentPartPr/>
              <p14:nvPr/>
            </p14:nvContentPartPr>
            <p14:xfrm>
              <a:off x="5412176" y="1037723"/>
              <a:ext cx="33861" cy="242512"/>
            </p14:xfrm>
          </p:contentPart>
        </mc:Choice>
        <mc:Fallback xmlns="">
          <p:pic>
            <p:nvPicPr>
              <p:cNvPr id="7" name="墨迹 6"/>
            </p:nvPicPr>
            <p:blipFill>
              <a:blip r:embed="rId6"/>
            </p:blipFill>
            <p:spPr>
              <a:xfrm>
                <a:off x="5412176" y="1037723"/>
                <a:ext cx="33861" cy="242512"/>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墨迹 7"/>
              <p14:cNvContentPartPr/>
              <p14:nvPr/>
            </p14:nvContentPartPr>
            <p14:xfrm>
              <a:off x="5423463" y="992605"/>
              <a:ext cx="118515" cy="360947"/>
            </p14:xfrm>
          </p:contentPart>
        </mc:Choice>
        <mc:Fallback xmlns="">
          <p:pic>
            <p:nvPicPr>
              <p:cNvPr id="8" name="墨迹 7"/>
            </p:nvPicPr>
            <p:blipFill>
              <a:blip r:embed="rId8"/>
            </p:blipFill>
            <p:spPr>
              <a:xfrm>
                <a:off x="5423463" y="992605"/>
                <a:ext cx="118515" cy="360947"/>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9" name="墨迹 8"/>
              <p14:cNvContentPartPr/>
              <p14:nvPr/>
            </p14:nvContentPartPr>
            <p14:xfrm>
              <a:off x="5553265" y="1077202"/>
              <a:ext cx="451485" cy="236872"/>
            </p14:xfrm>
          </p:contentPart>
        </mc:Choice>
        <mc:Fallback xmlns="">
          <p:pic>
            <p:nvPicPr>
              <p:cNvPr id="9" name="墨迹 8"/>
            </p:nvPicPr>
            <p:blipFill>
              <a:blip r:embed="rId10"/>
            </p:blipFill>
            <p:spPr>
              <a:xfrm>
                <a:off x="5553265" y="1077202"/>
                <a:ext cx="451485" cy="236872"/>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0" name="墨迹 9"/>
              <p14:cNvContentPartPr/>
              <p14:nvPr/>
            </p14:nvContentPartPr>
            <p14:xfrm>
              <a:off x="6027324" y="1144879"/>
              <a:ext cx="95941" cy="321469"/>
            </p14:xfrm>
          </p:contentPart>
        </mc:Choice>
        <mc:Fallback xmlns="">
          <p:pic>
            <p:nvPicPr>
              <p:cNvPr id="10" name="墨迹 9"/>
            </p:nvPicPr>
            <p:blipFill>
              <a:blip r:embed="rId12"/>
            </p:blipFill>
            <p:spPr>
              <a:xfrm>
                <a:off x="6027324" y="1144879"/>
                <a:ext cx="95941" cy="321469"/>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1" name="墨迹 10"/>
              <p14:cNvContentPartPr/>
              <p14:nvPr/>
            </p14:nvContentPartPr>
            <p14:xfrm>
              <a:off x="6247423" y="1156159"/>
              <a:ext cx="73367" cy="203033"/>
            </p14:xfrm>
          </p:contentPart>
        </mc:Choice>
        <mc:Fallback xmlns="">
          <p:pic>
            <p:nvPicPr>
              <p:cNvPr id="11" name="墨迹 10"/>
            </p:nvPicPr>
            <p:blipFill>
              <a:blip r:embed="rId14"/>
            </p:blipFill>
            <p:spPr>
              <a:xfrm>
                <a:off x="6247423" y="1156159"/>
                <a:ext cx="73367" cy="203033"/>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2" name="墨迹 11"/>
              <p14:cNvContentPartPr/>
              <p14:nvPr/>
            </p14:nvContentPartPr>
            <p14:xfrm>
              <a:off x="6382869" y="1139240"/>
              <a:ext cx="101584" cy="219952"/>
            </p14:xfrm>
          </p:contentPart>
        </mc:Choice>
        <mc:Fallback xmlns="">
          <p:pic>
            <p:nvPicPr>
              <p:cNvPr id="12" name="墨迹 11"/>
            </p:nvPicPr>
            <p:blipFill>
              <a:blip r:embed="rId16"/>
            </p:blipFill>
            <p:spPr>
              <a:xfrm>
                <a:off x="6382869" y="1139240"/>
                <a:ext cx="101584" cy="219952"/>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3" name="墨迹 12"/>
              <p14:cNvContentPartPr/>
              <p14:nvPr/>
            </p14:nvContentPartPr>
            <p14:xfrm>
              <a:off x="6509849" y="1127960"/>
              <a:ext cx="121336" cy="276350"/>
            </p14:xfrm>
          </p:contentPart>
        </mc:Choice>
        <mc:Fallback xmlns="">
          <p:pic>
            <p:nvPicPr>
              <p:cNvPr id="13" name="墨迹 12"/>
            </p:nvPicPr>
            <p:blipFill>
              <a:blip r:embed="rId18"/>
            </p:blipFill>
            <p:spPr>
              <a:xfrm>
                <a:off x="6509849" y="1127960"/>
                <a:ext cx="121336" cy="276350"/>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4" name="墨迹 13"/>
              <p14:cNvContentPartPr/>
              <p14:nvPr/>
            </p14:nvContentPartPr>
            <p14:xfrm>
              <a:off x="6811780" y="1127960"/>
              <a:ext cx="471237" cy="22559"/>
            </p14:xfrm>
          </p:contentPart>
        </mc:Choice>
        <mc:Fallback xmlns="">
          <p:pic>
            <p:nvPicPr>
              <p:cNvPr id="14" name="墨迹 13"/>
            </p:nvPicPr>
            <p:blipFill>
              <a:blip r:embed="rId20"/>
            </p:blipFill>
            <p:spPr>
              <a:xfrm>
                <a:off x="6811780" y="1127960"/>
                <a:ext cx="471237" cy="22559"/>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5" name="墨迹 14"/>
              <p14:cNvContentPartPr/>
              <p14:nvPr/>
            </p14:nvContentPartPr>
            <p14:xfrm>
              <a:off x="7156037" y="1037723"/>
              <a:ext cx="231386" cy="81777"/>
            </p14:xfrm>
          </p:contentPart>
        </mc:Choice>
        <mc:Fallback xmlns="">
          <p:pic>
            <p:nvPicPr>
              <p:cNvPr id="15" name="墨迹 14"/>
            </p:nvPicPr>
            <p:blipFill>
              <a:blip r:embed="rId22"/>
            </p:blipFill>
            <p:spPr>
              <a:xfrm>
                <a:off x="7156037" y="1037723"/>
                <a:ext cx="231386" cy="81777"/>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6" name="墨迹 15"/>
              <p14:cNvContentPartPr/>
              <p14:nvPr/>
            </p14:nvContentPartPr>
            <p14:xfrm>
              <a:off x="6890789" y="1189998"/>
              <a:ext cx="445842" cy="39478"/>
            </p14:xfrm>
          </p:contentPart>
        </mc:Choice>
        <mc:Fallback xmlns="">
          <p:pic>
            <p:nvPicPr>
              <p:cNvPr id="16" name="墨迹 15"/>
            </p:nvPicPr>
            <p:blipFill>
              <a:blip r:embed="rId24"/>
            </p:blipFill>
            <p:spPr>
              <a:xfrm>
                <a:off x="6890789" y="1189998"/>
                <a:ext cx="445842" cy="39478"/>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7" name="墨迹 16"/>
              <p14:cNvContentPartPr/>
              <p14:nvPr/>
            </p14:nvContentPartPr>
            <p14:xfrm>
              <a:off x="6930294" y="1240756"/>
              <a:ext cx="186237" cy="73318"/>
            </p14:xfrm>
          </p:contentPart>
        </mc:Choice>
        <mc:Fallback xmlns="">
          <p:pic>
            <p:nvPicPr>
              <p:cNvPr id="17" name="墨迹 16"/>
            </p:nvPicPr>
            <p:blipFill>
              <a:blip r:embed="rId26"/>
            </p:blipFill>
            <p:spPr>
              <a:xfrm>
                <a:off x="6930294" y="1240756"/>
                <a:ext cx="186237" cy="73318"/>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8" name="墨迹 17"/>
              <p14:cNvContentPartPr/>
              <p14:nvPr/>
            </p14:nvContentPartPr>
            <p14:xfrm>
              <a:off x="7630096" y="913648"/>
              <a:ext cx="45149" cy="349667"/>
            </p14:xfrm>
          </p:contentPart>
        </mc:Choice>
        <mc:Fallback xmlns="">
          <p:pic>
            <p:nvPicPr>
              <p:cNvPr id="18" name="墨迹 17"/>
            </p:nvPicPr>
            <p:blipFill>
              <a:blip r:embed="rId28"/>
            </p:blipFill>
            <p:spPr>
              <a:xfrm>
                <a:off x="7630096" y="913648"/>
                <a:ext cx="45149" cy="349667"/>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9" name="墨迹 18"/>
              <p14:cNvContentPartPr/>
              <p14:nvPr/>
            </p14:nvContentPartPr>
            <p14:xfrm>
              <a:off x="7647027" y="885448"/>
              <a:ext cx="129801" cy="383507"/>
            </p14:xfrm>
          </p:contentPart>
        </mc:Choice>
        <mc:Fallback xmlns="">
          <p:pic>
            <p:nvPicPr>
              <p:cNvPr id="19" name="墨迹 18"/>
            </p:nvPicPr>
            <p:blipFill>
              <a:blip r:embed="rId30"/>
            </p:blipFill>
            <p:spPr>
              <a:xfrm>
                <a:off x="7647027" y="885448"/>
                <a:ext cx="129801" cy="383507"/>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20" name="墨迹 19"/>
              <p14:cNvContentPartPr/>
              <p14:nvPr/>
            </p14:nvContentPartPr>
            <p14:xfrm>
              <a:off x="7765542" y="1122320"/>
              <a:ext cx="149554" cy="186114"/>
            </p14:xfrm>
          </p:contentPart>
        </mc:Choice>
        <mc:Fallback xmlns="">
          <p:pic>
            <p:nvPicPr>
              <p:cNvPr id="20" name="墨迹 19"/>
            </p:nvPicPr>
            <p:blipFill>
              <a:blip r:embed="rId32"/>
            </p:blipFill>
            <p:spPr>
              <a:xfrm>
                <a:off x="7765542" y="1122320"/>
                <a:ext cx="149554" cy="186114"/>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21" name="墨迹 20"/>
              <p14:cNvContentPartPr/>
              <p14:nvPr/>
            </p14:nvContentPartPr>
            <p14:xfrm>
              <a:off x="7895343" y="823411"/>
              <a:ext cx="124159" cy="155094"/>
            </p14:xfrm>
          </p:contentPart>
        </mc:Choice>
        <mc:Fallback xmlns="">
          <p:pic>
            <p:nvPicPr>
              <p:cNvPr id="21" name="墨迹 20"/>
            </p:nvPicPr>
            <p:blipFill>
              <a:blip r:embed="rId34"/>
            </p:blipFill>
            <p:spPr>
              <a:xfrm>
                <a:off x="7895343" y="823411"/>
                <a:ext cx="124159" cy="155094"/>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2" name="墨迹 21"/>
              <p14:cNvContentPartPr/>
              <p14:nvPr/>
            </p14:nvContentPartPr>
            <p14:xfrm>
              <a:off x="8002571" y="885448"/>
              <a:ext cx="160842" cy="22560"/>
            </p14:xfrm>
          </p:contentPart>
        </mc:Choice>
        <mc:Fallback xmlns="">
          <p:pic>
            <p:nvPicPr>
              <p:cNvPr id="22" name="墨迹 21"/>
            </p:nvPicPr>
            <p:blipFill>
              <a:blip r:embed="rId36"/>
            </p:blipFill>
            <p:spPr>
              <a:xfrm>
                <a:off x="8002571" y="885448"/>
                <a:ext cx="160842" cy="22560"/>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3" name="墨迹 22"/>
              <p14:cNvContentPartPr/>
              <p14:nvPr/>
            </p14:nvContentPartPr>
            <p14:xfrm>
              <a:off x="8078759" y="795212"/>
              <a:ext cx="36683" cy="208672"/>
            </p14:xfrm>
          </p:contentPart>
        </mc:Choice>
        <mc:Fallback xmlns="">
          <p:pic>
            <p:nvPicPr>
              <p:cNvPr id="23" name="墨迹 22"/>
            </p:nvPicPr>
            <p:blipFill>
              <a:blip r:embed="rId38"/>
            </p:blipFill>
            <p:spPr>
              <a:xfrm>
                <a:off x="8078759" y="795212"/>
                <a:ext cx="36683" cy="208672"/>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4" name="墨迹 23"/>
              <p14:cNvContentPartPr/>
              <p14:nvPr/>
            </p14:nvContentPartPr>
            <p14:xfrm>
              <a:off x="8149304" y="1105401"/>
              <a:ext cx="205990" cy="11279"/>
            </p14:xfrm>
          </p:contentPart>
        </mc:Choice>
        <mc:Fallback xmlns="">
          <p:pic>
            <p:nvPicPr>
              <p:cNvPr id="24" name="墨迹 23"/>
            </p:nvPicPr>
            <p:blipFill>
              <a:blip r:embed="rId40"/>
            </p:blipFill>
            <p:spPr>
              <a:xfrm>
                <a:off x="8149304" y="1105401"/>
                <a:ext cx="205990" cy="11279"/>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5" name="墨迹 24"/>
              <p14:cNvContentPartPr/>
              <p14:nvPr/>
            </p14:nvContentPartPr>
            <p14:xfrm>
              <a:off x="8250888" y="992605"/>
              <a:ext cx="28218" cy="250971"/>
            </p14:xfrm>
          </p:contentPart>
        </mc:Choice>
        <mc:Fallback xmlns="">
          <p:pic>
            <p:nvPicPr>
              <p:cNvPr id="25" name="墨迹 24"/>
            </p:nvPicPr>
            <p:blipFill>
              <a:blip r:embed="rId42"/>
            </p:blipFill>
            <p:spPr>
              <a:xfrm>
                <a:off x="8250888" y="992605"/>
                <a:ext cx="28218" cy="250971"/>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6" name="墨迹 25"/>
              <p14:cNvContentPartPr/>
              <p14:nvPr/>
            </p14:nvContentPartPr>
            <p14:xfrm>
              <a:off x="8623363" y="941847"/>
              <a:ext cx="304752" cy="231231"/>
            </p14:xfrm>
          </p:contentPart>
        </mc:Choice>
        <mc:Fallback xmlns="">
          <p:pic>
            <p:nvPicPr>
              <p:cNvPr id="26" name="墨迹 25"/>
            </p:nvPicPr>
            <p:blipFill>
              <a:blip r:embed="rId44"/>
            </p:blipFill>
            <p:spPr>
              <a:xfrm>
                <a:off x="8623363" y="941847"/>
                <a:ext cx="304752" cy="231231"/>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7" name="墨迹 26"/>
              <p14:cNvContentPartPr/>
              <p14:nvPr/>
            </p14:nvContentPartPr>
            <p14:xfrm>
              <a:off x="8857571" y="1060282"/>
              <a:ext cx="160842" cy="360948"/>
            </p14:xfrm>
          </p:contentPart>
        </mc:Choice>
        <mc:Fallback xmlns="">
          <p:pic>
            <p:nvPicPr>
              <p:cNvPr id="27" name="墨迹 26"/>
            </p:nvPicPr>
            <p:blipFill>
              <a:blip r:embed="rId46"/>
            </p:blipFill>
            <p:spPr>
              <a:xfrm>
                <a:off x="8857571" y="1060282"/>
                <a:ext cx="160842" cy="360948"/>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8" name="墨迹 27"/>
              <p14:cNvContentPartPr/>
              <p14:nvPr/>
            </p14:nvContentPartPr>
            <p14:xfrm>
              <a:off x="9080491" y="817771"/>
              <a:ext cx="132624" cy="152275"/>
            </p14:xfrm>
          </p:contentPart>
        </mc:Choice>
        <mc:Fallback xmlns="">
          <p:pic>
            <p:nvPicPr>
              <p:cNvPr id="28" name="墨迹 27"/>
            </p:nvPicPr>
            <p:blipFill>
              <a:blip r:embed="rId48"/>
            </p:blipFill>
            <p:spPr>
              <a:xfrm>
                <a:off x="9080491" y="817771"/>
                <a:ext cx="132624" cy="152275"/>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9" name="墨迹 28"/>
              <p14:cNvContentPartPr/>
              <p14:nvPr/>
            </p14:nvContentPartPr>
            <p14:xfrm>
              <a:off x="9204650" y="817771"/>
              <a:ext cx="126980" cy="33839"/>
            </p14:xfrm>
          </p:contentPart>
        </mc:Choice>
        <mc:Fallback xmlns="">
          <p:pic>
            <p:nvPicPr>
              <p:cNvPr id="29" name="墨迹 28"/>
            </p:nvPicPr>
            <p:blipFill>
              <a:blip r:embed="rId50"/>
            </p:blipFill>
            <p:spPr>
              <a:xfrm>
                <a:off x="9204650" y="817771"/>
                <a:ext cx="126980" cy="33839"/>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30" name="墨迹 29"/>
              <p14:cNvContentPartPr/>
              <p14:nvPr/>
            </p14:nvContentPartPr>
            <p14:xfrm>
              <a:off x="9255442" y="1088481"/>
              <a:ext cx="101584" cy="129716"/>
            </p14:xfrm>
          </p:contentPart>
        </mc:Choice>
        <mc:Fallback xmlns="">
          <p:pic>
            <p:nvPicPr>
              <p:cNvPr id="30" name="墨迹 29"/>
            </p:nvPicPr>
            <p:blipFill>
              <a:blip r:embed="rId52"/>
            </p:blipFill>
            <p:spPr>
              <a:xfrm>
                <a:off x="9255442" y="1088481"/>
                <a:ext cx="101584" cy="129716"/>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31" name="墨迹 30"/>
              <p14:cNvContentPartPr/>
              <p14:nvPr/>
            </p14:nvContentPartPr>
            <p14:xfrm>
              <a:off x="9362670" y="1082842"/>
              <a:ext cx="225742" cy="459644"/>
            </p14:xfrm>
          </p:contentPart>
        </mc:Choice>
        <mc:Fallback xmlns="">
          <p:pic>
            <p:nvPicPr>
              <p:cNvPr id="31" name="墨迹 30"/>
            </p:nvPicPr>
            <p:blipFill>
              <a:blip r:embed="rId54"/>
            </p:blipFill>
            <p:spPr>
              <a:xfrm>
                <a:off x="9362670" y="1082842"/>
                <a:ext cx="225742" cy="459644"/>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2" name="墨迹 31"/>
              <p14:cNvContentPartPr/>
              <p14:nvPr/>
            </p14:nvContentPartPr>
            <p14:xfrm>
              <a:off x="9729501" y="1032083"/>
              <a:ext cx="107228" cy="287630"/>
            </p14:xfrm>
          </p:contentPart>
        </mc:Choice>
        <mc:Fallback xmlns="">
          <p:pic>
            <p:nvPicPr>
              <p:cNvPr id="32" name="墨迹 31"/>
            </p:nvPicPr>
            <p:blipFill>
              <a:blip r:embed="rId56"/>
            </p:blipFill>
            <p:spPr>
              <a:xfrm>
                <a:off x="9729501" y="1032083"/>
                <a:ext cx="107228" cy="287630"/>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3" name="墨迹 32"/>
              <p14:cNvContentPartPr/>
              <p14:nvPr/>
            </p14:nvContentPartPr>
            <p14:xfrm>
              <a:off x="7923561" y="1297154"/>
              <a:ext cx="56436" cy="115616"/>
            </p14:xfrm>
          </p:contentPart>
        </mc:Choice>
        <mc:Fallback xmlns="">
          <p:pic>
            <p:nvPicPr>
              <p:cNvPr id="33" name="墨迹 32"/>
            </p:nvPicPr>
            <p:blipFill>
              <a:blip r:embed="rId58"/>
            </p:blipFill>
            <p:spPr>
              <a:xfrm>
                <a:off x="7923561" y="1297154"/>
                <a:ext cx="56436" cy="115616"/>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4" name="墨迹 33"/>
              <p14:cNvContentPartPr/>
              <p14:nvPr/>
            </p14:nvContentPartPr>
            <p14:xfrm>
              <a:off x="7991284" y="1297154"/>
              <a:ext cx="104406" cy="90237"/>
            </p14:xfrm>
          </p:contentPart>
        </mc:Choice>
        <mc:Fallback xmlns="">
          <p:pic>
            <p:nvPicPr>
              <p:cNvPr id="34" name="墨迹 33"/>
            </p:nvPicPr>
            <p:blipFill>
              <a:blip r:embed="rId60"/>
            </p:blipFill>
            <p:spPr>
              <a:xfrm>
                <a:off x="7991284" y="1297154"/>
                <a:ext cx="104406" cy="90237"/>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5" name="墨迹 34"/>
              <p14:cNvContentPartPr/>
              <p14:nvPr/>
            </p14:nvContentPartPr>
            <p14:xfrm>
              <a:off x="8064650" y="1330993"/>
              <a:ext cx="62080" cy="219952"/>
            </p14:xfrm>
          </p:contentPart>
        </mc:Choice>
        <mc:Fallback xmlns="">
          <p:pic>
            <p:nvPicPr>
              <p:cNvPr id="35" name="墨迹 34"/>
            </p:nvPicPr>
            <p:blipFill>
              <a:blip r:embed="rId62"/>
            </p:blipFill>
            <p:spPr>
              <a:xfrm>
                <a:off x="8064650" y="1330993"/>
                <a:ext cx="62080" cy="219952"/>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6" name="墨迹 35"/>
              <p14:cNvContentPartPr/>
              <p14:nvPr/>
            </p14:nvContentPartPr>
            <p14:xfrm>
              <a:off x="8177521" y="1285875"/>
              <a:ext cx="84654" cy="219952"/>
            </p14:xfrm>
          </p:contentPart>
        </mc:Choice>
        <mc:Fallback xmlns="">
          <p:pic>
            <p:nvPicPr>
              <p:cNvPr id="36" name="墨迹 35"/>
            </p:nvPicPr>
            <p:blipFill>
              <a:blip r:embed="rId64"/>
            </p:blipFill>
            <p:spPr>
              <a:xfrm>
                <a:off x="8177521" y="1285875"/>
                <a:ext cx="84654" cy="219952"/>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7" name="墨迹 36"/>
              <p14:cNvContentPartPr/>
              <p14:nvPr/>
            </p14:nvContentPartPr>
            <p14:xfrm>
              <a:off x="8987373" y="1460708"/>
              <a:ext cx="59257" cy="451185"/>
            </p14:xfrm>
          </p:contentPart>
        </mc:Choice>
        <mc:Fallback xmlns="">
          <p:pic>
            <p:nvPicPr>
              <p:cNvPr id="37" name="墨迹 36"/>
            </p:nvPicPr>
            <p:blipFill>
              <a:blip r:embed="rId66"/>
            </p:blipFill>
            <p:spPr>
              <a:xfrm>
                <a:off x="8987373" y="1460708"/>
                <a:ext cx="59257" cy="451185"/>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8" name="墨迹 37"/>
              <p14:cNvContentPartPr/>
              <p14:nvPr/>
            </p14:nvContentPartPr>
            <p14:xfrm>
              <a:off x="8919650" y="1432509"/>
              <a:ext cx="87475" cy="138176"/>
            </p14:xfrm>
          </p:contentPart>
        </mc:Choice>
        <mc:Fallback xmlns="">
          <p:pic>
            <p:nvPicPr>
              <p:cNvPr id="38" name="墨迹 37"/>
            </p:nvPicPr>
            <p:blipFill>
              <a:blip r:embed="rId68"/>
            </p:blipFill>
            <p:spPr>
              <a:xfrm>
                <a:off x="8919650" y="1432509"/>
                <a:ext cx="87475" cy="138176"/>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9" name="墨迹 38"/>
              <p14:cNvContentPartPr/>
              <p14:nvPr/>
            </p14:nvContentPartPr>
            <p14:xfrm>
              <a:off x="9001482" y="1443789"/>
              <a:ext cx="129801" cy="101516"/>
            </p14:xfrm>
          </p:contentPart>
        </mc:Choice>
        <mc:Fallback xmlns="">
          <p:pic>
            <p:nvPicPr>
              <p:cNvPr id="39" name="墨迹 38"/>
            </p:nvPicPr>
            <p:blipFill>
              <a:blip r:embed="rId70"/>
            </p:blipFill>
            <p:spPr>
              <a:xfrm>
                <a:off x="9001482" y="1443789"/>
                <a:ext cx="129801" cy="101516"/>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40" name="墨迹 39"/>
              <p14:cNvContentPartPr/>
              <p14:nvPr/>
            </p14:nvContentPartPr>
            <p14:xfrm>
              <a:off x="7443858" y="1641182"/>
              <a:ext cx="965050" cy="33839"/>
            </p14:xfrm>
          </p:contentPart>
        </mc:Choice>
        <mc:Fallback xmlns="">
          <p:pic>
            <p:nvPicPr>
              <p:cNvPr id="40" name="墨迹 39"/>
            </p:nvPicPr>
            <p:blipFill>
              <a:blip r:embed="rId72"/>
            </p:blipFill>
            <p:spPr>
              <a:xfrm>
                <a:off x="7443858" y="1641182"/>
                <a:ext cx="965050" cy="33839"/>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41" name="墨迹 40"/>
              <p14:cNvContentPartPr/>
              <p14:nvPr/>
            </p14:nvContentPartPr>
            <p14:xfrm>
              <a:off x="7314057" y="1522746"/>
              <a:ext cx="237029" cy="290450"/>
            </p14:xfrm>
          </p:contentPart>
        </mc:Choice>
        <mc:Fallback xmlns="">
          <p:pic>
            <p:nvPicPr>
              <p:cNvPr id="41" name="墨迹 40"/>
            </p:nvPicPr>
            <p:blipFill>
              <a:blip r:embed="rId74"/>
            </p:blipFill>
            <p:spPr>
              <a:xfrm>
                <a:off x="7314057" y="1522746"/>
                <a:ext cx="237029" cy="290450"/>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2" name="墨迹 41"/>
              <p14:cNvContentPartPr/>
              <p14:nvPr/>
            </p14:nvContentPartPr>
            <p14:xfrm>
              <a:off x="1630989" y="3885823"/>
              <a:ext cx="79010" cy="360948"/>
            </p14:xfrm>
          </p:contentPart>
        </mc:Choice>
        <mc:Fallback xmlns="">
          <p:pic>
            <p:nvPicPr>
              <p:cNvPr id="42" name="墨迹 41"/>
            </p:nvPicPr>
            <p:blipFill>
              <a:blip r:embed="rId76"/>
            </p:blipFill>
            <p:spPr>
              <a:xfrm>
                <a:off x="1630989" y="3885823"/>
                <a:ext cx="79010" cy="360948"/>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3" name="墨迹 42"/>
              <p14:cNvContentPartPr/>
              <p14:nvPr/>
            </p14:nvContentPartPr>
            <p14:xfrm>
              <a:off x="1630989" y="3914023"/>
              <a:ext cx="118515" cy="389146"/>
            </p14:xfrm>
          </p:contentPart>
        </mc:Choice>
        <mc:Fallback xmlns="">
          <p:pic>
            <p:nvPicPr>
              <p:cNvPr id="43" name="墨迹 42"/>
            </p:nvPicPr>
            <p:blipFill>
              <a:blip r:embed="rId78"/>
            </p:blipFill>
            <p:spPr>
              <a:xfrm>
                <a:off x="1630989" y="3914023"/>
                <a:ext cx="118515" cy="389146"/>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4" name="墨迹 43"/>
              <p14:cNvContentPartPr/>
              <p14:nvPr/>
            </p14:nvContentPartPr>
            <p14:xfrm>
              <a:off x="1732573" y="4133975"/>
              <a:ext cx="194703" cy="152275"/>
            </p14:xfrm>
          </p:contentPart>
        </mc:Choice>
        <mc:Fallback xmlns="">
          <p:pic>
            <p:nvPicPr>
              <p:cNvPr id="44" name="墨迹 43"/>
            </p:nvPicPr>
            <p:blipFill>
              <a:blip r:embed="rId80"/>
            </p:blipFill>
            <p:spPr>
              <a:xfrm>
                <a:off x="1732573" y="4133975"/>
                <a:ext cx="194703" cy="152275"/>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5" name="墨迹 44"/>
              <p14:cNvContentPartPr/>
              <p14:nvPr/>
            </p14:nvContentPartPr>
            <p14:xfrm>
              <a:off x="1952672" y="4009899"/>
              <a:ext cx="197525" cy="315829"/>
            </p14:xfrm>
          </p:contentPart>
        </mc:Choice>
        <mc:Fallback xmlns="">
          <p:pic>
            <p:nvPicPr>
              <p:cNvPr id="45" name="墨迹 44"/>
            </p:nvPicPr>
            <p:blipFill>
              <a:blip r:embed="rId82"/>
            </p:blipFill>
            <p:spPr>
              <a:xfrm>
                <a:off x="1952672" y="4009899"/>
                <a:ext cx="197525" cy="315829"/>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6" name="墨迹 45"/>
              <p14:cNvContentPartPr/>
              <p14:nvPr/>
            </p14:nvContentPartPr>
            <p14:xfrm>
              <a:off x="2229207" y="4173454"/>
              <a:ext cx="180594" cy="124075"/>
            </p14:xfrm>
          </p:contentPart>
        </mc:Choice>
        <mc:Fallback xmlns="">
          <p:pic>
            <p:nvPicPr>
              <p:cNvPr id="46" name="墨迹 45"/>
            </p:nvPicPr>
            <p:blipFill>
              <a:blip r:embed="rId84"/>
            </p:blipFill>
            <p:spPr>
              <a:xfrm>
                <a:off x="2229207" y="4173454"/>
                <a:ext cx="180594" cy="124075"/>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7" name="墨迹 46"/>
              <p14:cNvContentPartPr/>
              <p14:nvPr/>
            </p14:nvContentPartPr>
            <p14:xfrm>
              <a:off x="2567820" y="4111416"/>
              <a:ext cx="22575" cy="2820"/>
            </p14:xfrm>
          </p:contentPart>
        </mc:Choice>
        <mc:Fallback xmlns="">
          <p:pic>
            <p:nvPicPr>
              <p:cNvPr id="47" name="墨迹 46"/>
            </p:nvPicPr>
            <p:blipFill>
              <a:blip r:embed="rId86"/>
            </p:blipFill>
            <p:spPr>
              <a:xfrm>
                <a:off x="2567820" y="4111416"/>
                <a:ext cx="22575" cy="2820"/>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8" name="墨迹 47"/>
              <p14:cNvContentPartPr/>
              <p14:nvPr/>
            </p14:nvContentPartPr>
            <p14:xfrm>
              <a:off x="2533959" y="4128335"/>
              <a:ext cx="231386" cy="11280"/>
            </p14:xfrm>
          </p:contentPart>
        </mc:Choice>
        <mc:Fallback xmlns="">
          <p:pic>
            <p:nvPicPr>
              <p:cNvPr id="48" name="墨迹 47"/>
            </p:nvPicPr>
            <p:blipFill>
              <a:blip r:embed="rId88"/>
            </p:blipFill>
            <p:spPr>
              <a:xfrm>
                <a:off x="2533959" y="4128335"/>
                <a:ext cx="231386" cy="11280"/>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9" name="墨迹 48"/>
              <p14:cNvContentPartPr/>
              <p14:nvPr/>
            </p14:nvContentPartPr>
            <p14:xfrm>
              <a:off x="2533959" y="4204472"/>
              <a:ext cx="262426" cy="14100"/>
            </p14:xfrm>
          </p:contentPart>
        </mc:Choice>
        <mc:Fallback xmlns="">
          <p:pic>
            <p:nvPicPr>
              <p:cNvPr id="49" name="墨迹 48"/>
            </p:nvPicPr>
            <p:blipFill>
              <a:blip r:embed="rId90"/>
            </p:blipFill>
            <p:spPr>
              <a:xfrm>
                <a:off x="2533959" y="4204472"/>
                <a:ext cx="262426" cy="14100"/>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50" name="墨迹 49"/>
              <p14:cNvContentPartPr/>
              <p14:nvPr/>
            </p14:nvContentPartPr>
            <p14:xfrm>
              <a:off x="2929008" y="3998620"/>
              <a:ext cx="50792" cy="304549"/>
            </p14:xfrm>
          </p:contentPart>
        </mc:Choice>
        <mc:Fallback xmlns="">
          <p:pic>
            <p:nvPicPr>
              <p:cNvPr id="50" name="墨迹 49"/>
            </p:nvPicPr>
            <p:blipFill>
              <a:blip r:embed="rId92"/>
            </p:blipFill>
            <p:spPr>
              <a:xfrm>
                <a:off x="2929008" y="3998620"/>
                <a:ext cx="50792" cy="304549"/>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51" name="墨迹 50"/>
              <p14:cNvContentPartPr/>
              <p14:nvPr/>
            </p14:nvContentPartPr>
            <p14:xfrm>
              <a:off x="2929008" y="3925302"/>
              <a:ext cx="107228" cy="360948"/>
            </p14:xfrm>
          </p:contentPart>
        </mc:Choice>
        <mc:Fallback xmlns="">
          <p:pic>
            <p:nvPicPr>
              <p:cNvPr id="51" name="墨迹 50"/>
            </p:nvPicPr>
            <p:blipFill>
              <a:blip r:embed="rId94"/>
            </p:blipFill>
            <p:spPr>
              <a:xfrm>
                <a:off x="2929008" y="3925302"/>
                <a:ext cx="107228" cy="360948"/>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2" name="墨迹 51"/>
              <p14:cNvContentPartPr/>
              <p14:nvPr/>
            </p14:nvContentPartPr>
            <p14:xfrm>
              <a:off x="3002375" y="4133975"/>
              <a:ext cx="166485" cy="157914"/>
            </p14:xfrm>
          </p:contentPart>
        </mc:Choice>
        <mc:Fallback xmlns="">
          <p:pic>
            <p:nvPicPr>
              <p:cNvPr id="52" name="墨迹 51"/>
            </p:nvPicPr>
            <p:blipFill>
              <a:blip r:embed="rId96"/>
            </p:blipFill>
            <p:spPr>
              <a:xfrm>
                <a:off x="3002375" y="4133975"/>
                <a:ext cx="166485" cy="157914"/>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3" name="墨迹 52"/>
              <p14:cNvContentPartPr/>
              <p14:nvPr/>
            </p14:nvContentPartPr>
            <p14:xfrm>
              <a:off x="3188612" y="3897103"/>
              <a:ext cx="115693" cy="140995"/>
            </p14:xfrm>
          </p:contentPart>
        </mc:Choice>
        <mc:Fallback xmlns="">
          <p:pic>
            <p:nvPicPr>
              <p:cNvPr id="53" name="墨迹 52"/>
            </p:nvPicPr>
            <p:blipFill>
              <a:blip r:embed="rId98"/>
            </p:blipFill>
            <p:spPr>
              <a:xfrm>
                <a:off x="3188612" y="3897103"/>
                <a:ext cx="115693" cy="140995"/>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4" name="墨迹 53"/>
              <p14:cNvContentPartPr/>
              <p14:nvPr/>
            </p14:nvContentPartPr>
            <p14:xfrm>
              <a:off x="3284553" y="3919662"/>
              <a:ext cx="121336" cy="28199"/>
            </p14:xfrm>
          </p:contentPart>
        </mc:Choice>
        <mc:Fallback xmlns="">
          <p:pic>
            <p:nvPicPr>
              <p:cNvPr id="54" name="墨迹 53"/>
            </p:nvPicPr>
            <p:blipFill>
              <a:blip r:embed="rId100"/>
            </p:blipFill>
            <p:spPr>
              <a:xfrm>
                <a:off x="3284553" y="3919662"/>
                <a:ext cx="121336" cy="28199"/>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5" name="墨迹 54"/>
              <p14:cNvContentPartPr/>
              <p14:nvPr/>
            </p14:nvContentPartPr>
            <p14:xfrm>
              <a:off x="3355097" y="3840705"/>
              <a:ext cx="19753" cy="183294"/>
            </p14:xfrm>
          </p:contentPart>
        </mc:Choice>
        <mc:Fallback xmlns="">
          <p:pic>
            <p:nvPicPr>
              <p:cNvPr id="55" name="墨迹 54"/>
            </p:nvPicPr>
            <p:blipFill>
              <a:blip r:embed="rId102"/>
            </p:blipFill>
            <p:spPr>
              <a:xfrm>
                <a:off x="3355097" y="3840705"/>
                <a:ext cx="19753" cy="183294"/>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6" name="墨迹 55"/>
              <p14:cNvContentPartPr/>
              <p14:nvPr/>
            </p14:nvContentPartPr>
            <p14:xfrm>
              <a:off x="3386137" y="4105776"/>
              <a:ext cx="262426" cy="39478"/>
            </p14:xfrm>
          </p:contentPart>
        </mc:Choice>
        <mc:Fallback xmlns="">
          <p:pic>
            <p:nvPicPr>
              <p:cNvPr id="56" name="墨迹 55"/>
            </p:nvPicPr>
            <p:blipFill>
              <a:blip r:embed="rId104"/>
            </p:blipFill>
            <p:spPr>
              <a:xfrm>
                <a:off x="3386137" y="4105776"/>
                <a:ext cx="262426" cy="39478"/>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7" name="墨迹 56"/>
              <p14:cNvContentPartPr/>
              <p14:nvPr/>
            </p14:nvContentPartPr>
            <p14:xfrm>
              <a:off x="3538513" y="3987340"/>
              <a:ext cx="28218" cy="219952"/>
            </p14:xfrm>
          </p:contentPart>
        </mc:Choice>
        <mc:Fallback xmlns="">
          <p:pic>
            <p:nvPicPr>
              <p:cNvPr id="57" name="墨迹 56"/>
            </p:nvPicPr>
            <p:blipFill>
              <a:blip r:embed="rId106"/>
            </p:blipFill>
            <p:spPr>
              <a:xfrm>
                <a:off x="3538513" y="3987340"/>
                <a:ext cx="28218" cy="219952"/>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8" name="墨迹 57"/>
              <p14:cNvContentPartPr/>
              <p14:nvPr/>
            </p14:nvContentPartPr>
            <p14:xfrm>
              <a:off x="3877127" y="3964781"/>
              <a:ext cx="217277" cy="222772"/>
            </p14:xfrm>
          </p:contentPart>
        </mc:Choice>
        <mc:Fallback xmlns="">
          <p:pic>
            <p:nvPicPr>
              <p:cNvPr id="58" name="墨迹 57"/>
            </p:nvPicPr>
            <p:blipFill>
              <a:blip r:embed="rId108"/>
            </p:blipFill>
            <p:spPr>
              <a:xfrm>
                <a:off x="3877127" y="3964781"/>
                <a:ext cx="217277" cy="222772"/>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59" name="墨迹 58"/>
              <p14:cNvContentPartPr/>
              <p14:nvPr/>
            </p14:nvContentPartPr>
            <p14:xfrm>
              <a:off x="4221384" y="3930942"/>
              <a:ext cx="107228" cy="14099"/>
            </p14:xfrm>
          </p:contentPart>
        </mc:Choice>
        <mc:Fallback xmlns="">
          <p:pic>
            <p:nvPicPr>
              <p:cNvPr id="59" name="墨迹 58"/>
            </p:nvPicPr>
            <p:blipFill>
              <a:blip r:embed="rId110"/>
            </p:blipFill>
            <p:spPr>
              <a:xfrm>
                <a:off x="4221384" y="3930942"/>
                <a:ext cx="107228" cy="14099"/>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60" name="墨迹 59"/>
              <p14:cNvContentPartPr/>
              <p14:nvPr/>
            </p14:nvContentPartPr>
            <p14:xfrm>
              <a:off x="3623167" y="3970420"/>
              <a:ext cx="197524" cy="273531"/>
            </p14:xfrm>
          </p:contentPart>
        </mc:Choice>
        <mc:Fallback xmlns="">
          <p:pic>
            <p:nvPicPr>
              <p:cNvPr id="60" name="墨迹 59"/>
            </p:nvPicPr>
            <p:blipFill>
              <a:blip r:embed="rId112"/>
            </p:blipFill>
            <p:spPr>
              <a:xfrm>
                <a:off x="3623167" y="3970420"/>
                <a:ext cx="197524" cy="273531"/>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61" name="墨迹 60"/>
              <p14:cNvContentPartPr/>
              <p14:nvPr/>
            </p14:nvContentPartPr>
            <p14:xfrm>
              <a:off x="2720197" y="4799472"/>
              <a:ext cx="95940" cy="135355"/>
            </p14:xfrm>
          </p:contentPart>
        </mc:Choice>
        <mc:Fallback xmlns="">
          <p:pic>
            <p:nvPicPr>
              <p:cNvPr id="61" name="墨迹 60"/>
            </p:nvPicPr>
            <p:blipFill>
              <a:blip r:embed="rId114"/>
            </p:blipFill>
            <p:spPr>
              <a:xfrm>
                <a:off x="2720197" y="4799472"/>
                <a:ext cx="95940" cy="135355"/>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2" name="墨迹 61"/>
              <p14:cNvContentPartPr/>
              <p14:nvPr/>
            </p14:nvContentPartPr>
            <p14:xfrm>
              <a:off x="2872573" y="4827670"/>
              <a:ext cx="73366" cy="70498"/>
            </p14:xfrm>
          </p:contentPart>
        </mc:Choice>
        <mc:Fallback xmlns="">
          <p:pic>
            <p:nvPicPr>
              <p:cNvPr id="62" name="墨迹 61"/>
            </p:nvPicPr>
            <p:blipFill>
              <a:blip r:embed="rId116"/>
            </p:blipFill>
            <p:spPr>
              <a:xfrm>
                <a:off x="2872573" y="4827670"/>
                <a:ext cx="73366" cy="70498"/>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3" name="墨迹 62"/>
              <p14:cNvContentPartPr/>
              <p14:nvPr/>
            </p14:nvContentPartPr>
            <p14:xfrm>
              <a:off x="3002375" y="4796652"/>
              <a:ext cx="79009" cy="93056"/>
            </p14:xfrm>
          </p:contentPart>
        </mc:Choice>
        <mc:Fallback xmlns="">
          <p:pic>
            <p:nvPicPr>
              <p:cNvPr id="63" name="墨迹 62"/>
            </p:nvPicPr>
            <p:blipFill>
              <a:blip r:embed="rId118"/>
            </p:blipFill>
            <p:spPr>
              <a:xfrm>
                <a:off x="3002375" y="4796652"/>
                <a:ext cx="79009" cy="93056"/>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4" name="墨迹 63"/>
              <p14:cNvContentPartPr/>
              <p14:nvPr/>
            </p14:nvContentPartPr>
            <p14:xfrm>
              <a:off x="3132177" y="4714875"/>
              <a:ext cx="22574" cy="431444"/>
            </p14:xfrm>
          </p:contentPart>
        </mc:Choice>
        <mc:Fallback xmlns="">
          <p:pic>
            <p:nvPicPr>
              <p:cNvPr id="64" name="墨迹 63"/>
            </p:nvPicPr>
            <p:blipFill>
              <a:blip r:embed="rId120"/>
            </p:blipFill>
            <p:spPr>
              <a:xfrm>
                <a:off x="3132177" y="4714875"/>
                <a:ext cx="22574" cy="431444"/>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5" name="墨迹 64"/>
              <p14:cNvContentPartPr/>
              <p14:nvPr/>
            </p14:nvContentPartPr>
            <p14:xfrm>
              <a:off x="6230492" y="3789947"/>
              <a:ext cx="50792" cy="279170"/>
            </p14:xfrm>
          </p:contentPart>
        </mc:Choice>
        <mc:Fallback xmlns="">
          <p:pic>
            <p:nvPicPr>
              <p:cNvPr id="65" name="墨迹 64"/>
            </p:nvPicPr>
            <p:blipFill>
              <a:blip r:embed="rId122"/>
            </p:blipFill>
            <p:spPr>
              <a:xfrm>
                <a:off x="6230492" y="3789947"/>
                <a:ext cx="50792" cy="279170"/>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6" name="墨迹 65"/>
              <p14:cNvContentPartPr/>
              <p14:nvPr/>
            </p14:nvContentPartPr>
            <p14:xfrm>
              <a:off x="6230492" y="3744829"/>
              <a:ext cx="129802" cy="344028"/>
            </p14:xfrm>
          </p:contentPart>
        </mc:Choice>
        <mc:Fallback xmlns="">
          <p:pic>
            <p:nvPicPr>
              <p:cNvPr id="66" name="墨迹 65"/>
            </p:nvPicPr>
            <p:blipFill>
              <a:blip r:embed="rId124"/>
            </p:blipFill>
            <p:spPr>
              <a:xfrm>
                <a:off x="6230492" y="3744829"/>
                <a:ext cx="129802" cy="344028"/>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67" name="墨迹 66"/>
              <p14:cNvContentPartPr/>
              <p14:nvPr/>
            </p14:nvContentPartPr>
            <p14:xfrm>
              <a:off x="6388512" y="3891463"/>
              <a:ext cx="152377" cy="239692"/>
            </p14:xfrm>
          </p:contentPart>
        </mc:Choice>
        <mc:Fallback xmlns="">
          <p:pic>
            <p:nvPicPr>
              <p:cNvPr id="67" name="墨迹 66"/>
            </p:nvPicPr>
            <p:blipFill>
              <a:blip r:embed="rId126"/>
            </p:blipFill>
            <p:spPr>
              <a:xfrm>
                <a:off x="6388512" y="3891463"/>
                <a:ext cx="152377" cy="239692"/>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68" name="墨迹 67"/>
              <p14:cNvContentPartPr/>
              <p14:nvPr/>
            </p14:nvContentPartPr>
            <p14:xfrm>
              <a:off x="3301484" y="4726154"/>
              <a:ext cx="330148" cy="242512"/>
            </p14:xfrm>
          </p:contentPart>
        </mc:Choice>
        <mc:Fallback xmlns="">
          <p:pic>
            <p:nvPicPr>
              <p:cNvPr id="68" name="墨迹 67"/>
            </p:nvPicPr>
            <p:blipFill>
              <a:blip r:embed="rId128"/>
            </p:blipFill>
            <p:spPr>
              <a:xfrm>
                <a:off x="3301484" y="4726154"/>
                <a:ext cx="330148" cy="242512"/>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69" name="墨迹 68"/>
              <p14:cNvContentPartPr/>
              <p14:nvPr/>
            </p14:nvContentPartPr>
            <p14:xfrm>
              <a:off x="3696533" y="4850230"/>
              <a:ext cx="31040" cy="47938"/>
            </p14:xfrm>
          </p:contentPart>
        </mc:Choice>
        <mc:Fallback xmlns="">
          <p:pic>
            <p:nvPicPr>
              <p:cNvPr id="69" name="墨迹 68"/>
            </p:nvPicPr>
            <p:blipFill>
              <a:blip r:embed="rId130"/>
            </p:blipFill>
            <p:spPr>
              <a:xfrm>
                <a:off x="3696533" y="4850230"/>
                <a:ext cx="31040" cy="47938"/>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70" name="墨迹 69"/>
              <p14:cNvContentPartPr/>
              <p14:nvPr/>
            </p14:nvContentPartPr>
            <p14:xfrm>
              <a:off x="3809404" y="4771273"/>
              <a:ext cx="104406" cy="191753"/>
            </p14:xfrm>
          </p:contentPart>
        </mc:Choice>
        <mc:Fallback xmlns="">
          <p:pic>
            <p:nvPicPr>
              <p:cNvPr id="70" name="墨迹 69"/>
            </p:nvPicPr>
            <p:blipFill>
              <a:blip r:embed="rId132"/>
            </p:blipFill>
            <p:spPr>
              <a:xfrm>
                <a:off x="3809404" y="4771273"/>
                <a:ext cx="104406" cy="191753"/>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71" name="墨迹 70"/>
              <p14:cNvContentPartPr/>
              <p14:nvPr/>
            </p14:nvContentPartPr>
            <p14:xfrm>
              <a:off x="3910988" y="4743073"/>
              <a:ext cx="90297" cy="16920"/>
            </p14:xfrm>
          </p:contentPart>
        </mc:Choice>
        <mc:Fallback xmlns="">
          <p:pic>
            <p:nvPicPr>
              <p:cNvPr id="71" name="墨迹 70"/>
            </p:nvPicPr>
            <p:blipFill>
              <a:blip r:embed="rId134"/>
            </p:blipFill>
            <p:spPr>
              <a:xfrm>
                <a:off x="3910988" y="4743073"/>
                <a:ext cx="90297" cy="16920"/>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72" name="墨迹 71"/>
              <p14:cNvContentPartPr/>
              <p14:nvPr/>
            </p14:nvContentPartPr>
            <p14:xfrm>
              <a:off x="4035147" y="4624638"/>
              <a:ext cx="360" cy="205852"/>
            </p14:xfrm>
          </p:contentPart>
        </mc:Choice>
        <mc:Fallback xmlns="">
          <p:pic>
            <p:nvPicPr>
              <p:cNvPr id="72" name="墨迹 71"/>
            </p:nvPicPr>
            <p:blipFill>
              <a:blip r:embed="rId136"/>
            </p:blipFill>
            <p:spPr>
              <a:xfrm>
                <a:off x="4035147" y="4624638"/>
                <a:ext cx="360" cy="205852"/>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3" name="墨迹 72"/>
              <p14:cNvContentPartPr/>
              <p14:nvPr/>
            </p14:nvContentPartPr>
            <p14:xfrm>
              <a:off x="6614255" y="3857625"/>
              <a:ext cx="220099" cy="186113"/>
            </p14:xfrm>
          </p:contentPart>
        </mc:Choice>
        <mc:Fallback xmlns="">
          <p:pic>
            <p:nvPicPr>
              <p:cNvPr id="73" name="墨迹 72"/>
            </p:nvPicPr>
            <p:blipFill>
              <a:blip r:embed="rId138"/>
            </p:blipFill>
            <p:spPr>
              <a:xfrm>
                <a:off x="6614255" y="3857625"/>
                <a:ext cx="220099" cy="186113"/>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74" name="墨迹 73"/>
              <p14:cNvContentPartPr/>
              <p14:nvPr/>
            </p14:nvContentPartPr>
            <p14:xfrm>
              <a:off x="6811780" y="3936582"/>
              <a:ext cx="124158" cy="349668"/>
            </p14:xfrm>
          </p:contentPart>
        </mc:Choice>
        <mc:Fallback xmlns="">
          <p:pic>
            <p:nvPicPr>
              <p:cNvPr id="74" name="墨迹 73"/>
            </p:nvPicPr>
            <p:blipFill>
              <a:blip r:embed="rId140"/>
            </p:blipFill>
            <p:spPr>
              <a:xfrm>
                <a:off x="6811780" y="3936582"/>
                <a:ext cx="124158" cy="349668"/>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75" name="墨迹 74"/>
              <p14:cNvContentPartPr/>
              <p14:nvPr/>
            </p14:nvContentPartPr>
            <p14:xfrm>
              <a:off x="7014947" y="3928122"/>
              <a:ext cx="189060" cy="14100"/>
            </p14:xfrm>
          </p:contentPart>
        </mc:Choice>
        <mc:Fallback xmlns="">
          <p:pic>
            <p:nvPicPr>
              <p:cNvPr id="75" name="墨迹 74"/>
            </p:nvPicPr>
            <p:blipFill>
              <a:blip r:embed="rId142"/>
            </p:blipFill>
            <p:spPr>
              <a:xfrm>
                <a:off x="7014947" y="3928122"/>
                <a:ext cx="189060" cy="14100"/>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76" name="墨迹 75"/>
              <p14:cNvContentPartPr/>
              <p14:nvPr/>
            </p14:nvContentPartPr>
            <p14:xfrm>
              <a:off x="7079849" y="3851985"/>
              <a:ext cx="19752" cy="245331"/>
            </p14:xfrm>
          </p:contentPart>
        </mc:Choice>
        <mc:Fallback xmlns="">
          <p:pic>
            <p:nvPicPr>
              <p:cNvPr id="76" name="墨迹 75"/>
            </p:nvPicPr>
            <p:blipFill>
              <a:blip r:embed="rId144"/>
            </p:blipFill>
            <p:spPr>
              <a:xfrm>
                <a:off x="7079849" y="3851985"/>
                <a:ext cx="19752" cy="245331"/>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77" name="墨迹 76"/>
              <p14:cNvContentPartPr/>
              <p14:nvPr/>
            </p14:nvContentPartPr>
            <p14:xfrm>
              <a:off x="7455146" y="3801226"/>
              <a:ext cx="214455" cy="191754"/>
            </p14:xfrm>
          </p:contentPart>
        </mc:Choice>
        <mc:Fallback xmlns="">
          <p:pic>
            <p:nvPicPr>
              <p:cNvPr id="77" name="墨迹 76"/>
            </p:nvPicPr>
            <p:blipFill>
              <a:blip r:embed="rId146"/>
            </p:blipFill>
            <p:spPr>
              <a:xfrm>
                <a:off x="7455146" y="3801226"/>
                <a:ext cx="214455" cy="191754"/>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78" name="墨迹 77"/>
              <p14:cNvContentPartPr/>
              <p14:nvPr/>
            </p14:nvContentPartPr>
            <p14:xfrm>
              <a:off x="7697819" y="3835065"/>
              <a:ext cx="28217" cy="191754"/>
            </p14:xfrm>
          </p:contentPart>
        </mc:Choice>
        <mc:Fallback xmlns="">
          <p:pic>
            <p:nvPicPr>
              <p:cNvPr id="78" name="墨迹 77"/>
            </p:nvPicPr>
            <p:blipFill>
              <a:blip r:embed="rId148"/>
            </p:blipFill>
            <p:spPr>
              <a:xfrm>
                <a:off x="7697819" y="3835065"/>
                <a:ext cx="28217" cy="191754"/>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79" name="墨迹 78"/>
              <p14:cNvContentPartPr/>
              <p14:nvPr/>
            </p14:nvContentPartPr>
            <p14:xfrm>
              <a:off x="7703462" y="3902743"/>
              <a:ext cx="104406" cy="39479"/>
            </p14:xfrm>
          </p:contentPart>
        </mc:Choice>
        <mc:Fallback xmlns="">
          <p:pic>
            <p:nvPicPr>
              <p:cNvPr id="79" name="墨迹 78"/>
            </p:nvPicPr>
            <p:blipFill>
              <a:blip r:embed="rId150"/>
            </p:blipFill>
            <p:spPr>
              <a:xfrm>
                <a:off x="7703462" y="3902743"/>
                <a:ext cx="104406" cy="39479"/>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80" name="墨迹 79"/>
              <p14:cNvContentPartPr/>
              <p14:nvPr/>
            </p14:nvContentPartPr>
            <p14:xfrm>
              <a:off x="7790937" y="3767388"/>
              <a:ext cx="42327" cy="355307"/>
            </p14:xfrm>
          </p:contentPart>
        </mc:Choice>
        <mc:Fallback xmlns="">
          <p:pic>
            <p:nvPicPr>
              <p:cNvPr id="80" name="墨迹 79"/>
            </p:nvPicPr>
            <p:blipFill>
              <a:blip r:embed="rId152"/>
            </p:blipFill>
            <p:spPr>
              <a:xfrm>
                <a:off x="7790937" y="3767388"/>
                <a:ext cx="42327" cy="355307"/>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81" name="墨迹 80"/>
              <p14:cNvContentPartPr/>
              <p14:nvPr/>
            </p14:nvContentPartPr>
            <p14:xfrm>
              <a:off x="7912274" y="3801226"/>
              <a:ext cx="197525" cy="236872"/>
            </p14:xfrm>
          </p:contentPart>
        </mc:Choice>
        <mc:Fallback xmlns="">
          <p:pic>
            <p:nvPicPr>
              <p:cNvPr id="81" name="墨迹 80"/>
            </p:nvPicPr>
            <p:blipFill>
              <a:blip r:embed="rId154"/>
            </p:blipFill>
            <p:spPr>
              <a:xfrm>
                <a:off x="7912274" y="3801226"/>
                <a:ext cx="197525" cy="236872"/>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82" name="墨迹 81"/>
              <p14:cNvContentPartPr/>
              <p14:nvPr/>
            </p14:nvContentPartPr>
            <p14:xfrm>
              <a:off x="8222670" y="3846345"/>
              <a:ext cx="214455" cy="36659"/>
            </p14:xfrm>
          </p:contentPart>
        </mc:Choice>
        <mc:Fallback xmlns="">
          <p:pic>
            <p:nvPicPr>
              <p:cNvPr id="82" name="墨迹 81"/>
            </p:nvPicPr>
            <p:blipFill>
              <a:blip r:embed="rId156"/>
            </p:blipFill>
            <p:spPr>
              <a:xfrm>
                <a:off x="8222670" y="3846345"/>
                <a:ext cx="214455" cy="36659"/>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3" name="墨迹 82"/>
              <p14:cNvContentPartPr/>
              <p14:nvPr/>
            </p14:nvContentPartPr>
            <p14:xfrm>
              <a:off x="8194452" y="3936582"/>
              <a:ext cx="197525" cy="5640"/>
            </p14:xfrm>
          </p:contentPart>
        </mc:Choice>
        <mc:Fallback xmlns="">
          <p:pic>
            <p:nvPicPr>
              <p:cNvPr id="83" name="墨迹 82"/>
            </p:nvPicPr>
            <p:blipFill>
              <a:blip r:embed="rId158"/>
            </p:blipFill>
            <p:spPr>
              <a:xfrm>
                <a:off x="8194452" y="3936582"/>
                <a:ext cx="197525" cy="5640"/>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84" name="墨迹 83"/>
              <p14:cNvContentPartPr/>
              <p14:nvPr/>
            </p14:nvContentPartPr>
            <p14:xfrm>
              <a:off x="8586680" y="3761748"/>
              <a:ext cx="31039" cy="242511"/>
            </p14:xfrm>
          </p:contentPart>
        </mc:Choice>
        <mc:Fallback xmlns="">
          <p:pic>
            <p:nvPicPr>
              <p:cNvPr id="84" name="墨迹 83"/>
            </p:nvPicPr>
            <p:blipFill>
              <a:blip r:embed="rId160"/>
            </p:blipFill>
            <p:spPr>
              <a:xfrm>
                <a:off x="8586680" y="3761748"/>
                <a:ext cx="31039" cy="242511"/>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85" name="墨迹 84"/>
              <p14:cNvContentPartPr/>
              <p14:nvPr/>
            </p14:nvContentPartPr>
            <p14:xfrm>
              <a:off x="8606432" y="3665871"/>
              <a:ext cx="135446" cy="321469"/>
            </p14:xfrm>
          </p:contentPart>
        </mc:Choice>
        <mc:Fallback xmlns="">
          <p:pic>
            <p:nvPicPr>
              <p:cNvPr id="85" name="墨迹 84"/>
            </p:nvPicPr>
            <p:blipFill>
              <a:blip r:embed="rId162"/>
            </p:blipFill>
            <p:spPr>
              <a:xfrm>
                <a:off x="8606432" y="3665871"/>
                <a:ext cx="135446" cy="321469"/>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86" name="墨迹 85"/>
              <p14:cNvContentPartPr/>
              <p14:nvPr/>
            </p14:nvContentPartPr>
            <p14:xfrm>
              <a:off x="8747521" y="3710990"/>
              <a:ext cx="423268" cy="265070"/>
            </p14:xfrm>
          </p:contentPart>
        </mc:Choice>
        <mc:Fallback xmlns="">
          <p:pic>
            <p:nvPicPr>
              <p:cNvPr id="86" name="墨迹 85"/>
            </p:nvPicPr>
            <p:blipFill>
              <a:blip r:embed="rId164"/>
            </p:blipFill>
            <p:spPr>
              <a:xfrm>
                <a:off x="8747521" y="3710990"/>
                <a:ext cx="423268" cy="265070"/>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87" name="墨迹 86"/>
              <p14:cNvContentPartPr/>
              <p14:nvPr/>
            </p14:nvContentPartPr>
            <p14:xfrm>
              <a:off x="9193363" y="3829426"/>
              <a:ext cx="214455" cy="140995"/>
            </p14:xfrm>
          </p:contentPart>
        </mc:Choice>
        <mc:Fallback xmlns="">
          <p:pic>
            <p:nvPicPr>
              <p:cNvPr id="87" name="墨迹 86"/>
            </p:nvPicPr>
            <p:blipFill>
              <a:blip r:embed="rId166"/>
            </p:blipFill>
            <p:spPr>
              <a:xfrm>
                <a:off x="9193363" y="3829426"/>
                <a:ext cx="214455" cy="140995"/>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88" name="墨迹 87"/>
              <p14:cNvContentPartPr/>
              <p14:nvPr/>
            </p14:nvContentPartPr>
            <p14:xfrm>
              <a:off x="9419105" y="3806866"/>
              <a:ext cx="310396" cy="28199"/>
            </p14:xfrm>
          </p:contentPart>
        </mc:Choice>
        <mc:Fallback xmlns="">
          <p:pic>
            <p:nvPicPr>
              <p:cNvPr id="88" name="墨迹 87"/>
            </p:nvPicPr>
            <p:blipFill>
              <a:blip r:embed="rId168"/>
            </p:blipFill>
            <p:spPr>
              <a:xfrm>
                <a:off x="9419105" y="3806866"/>
                <a:ext cx="310396" cy="28199"/>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89" name="墨迹 88"/>
              <p14:cNvContentPartPr/>
              <p14:nvPr/>
            </p14:nvContentPartPr>
            <p14:xfrm>
              <a:off x="9554551" y="3694070"/>
              <a:ext cx="67723" cy="281990"/>
            </p14:xfrm>
          </p:contentPart>
        </mc:Choice>
        <mc:Fallback xmlns="">
          <p:pic>
            <p:nvPicPr>
              <p:cNvPr id="89" name="墨迹 88"/>
            </p:nvPicPr>
            <p:blipFill>
              <a:blip r:embed="rId170"/>
            </p:blipFill>
            <p:spPr>
              <a:xfrm>
                <a:off x="9554551" y="3694070"/>
                <a:ext cx="67723" cy="281990"/>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90" name="墨迹 89"/>
              <p14:cNvContentPartPr/>
              <p14:nvPr/>
            </p14:nvContentPartPr>
            <p14:xfrm>
              <a:off x="9757719" y="3677151"/>
              <a:ext cx="67723" cy="253791"/>
            </p14:xfrm>
          </p:contentPart>
        </mc:Choice>
        <mc:Fallback xmlns="">
          <p:pic>
            <p:nvPicPr>
              <p:cNvPr id="90" name="墨迹 89"/>
            </p:nvPicPr>
            <p:blipFill>
              <a:blip r:embed="rId172"/>
            </p:blipFill>
            <p:spPr>
              <a:xfrm>
                <a:off x="9757719" y="3677151"/>
                <a:ext cx="67723" cy="253791"/>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91" name="墨迹 90"/>
              <p14:cNvContentPartPr/>
              <p14:nvPr/>
            </p14:nvContentPartPr>
            <p14:xfrm>
              <a:off x="9797224" y="3789947"/>
              <a:ext cx="141089" cy="56398"/>
            </p14:xfrm>
          </p:contentPart>
        </mc:Choice>
        <mc:Fallback xmlns="">
          <p:pic>
            <p:nvPicPr>
              <p:cNvPr id="91" name="墨迹 90"/>
            </p:nvPicPr>
            <p:blipFill>
              <a:blip r:embed="rId174"/>
            </p:blipFill>
            <p:spPr>
              <a:xfrm>
                <a:off x="9797224" y="3789947"/>
                <a:ext cx="141089" cy="56398"/>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92" name="墨迹 91"/>
              <p14:cNvContentPartPr/>
              <p14:nvPr/>
            </p14:nvContentPartPr>
            <p14:xfrm>
              <a:off x="9893164" y="3632032"/>
              <a:ext cx="332970" cy="372227"/>
            </p14:xfrm>
          </p:contentPart>
        </mc:Choice>
        <mc:Fallback xmlns="">
          <p:pic>
            <p:nvPicPr>
              <p:cNvPr id="92" name="墨迹 91"/>
            </p:nvPicPr>
            <p:blipFill>
              <a:blip r:embed="rId176"/>
            </p:blipFill>
            <p:spPr>
              <a:xfrm>
                <a:off x="9893164" y="3632032"/>
                <a:ext cx="332970" cy="372227"/>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93" name="墨迹 92"/>
              <p14:cNvContentPartPr/>
              <p14:nvPr/>
            </p14:nvContentPartPr>
            <p14:xfrm>
              <a:off x="10299501" y="3829426"/>
              <a:ext cx="304753" cy="16919"/>
            </p14:xfrm>
          </p:contentPart>
        </mc:Choice>
        <mc:Fallback xmlns="">
          <p:pic>
            <p:nvPicPr>
              <p:cNvPr id="93" name="墨迹 92"/>
            </p:nvPicPr>
            <p:blipFill>
              <a:blip r:embed="rId178"/>
            </p:blipFill>
            <p:spPr>
              <a:xfrm>
                <a:off x="10299501" y="3829426"/>
                <a:ext cx="304753" cy="16919"/>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94" name="墨迹 93"/>
              <p14:cNvContentPartPr/>
              <p14:nvPr/>
            </p14:nvContentPartPr>
            <p14:xfrm>
              <a:off x="10446233" y="3671511"/>
              <a:ext cx="73366" cy="298909"/>
            </p14:xfrm>
          </p:contentPart>
        </mc:Choice>
        <mc:Fallback xmlns="">
          <p:pic>
            <p:nvPicPr>
              <p:cNvPr id="94" name="墨迹 93"/>
            </p:nvPicPr>
            <p:blipFill>
              <a:blip r:embed="rId180"/>
            </p:blipFill>
            <p:spPr>
              <a:xfrm>
                <a:off x="10446233" y="3671511"/>
                <a:ext cx="73366" cy="298909"/>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95" name="墨迹 94"/>
              <p14:cNvContentPartPr/>
              <p14:nvPr/>
            </p14:nvContentPartPr>
            <p14:xfrm>
              <a:off x="10638115" y="3699710"/>
              <a:ext cx="468415" cy="485023"/>
            </p14:xfrm>
          </p:contentPart>
        </mc:Choice>
        <mc:Fallback xmlns="">
          <p:pic>
            <p:nvPicPr>
              <p:cNvPr id="95" name="墨迹 94"/>
            </p:nvPicPr>
            <p:blipFill>
              <a:blip r:embed="rId182"/>
            </p:blipFill>
            <p:spPr>
              <a:xfrm>
                <a:off x="10638115" y="3699710"/>
                <a:ext cx="468415" cy="485023"/>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96" name="墨迹 95"/>
              <p14:cNvContentPartPr/>
              <p14:nvPr/>
            </p14:nvContentPartPr>
            <p14:xfrm>
              <a:off x="10956977" y="3705350"/>
              <a:ext cx="189058" cy="124075"/>
            </p14:xfrm>
          </p:contentPart>
        </mc:Choice>
        <mc:Fallback xmlns="">
          <p:pic>
            <p:nvPicPr>
              <p:cNvPr id="96" name="墨迹 95"/>
            </p:nvPicPr>
            <p:blipFill>
              <a:blip r:embed="rId184"/>
            </p:blipFill>
            <p:spPr>
              <a:xfrm>
                <a:off x="10956977" y="3705350"/>
                <a:ext cx="189058" cy="124075"/>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97" name="墨迹 96"/>
              <p14:cNvContentPartPr/>
              <p14:nvPr/>
            </p14:nvContentPartPr>
            <p14:xfrm>
              <a:off x="11123461" y="3739189"/>
              <a:ext cx="118514" cy="118436"/>
            </p14:xfrm>
          </p:contentPart>
        </mc:Choice>
        <mc:Fallback xmlns="">
          <p:pic>
            <p:nvPicPr>
              <p:cNvPr id="97" name="墨迹 96"/>
            </p:nvPicPr>
            <p:blipFill>
              <a:blip r:embed="rId186"/>
            </p:blipFill>
            <p:spPr>
              <a:xfrm>
                <a:off x="11123461" y="3739189"/>
                <a:ext cx="118514" cy="118436"/>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98" name="墨迹 97"/>
              <p14:cNvContentPartPr/>
              <p14:nvPr/>
            </p14:nvContentPartPr>
            <p14:xfrm>
              <a:off x="7562373" y="4252411"/>
              <a:ext cx="208812" cy="191753"/>
            </p14:xfrm>
          </p:contentPart>
        </mc:Choice>
        <mc:Fallback xmlns="">
          <p:pic>
            <p:nvPicPr>
              <p:cNvPr id="98" name="墨迹 97"/>
            </p:nvPicPr>
            <p:blipFill>
              <a:blip r:embed="rId188"/>
            </p:blipFill>
            <p:spPr>
              <a:xfrm>
                <a:off x="7562373" y="4252411"/>
                <a:ext cx="208812" cy="191753"/>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99" name="墨迹 98"/>
              <p14:cNvContentPartPr/>
              <p14:nvPr/>
            </p14:nvContentPartPr>
            <p14:xfrm>
              <a:off x="7455146" y="4895348"/>
              <a:ext cx="95940" cy="146635"/>
            </p14:xfrm>
          </p:contentPart>
        </mc:Choice>
        <mc:Fallback xmlns="">
          <p:pic>
            <p:nvPicPr>
              <p:cNvPr id="99" name="墨迹 98"/>
            </p:nvPicPr>
            <p:blipFill>
              <a:blip r:embed="rId190"/>
            </p:blipFill>
            <p:spPr>
              <a:xfrm>
                <a:off x="7455146" y="4895348"/>
                <a:ext cx="95940" cy="146635"/>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100" name="墨迹 99"/>
              <p14:cNvContentPartPr/>
              <p14:nvPr/>
            </p14:nvContentPartPr>
            <p14:xfrm>
              <a:off x="7596235" y="4934827"/>
              <a:ext cx="64901" cy="67677"/>
            </p14:xfrm>
          </p:contentPart>
        </mc:Choice>
        <mc:Fallback xmlns="">
          <p:pic>
            <p:nvPicPr>
              <p:cNvPr id="100" name="墨迹 99"/>
            </p:nvPicPr>
            <p:blipFill>
              <a:blip r:embed="rId192"/>
            </p:blipFill>
            <p:spPr>
              <a:xfrm>
                <a:off x="7596235" y="4934827"/>
                <a:ext cx="64901" cy="67677"/>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101" name="墨迹 100"/>
              <p14:cNvContentPartPr/>
              <p14:nvPr/>
            </p14:nvContentPartPr>
            <p14:xfrm>
              <a:off x="7714750" y="4889708"/>
              <a:ext cx="79009" cy="118436"/>
            </p14:xfrm>
          </p:contentPart>
        </mc:Choice>
        <mc:Fallback xmlns="">
          <p:pic>
            <p:nvPicPr>
              <p:cNvPr id="101" name="墨迹 100"/>
            </p:nvPicPr>
            <p:blipFill>
              <a:blip r:embed="rId194"/>
            </p:blipFill>
            <p:spPr>
              <a:xfrm>
                <a:off x="7714750" y="4889708"/>
                <a:ext cx="79009" cy="118436"/>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102" name="墨迹 101"/>
              <p14:cNvContentPartPr/>
              <p14:nvPr/>
            </p14:nvContentPartPr>
            <p14:xfrm>
              <a:off x="7869948" y="4827670"/>
              <a:ext cx="19752" cy="256611"/>
            </p14:xfrm>
          </p:contentPart>
        </mc:Choice>
        <mc:Fallback xmlns="">
          <p:pic>
            <p:nvPicPr>
              <p:cNvPr id="102" name="墨迹 101"/>
            </p:nvPicPr>
            <p:blipFill>
              <a:blip r:embed="rId196"/>
            </p:blipFill>
            <p:spPr>
              <a:xfrm>
                <a:off x="7869948" y="4827670"/>
                <a:ext cx="19752" cy="256611"/>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03" name="墨迹 102"/>
              <p14:cNvContentPartPr/>
              <p14:nvPr/>
            </p14:nvContentPartPr>
            <p14:xfrm>
              <a:off x="8005393" y="4850230"/>
              <a:ext cx="149554" cy="160734"/>
            </p14:xfrm>
          </p:contentPart>
        </mc:Choice>
        <mc:Fallback xmlns="">
          <p:pic>
            <p:nvPicPr>
              <p:cNvPr id="103" name="墨迹 102"/>
            </p:nvPicPr>
            <p:blipFill>
              <a:blip r:embed="rId198"/>
            </p:blipFill>
            <p:spPr>
              <a:xfrm>
                <a:off x="8005393" y="4850230"/>
                <a:ext cx="149554" cy="160734"/>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104" name="墨迹 103"/>
              <p14:cNvContentPartPr/>
              <p14:nvPr/>
            </p14:nvContentPartPr>
            <p14:xfrm>
              <a:off x="8013858" y="4867149"/>
              <a:ext cx="135446" cy="163555"/>
            </p14:xfrm>
          </p:contentPart>
        </mc:Choice>
        <mc:Fallback xmlns="">
          <p:pic>
            <p:nvPicPr>
              <p:cNvPr id="104" name="墨迹 103"/>
            </p:nvPicPr>
            <p:blipFill>
              <a:blip r:embed="rId200"/>
            </p:blipFill>
            <p:spPr>
              <a:xfrm>
                <a:off x="8013858" y="4867149"/>
                <a:ext cx="135446" cy="163555"/>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105" name="墨迹 104"/>
              <p14:cNvContentPartPr/>
              <p14:nvPr/>
            </p14:nvContentPartPr>
            <p14:xfrm>
              <a:off x="8281927" y="4867149"/>
              <a:ext cx="76189" cy="140995"/>
            </p14:xfrm>
          </p:contentPart>
        </mc:Choice>
        <mc:Fallback xmlns="">
          <p:pic>
            <p:nvPicPr>
              <p:cNvPr id="105" name="墨迹 104"/>
            </p:nvPicPr>
            <p:blipFill>
              <a:blip r:embed="rId202"/>
            </p:blipFill>
            <p:spPr>
              <a:xfrm>
                <a:off x="8281927" y="4867149"/>
                <a:ext cx="76189" cy="140995"/>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106" name="墨迹 105"/>
              <p14:cNvContentPartPr/>
              <p14:nvPr/>
            </p14:nvContentPartPr>
            <p14:xfrm>
              <a:off x="8380690" y="4900988"/>
              <a:ext cx="64901" cy="78957"/>
            </p14:xfrm>
          </p:contentPart>
        </mc:Choice>
        <mc:Fallback xmlns="">
          <p:pic>
            <p:nvPicPr>
              <p:cNvPr id="106" name="墨迹 105"/>
            </p:nvPicPr>
            <p:blipFill>
              <a:blip r:embed="rId204"/>
            </p:blipFill>
            <p:spPr>
              <a:xfrm>
                <a:off x="8380690" y="4900988"/>
                <a:ext cx="64901" cy="78957"/>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107" name="墨迹 106"/>
              <p14:cNvContentPartPr/>
              <p14:nvPr/>
            </p14:nvContentPartPr>
            <p14:xfrm>
              <a:off x="8473808" y="4776912"/>
              <a:ext cx="31040" cy="366588"/>
            </p14:xfrm>
          </p:contentPart>
        </mc:Choice>
        <mc:Fallback xmlns="">
          <p:pic>
            <p:nvPicPr>
              <p:cNvPr id="107" name="墨迹 106"/>
            </p:nvPicPr>
            <p:blipFill>
              <a:blip r:embed="rId206"/>
            </p:blipFill>
            <p:spPr>
              <a:xfrm>
                <a:off x="8473808" y="4776912"/>
                <a:ext cx="31040" cy="366588"/>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108" name="墨迹 107"/>
              <p14:cNvContentPartPr/>
              <p14:nvPr/>
            </p14:nvContentPartPr>
            <p14:xfrm>
              <a:off x="8600789" y="4850230"/>
              <a:ext cx="273713" cy="163554"/>
            </p14:xfrm>
          </p:contentPart>
        </mc:Choice>
        <mc:Fallback xmlns="">
          <p:pic>
            <p:nvPicPr>
              <p:cNvPr id="108" name="墨迹 107"/>
            </p:nvPicPr>
            <p:blipFill>
              <a:blip r:embed="rId208"/>
            </p:blipFill>
            <p:spPr>
              <a:xfrm>
                <a:off x="8600789" y="4850230"/>
                <a:ext cx="273713" cy="163554"/>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109" name="墨迹 108"/>
              <p14:cNvContentPartPr/>
              <p14:nvPr/>
            </p14:nvContentPartPr>
            <p14:xfrm>
              <a:off x="9269551" y="4196013"/>
              <a:ext cx="2821" cy="231231"/>
            </p14:xfrm>
          </p:contentPart>
        </mc:Choice>
        <mc:Fallback xmlns="">
          <p:pic>
            <p:nvPicPr>
              <p:cNvPr id="109" name="墨迹 108"/>
            </p:nvPicPr>
            <p:blipFill>
              <a:blip r:embed="rId210"/>
            </p:blipFill>
            <p:spPr>
              <a:xfrm>
                <a:off x="9269551" y="4196013"/>
                <a:ext cx="2821" cy="231231"/>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110" name="墨迹 109"/>
              <p14:cNvContentPartPr/>
              <p14:nvPr/>
            </p14:nvContentPartPr>
            <p14:xfrm>
              <a:off x="9238512" y="4889708"/>
              <a:ext cx="62079" cy="107157"/>
            </p14:xfrm>
          </p:contentPart>
        </mc:Choice>
        <mc:Fallback xmlns="">
          <p:pic>
            <p:nvPicPr>
              <p:cNvPr id="110" name="墨迹 109"/>
            </p:nvPicPr>
            <p:blipFill>
              <a:blip r:embed="rId212"/>
            </p:blipFill>
            <p:spPr>
              <a:xfrm>
                <a:off x="9238512" y="4889708"/>
                <a:ext cx="62079" cy="107157"/>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111" name="墨迹 110"/>
              <p14:cNvContentPartPr/>
              <p14:nvPr/>
            </p14:nvContentPartPr>
            <p14:xfrm>
              <a:off x="9334452" y="4917907"/>
              <a:ext cx="36683" cy="45119"/>
            </p14:xfrm>
          </p:contentPart>
        </mc:Choice>
        <mc:Fallback xmlns="">
          <p:pic>
            <p:nvPicPr>
              <p:cNvPr id="111" name="墨迹 110"/>
            </p:nvPicPr>
            <p:blipFill>
              <a:blip r:embed="rId214"/>
            </p:blipFill>
            <p:spPr>
              <a:xfrm>
                <a:off x="9334452" y="4917907"/>
                <a:ext cx="36683" cy="45119"/>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112" name="墨迹 111"/>
              <p14:cNvContentPartPr/>
              <p14:nvPr/>
            </p14:nvContentPartPr>
            <p14:xfrm>
              <a:off x="9441679" y="4878429"/>
              <a:ext cx="180595" cy="90237"/>
            </p14:xfrm>
          </p:contentPart>
        </mc:Choice>
        <mc:Fallback xmlns="">
          <p:pic>
            <p:nvPicPr>
              <p:cNvPr id="112" name="墨迹 111"/>
            </p:nvPicPr>
            <p:blipFill>
              <a:blip r:embed="rId216"/>
            </p:blipFill>
            <p:spPr>
              <a:xfrm>
                <a:off x="9441679" y="4878429"/>
                <a:ext cx="180595" cy="90237"/>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113" name="墨迹 112"/>
              <p14:cNvContentPartPr/>
              <p14:nvPr/>
            </p14:nvContentPartPr>
            <p14:xfrm>
              <a:off x="9678709" y="4881249"/>
              <a:ext cx="45148" cy="81777"/>
            </p14:xfrm>
          </p:contentPart>
        </mc:Choice>
        <mc:Fallback xmlns="">
          <p:pic>
            <p:nvPicPr>
              <p:cNvPr id="113" name="墨迹 112"/>
            </p:nvPicPr>
            <p:blipFill>
              <a:blip r:embed="rId218"/>
            </p:blipFill>
            <p:spPr>
              <a:xfrm>
                <a:off x="9678709" y="4881249"/>
                <a:ext cx="45148" cy="81777"/>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114" name="墨迹 113"/>
              <p14:cNvContentPartPr/>
              <p14:nvPr/>
            </p14:nvContentPartPr>
            <p14:xfrm>
              <a:off x="9709749" y="4782552"/>
              <a:ext cx="121336" cy="341208"/>
            </p14:xfrm>
          </p:contentPart>
        </mc:Choice>
        <mc:Fallback xmlns="">
          <p:pic>
            <p:nvPicPr>
              <p:cNvPr id="114" name="墨迹 113"/>
            </p:nvPicPr>
            <p:blipFill>
              <a:blip r:embed="rId220"/>
            </p:blipFill>
            <p:spPr>
              <a:xfrm>
                <a:off x="9709749" y="4782552"/>
                <a:ext cx="121336" cy="341208"/>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115" name="墨迹 114"/>
              <p14:cNvContentPartPr/>
              <p14:nvPr/>
            </p14:nvContentPartPr>
            <p14:xfrm>
              <a:off x="9842372" y="4810751"/>
              <a:ext cx="126981" cy="22559"/>
            </p14:xfrm>
          </p:contentPart>
        </mc:Choice>
        <mc:Fallback xmlns="">
          <p:pic>
            <p:nvPicPr>
              <p:cNvPr id="115" name="墨迹 114"/>
            </p:nvPicPr>
            <p:blipFill>
              <a:blip r:embed="rId222"/>
            </p:blipFill>
            <p:spPr>
              <a:xfrm>
                <a:off x="9842372" y="4810751"/>
                <a:ext cx="126981" cy="22559"/>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116" name="墨迹 115"/>
              <p14:cNvContentPartPr/>
              <p14:nvPr/>
            </p14:nvContentPartPr>
            <p14:xfrm>
              <a:off x="9972175" y="4782552"/>
              <a:ext cx="321683" cy="313009"/>
            </p14:xfrm>
          </p:contentPart>
        </mc:Choice>
        <mc:Fallback xmlns="">
          <p:pic>
            <p:nvPicPr>
              <p:cNvPr id="116" name="墨迹 115"/>
            </p:nvPicPr>
            <p:blipFill>
              <a:blip r:embed="rId224"/>
            </p:blipFill>
            <p:spPr>
              <a:xfrm>
                <a:off x="9972175" y="4782552"/>
                <a:ext cx="321683" cy="313009"/>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117" name="墨迹 116"/>
              <p14:cNvContentPartPr/>
              <p14:nvPr/>
            </p14:nvContentPartPr>
            <p14:xfrm>
              <a:off x="9035343" y="5109661"/>
              <a:ext cx="1326237" cy="118436"/>
            </p14:xfrm>
          </p:contentPart>
        </mc:Choice>
        <mc:Fallback xmlns="">
          <p:pic>
            <p:nvPicPr>
              <p:cNvPr id="117" name="墨迹 116"/>
            </p:nvPicPr>
            <p:blipFill>
              <a:blip r:embed="rId226"/>
            </p:blipFill>
            <p:spPr>
              <a:xfrm>
                <a:off x="9035343" y="5109661"/>
                <a:ext cx="1326237" cy="118436"/>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118" name="墨迹 117"/>
              <p14:cNvContentPartPr/>
              <p14:nvPr/>
            </p14:nvContentPartPr>
            <p14:xfrm>
              <a:off x="9359848" y="5453689"/>
              <a:ext cx="31039" cy="5640"/>
            </p14:xfrm>
          </p:contentPart>
        </mc:Choice>
        <mc:Fallback xmlns="">
          <p:pic>
            <p:nvPicPr>
              <p:cNvPr id="118" name="墨迹 117"/>
            </p:nvPicPr>
            <p:blipFill>
              <a:blip r:embed="rId228"/>
            </p:blipFill>
            <p:spPr>
              <a:xfrm>
                <a:off x="9359848" y="5453689"/>
                <a:ext cx="31039" cy="5640"/>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119" name="墨迹 118"/>
              <p14:cNvContentPartPr/>
              <p14:nvPr/>
            </p14:nvContentPartPr>
            <p14:xfrm>
              <a:off x="9441679" y="5380371"/>
              <a:ext cx="90297" cy="95877"/>
            </p14:xfrm>
          </p:contentPart>
        </mc:Choice>
        <mc:Fallback xmlns="">
          <p:pic>
            <p:nvPicPr>
              <p:cNvPr id="119" name="墨迹 118"/>
            </p:nvPicPr>
            <p:blipFill>
              <a:blip r:embed="rId230"/>
            </p:blipFill>
            <p:spPr>
              <a:xfrm>
                <a:off x="9441679" y="5380371"/>
                <a:ext cx="90297" cy="95877"/>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120" name="墨迹 119"/>
              <p14:cNvContentPartPr/>
              <p14:nvPr/>
            </p14:nvContentPartPr>
            <p14:xfrm>
              <a:off x="9605343" y="5419850"/>
              <a:ext cx="42327" cy="47938"/>
            </p14:xfrm>
          </p:contentPart>
        </mc:Choice>
        <mc:Fallback xmlns="">
          <p:pic>
            <p:nvPicPr>
              <p:cNvPr id="120" name="墨迹 119"/>
            </p:nvPicPr>
            <p:blipFill>
              <a:blip r:embed="rId232"/>
            </p:blipFill>
            <p:spPr>
              <a:xfrm>
                <a:off x="9605343" y="5419850"/>
                <a:ext cx="42327" cy="47938"/>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121" name="墨迹 120"/>
              <p14:cNvContentPartPr/>
              <p14:nvPr/>
            </p14:nvContentPartPr>
            <p14:xfrm>
              <a:off x="9749254" y="5340893"/>
              <a:ext cx="14109" cy="259431"/>
            </p14:xfrm>
          </p:contentPart>
        </mc:Choice>
        <mc:Fallback xmlns="">
          <p:pic>
            <p:nvPicPr>
              <p:cNvPr id="121" name="墨迹 120"/>
            </p:nvPicPr>
            <p:blipFill>
              <a:blip r:embed="rId234"/>
            </p:blipFill>
            <p:spPr>
              <a:xfrm>
                <a:off x="9749254" y="5340893"/>
                <a:ext cx="14109" cy="259431"/>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122" name="墨迹 121"/>
              <p14:cNvContentPartPr/>
              <p14:nvPr/>
            </p14:nvContentPartPr>
            <p14:xfrm>
              <a:off x="10468808" y="5092741"/>
              <a:ext cx="155198" cy="16920"/>
            </p14:xfrm>
          </p:contentPart>
        </mc:Choice>
        <mc:Fallback xmlns="">
          <p:pic>
            <p:nvPicPr>
              <p:cNvPr id="122" name="墨迹 121"/>
            </p:nvPicPr>
            <p:blipFill>
              <a:blip r:embed="rId236"/>
            </p:blipFill>
            <p:spPr>
              <a:xfrm>
                <a:off x="10468808" y="5092741"/>
                <a:ext cx="155198" cy="16920"/>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123" name="墨迹 122"/>
              <p14:cNvContentPartPr/>
              <p14:nvPr/>
            </p14:nvContentPartPr>
            <p14:xfrm>
              <a:off x="10457521" y="5171698"/>
              <a:ext cx="143910" cy="14100"/>
            </p14:xfrm>
          </p:contentPart>
        </mc:Choice>
        <mc:Fallback xmlns="">
          <p:pic>
            <p:nvPicPr>
              <p:cNvPr id="123" name="墨迹 122"/>
            </p:nvPicPr>
            <p:blipFill>
              <a:blip r:embed="rId238"/>
            </p:blipFill>
            <p:spPr>
              <a:xfrm>
                <a:off x="10457521" y="5171698"/>
                <a:ext cx="143910" cy="14100"/>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124" name="墨迹 123"/>
              <p14:cNvContentPartPr/>
              <p14:nvPr/>
            </p14:nvContentPartPr>
            <p14:xfrm>
              <a:off x="10736877" y="5120940"/>
              <a:ext cx="93119" cy="84597"/>
            </p14:xfrm>
          </p:contentPart>
        </mc:Choice>
        <mc:Fallback xmlns="">
          <p:pic>
            <p:nvPicPr>
              <p:cNvPr id="124" name="墨迹 123"/>
            </p:nvPicPr>
            <p:blipFill>
              <a:blip r:embed="rId240"/>
            </p:blipFill>
            <p:spPr>
              <a:xfrm>
                <a:off x="10736877" y="5120940"/>
                <a:ext cx="93119" cy="84597"/>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125" name="墨迹 124"/>
              <p14:cNvContentPartPr/>
              <p14:nvPr/>
            </p14:nvContentPartPr>
            <p14:xfrm>
              <a:off x="10863857" y="5143500"/>
              <a:ext cx="45149" cy="59218"/>
            </p14:xfrm>
          </p:contentPart>
        </mc:Choice>
        <mc:Fallback xmlns="">
          <p:pic>
            <p:nvPicPr>
              <p:cNvPr id="125" name="墨迹 124"/>
            </p:nvPicPr>
            <p:blipFill>
              <a:blip r:embed="rId242"/>
            </p:blipFill>
            <p:spPr>
              <a:xfrm>
                <a:off x="10863857" y="5143500"/>
                <a:ext cx="45149" cy="59218"/>
              </a:xfrm>
              <a:prstGeom prst="rect"/>
            </p:spPr>
          </p:pic>
        </mc:Fallback>
      </mc:AlternateContent>
      <mc:AlternateContent xmlns:mc="http://schemas.openxmlformats.org/markup-compatibility/2006" xmlns:p14="http://schemas.microsoft.com/office/powerpoint/2010/main">
        <mc:Choice Requires="p14">
          <p:contentPart r:id="rId243" p14:bwMode="auto">
            <p14:nvContentPartPr>
              <p14:cNvPr id="126" name="墨迹 125"/>
              <p14:cNvContentPartPr/>
              <p14:nvPr/>
            </p14:nvContentPartPr>
            <p14:xfrm>
              <a:off x="10993659" y="5140680"/>
              <a:ext cx="50793" cy="64857"/>
            </p14:xfrm>
          </p:contentPart>
        </mc:Choice>
        <mc:Fallback xmlns="">
          <p:pic>
            <p:nvPicPr>
              <p:cNvPr id="126" name="墨迹 125"/>
            </p:nvPicPr>
            <p:blipFill>
              <a:blip r:embed="rId244"/>
            </p:blipFill>
            <p:spPr>
              <a:xfrm>
                <a:off x="10993659" y="5140680"/>
                <a:ext cx="50793" cy="64857"/>
              </a:xfrm>
              <a:prstGeom prst="rect"/>
            </p:spPr>
          </p:pic>
        </mc:Fallback>
      </mc:AlternateContent>
      <mc:AlternateContent xmlns:mc="http://schemas.openxmlformats.org/markup-compatibility/2006" xmlns:p14="http://schemas.microsoft.com/office/powerpoint/2010/main">
        <mc:Choice Requires="p14">
          <p:contentPart r:id="rId245" p14:bwMode="auto">
            <p14:nvContentPartPr>
              <p14:cNvPr id="127" name="墨迹 126"/>
              <p14:cNvContentPartPr/>
              <p14:nvPr/>
            </p14:nvContentPartPr>
            <p14:xfrm>
              <a:off x="11100887" y="5132220"/>
              <a:ext cx="67723" cy="84597"/>
            </p14:xfrm>
          </p:contentPart>
        </mc:Choice>
        <mc:Fallback xmlns="">
          <p:pic>
            <p:nvPicPr>
              <p:cNvPr id="127" name="墨迹 126"/>
            </p:nvPicPr>
            <p:blipFill>
              <a:blip r:embed="rId246"/>
            </p:blipFill>
            <p:spPr>
              <a:xfrm>
                <a:off x="11100887" y="5132220"/>
                <a:ext cx="67723" cy="84597"/>
              </a:xfrm>
              <a:prstGeom prst="rect"/>
            </p:spPr>
          </p:pic>
        </mc:Fallback>
      </mc:AlternateContent>
      <mc:AlternateContent xmlns:mc="http://schemas.openxmlformats.org/markup-compatibility/2006" xmlns:p14="http://schemas.microsoft.com/office/powerpoint/2010/main">
        <mc:Choice Requires="p14">
          <p:contentPart r:id="rId247" p14:bwMode="auto">
            <p14:nvContentPartPr>
              <p14:cNvPr id="128" name="墨迹 127"/>
              <p14:cNvContentPartPr/>
              <p14:nvPr/>
            </p14:nvContentPartPr>
            <p14:xfrm>
              <a:off x="11086778" y="5030704"/>
              <a:ext cx="228564" cy="360947"/>
            </p14:xfrm>
          </p:contentPart>
        </mc:Choice>
        <mc:Fallback xmlns="">
          <p:pic>
            <p:nvPicPr>
              <p:cNvPr id="128" name="墨迹 127"/>
            </p:nvPicPr>
            <p:blipFill>
              <a:blip r:embed="rId248"/>
            </p:blipFill>
            <p:spPr>
              <a:xfrm>
                <a:off x="11086778" y="5030704"/>
                <a:ext cx="228564" cy="360947"/>
              </a:xfrm>
              <a:prstGeom prst="rect"/>
            </p:spPr>
          </p:pic>
        </mc:Fallback>
      </mc:AlternateContent>
      <mc:AlternateContent xmlns:mc="http://schemas.openxmlformats.org/markup-compatibility/2006" xmlns:p14="http://schemas.microsoft.com/office/powerpoint/2010/main">
        <mc:Choice Requires="p14">
          <p:contentPart r:id="rId249" p14:bwMode="auto">
            <p14:nvContentPartPr>
              <p14:cNvPr id="129" name="墨迹 128"/>
              <p14:cNvContentPartPr/>
              <p14:nvPr/>
            </p14:nvContentPartPr>
            <p14:xfrm>
              <a:off x="11298412" y="5064542"/>
              <a:ext cx="146732" cy="33839"/>
            </p14:xfrm>
          </p:contentPart>
        </mc:Choice>
        <mc:Fallback xmlns="">
          <p:pic>
            <p:nvPicPr>
              <p:cNvPr id="129" name="墨迹 128"/>
            </p:nvPicPr>
            <p:blipFill>
              <a:blip r:embed="rId250"/>
            </p:blipFill>
            <p:spPr>
              <a:xfrm>
                <a:off x="11298412" y="5064542"/>
                <a:ext cx="146732" cy="33839"/>
              </a:xfrm>
              <a:prstGeom prst="rect"/>
            </p:spPr>
          </p:pic>
        </mc:Fallback>
      </mc:AlternateContent>
      <mc:AlternateContent xmlns:mc="http://schemas.openxmlformats.org/markup-compatibility/2006" xmlns:p14="http://schemas.microsoft.com/office/powerpoint/2010/main">
        <mc:Choice Requires="p14">
          <p:contentPart r:id="rId251" p14:bwMode="auto">
            <p14:nvContentPartPr>
              <p14:cNvPr id="130" name="墨迹 129"/>
              <p14:cNvContentPartPr/>
              <p14:nvPr/>
            </p14:nvContentPartPr>
            <p14:xfrm>
              <a:off x="11399996" y="5047623"/>
              <a:ext cx="378119" cy="265071"/>
            </p14:xfrm>
          </p:contentPart>
        </mc:Choice>
        <mc:Fallback xmlns="">
          <p:pic>
            <p:nvPicPr>
              <p:cNvPr id="130" name="墨迹 129"/>
            </p:nvPicPr>
            <p:blipFill>
              <a:blip r:embed="rId252"/>
            </p:blipFill>
            <p:spPr>
              <a:xfrm>
                <a:off x="11399996" y="5047623"/>
                <a:ext cx="378119" cy="265071"/>
              </a:xfrm>
              <a:prstGeom prst="rect"/>
            </p:spPr>
          </p:pic>
        </mc:Fallback>
      </mc:AlternateContent>
      <mc:AlternateContent xmlns:mc="http://schemas.openxmlformats.org/markup-compatibility/2006" xmlns:p14="http://schemas.microsoft.com/office/powerpoint/2010/main">
        <mc:Choice Requires="p14">
          <p:contentPart r:id="rId253" p14:bwMode="auto">
            <p14:nvContentPartPr>
              <p14:cNvPr id="131" name="墨迹 130"/>
              <p14:cNvContentPartPr/>
              <p14:nvPr/>
            </p14:nvContentPartPr>
            <p14:xfrm>
              <a:off x="11868411" y="5166059"/>
              <a:ext cx="31040" cy="73317"/>
            </p14:xfrm>
          </p:contentPart>
        </mc:Choice>
        <mc:Fallback xmlns="">
          <p:pic>
            <p:nvPicPr>
              <p:cNvPr id="131" name="墨迹 130"/>
            </p:nvPicPr>
            <p:blipFill>
              <a:blip r:embed="rId254"/>
            </p:blipFill>
            <p:spPr>
              <a:xfrm>
                <a:off x="11868411" y="5166059"/>
                <a:ext cx="31040" cy="73317"/>
              </a:xfrm>
              <a:prstGeom prst="rect"/>
            </p:spPr>
          </p:pic>
        </mc:Fallback>
      </mc:AlternateContent>
      <mc:AlternateContent xmlns:mc="http://schemas.openxmlformats.org/markup-compatibility/2006" xmlns:p14="http://schemas.microsoft.com/office/powerpoint/2010/main">
        <mc:Choice Requires="p14">
          <p:contentPart r:id="rId255" p14:bwMode="auto">
            <p14:nvContentPartPr>
              <p14:cNvPr id="132" name="墨迹 131"/>
              <p14:cNvContentPartPr/>
              <p14:nvPr/>
            </p14:nvContentPartPr>
            <p14:xfrm>
              <a:off x="11953065" y="5098381"/>
              <a:ext cx="79010" cy="225592"/>
            </p14:xfrm>
          </p:contentPart>
        </mc:Choice>
        <mc:Fallback xmlns="">
          <p:pic>
            <p:nvPicPr>
              <p:cNvPr id="132" name="墨迹 131"/>
            </p:nvPicPr>
            <p:blipFill>
              <a:blip r:embed="rId256"/>
            </p:blipFill>
            <p:spPr>
              <a:xfrm>
                <a:off x="11953065" y="5098381"/>
                <a:ext cx="79010" cy="225592"/>
              </a:xfrm>
              <a:prstGeom prst="rect"/>
            </p:spPr>
          </p:pic>
        </mc:Fallback>
      </mc:AlternateContent>
      <mc:AlternateContent xmlns:mc="http://schemas.openxmlformats.org/markup-compatibility/2006" xmlns:p14="http://schemas.microsoft.com/office/powerpoint/2010/main">
        <mc:Choice Requires="p14">
          <p:contentPart r:id="rId257" p14:bwMode="auto">
            <p14:nvContentPartPr>
              <p14:cNvPr id="133" name="墨迹 132"/>
              <p14:cNvContentPartPr/>
              <p14:nvPr/>
            </p14:nvContentPartPr>
            <p14:xfrm>
              <a:off x="12060293" y="5064542"/>
              <a:ext cx="126980" cy="19739"/>
            </p14:xfrm>
          </p:contentPart>
        </mc:Choice>
        <mc:Fallback xmlns="">
          <p:pic>
            <p:nvPicPr>
              <p:cNvPr id="133" name="墨迹 132"/>
            </p:nvPicPr>
            <p:blipFill>
              <a:blip r:embed="rId258"/>
            </p:blipFill>
            <p:spPr>
              <a:xfrm>
                <a:off x="12060293" y="5064542"/>
                <a:ext cx="126980" cy="19739"/>
              </a:xfrm>
              <a:prstGeom prst="rect"/>
            </p:spPr>
          </p:pic>
        </mc:Fallback>
      </mc:AlternateContent>
      <mc:AlternateContent xmlns:mc="http://schemas.openxmlformats.org/markup-compatibility/2006" xmlns:p14="http://schemas.microsoft.com/office/powerpoint/2010/main">
        <mc:Choice Requires="p14">
          <p:contentPart r:id="rId259" p14:bwMode="auto">
            <p14:nvContentPartPr>
              <p14:cNvPr id="134" name="墨迹 133"/>
              <p14:cNvContentPartPr/>
              <p14:nvPr/>
            </p14:nvContentPartPr>
            <p14:xfrm>
              <a:off x="12184451" y="4996865"/>
              <a:ext cx="5644" cy="5639"/>
            </p14:xfrm>
          </p:contentPart>
        </mc:Choice>
        <mc:Fallback xmlns="">
          <p:pic>
            <p:nvPicPr>
              <p:cNvPr id="134" name="墨迹 133"/>
            </p:nvPicPr>
            <p:blipFill>
              <a:blip r:embed="rId260"/>
            </p:blipFill>
            <p:spPr>
              <a:xfrm>
                <a:off x="12184451" y="4996865"/>
                <a:ext cx="5644" cy="5639"/>
              </a:xfrm>
              <a:prstGeom prst="rect"/>
            </p:spPr>
          </p:pic>
        </mc:Fallback>
      </mc:AlternateContent>
      <mc:AlternateContent xmlns:mc="http://schemas.openxmlformats.org/markup-compatibility/2006" xmlns:p14="http://schemas.microsoft.com/office/powerpoint/2010/main">
        <mc:Choice Requires="p14">
          <p:contentPart r:id="rId261" p14:bwMode="auto">
            <p14:nvContentPartPr>
              <p14:cNvPr id="135" name="墨迹 134"/>
              <p14:cNvContentPartPr/>
              <p14:nvPr/>
            </p14:nvContentPartPr>
            <p14:xfrm>
              <a:off x="12159055" y="5132220"/>
              <a:ext cx="25396" cy="107156"/>
            </p14:xfrm>
          </p:contentPart>
        </mc:Choice>
        <mc:Fallback xmlns="">
          <p:pic>
            <p:nvPicPr>
              <p:cNvPr id="135" name="墨迹 134"/>
            </p:nvPicPr>
            <p:blipFill>
              <a:blip r:embed="rId262"/>
            </p:blipFill>
            <p:spPr>
              <a:xfrm>
                <a:off x="12159055" y="5132220"/>
                <a:ext cx="25396" cy="107156"/>
              </a:xfrm>
              <a:prstGeom prst="rect"/>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4909</Words>
  <Application>WPS 演示</Application>
  <PresentationFormat>自定义</PresentationFormat>
  <Paragraphs>356</Paragraphs>
  <Slides>24</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24</vt:i4>
      </vt:variant>
    </vt:vector>
  </HeadingPairs>
  <TitlesOfParts>
    <vt:vector size="37" baseType="lpstr">
      <vt:lpstr>Arial</vt:lpstr>
      <vt:lpstr>宋体</vt:lpstr>
      <vt:lpstr>Wingdings</vt:lpstr>
      <vt:lpstr>微软雅黑</vt:lpstr>
      <vt:lpstr>思源黑体 CN Normal</vt:lpstr>
      <vt:lpstr>黑体</vt:lpstr>
      <vt:lpstr>经典繁仿黑</vt:lpstr>
      <vt:lpstr>Courier New</vt:lpstr>
      <vt:lpstr>Times New Roman</vt:lpstr>
      <vt:lpstr>华文细黑</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caicai</cp:lastModifiedBy>
  <cp:revision>37</cp:revision>
  <dcterms:created xsi:type="dcterms:W3CDTF">1900-01-01T00:00:00Z</dcterms:created>
  <dcterms:modified xsi:type="dcterms:W3CDTF">2025-09-25T08:19:14Z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9936807824464E28AB058835DBC1BD09_13</vt:lpwstr>
  </property>
  <property fmtid="{D5CDD505-2E9C-101B-9397-08002B2CF9AE}" pid="3" name="KSOProductBuildVer">
    <vt:lpwstr>2052-12.1.0.22529</vt:lpwstr>
  </property>
</Properties>
</file>