
<file path=[Content_Types].xml><?xml version="1.0" encoding="utf-8"?>
<Types xmlns="http://schemas.openxmlformats.org/package/2006/content-types">
  <Default Extension="vml" ContentType="application/vnd.openxmlformats-officedocument.vmlDrawing"/>
  <Default Extension="docx" ContentType="application/vnd.openxmlformats-officedocument.wordprocessingml.document"/>
  <Default Extension="doc" ContentType="application/msword"/>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10.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xml" ContentType="application/inkml+xml"/>
  <Override PartName="/ppt/ink/ink20.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xml" ContentType="application/inkml+xml"/>
  <Override PartName="/ppt/ink/ink30.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xml" ContentType="application/inkml+xml"/>
  <Override PartName="/ppt/ink/ink40.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xml" ContentType="application/inkml+xml"/>
  <Override PartName="/ppt/ink/ink50.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xml" ContentType="application/inkml+xml"/>
  <Override PartName="/ppt/ink/ink60.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xml" ContentType="application/inkml+xml"/>
  <Override PartName="/ppt/ink/ink650.xml" ContentType="application/inkml+xml"/>
  <Override PartName="/ppt/ink/ink651.xml" ContentType="application/inkml+xml"/>
  <Override PartName="/ppt/ink/ink652.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31"/>
  </p:handoutMasterIdLst>
  <p:sldIdLst>
    <p:sldId id="259" r:id="rId3"/>
    <p:sldId id="260" r:id="rId4"/>
    <p:sldId id="401" r:id="rId5"/>
    <p:sldId id="273" r:id="rId6"/>
    <p:sldId id="406" r:id="rId7"/>
    <p:sldId id="502" r:id="rId8"/>
    <p:sldId id="408" r:id="rId9"/>
    <p:sldId id="409" r:id="rId10"/>
    <p:sldId id="499" r:id="rId11"/>
    <p:sldId id="503" r:id="rId12"/>
    <p:sldId id="443" r:id="rId13"/>
    <p:sldId id="504" r:id="rId14"/>
    <p:sldId id="283" r:id="rId15"/>
    <p:sldId id="284" r:id="rId16"/>
    <p:sldId id="411" r:id="rId17"/>
    <p:sldId id="293" r:id="rId18"/>
    <p:sldId id="500" r:id="rId19"/>
    <p:sldId id="501" r:id="rId20"/>
    <p:sldId id="294" r:id="rId21"/>
    <p:sldId id="417" r:id="rId22"/>
    <p:sldId id="505" r:id="rId23"/>
    <p:sldId id="446" r:id="rId24"/>
    <p:sldId id="506" r:id="rId25"/>
    <p:sldId id="323" r:id="rId26"/>
    <p:sldId id="358" r:id="rId28"/>
    <p:sldId id="361" r:id="rId29"/>
    <p:sldId id="507" r:id="rId30"/>
  </p:sldIdLst>
  <p:sldSz cx="12190095"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E79"/>
    <a:srgbClr val="2F5597"/>
    <a:srgbClr val="1F4E79"/>
    <a:srgbClr val="2E75B6"/>
    <a:srgbClr val="70AD47"/>
    <a:srgbClr val="548235"/>
    <a:srgbClr val="385723"/>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854" autoAdjust="0"/>
  </p:normalViewPr>
  <p:slideViewPr>
    <p:cSldViewPr showGuides="1">
      <p:cViewPr varScale="1">
        <p:scale>
          <a:sx n="76" d="100"/>
          <a:sy n="76" d="100"/>
        </p:scale>
        <p:origin x="-258" y="-96"/>
      </p:cViewPr>
      <p:guideLst>
        <p:guide orient="horz" pos="2159"/>
        <p:guide pos="3882"/>
      </p:guideLst>
    </p:cSldViewPr>
  </p:slideViewPr>
  <p:notesTextViewPr>
    <p:cViewPr>
      <p:scale>
        <a:sx n="1" d="1"/>
        <a:sy n="1" d="1"/>
      </p:scale>
      <p:origin x="0" y="0"/>
    </p:cViewPr>
  </p:notesTextViewPr>
  <p:notesViewPr>
    <p:cSldViewPr>
      <p:cViewPr varScale="1">
        <p:scale>
          <a:sx n="68" d="100"/>
          <a:sy n="68" d="100"/>
        </p:scale>
        <p:origin x="-2856"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59.emf"/><Relationship Id="rId1" Type="http://schemas.openxmlformats.org/officeDocument/2006/relationships/image" Target="../media/image35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300445-E839-4BDF-8DF2-D8143818C84A}" type="datetimeFigureOut">
              <a:rPr lang="zh-CN" altLang="en-US" smtClean="0"/>
            </a:fld>
            <a:endParaRPr lang="zh-CN" altLang="en-US"/>
          </a:p>
        </p:txBody>
      </p:sp>
      <p:sp>
        <p:nvSpPr>
          <p:cNvPr id="4" name="页脚占位符 3"/>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011EFD-9855-4AE3-A504-77F50F4EB6D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29"/>
    </inkml:context>
    <inkml:brush xml:id="br0">
      <inkml:brushProperty name="width" value="0.0548402778804302" units="cm"/>
      <inkml:brushProperty name="height" value="0.0548402778804302" units="cm"/>
      <inkml:brushProperty name="color" value="#f2385b"/>
      <inkml:brushProperty name="ignorePressure" value="0"/>
    </inkml:brush>
  </inkml:definitions>
  <inkml:trace contextRef="#ctx0" brushRef="#br0">67700.000 25600.000 401,'-21.000'-68.000'7,"10.000"17.000"14,10.000 15.000 14,9.000 16.000 14,12.000 9.000 2,16.000 3.000-10,15.000 3.000-11,17.000 4.000-10,5.000 2.000-5,-3.000 4.000-3,-3.000 3.000-2,-2.000 3.000-1,-5.000-1.000-2,-2.000-2.000 0,-3.000-3.000 0,-3.000-3.000-1,1.000-2.000-1,6.000 0.000 1,7.000 0.000-2,6.000 0.000 0,6.000-2.000-1,6.000-3.000 0,7.000-3.000-2,6.000-2.000 0,3.000-8.000 0,0.000-8.000-1,0.000-10.000 0,0.000-9.000 0,-2.000-2.000 0,-3.000 6.000 0,-3.000 7.000 1,-2.000 6.000 1,-6.000 4.000 0,-6.000 4.000-1,-6.000 3.000 2,-6.000 3.000-1,-4.000 3.000 0,1.000 3.000 0,-1.000 3.000 0,1.000 4.000-1,-3.000 1.000 1,-2.000 0.000 1,-3.000 0.000 0,-3.000 0.000 1,-2.000 1.000 1,0.000 4.000-1,0.000 3.000 0,0.000 3.000 0,-2.000 1.000-1,-3.000 1.000 0,-3.000-1.000 0,-2.000 1.000 0,-3.000-1.000 0,1.000 1.000-1,-1.000-1.000 1,1.000 1.000 0,2.000 4.000 0,7.000 9.000 1,6.000 10.000 0,7.000 10.000 1,-1.000 0.000 0,-6.000-5.000-1,-6.000-7.000-1,-6.000-5.000 0,-1.000-6.000-1,7.000-3.000-2,6.000-3.000-2,7.000-2.000-1,5.000-5.000-1,7.000-2.000-1,6.000-3.000-1,7.000-3.000-1,-1.000-2.000 0,-6.000 0.000 0,-6.000 0.000 1,-6.000 0.000 1,-2.000 0.000 0,3.000 0.000 0,3.000 0.000 1,4.000 0.000 0,-1.000 3.000 1,-3.000 6.000 1,-3.000 7.000 1,-2.000 6.000 1,-5.000 1.000 0,-2.000-3.000 1,-3.000-3.000 0,-3.000-2.000 1,-2.000-3.000 1,0.000 1.000-1,0.000-1.000 1,0.000 1.000 0,-2.000 1.000 0,-3.000 3.000 0,-3.000 3.000 0,-2.000 4.000 0,0.000-1.000 0,7.000-3.000 0,6.000-3.000 1,7.000-2.000 0,5.000-5.000 0,7.000-2.000 0,6.000-3.000-1,7.000-3.000 0,10.000-4.000-1,16.000-3.000-2,15.000-3.000-1,17.000-2.000-2,7.000-6.000 0,0.000-6.000-1,0.000-6.000 0,0.000-6.000 0,-5.000 1.000-1,-9.000 9.000 0,-10.000 10.000 1,-8.000 10.000-1,-11.000 4.000 1,-8.000 0.000 2,-10.000 0.000 1,-9.000 0.000 2,-7.000 1.000 1,-3.000 4.000 2,-3.000 3.000 0,-2.000 3.000 2,-1.000-1.000-1,3.000-2.000 2,3.000-3.000-1,4.000-3.000 1,2.000-2.000-1,4.000 0.000 1,3.000 0.000-1,3.000 0.000 0,1.000 0.000-1,1.000 0.000 0,-1.000 0.000 1,1.000 0.000-2,-4.000 0.000 1,-6.000 0.000-1,-6.000 0.000-1,-6.000 0.000 0,-6.000 4.000 0,-2.000 10.000-1,-3.000 10.000 1,-3.000 9.000 0,-1.000 4.000 0,4.000 1.000 0,3.000-1.000-1,3.000 1.000 0,7.000-4.000 0,14.000-6.000-2,11.000-6.000 0,14.000-6.000-1,14.000-6.000-1,20.000-2.000-2,18.000-3.000-2,20.000-3.000-3,13.000-9.000 0,9.000-11.000-2,10.000-14.000 0,10.000-11.000-1,-4.000-4.000 0,-16.000 6.000 2,-15.000 7.000 2,-15.000 6.000 1,-20.000 6.000 3,-21.000 6.000 5,-22.000 7.000 4,-22.000 6.000 4,-11.000 9.000 3,0.000 13.000 2,0.000 12.000 2,0.000 13.000 3,0.000 7.000-1,0.000 4.000-2,0.000 3.000-3,0.000 3.000-2,6.000-2.000-1,13.000-6.000 0,12.000-6.000 1,13.000-6.000 0,20.000-7.000-3,28.000-6.000-6,28.000-6.000-7,29.000-6.000-6,15.000-12.000-3,3.000-15.000-2,3.000-15.000-2,4.000-16.000-1,-7.000-8.000 1,-16.000 0.000 2,-15.000 0.000 3,-15.000 0.000 2,-18.000 3.000 2,-19.000 6.000 3,-18.000 7.000 2,-19.000 6.000 2,-16.000 6.000 3,-12.000 6.000 1,-13.000 7.000 3,-12.000 6.000 1,-10.000 4.000 2,-6.000 4.000 1,-6.000 3.000-1,-6.000 3.000 2,-1.000 3.000-1,7.000 3.000-1,6.000 3.000-1,7.000 4.000-1,5.000 1.000-2,7.000 0.000-3,6.000 0.000-2,7.000 0.000-2,7.000-4.000-2,9.000-5.000 1,10.000-7.000 0,10.000-5.000 1,4.000-8.000-2,0.000-5.000-1,0.000-7.000-2,0.000-5.000-1,-4.000-3.000 0,-5.000 4.000 5,-7.000 3.000 3,-5.000 3.000 5,-9.000 3.000 1,-9.000 3.000 1,-10.000 3.000-1,-8.000 4.000 0,-6.000 1.000 0,1.000 0.000-1,-1.000 0.000 1,1.000 0.000-1,-1.000 0.000-1,1.000 0.000-2,-1.000 0.000-1,1.000 0.000-2,-3.000 0.000 0,-2.000 0.000-1,-3.000 0.000 0,-3.000 0.000 0,-2.000-2.000-3,0.000-3.000-7,0.000-3.000-4,0.000-2.000-7,-10.000-5.000-12,-18.000-2.000-16,-19.000-3.000-18,-18.000-3.000-17</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4"/>
    </inkml:context>
    <inkml:brush xml:id="br0">
      <inkml:brushProperty name="width" value="0.0375338345766068" units="cm"/>
      <inkml:brushProperty name="height" value="0.0375338345766068" units="cm"/>
      <inkml:brushProperty name="color" value="#f2385b"/>
      <inkml:brushProperty name="ignorePressure" value="0"/>
    </inkml:brush>
  </inkml:definitions>
  <inkml:trace contextRef="#ctx0" brushRef="#br0">90350.000 13200.000 586,'21.000'-69.000'1,"-5.000"13.000"3,-7.000 12.000 3,-5.000 13.000 3,-4.000 18.000 7,0.000 26.000 12,0.000 24.000 12,0.000 26.000 12,-4.000 15.000 1,-5.000 6.000-9,-7.000 7.000-10,-5.000 6.000-9,-3.000 6.000-7,4.000 6.000-1,3.000 7.000-3,3.000 6.000-2,1.000 3.000-3,1.000 0.000-2,-1.000 0.000-3,1.000 0.000-2,-1.000-4.000-2,1.000-5.000-3,-1.000-7.000-2,1.000-5.000-3,1.000-8.000-3,3.000-5.000-6,3.000-7.000-4,4.000-5.000-5,1.000-9.000-6,0.000-9.000-5,0.000-10.000-6,0.000-8.000-6</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6:41"/>
    </inkml:context>
    <inkml:brush xml:id="br0">
      <inkml:brushProperty name="width" value="0.0382271185517311" units="cm"/>
      <inkml:brushProperty name="height" value="0.0382271185517311" units="cm"/>
      <inkml:brushProperty name="color" value="#00bff3"/>
      <inkml:brushProperty name="ignorePressure" value="0"/>
    </inkml:brush>
  </inkml:definitions>
  <inkml:trace contextRef="#ctx0" brushRef="#br0">85350.000 26700.000 575,'18.000'-41.000'62,"-11.000"19.000"-13,-14.000 19.000-13,-11.000 19.000-12,-9.000 9.000-8,-3.000 0.000-1,-3.000 0.000-2,-2.000 0.000-1,-5.000 4.000-2,-2.000 10.000-1,-3.000 10.000-1,-3.000 9.000-1,-1.000 1.000-1,4.000-6.000 0,3.000-6.000-1,3.000-6.000 0,3.000-4.000-1,3.000 1.000 0,3.000-1.000 1,4.000 1.000 0,1.000-1.000-1,0.000 1.000 1,0.000-1.000 0,0.000 1.000-1,0.000-1.000 1,0.000 1.000 0,0.000-1.000-1,0.000 1.000 1,0.000-1.000 0,0.000 1.000 0,0.000-1.000-1,0.000 1.000 2,0.000-1.000-1,0.000 1.000 0,0.000-1.000 0,0.000 1.000 0,0.000-3.000-1,0.000-2.000 0,0.000-3.000-3,0.000-3.000 0,0.000-2.000 0,0.000 0.000 0,0.000 0.000 1,0.000 0.000 0,0.000 0.000 1,0.000 0.000-1,0.000 0.000-1,0.000 0.000 0,0.000 0.000-1,0.000 0.000 0,0.000 0.000 0,0.000 0.000 0,0.000 1.000-1,0.000 4.000 1,0.000 3.000 0,0.000 3.000 1,0.000 1.000-1,0.000 1.000 0,0.000-1.000-1,0.000 1.000 0,-2.000-1.000 1,-3.000 1.000 1,-3.000-1.000 2,-2.000 1.000 1,-1.000-1.000 1,3.000 1.000-1,3.000-1.000 1,4.000 1.000-1,8.000-7.000-9,17.000-12.000-17,15.000-13.000-17,16.000-12.000-17,9.000-10.000-8,3.000-6.000 0,3.000-6.000 0,4.000-6.000 1</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6:44"/>
    </inkml:context>
    <inkml:brush xml:id="br0">
      <inkml:brushProperty name="width" value="0.0421003922820091" units="cm"/>
      <inkml:brushProperty name="height" value="0.0421003922820091" units="cm"/>
      <inkml:brushProperty name="color" value="#00bff3"/>
      <inkml:brushProperty name="ignorePressure" value="0"/>
    </inkml:brush>
  </inkml:definitions>
  <inkml:trace contextRef="#ctx0" brushRef="#br0">85150.000 27250.000 522,'39.000'-68.000'12,"-22.000"17.000"8,-22.000 15.000 10,-21.000 16.000 8,-10.000 12.000 2,3.000 9.000-6,3.000 10.000-7,4.000 10.000-6,-1.000 5.000-3,-3.000 4.000-3,-3.000 3.000-2,-2.000 3.000-1,-3.000 1.000-3,1.000 1.000 0,-1.000-1.000-3,1.000 1.000-1,-1.000-1.000 0,1.000 1.000-2,-1.000-1.000 1,1.000 1.000-2,-3.000 2.000 1,-2.000 7.000 0,-3.000 6.000 0,-3.000 7.000 1,1.000-1.000 0,6.000-6.000-1,7.000-6.000 0,6.000-6.000-1,-1.000-2.000 0,-5.000 3.000 0,-7.000 3.000 0,-5.000 4.000 0,-3.000-1.000 0,4.000-3.000-1,3.000-3.000 0,3.000-2.000-1,1.000-3.000 0,1.000 1.000 1,-1.000-1.000-1,1.000 1.000 0,-1.000-3.000 0,1.000-2.000 0,-1.000-3.000-1,1.000-3.000 0,-1.000-2.000-1,1.000 0.000 0,-1.000 0.000 1,1.000 0.000-1,-3.000 1.000 0,-2.000 4.000 1,-3.000 3.000 0,-3.000 3.000 0,-2.000 1.000 1,0.000 1.000 0,0.000-1.000 0,0.000 1.000 1,0.000-3.000 0,0.000-2.000 1,0.000-3.000 0,0.000-3.000 0,0.000-1.000 0,0.000 4.000 2,0.000 3.000 0,0.000 3.000 1,0.000 1.000 0,0.000 1.000-1,0.000-1.000 0,0.000 1.000-1,1.000-1.000 0,4.000 1.000 0,3.000-1.000-1,3.000 1.000 0,1.000-1.000 0,1.000 1.000-1,-1.000-1.000-1,1.000 1.000 0,-4.000-1.000 0,-6.000 1.000-2,-6.000-1.000 0,-6.000 1.000 0,-1.000-1.000-1,7.000 1.000 1,6.000-1.000 1,7.000 1.000 0,0.000-1.000 2,-2.000 1.000 0,-3.000-1.000 1,-3.000 1.000 1,-2.000 1.000 0,0.000 3.000 0,0.000 3.000 1,0.000 4.000 0,1.000-1.000 0,4.000-3.000 0,3.000-3.000 0,3.000-2.000 0,1.000-1.000-1,1.000 3.000 0,-1.000 3.000 0,1.000 4.000 0,1.000 1.000-1,3.000 0.000 0,3.000 0.000 0,4.000 0.000-1,-1.000-2.000 0,-3.000-3.000 0,-3.000-3.000 0,-2.000-2.000-1,-1.000-3.000 0,3.000 1.000 0,3.000-1.000 0,4.000 1.000-1,-3.000-1.000 1,-5.000 1.000 0,-7.000-1.000-1,-5.000 1.000 1,-3.000-1.000 0,4.000 1.000-1,3.000-1.000 1,3.000 1.000 0,1.000-3.000-1,1.000-2.000 1,-1.000-3.000 0,1.000-3.000 0,-1.000-2.000 0,1.000 0.000 1,-1.000 0.000-1,1.000 0.000 0,1.000 0.000 0,3.000 0.000 0,3.000 0.000 0,4.000 0.000 1,-1.000 0.000-1,-3.000 0.000-1,-3.000 0.000 1,-2.000 0.000-1,-3.000 0.000 0,1.000 0.000 0,-1.000 0.000 0,1.000 0.000 0,-1.000 1.000 1,1.000 4.000 0,-1.000 3.000-1,1.000 3.000 1,-3.000 1.000 0,-2.000 1.000-1,-3.000-1.000 1,-3.000 1.000-1,-1.000 1.000 1,4.000 3.000 1,3.000 3.000 1,3.000 4.000 0,-1.000 1.000 2,-2.000 0.000-1,-3.000 0.000 1,-3.000 0.000-1,-1.000-2.000 1,4.000-3.000-1,3.000-3.000-1,3.000-2.000 0,1.000-3.000-1,1.000 1.000 0,-1.000-1.000-1,1.000 1.000 1,1.000-3.000-1,3.000-2.000-1,3.000-3.000 0,4.000-3.000-1,-3.000-1.000 0,-5.000 4.000 0,-7.000 3.000 0,-5.000 3.000 0,-4.000 3.000 0,0.000 3.000 1,0.000 3.000-1,0.000 4.000 0,0.000-1.000 0,0.000-3.000 0,0.000-3.000 1,0.000-2.000 0,0.000-5.000 0,0.000-2.000 1,0.000-3.000 0,0.000-3.000 2,1.000-1.000-1,4.000 4.000 1,3.000 3.000 0,3.000 3.000 1,-1.000 1.000 0,-2.000 1.000 1,-3.000-1.000-1,-3.000 1.000 0,-2.000 1.000 1,0.000 3.000-1,0.000 3.000-1,0.000 4.000 0,-2.000-1.000 0,-3.000-3.000-2,-3.000-3.000 0,-2.000-2.000-1,0.000-5.000 0,7.000-2.000 0,6.000-3.000 0,7.000-3.000 0,0.000-1.000 0,-2.000 4.000 0,-3.000 3.000-1,-3.000 3.000 0,-1.000-2.000 0,4.000-6.000 0,3.000-6.000 1,3.000-6.000 0,-1.000-2.000 0,-2.000 3.000-1,-3.000 3.000 0,-3.000 4.000-1,-1.000 2.000-1,4.000 4.000 1,3.000 3.000 1,3.000 3.000-1,-1.000-1.000 1,-2.000-2.000 0,-3.000-3.000 1,-3.000-3.000 0,-2.000 1.000 0,0.000 6.000 1,0.000 7.000-1,0.000 6.000 1,-2.000 1.000 0,-3.000-3.000 0,-3.000-3.000 1,-2.000-2.000 0,-3.000-1.000 0,1.000 3.000 1,-1.000 3.000-1,1.000 4.000 0,-1.000 1.000 1,1.000 0.000-1,-1.000 0.000 1,1.000 0.000 0,1.000 0.000 0,3.000 0.000 0,3.000 0.000-1,4.000 0.000 0,-1.000 0.000 0,-3.000 0.000-1,-3.000 0.000 1,-2.000 0.000-1,-3.000 0.000 0,1.000 0.000 1,-1.000 0.000 0,1.000 0.000-1,-1.000 0.000 1,1.000 0.000-1,-1.000 0.000 0,1.000 0.000 1,-1.000 0.000-2,1.000 0.000 1,-1.000 0.000 0,1.000 0.000 0,-1.000-2.000 0,1.000-3.000 0,-1.000-3.000 0,1.000-2.000 0,1.000-1.000 0,3.000 3.000 0,3.000 3.000 0,4.000 4.000 0,-1.000-1.000 0,-3.000-3.000 0,-3.000-3.000 0,-2.000-2.000 0,-3.000-1.000 0,1.000 3.000 0,-1.000 3.000 0,1.000 4.000 0,-1.000 1.000 0,1.000 0.000 0,-1.000 0.000 0,1.000 0.000 0,-1.000 0.000 0,1.000 0.000-1,-1.000 0.000 0,1.000 0.000-1,-3.000 0.000 0,-2.000 0.000 0,-3.000 0.000 0,-3.000 0.000 1,-2.000 1.000-1,0.000 4.000 1,0.000 3.000 0,0.000 3.000 0,1.000 1.000 0,4.000 1.000 1,3.000-1.000-1,3.000 1.000 1,3.000-3.000 0,3.000-2.000 0,3.000-3.000 0,4.000-3.000 0,1.000-2.000-1,0.000 0.000 1,0.000 0.000 1,0.000 0.000-1,0.000 0.000 0,0.000 0.000 0,0.000 0.000 1,0.000 0.000-1,-2.000 0.000 0,-3.000 0.000 0,-3.000 0.000 0,-2.000 0.000 0,-3.000 0.000 0,1.000 0.000-1,-1.000 0.000 1,1.000 0.000 0,-1.000-2.000 0,1.000-3.000 0,-1.000-3.000-1,1.000-2.000 0,-1.000-3.000 1,1.000 1.000-1,-1.000-1.000 1,1.000 1.000-1,-1.000-1.000 1,1.000 1.000 0,-1.000-1.000-1,1.000 1.000 1,1.000-1.000-1,3.000 1.000 0,3.000-1.000 1,4.000 1.000-1,1.000-3.000 1,0.000-2.000 1,0.000-3.000 0,0.000-3.000 1,1.000-1.000 0,4.000 4.000-1,3.000 3.000 0,3.000 3.000 0,1.000 1.000-1,1.000 1.000-1,-1.000-1.000 1,1.000 1.000 0,-1.000 1.000 0,1.000 3.000-1,-1.000 3.000 1,1.000 4.000-1,-1.000 1.000 1,1.000 0.000-1,-1.000 0.000 0,1.000 0.000 0,-1.000 0.000 0,1.000 0.000 0,-1.000 0.000 0,1.000 0.000 0,-1.000 1.000 0,1.000 4.000-1,-1.000 3.000 0,1.000 3.000 0,-3.000-1.000 0,-2.000-2.000-1,-3.000-3.000 1,-3.000-3.000 0,-2.000-4.000 1,0.000-3.000 0,0.000-3.000 1,0.000-2.000 0,1.000-1.000 1,4.000 3.000-1,3.000 3.000 1,3.000 4.000-1,-1.000-1.000 0,-2.000-3.000 0,-3.000-3.000 0,-3.000-2.000 1,-1.000-3.000-1,4.000 1.000 1,3.000-1.000-1,3.000 1.000 1,1.000-3.000-1,1.000-2.000 1,-1.000-3.000-1,1.000-3.000 0,-3.000-1.000 0,-2.000 4.000 0,-3.000 3.000 0,-3.000 3.000 0,-1.000-1.000 0,4.000-2.000 0,3.000-3.000 0,3.000-3.000 0,3.000-2.000 1,3.000 0.000 0,3.000 0.000 1,4.000 0.000 1,-1.000 0.000 1,-3.000 0.000-2,-3.000 0.000 1,-2.000 0.000-1,-1.000 0.000-1,3.000 0.000-1,3.000 0.000-1,4.000 0.000-2,1.000 0.000 0,0.000 0.000 1,0.000 0.000 1,0.000 0.000 1,0.000 0.000-1,0.000 0.000-1,0.000 0.000-1,0.000 0.000-1,-2.000 0.000 0,-3.000 0.000 1,-3.000 0.000 0,-2.000 0.000 2,-3.000 1.000 0,1.000 4.000 0,-1.000 3.000 1,1.000 3.000 0,-1.000-1.000 0,1.000-2.000 0,-1.000-3.000 1,1.000-3.000 1,13.000-17.000-10,29.000-27.000-20,28.000-28.000-20,28.000-28.000-19,12.000-10.000-7,-3.000 9.000 9,-3.000 10.000 7,-2.000 10.000 9</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6:45"/>
    </inkml:context>
    <inkml:brush xml:id="br0">
      <inkml:brushProperty name="width" value="0.0359306000173092" units="cm"/>
      <inkml:brushProperty name="height" value="0.0359306000173092" units="cm"/>
      <inkml:brushProperty name="color" value="#00bff3"/>
      <inkml:brushProperty name="ignorePressure" value="0"/>
    </inkml:brush>
  </inkml:definitions>
  <inkml:trace contextRef="#ctx0" brushRef="#br0">80000.000 31450.000 612,'68.000'-157.000'21,"-11.000"39.000"-5,-14.000 36.000-3,-11.000 39.000-4,2.000 8.000-3,19.000-18.000 0,19.000-19.000 0,19.000-18.000-1,4.000-6.000 1,-9.000 10.000-1,-10.000 10.000 0,-8.000 9.000-1,-4.000 2.000 0,3.000-2.000 0,3.000-3.000 0,4.000-3.000-1,-1.000-2.000 0,-3.000 0.000-1,-3.000 0.000 0,-2.000 0.000 0,-1.000 1.000-1,3.000 4.000 1,3.000 3.000-2,4.000 3.000 1,1.000-1.000-1,0.000-2.000 0,0.000-3.000 0,0.000-3.000-1,-4.000 1.000 0,-5.000 6.000 1,-7.000 7.000 0,-5.000 6.000 0,-8.000 7.000 1,-5.000 10.000 1,-7.000 10.000 0,-5.000 9.000 1,-3.000 4.000 0,4.000 1.000 0,3.000-1.000 1,3.000 1.000-1,3.000-4.000 2,3.000-6.000 0,3.000-6.000 0,4.000-6.000 2,1.000-4.000-1,0.000 1.000 0,0.000-1.000-1,0.000 1.000 0,1.000-3.000-1,4.000-2.000 2,3.000-3.000 0,3.000-3.000 2,1.000-4.000 0,1.000-3.000-1,-1.000-3.000 1,1.000-2.000 0,-1.000-3.000 0,1.000 1.000-1,-1.000-1.000 0,1.000 1.000-1,1.000-1.000 0,3.000 1.000-1,3.000-1.000 0,4.000 1.000-1,-3.000 1.000-1,-5.000 3.000 1,-7.000 3.000-1,-5.000 4.000 1,-6.000 2.000-1,-3.000 4.000 0,-3.000 3.000-1,-2.000 3.000-1,-5.000 1.000 0,-2.000 1.000 1,-3.000-1.000 0,-3.000 1.000 0,1.000-3.000 0,6.000-2.000 0,7.000-3.000 0,6.000-3.000 0,3.000-1.000-1,0.000 4.000 0,0.000 3.000 0,0.000 3.000 0,-2.000 3.000 1,-3.000 3.000-1,-3.000 3.000 0,-2.000 4.000 0,-3.000 1.000 0,1.000 0.000 0,-1.000 0.000-1,1.000 0.000 0,-3.000 0.000 0,-2.000 0.000 0,-3.000 0.000-1,-3.000 0.000 1,-1.000 0.000 0,4.000 0.000-1,3.000 0.000 1,3.000 0.000 0,1.000-2.000 0,1.000-3.000 0,-1.000-3.000-1,1.000-2.000 1,-1.000 0.000-1,1.000 7.000 1,-1.000 6.000-1,1.000 7.000 1,-4.000 0.000-1,-6.000-2.000 0,-6.000-3.000-1,-6.000-3.000 0,-2.000-1.000-1,3.000 4.000 0,3.000 3.000-1,4.000 3.000 1,2.000-1.000 0,4.000-2.000 1,3.000-3.000 1,3.000-3.000 1,-2.000-2.000 1,-6.000 0.000 1,-6.000 0.000 0,-6.000 0.000 1,-2.000 0.000 0,3.000 0.000 0,3.000 0.000-1,4.000 0.000 0,-1.000 0.000-1,-3.000 0.000 1,-3.000 0.000 0,-2.000 0.000 0,0.000-2.000 0,7.000-3.000-1,6.000-3.000-2,7.000-2.000 0,0.000-3.000-1,-2.000 1.000 1,-3.000-1.000 1,-3.000 1.000 0,-4.000 1.000 1,-3.000 3.000 2,-3.000 3.000 3,-2.000 4.000 1,-1.000-1.000 2,3.000-3.000-1,3.000-3.000 0,4.000-2.000 0,-3.000 6.000-16,-5.000 20.000-28,-7.000 18.000-31,-5.000 20.000-28,-6.000 6.000-4,-3.000-2.000 22,-3.000-3.000 22,-2.000-3.000 21</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6:45"/>
    </inkml:context>
    <inkml:brush xml:id="br0">
      <inkml:brushProperty name="width" value="0.0341933742165565" units="cm"/>
      <inkml:brushProperty name="height" value="0.0341933742165565" units="cm"/>
      <inkml:brushProperty name="color" value="#00bff3"/>
      <inkml:brushProperty name="ignorePressure" value="0"/>
    </inkml:brush>
  </inkml:definitions>
  <inkml:trace contextRef="#ctx0" brushRef="#br0">86900.000 25300.000 643,'-69.000'25.000'57,"13.000"0.000"-11,12.000 0.000-13,13.000 0.000-11,4.000 1.000-7,-3.000 4.000-1,-3.000 3.000-2,-2.000 3.000-1,-5.000 1.000 0,-2.000 1.000-2,-3.000-1.000 0,-3.000 1.000-1,-2.000 1.000 0,0.000 3.000 0,0.000 3.000 0,0.000 4.000 0,-2.000-1.000 1,-3.000-3.000-1,-3.000-3.000 1,-2.000-2.000-1,-5.000 2.000 1,-2.000 9.000-1,-3.000 10.000-1,-3.000 10.000 0,-7.000 5.000-2,-9.000 4.000-1,-10.000 3.000-1,-8.000 3.000-2,-9.000 9.000-2,-6.000 16.000-1,-6.000 15.000-2,-6.000 17.000-1,-2.000 8.000-2,3.000 4.000-4,3.000 3.000-3,4.000 3.000-4,-14.000 12.000-6,-27.000 22.000-8,-28.000 22.000-8,-28.000 23.000-7,7.000-15.000-4,44.000-50.000 4,44.000-50.000 2,44.000-50.000 3</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8:18"/>
    </inkml:context>
    <inkml:brush xml:id="br0">
      <inkml:brushProperty name="width" value="0.0368547104299068" units="cm"/>
      <inkml:brushProperty name="height" value="0.0368547104299068" units="cm"/>
      <inkml:brushProperty name="color" value="#00bff3"/>
      <inkml:brushProperty name="ignorePressure" value="0"/>
    </inkml:brush>
  </inkml:definitions>
  <inkml:trace contextRef="#ctx0" brushRef="#br0">17350.000 7950.000 596,'-2.000'-86.000'10,"-3.000"28.000"17,-3.000 28.000 18,-2.000 29.000 19,-6.000 21.000 1,-6.000 16.000-12,-6.000 15.000-15,-6.000 17.000-13,-7.000 17.000-8,-6.000 23.000-2,-6.000 22.000-3,-6.000 22.000-1,1.000 1.000-5,9.000-19.000-5,10.000-18.000-7,10.000-19.000-6,5.000-16.000-2,4.000-12.000 1,3.000-13.000 1,3.000-12.000 1,3.000-7.000 1,3.000 1.000 0,3.000-1.000 0,4.000 1.000 0,2.000 2.000 1,4.000 7.000 2,3.000 6.000 0,3.000 7.000 2,1.000-1.000 2,1.000-6.000 0,-1.000-6.000 2,1.000-6.000 1,-1.000 1.000 1,1.000 9.000 3,-1.000 10.000 2,1.000 10.000 3,-3.000 5.000 0,-2.000 4.000-1,-3.000 3.000-2,-3.000 3.000-2,-2.000 6.000 1,0.000 9.000 4,0.000 10.000 3,0.000 10.000 3,0.000 5.000 2,0.000 4.000-2,0.000 3.000-2,0.000 3.000-1,-2.000 1.000-3,-3.000 1.000-5,-3.000-1.000-5,-2.000 1.000-5,-3.000-4.000-2,1.000-6.000-1,-1.000-6.000 1,1.000-6.000-1,-1.000-9.000-1,1.000-8.000-1,-1.000-10.000-2,1.000-9.000-2,5.000-24.000-7,14.000-37.000-13,11.000-38.000-12,14.000-37.000-14,5.000-18.000-1,1.000 4.000 8,-1.000 3.000 9,1.000 3.000 8</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8:19"/>
    </inkml:context>
    <inkml:brush xml:id="br0">
      <inkml:brushProperty name="width" value="0.0428055487573147" units="cm"/>
      <inkml:brushProperty name="height" value="0.0428055487573147" units="cm"/>
      <inkml:brushProperty name="color" value="#00bff3"/>
      <inkml:brushProperty name="ignorePressure" value="0"/>
    </inkml:brush>
  </inkml:definitions>
  <inkml:trace contextRef="#ctx0" brushRef="#br0">17750.000 9200.000 513,'-27.000'-33.000'2,"-3.000"-16.000"3,-3.000-15.000 2,-2.000-15.000 4,6.000-4.000 4,20.000 9.000 6,18.000 10.000 5,20.000 10.000 5,21.000 5.000 2,25.000 4.000-2,25.000 3.000-1,25.000 3.000-2,17.000-1.000-4,9.000-2.000-5,10.000-3.000-6,10.000-3.000-6,-1.000-1.000-5,-9.000 4.000-6,-10.000 3.000-5,-8.000 3.000-6,-17.000 4.000-3,-21.000 7.000-5,-22.000 6.000-2,-22.000 7.000-5,-26.000 5.000-2,-27.000 7.000-3,-28.000 6.000-4,-28.000 7.000-2,-20.000-1.000 2,-8.000-6.000 7,-10.000-6.000 7,-9.000-6.000 7,-2.000-9.000 5,6.000-8.000 4,7.000-10.000 4,6.000-9.000 4,9.000-2.000 4,13.000 6.000 3,12.000 7.000 6,13.000 6.000 3,7.000 4.000 2,4.000 4.000-2,3.000 3.000-1,3.000 3.000-2,3.000 10.000 5,3.000 20.000 11,3.000 18.000 11,4.000 20.000 10,-4.000 25.000 3,-9.000 35.000-9,-10.000 35.000-7,-8.000 34.000-8,-9.000 20.000-6,-6.000 6.000-4,-6.000 7.000-4,-6.000 6.000-4,-1.000-10.000-3,7.000-24.000-1,6.000-26.000-3,7.000-24.000-1,5.000-20.000-2,7.000-11.000-2,6.000-14.000 0,7.000-11.000-2,7.000-14.000-1,9.000-11.000 0,10.000-14.000-1,10.000-11.000 0,14.000-14.000 0,23.000-11.000 0,22.000-14.000 2,22.000-11.000 1,16.000-14.000 1,14.000-11.000-1,11.000-14.000 2,14.000-11.000 0,0.000-6.000-1,-8.000 4.000-2,-10.000 3.000-2,-9.000 3.000-1,-16.000 6.000-4,-22.000 9.000-3,-22.000 10.000-4,-21.000 10.000-3,-26.000 5.000-5,-28.000 4.000-5,-28.000 3.000-5,-27.000 3.000-6,-17.000 3.000 0,-3.000 3.000 7,-3.000 3.000 6,-2.000 4.000 6,-12.000 1.000 6,-19.000 0.000 3,-18.000 0.000 3,-19.000 0.000 5,-5.000 3.000 2,9.000 6.000 4,10.000 7.000 2,10.000 6.000 4,7.000 3.000 3,6.000 0.000 6,7.000 0.000 4,6.000 0.000 6,7.000-2.000 0,10.000-3.000-2,10.000-3.000-3,9.000-2.000-3,17.000-6.000 4,25.000-6.000 10,25.000-6.000 12,25.000-6.000 10,31.000-12.000 2,38.000-15.000-8,37.000-15.000-8,38.000-16.000-9,21.000-13.000-4,7.000-9.000-4,6.000-10.000-2,7.000-8.000-4,-9.000 2.000-4,-21.000 16.000-7,-22.000 15.000-6,-22.000 17.000-7,-21.000 13.000-5,-18.000 13.000-5,-19.000 12.000-4,-18.000 13.000-6,-23.000 16.000 1,-24.000 23.000 4,-26.000 22.000 4,-24.000 22.000 5,-13.000 10.000 2,0.000 1.000 4,0.000-1.000 2,0.000 1.000 3,1.000 2.000 5,4.000 7.000 5,3.000 6.000 6,3.000 7.000 7,6.000 4.000 1,9.000 3.000-2,10.000 3.000-3,10.000 4.000-1,5.000 2.000-3,4.000 4.000-3,3.000 3.000-2,3.000 3.000-3,1.000-4.000-1,1.000-8.000-1,-1.000-10.000-2,1.000-9.000 0,-1.000-7.000-1,1.000-3.000-2,-1.000-3.000-1,1.000-2.000-1,-4.000-8.000-1,-6.000-8.000-1,-6.000-10.000 0,-6.000-9.000-1,-7.000-9.000-1,-6.000-5.000-4,-6.000-7.000-3,-6.000-5.000-3,-9.000-11.000-3,-8.000-11.000 0,-10.000-14.000-1,-9.000-11.000-2,-13.000-17.000 1,-16.000-18.000 2,-15.000-19.000 0,-15.000-18.000 3,-4.000-12.000 1,9.000-3.000 1,10.000-3.000 2,10.000-2.000 2,7.000 3.000 2,6.000 14.000 3,7.000 11.000 3,6.000 14.000 3,7.000 11.000 5,10.000 14.000 7,10.000 11.000 7,9.000 14.000 6,7.000 19.000 7,7.000 29.000 3,6.000 28.000 5,7.000 28.000 4,5.000 15.000-3,7.000 4.000-12,6.000 3.000-10,7.000 3.000-12,8.000-2.000-9,14.000-6.000-9,11.000-6.000-8,14.000-6.000-8,13.000-12.000-6,16.000-15.000-3,15.000-15.000-5,17.000-16.000-4,-3.000-12.000 1,-18.000-5.000 5,-19.000-7.000 4,-18.000-5.000 5</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8:19"/>
    </inkml:context>
    <inkml:brush xml:id="br0">
      <inkml:brushProperty name="width" value="0.0355333648622036" units="cm"/>
      <inkml:brushProperty name="height" value="0.0355333648622036" units="cm"/>
      <inkml:brushProperty name="color" value="#00bff3"/>
      <inkml:brushProperty name="ignorePressure" value="0"/>
    </inkml:brush>
  </inkml:definitions>
  <inkml:trace contextRef="#ctx0" brushRef="#br0">20350.000 10550.000 619,'70.000'-22.000'3,"-9.000"6.000"9,-10.000 7.000 7,-8.000 6.000 8,-1.000 9.000 6,9.000 13.000 5,10.000 12.000 6,10.000 13.000 5,-1.000 10.000-2,-9.000 10.000-8,-10.000 10.000-9,-8.000 9.000-9,-8.000 1.000-8,-2.000-6.000-7,-3.000-6.000-8,-3.000-6.000-8</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8:19"/>
    </inkml:context>
    <inkml:brush xml:id="br0">
      <inkml:brushProperty name="width" value="0.0320245958864689" units="cm"/>
      <inkml:brushProperty name="height" value="0.0320245958864689" units="cm"/>
      <inkml:brushProperty name="color" value="#00bff3"/>
      <inkml:brushProperty name="ignorePressure" value="0"/>
    </inkml:brush>
  </inkml:definitions>
  <inkml:trace contextRef="#ctx0" brushRef="#br0">22750.000 9750.000 686,'7.000'-44.000'11,"17.000"13.000"21,15.000 12.000 20,16.000 13.000 22,7.000 12.000-2,1.000 13.000-23,-1.000 12.000-26,1.000 13.000-23,-6.000 7.000-15,-8.000 4.000-7,-10.000 3.000-6,-9.000 3.000-7,-7.000-4.000-6,-3.000-8.000-5,-3.000-10.000-6,-2.000-9.000-6</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8:19"/>
    </inkml:context>
    <inkml:brush xml:id="br0">
      <inkml:brushProperty name="width" value="0.0391149371862411" units="cm"/>
      <inkml:brushProperty name="height" value="0.0391149371862411" units="cm"/>
      <inkml:brushProperty name="color" value="#00bff3"/>
      <inkml:brushProperty name="ignorePressure" value="0"/>
    </inkml:brush>
  </inkml:definitions>
  <inkml:trace contextRef="#ctx0" brushRef="#br0">22900.000 10600.000 562,'-41.000'3.000'91,"19.000"6.000"-12,19.000 7.000-13,19.000 6.000-12,18.000 6.000-11,19.000 6.000-6,19.000 7.000-6,19.000 6.000-7,9.000 3.000-11,0.000 0.000-17,0.000 0.000-14,0.000 0.000-17,-10.000-4.000-13,-18.000-5.000-11,-19.000-7.000-11,-18.000-5.000-11</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8:31"/>
    </inkml:context>
    <inkml:brush xml:id="br0">
      <inkml:brushProperty name="width" value="0.0500079318881035" units="cm"/>
      <inkml:brushProperty name="height" value="0.0500079318881035" units="cm"/>
      <inkml:brushProperty name="color" value="#00bff3"/>
      <inkml:brushProperty name="ignorePressure" value="0"/>
    </inkml:brush>
  </inkml:definitions>
  <inkml:trace contextRef="#ctx0" brushRef="#br0">4100.000 34100.000 439,'-147.000'-85.000'40,"56.000"32.000"4,57.000 31.000 5,56.000 32.000 4,31.000 22.000-1,6.000 17.000-9,7.000 15.000-9,6.000 16.000-7,-2.000 16.000-6,-9.000 20.000-2,-10.000 18.000-2,-8.000 20.000-2,-8.000 5.000-3,-2.000-6.000 0,-3.000-6.000-2,-3.000-6.000-2,-1.000-9.000 1,4.000-8.000-1,3.000-10.000 2,3.000-9.000 0,4.000-12.000-2,7.000-11.000-6,6.000-14.000-5,7.000-11.000-7,8.000-20.000 0,14.000-24.000 2,11.000-26.000 3,14.000-24.000 4,16.000-34.000 2,22.000-40.000 2,22.000-40.000 3,23.000-41.000 2,31.000-33.000 2,45.000-25.000 2,43.000-25.000 1,45.000-25.000 3,30.000-25.000-3,19.000-25.000-4,19.000-25.000-5,19.000-25.000-6,-4.000 12.000-9,-24.000 51.000-15,-26.000 49.000-13,-24.000 51.000-15,-51.000 47.000-2,-74.000 48.000 11,-76.000 47.000 10,-74.000 47.000 11,-42.000 23.000-1,-5.000 0.000-12,-7.000 0.000-12,-5.000 0.000-13</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5"/>
    </inkml:context>
    <inkml:brush xml:id="br0">
      <inkml:brushProperty name="width" value="0.0351631715893745" units="cm"/>
      <inkml:brushProperty name="height" value="0.0351631715893745" units="cm"/>
      <inkml:brushProperty name="color" value="#f2385b"/>
      <inkml:brushProperty name="ignorePressure" value="0"/>
    </inkml:brush>
  </inkml:definitions>
  <inkml:trace contextRef="#ctx0" brushRef="#br0">90700.000 14750.000 625,'46.000'-44.000'35,"-5.000"13.000"-2,-7.000 12.000-2,-5.000 13.000-2,-6.000 9.000-4,-3.000 6.000-2,-3.000 7.000-4,-2.000 6.000-2,-3.000 4.000-4,1.000 4.000 0,-1.000 3.000-3,1.000 3.000-2,2.000-2.000-2,7.000-6.000-2,6.000-6.000-2,7.000-6.000-3,5.000-12.000-5,7.000-15.000-9,6.000-15.000-9,7.000-16.000-8,2.000-8.000-2,1.000 0.000 3,-1.000 0.000 3,1.000 0.000 5,-4.000 3.000 3,-6.000 6.000 4,-6.000 7.000 4,-6.000 6.000 4,-6.000 9.000 5,-2.000 13.000 9,-3.000 12.000 8,-3.000 13.000 8,-6.000 6.000 5,-5.000 0.000 1,-7.000 0.000 0,-5.000 0.000 1,-6.000 0.000-1,-3.000 0.000-2,-3.000 0.000-2,-2.000 0.000-2,-3.000 4.000-2,1.000 10.000-2,-1.000 10.000-2,1.000 9.000-3,2.000-1.000-1,7.000-8.000-3,6.000-10.000-2,7.000-9.000-3,4.000-5.000-2,3.000 0.000 0,3.000 0.000-1,4.000 0.000-1,2.000-2.000 0,4.000-3.000 0,3.000-3.000 0,3.000-2.000 1,4.000-6.000 0,7.000-6.000-4,6.000-6.000-1,7.000-6.000-3,4.000-9.000-2,3.000-8.000-2,3.000-10.000-1,4.000-9.000-3,-3.000-7.000 0,-5.000-3.000 0,-7.000-3.000 0,-5.000-2.000 0,-9.000-5.000 1,-9.000-2.000 2,-10.000-3.000 3,-8.000-3.000 3,-8.000 2.000 2,-2.000 10.000 2,-3.000 10.000 1,-3.000 9.000 3,-9.000 7.000 3,-11.000 7.000 2,-14.000 6.000 3,-11.000 7.000 3,-11.000 4.000-1,-5.000 3.000-4,-7.000 3.000-5,-5.000 4.000-4,-4.000 5.000-2,0.000 10.000 1,0.000 10.000-1,0.000 9.000 2,4.000 4.000-3,10.000 1.000-4,10.000-1.000-3,9.000 1.000-4</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8:38"/>
    </inkml:context>
    <inkml:brush xml:id="br0">
      <inkml:brushProperty name="width" value="0.0219999998807907" units="cm"/>
      <inkml:brushProperty name="height" value="0.0219999998807907" units="cm"/>
      <inkml:brushProperty name="color" value="#00bff3"/>
      <inkml:brushProperty name="ignorePressure" value="0"/>
    </inkml:brush>
  </inkml:definitions>
  <inkml:trace contextRef="#ctx0" brushRef="#br0">77050.000 35650.000 1000,'68.000'-25.000'-64,"-11.000"0.000"13,-14.000 0.000 14,-11.000 0.000 13,-7.000 1.000 8,0.000 4.000 4,0.000 3.000 3,0.000 3.000 3,-2.000 1.000 2,-3.000 1.000 0,-3.000-1.000 0,-2.000 1.000 1</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8:40"/>
    </inkml:context>
    <inkml:brush xml:id="br0">
      <inkml:brushProperty name="width" value="0.0353045277297497" units="cm"/>
      <inkml:brushProperty name="height" value="0.0353045277297497" units="cm"/>
      <inkml:brushProperty name="color" value="#00bff3"/>
      <inkml:brushProperty name="ignorePressure" value="0"/>
    </inkml:brush>
  </inkml:definitions>
  <inkml:trace contextRef="#ctx0" brushRef="#br0">77550.000 35350.000 623,'-47.000'21.000'-16,"6.000"-5.000"5,7.000-7.000 5,6.000-5.000 4,4.000-6.000 6,4.000-3.000 5,3.000-3.000 5,3.000-2.000 7,-1.000-5.000 1,-2.000-2.000-2,-3.000-3.000-1,-3.000-3.000-3,-2.000-2.000-1,0.000 0.000 0,0.000 0.000-1,0.000 0.000 0,0.000 0.000-1,0.000 0.000 0,0.000 0.000-2,0.000 0.000 0,0.000 0.000 0,0.000 0.000-2,0.000 0.000 0,0.000 0.000 0,0.000 0.000-1,0.000 0.000 0,0.000 0.000-1,0.000 0.000 0,0.000 0.000-1,0.000 0.000 0,0.000 0.000-2,0.000 0.000-1,3.000-2.000 0,6.000-3.000 0,7.000-3.000-1,6.000-2.000 1,1.000-3.000 0,-3.000 1.000 0,-3.000-1.000 1,-2.000 1.000 0,-3.000-1.000 1,1.000 1.000 1,-1.000-1.000-1,1.000 1.000 1,-1.000 1.000 0,1.000 3.000-2,-1.000 3.000 0,1.000 4.000-1,-1.000 1.000-1,1.000 0.000 0,-1.000 0.000 0,1.000 0.000 0,-1.000 0.000-1,1.000 0.000 1,-1.000 0.000 0,1.000 0.000 0,-1.000 0.000 1,1.000 0.000-2,-1.000 0.000 0,1.000 0.000-1,-1.000 0.000 1,1.000 0.000-1,-1.000 0.000 0,1.000 0.000 0,-3.000-2.000 1,-2.000-3.000-1,-3.000-3.000 0,-3.000-2.000-1,-2.000-1.000 1,0.000 3.000-1,0.000 3.000 1,0.000 4.000 0,1.000-1.000 0,4.000-3.000 0,3.000-3.000 0,3.000-2.000 0,1.000-1.000 0,1.000 3.000-1,-1.000 3.000 1,1.000 4.000 0,-3.000 2.000 0,-2.000 4.000 0,-3.000 3.000 0,-3.000 3.000 0,-2.000-2.000 0,0.000-6.000 0,0.000-6.000 0,0.000-6.000 0,0.000-1.000 0,0.000 7.000 0,0.000 6.000 0,0.000 7.000 0,0.000 0.000-1,0.000-2.000 1,0.000-3.000 0,0.000-3.000 0,0.000-2.000-1,0.000 0.000 1,0.000 0.000-1,0.000 0.000 0,0.000-2.000 1,0.000-3.000-1,0.000-3.000 0,0.000-2.000 1,1.000-1.000-1,4.000 3.000 1,3.000 3.000 0,3.000 4.000-1,-1.000-1.000 1,-2.000-3.000 0,-3.000-3.000 0,-3.000-2.000 0,-2.000-3.000 0,0.000 1.000 0,0.000-1.000 0,0.000 1.000 0,1.000-1.000 1,4.000 1.000-1,3.000-1.000 0,3.000 1.000 0,-1.000 1.000 0,-2.000 3.000 1,-3.000 3.000-1,-3.000 4.000 1,-2.000 1.000 0,0.000 0.000 0,0.000 0.000-1,0.000 0.000 0,1.000 0.000 1,4.000 0.000-1,3.000 0.000 0,3.000 0.000 0,-1.000-2.000 0,-2.000-3.000 0,-3.000-3.000 1,-3.000-2.000-1,-1.000-1.000 0,4.000 3.000 0,3.000 3.000 0,3.000 4.000 0,1.000-3.000 0,1.000-5.000 0,-1.000-7.000 0,1.000-5.000-1,-1.000-1.000 1,1.000 6.000 0,-1.000 7.000 0,1.000 6.000 0,-3.000-1.000 0,-2.000-5.000 0,-3.000-7.000-1,-3.000-5.000 1,-1.000-1.000-1,4.000 6.000 0,3.000 7.000 1,3.000 6.000 0,-1.000 1.000 0,-2.000-3.000-1,-3.000-3.000 1,-3.000-2.000 0,-1.000-1.000 0,4.000 3.000 0,3.000 3.000 0,3.000 4.000 0,-1.000-1.000 0,-2.000-3.000 0,-3.000-3.000 0,-3.000-2.000 0,-1.000-3.000 0,4.000 1.000 1,3.000-1.000-1,3.000 1.000 0,-1.000-1.000 0,-2.000 1.000 0,-3.000-1.000 1,-3.000 1.000 0,-1.000-1.000 0,4.000 1.000 0,3.000-1.000 0,3.000 1.000-1,-1.000-1.000 1,-2.000 1.000-1,-3.000-1.000 1,-3.000 1.000 0,-2.000-1.000-1,0.000 1.000 1,0.000-1.000-1,0.000 1.000 1,0.000-4.000 0,0.000-6.000-1,0.000-6.000 1,0.000-6.000-1,0.000-2.000 0,0.000 3.000 0,0.000 3.000 0,0.000 4.000 0,0.000 2.000-1,0.000 4.000 1,0.000 3.000 0,0.000 3.000 0,3.000 1.000 0,6.000 1.000 1,7.000-1.000-1,6.000 1.000 1,1.000-1.000 0,-3.000 1.000 0,-3.000-1.000-1,-2.000 1.000 0,-1.000-3.000 0,3.000-2.000 0,3.000-3.000 0,4.000-3.000 0,-1.000-1.000 0,-3.000 4.000 0,-3.000 3.000 0,-2.000 3.000 0,-1.000 1.000 0,3.000 1.000 0,3.000-1.000 0,4.000 1.000 0,-1.000-1.000 0,-3.000 1.000 0,-3.000-1.000 0,-2.000 1.000 0,-1.000-1.000 0,3.000 1.000 0,3.000-1.000 0,4.000 1.000 0,-3.000-1.000 0,-5.000 1.000-1,-7.000-1.000-1,-5.000 1.000-1,-1.000-3.000 0,6.000-2.000 1,7.000-3.000 0,6.000-3.000 1,1.000 1.000 1,-3.000 6.000 0,-3.000 7.000 0,-2.000 6.000 0,-3.000 3.000 0,1.000 0.000 0,-1.000 0.000 1,1.000 0.000-1,-1.000-2.000-1,1.000-3.000 0,-1.000-3.000-2,1.000-2.000-1,-1.000-1.000 0,1.000 3.000 1,-1.000 3.000 1,1.000 4.000 1,1.000-1.000 1,3.000-3.000 2,3.000-3.000 1,4.000-2.000 1,1.000 6.000-7,0.000 20.000-18,0.000 18.000-17,0.000 20.000-18,4.000 8.000-6,10.000 1.000 3,10.000-1.000 2,9.000 1.000 4</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8:43"/>
    </inkml:context>
    <inkml:brush xml:id="br0">
      <inkml:brushProperty name="width" value="0.0255586206912994" units="cm"/>
      <inkml:brushProperty name="height" value="0.0255586206912994" units="cm"/>
      <inkml:brushProperty name="color" value="#00bff3"/>
      <inkml:brushProperty name="ignorePressure" value="0"/>
    </inkml:brush>
  </inkml:definitions>
  <inkml:trace contextRef="#ctx0" brushRef="#br0">70000.000 42700.000 860,'0.000'-47.000'34,"0.000"6.000"-7,0.000 7.000-7,0.000 6.000-5,1.000 3.000-5,4.000 0.000 0,3.000 0.000-1,3.000 0.000-2,3.000 0.000-1,3.000 0.000-4,3.000 0.000-4,4.000 0.000-3,1.000 0.000-2,0.000 0.000 1,0.000 0.000 0,0.000 0.000 0,0.000 1.000 0,0.000 4.000 1,0.000 3.000 0,0.000 3.000 0,0.000 1.000 1,0.000 1.000 1,0.000-1.000 0,0.000 1.000 1,0.000-1.000 0,0.000 1.000 0,0.000-1.000-1,0.000 1.000 1,0.000-3.000-1,0.000-2.000 1,0.000-3.000-1,0.000-3.000 0,-2.000-2.000-2,-3.000 0.000-1,-3.000 0.000-4,-2.000 0.000-2,-1.000 0.000-1,3.000 0.000 1,3.000 0.000 1,4.000 0.000 2,-1.000 0.000 0,-3.000 0.000 2,-3.000 0.000 0,-2.000 0.000 2,-5.000 0.000-2,-2.000 0.000-5,-3.000 0.000-6,-3.000 0.000-4,-1.000 1.000-2,4.000 4.000 5,3.000 3.000 4,3.000 3.000 3</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8:43"/>
    </inkml:context>
    <inkml:brush xml:id="br0">
      <inkml:brushProperty name="width" value="0.0219999998807907" units="cm"/>
      <inkml:brushProperty name="height" value="0.0219999998807907" units="cm"/>
      <inkml:brushProperty name="color" value="#00bff3"/>
      <inkml:brushProperty name="ignorePressure" value="0"/>
    </inkml:brush>
  </inkml:definitions>
  <inkml:trace contextRef="#ctx0" brushRef="#br0">71050.000 41400.000 1000,'26.000'-25.000'-14,"4.000"0.000"2,3.000 0.000 1,3.000 0.000 1,-1.000 0.000 0,-2.000 0.000-1,-3.000 0.000-1,-3.000 0.000-1,-4.000 0.000 0,-3.000 0.000 1,-3.000 0.000 0,-2.000 0.000 2,-3.000 1.000-1,1.000 4.000-2,-1.000 3.000-1,1.000 3.000-2</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8:45"/>
    </inkml:context>
    <inkml:brush xml:id="br0">
      <inkml:brushProperty name="width" value="0.0266545508056879" units="cm"/>
      <inkml:brushProperty name="height" value="0.0266545508056879" units="cm"/>
      <inkml:brushProperty name="color" value="#00bff3"/>
      <inkml:brushProperty name="ignorePressure" value="0"/>
    </inkml:brush>
  </inkml:definitions>
  <inkml:trace contextRef="#ctx0" brushRef="#br0">70650.000 41950.000 825,'-111.000'45.000'0,"28.000"-9.000"1,28.000-10.000 1,29.000-8.000 0,22.000-15.000 2,20.000-19.000 1,18.000-18.000 2,20.000-19.000 2,11.000-15.000 0,7.000-8.000-3,6.000-10.000-1,7.000-9.000-3,-3.000-4.000-1,-8.000 4.000-1,-10.000 3.000-2,-9.000 3.000-2,2.000-4.000 1,17.000-8.000 1,15.000-10.000 0,16.000-9.000 2,5.000-2.000 0,-2.000 6.000 0,-3.000 7.000 0,-3.000 6.000 0,-4.000 6.000-1,-3.000 6.000 1,-3.000 7.000-1,-2.000 6.000 1,-3.000 4.000-2,1.000 4.000-2,-1.000 3.000-1,1.000 3.000-3,-3.000 3.000 0,-2.000 3.000 1,-3.000 3.000 0,-3.000 4.000 1,-2.000-1.000 1,0.000-3.000 0,0.000-3.000 2,0.000-2.000 1,-2.000-1.000 1,-3.000 3.000 1,-3.000 3.000 1,-2.000 4.000 0,-5.000 1.000 1,-2.000 0.000-1,-3.000 0.000 0,-3.000 0.000 0,-2.000 0.000 0,0.000 0.000 0,0.000 0.000-1,0.000 0.000 1,1.000-2.000-1,4.000-3.000 0,3.000-3.000 1,3.000-2.000-1,-1.000-5.000 0,-2.000-2.000 0,-3.000-3.000 0,-3.000-3.000 0,-2.000 1.000 0,0.000 6.000 0,0.000 7.000 0,0.000 6.000 0,-4.000 4.000 0,-5.000 4.000 0,-7.000 3.000 1,-5.000 3.000-1,-1.000-1.000 0,6.000-2.000 0,7.000-3.000 0,6.000-3.000 0,3.000-1.000 0,0.000 4.000 0,0.000 3.000-1,0.000 3.000 1,0.000-1.000-1,0.000-2.000 1,0.000-3.000-2,0.000-3.000 1,1.000-2.000-1,4.000 0.000 1,3.000 0.000 0,3.000 0.000 1,-1.000 1.000-1,-2.000 4.000 1,-3.000 3.000 0,-3.000 3.000-1,-2.000 1.000 1,0.000 1.000 1,0.000-1.000-1,0.000 1.000 2,0.000-1.000-1,0.000 1.000 0,0.000-1.000 0,0.000 1.000 1,-2.000-4.000-1,-3.000-6.000 0,-3.000-6.000 0,-2.000-6.000 1,-5.000-2.000-1,-2.000 3.000 0,-3.000 3.000 0,-3.000 4.000 0,-1.000 2.000 1,4.000 4.000 0,3.000 3.000 1,3.000 3.000 1,1.000 1.000 0,1.000 1.000 0,-1.000-1.000-1,1.000 1.000-1,-3.000-1.000-1,-2.000 1.000 0,-3.000-1.000 0,-3.000 1.000-1,-1.000-3.000 0,4.000-2.000 1,3.000-3.000-1,3.000-3.000 1,1.000-2.000 0,1.000 0.000-1,-1.000 0.000-2,1.000 0.000 0,-1.000 1.000 0,1.000 4.000 0,-1.000 3.000 1,1.000 3.000 0,-1.000 1.000 1,1.000 1.000-1,-1.000-1.000 1,1.000 1.000 0,1.000-1.000-1,3.000 1.000 1,3.000-1.000 0,4.000 1.000 0,-1.000 1.000 0,-3.000 3.000 0,-3.000 3.000 0,-2.000 4.000 0,-3.000 1.000 0,1.000 0.000 0,-1.000 0.000 0,1.000 0.000 0,1.000-2.000 0,3.000-3.000 0,3.000-3.000 0,4.000-2.000 0,-1.000-3.000 0,-3.000 1.000 1,-3.000-1.000-1,-2.000 1.000 0,-1.000-1.000 1,3.000 1.000 0,3.000-1.000 0,4.000 1.000 1,-1.000-1.000 0,-3.000 1.000 0,-3.000-1.000-1,-2.000 1.000 1,-3.000-1.000 0,1.000 1.000 0,-1.000-1.000 1,1.000 1.000 1,-1.000-3.000-1,1.000-2.000 1,-1.000-3.000-2,1.000-3.000 1,1.000-2.000-1,3.000 0.000 0,3.000 0.000 0,4.000 0.000-1,-1.000 0.000 1,-3.000 0.000-1,-3.000 0.000 0,-2.000 0.000-1,-5.000 0.000 0,-2.000 0.000 0,-3.000 0.000 0,-3.000 0.000 1,-1.000 1.000-1,4.000 4.000 0,3.000 3.000 1,3.000 3.000-1,3.000-1.000 0,3.000-2.000 1,3.000-3.000 0,4.000-3.000 1,1.000-2.000 0,0.000 0.000 0,0.000 0.000 0,0.000 0.000-1,0.000 1.000 1,0.000 4.000 0,0.000 3.000 0,0.000 3.000-1,-2.000 1.000 1,-3.000 1.000-1,-3.000-1.000 1,-2.000 1.000-1,-1.000-1.000 0,3.000 1.000 1,3.000-1.000-2,4.000 1.000 1,1.000-1.000-1,0.000 1.000 1,0.000-1.000-1,0.000 1.000 0,1.000-1.000 1,4.000 1.000-1,3.000-1.000 0,3.000 1.000 0,-1.000-3.000 0,-2.000-2.000 0,-3.000-3.000 0,-3.000-3.000 0,-1.000-2.000 1,4.000 0.000 0,3.000 0.000 1,3.000 0.000 0,-1.000 0.000 1,-2.000 0.000 0,-3.000 0.000 1,-3.000 0.000 0,-1.000-2.000 0,4.000-3.000 0,3.000-3.000-2,3.000-2.000-1,1.000-5.000 0,1.000-2.000 0,-1.000-3.000 0,1.000-3.000 0,1.000-2.000 0,3.000 0.000 0,3.000 0.000 0,4.000 0.000 0,-1.000 1.000 0,-3.000 4.000-2,-3.000 3.000 0,-2.000 3.000-2,-5.000 3.000 0,-2.000 3.000 1,-3.000 3.000 0,-3.000 4.000 0,-4.000 1.000 2,-3.000 0.000-1,-3.000 0.000 0,-2.000 0.000 1,-3.000 1.000-1,1.000 4.000 1,-1.000 3.000 0,1.000 3.000 0,-1.000 1.000 0,1.000 1.000 0,-1.000-1.000 0,1.000 1.000 0,-1.000-1.000 0,1.000 1.000 1,-1.000-1.000-1,1.000 1.000 1,1.000-3.000 0,3.000-2.000 0,3.000-3.000-1,4.000-3.000 1,2.000-1.000-1,4.000 4.000 0,3.000 3.000 0,3.000 3.000 0,1.000-1.000 0,1.000-2.000 0,-1.000-3.000 1,1.000-3.000-1,-3.000-1.000 0,-2.000 4.000 0,-3.000 3.000 0,-3.000 3.000 0,-2.000-1.000 0,0.000-2.000 1,0.000-3.000-1,0.000-3.000 1,0.000-4.000 0,0.000-3.000 0,0.000-3.000-1,0.000-2.000 0,0.000-3.000 0,0.000 1.000 1,0.000-1.000-1,0.000 1.000 0,0.000 1.000 0,0.000 3.000 0,0.000 3.000 1,0.000 4.000-1,0.000 1.000 1,0.000 0.000 0,0.000 0.000-1,0.000 0.000 1,0.000 0.000 0,0.000 0.000-1,0.000 0.000 0,0.000 0.000 1,0.000 0.000-1,0.000 0.000 0,0.000 0.000 0,0.000 0.000 1,0.000 0.000-1,0.000 0.000 1,0.000 0.000 0,0.000 0.000 0,1.000 1.000 0,4.000 4.000 0,3.000 3.000 0,3.000 3.000-1,3.000-1.000 1,3.000-2.000-1,3.000-3.000 1,4.000-3.000-1,1.000-4.000 0,0.000-3.000 0,0.000-3.000 0,0.000-2.000 1,-4.000 0.000-1,-5.000 7.000 0,-7.000 6.000 0,-5.000 7.000 0,-4.000 0.000 0,0.000-2.000 0,0.000-3.000 0,0.000-3.000 0,-2.000-2.000 0,-3.000 0.000 0,-3.000 0.000 0,-2.000 0.000 0,-5.000 0.000 0,-2.000 0.000 1,-3.000 0.000 1,-3.000 0.000 0,1.000 0.000 0,6.000 0.000 0,7.000 0.000-1,6.000 0.000 0,3.000-2.000-1,0.000-3.000 1,0.000-3.000-1,0.000-2.000 1,0.000-3.000-1,0.000 1.000 0,0.000-1.000 1,0.000 1.000-1,0.000 2.000 0,0.000 7.000-1,0.000 6.000 1,0.000 7.000 0,0.000 0.000-1,0.000-2.000 0,0.000-3.000 1,0.000-3.000 0,1.000-2.000-1,4.000 0.000 0,3.000 0.000 1,3.000 0.000-2,1.000 0.000 1,1.000 0.000 0,-1.000 0.000 1,1.000 0.000-1,-3.000 1.000 1,-2.000 4.000 0,-3.000 3.000 0,-3.000 3.000 0,-1.000-1.000 1,4.000-2.000-1,3.000-3.000 0,3.000-3.000 0,-2.000-1.000 1,-6.000 4.000 0,-6.000 3.000 1,-6.000 3.000 1,-2.000-1.000 0,3.000-2.000 0,3.000-3.000-1,4.000-3.000 1,-1.000-4.000 0,-3.000-3.000-1,-3.000-3.000-1,-2.000-2.000 1,-1.000-5.000-2,3.000-2.000 1,3.000-3.000-1,4.000-3.000 0,2.000-2.000 0,4.000 0.000 1,3.000 0.000 0,3.000 0.000-1,-1.000 0.000 0,-2.000 0.000-1,-3.000 0.000-4,-3.000 0.000-1,-4.000 3.000 0,-3.000 6.000 1,-3.000 7.000 1,-2.000 6.000 1,-1.000 1.000 1,3.000-3.000 1,3.000-3.000 0,4.000-2.000 2,2.000-5.000 0,4.000-2.000 0,3.000-3.000 1,3.000-3.000-1,1.000-1.000 0,1.000 4.000-1,-1.000 3.000-2,1.000 3.000-1,-1.000 1.000-1,1.000 1.000 1,-1.000-1.000-1,1.000 1.000 0,-3.000 1.000 0,-2.000 3.000 1,-3.000 3.000 0,-3.000 4.000 0,-2.000-1.000 0,0.000-3.000 0,0.000-3.000 0,0.000-2.000 1,1.000-3.000 0,4.000 1.000-1,3.000-1.000 0,3.000 1.000 1,3.000-4.000-2,3.000-6.000 1,3.000-6.000-1,4.000-6.000 0,1.000-4.000-1,0.000 1.000 2,0.000-1.000-1,0.000 1.000 1,-2.000-1.000 0,-3.000 1.000 0,-3.000-1.000 0,-2.000 1.000-1,-3.000-1.000 1,1.000 1.000 0,-1.000-1.000 2,1.000 1.000 0,-3.000 4.000 2,-2.000 9.000 0,-3.000 10.000 0,-3.000 10.000 1,-4.000 4.000-1,-3.000 0.000-2,-3.000 0.000-2,-2.000 0.000-3,-3.000 0.000-1,1.000 0.000 0,-1.000 0.000-1,1.000 0.000 1,-1.000 1.000-2,1.000 4.000-2,-1.000 3.000-1,1.000 3.000-2,-3.000 3.000 1,-2.000 3.000 0,-3.000 3.000 2,-3.000 4.000 1,-4.000 2.000 0,-3.000 4.000-1,-3.000 3.000-1,-2.000 3.000-2,-3.000 1.000 1,1.000 1.000 1,-1.000-1.000 2,1.000 1.000 1</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8:46"/>
    </inkml:context>
    <inkml:brush xml:id="br0">
      <inkml:brushProperty name="width" value="0.0433798171579838" units="cm"/>
      <inkml:brushProperty name="height" value="0.0433798171579838" units="cm"/>
      <inkml:brushProperty name="color" value="#00bff3"/>
      <inkml:brushProperty name="ignorePressure" value="0"/>
    </inkml:brush>
  </inkml:definitions>
  <inkml:trace contextRef="#ctx0" brushRef="#br0">76950.000 35400.000 507,'1.000'-91.000'44,"4.000"19.000"-5,3.000 19.000-7,3.000 19.000-6,4.000 13.000-3,7.000 10.000 1,6.000 10.000-1,7.000 9.000 1,0.000 9.000-2,-2.000 9.000-1,-3.000 10.000-3,-3.000 10.000-1,-2.000 2.000-4,0.000-3.000-1,0.000-3.000-4,0.000-2.000-2,-10.000-3.000-4,-18.000 1.000-5,-19.000-1.000-6,-18.000 1.000-4,-9.000-10.000-2,4.000-19.000 4,3.000-18.000 3,3.000-19.000 3,3.000-10.000 1,3.000 1.000 2,3.000-1.000 0,4.000 1.000 1,4.000-3.000 1,6.000-2.000 0,7.000-3.000 2,6.000-3.000-1,7.000-1.000 2,10.000 4.000 0,10.000 3.000 1,9.000 3.000 0,4.000 3.000 1,1.000 3.000 0,-1.000 3.000-1,1.000 4.000 0,1.000 2.000 1,3.000 4.000 3,3.000 3.000 1,4.000 3.000 2,-3.000 7.000 1,-5.000 14.000-2,-7.000 11.000-1,-5.000 14.000-1,-6.000 7.000-2,-3.000 3.000 0,-3.000 3.000-1,-2.000 4.000-1,-5.000 4.000 0,-2.000 6.000 0,-3.000 7.000 1,-3.000 6.000 0,-7.000-1.000-1,-9.000-5.000-3,-10.000-7.000-2,-8.000-5.000-3,-6.000-4.000-1,1.000 0.000 0,-1.000 0.000 2,1.000 0.000 1,-1.000-7.000 0,1.000-11.000 1,-1.000-14.000 1,1.000-11.000-1,-1.000-9.000 2,1.000-3.000 1,-1.000-3.000 1,1.000-2.000 1,1.000-8.000 0,3.000-8.000 0,3.000-10.000-1,4.000-9.000-1,4.000-4.000 0,6.000 4.000-1,7.000 3.000 0,6.000 3.000-1,4.000-1.000 0,4.000-2.000 0,3.000-3.000 1,3.000-3.000 0,6.000-4.000-1,9.000-3.000 0,10.000-3.000-2,10.000-2.000 0,5.000 2.000 0,4.000 9.000 2,3.000 10.000 1,3.000 10.000 3,-2.000 5.000 0,-6.000 4.000 1,-6.000 3.000 0,-6.000 3.000 1,-4.000 6.000-1,1.000 9.000 0,-1.000 10.000-2,1.000 10.000 1,-4.000 5.000-1,-6.000 4.000 0,-6.000 3.000 0,-6.000 3.000 0,-6.000 3.000 0,-2.000 3.000 0,-3.000 3.000-2,-3.000 4.000-1,-4.000 2.000 0,-3.000 4.000-2,-3.000 3.000-1,-2.000 3.000-1,-6.000-1.000-1,-6.000-2.000 2,-6.000-3.000 0,-6.000-3.000 2,-6.000-7.000-1,-2.000-9.000 1,-3.000-10.000 0,-3.000-8.000-1,-2.000-8.000 1,0.000-2.000-1,0.000-3.000 1,0.000-3.000-1,1.000-9.000 0,4.000-11.000 3,3.000-14.000 0,3.000-11.000 3,6.000-7.000 0,9.000 0.000 0,10.000 0.000 0,10.000 0.000 0,7.000-4.000-1,6.000-5.000-2,7.000-7.000-3,6.000-5.000 0,7.000 0.000-3,10.000 10.000 1,10.000 10.000-2,9.000 9.000 0,6.000 6.000 1,3.000 3.000 1,3.000 3.000 1,4.000 4.000 1,-4.000 5.000 1,-9.000 10.000 2,-10.000 10.000 1,-8.000 9.000 0,-8.000 7.000 1,-2.000 7.000 0,-3.000 6.000 0,-3.000 7.000-1,-6.000 4.000 0,-5.000 3.000 0,-7.000 3.000 0,-5.000 4.000 1,-9.000 2.000-1,-9.000 4.000 1,-10.000 3.000-1,-8.000 3.000 0,-6.000-4.000 0,1.000-8.000-2,-1.000-10.000-1,1.000-9.000-3,-1.000-7.000 0,1.000-3.000-1,-1.000-3.000-1,1.000-2.000-1,1.000-9.000-5,3.000-12.000-7,3.000-13.000-9,4.000-12.000-8,4.000-7.000-10,6.000 1.000-9,7.000-1.000-10,6.000 1.000-10</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8:50"/>
    </inkml:context>
    <inkml:brush xml:id="br0">
      <inkml:brushProperty name="width" value="0.0399813428521156" units="cm"/>
      <inkml:brushProperty name="height" value="0.0399813428521156" units="cm"/>
      <inkml:brushProperty name="color" value="#f2395b"/>
      <inkml:brushProperty name="ignorePressure" value="0"/>
    </inkml:brush>
  </inkml:definitions>
  <inkml:trace contextRef="#ctx0" brushRef="#br0">77250.000 35650.000 550,'-44.000'-157.000'-30,"13.000"39.000"22,12.000 36.000 20,13.000 39.000 21,12.000 18.000 10,13.000 0.000-2,12.000 0.000-2,13.000 0.000-1,7.000 7.000-3,4.000 17.000-5,3.000 15.000-5,3.000 16.000-3,-7.000 12.000-6,-15.000 9.000-3,-15.000 10.000-4,-16.000 10.000-4,-12.000 4.000-2,-5.000 0.000 1,-7.000 0.000 0,-5.000 0.000 0,-8.000 0.000-1,-5.000 0.000-4,-7.000 0.000-3,-5.000 0.000-4,-4.000-7.000 0,0.000-11.000 0,0.000-14.000 2,0.000-11.000 1,1.000-12.000 2,4.000-9.000 3,3.000-10.000 1,3.000-8.000 4,1.000-14.000 0,1.000-15.000 0,-1.000-15.000 1,1.000-16.000-1,5.000-12.000 1,14.000-5.000-1,11.000-7.000 0,14.000-5.000-1,13.000-1.000 2,16.000 6.000 0,15.000 7.000 1,17.000 6.000 2,10.000 9.000 0,6.000 13.000 0,7.000 12.000-1,6.000 13.000 0,-2.000 9.000 0,-9.000 6.000-1,-10.000 7.000 0,-8.000 6.000-1,-11.000 9.000-2,-8.000 13.000 0,-10.000 12.000-3,-9.000 13.000-1,-12.000 10.000-1,-11.000 10.000 2,-14.000 10.000 0,-11.000 9.000 2,-14.000 4.000-2,-11.000 1.000-1,-14.000-1.000-2,-11.000 1.000-2,-6.000-6.000-2,4.000-8.000-2,3.000-10.000-3,3.000-9.000-2,4.000-10.000-5,7.000-9.000-8,6.000-10.000-7,7.000-8.000-8</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02"/>
    </inkml:context>
    <inkml:brush xml:id="br0">
      <inkml:brushProperty name="width" value="0.0432525537908077" units="cm"/>
      <inkml:brushProperty name="height" value="0.0432525537908077" units="cm"/>
      <inkml:brushProperty name="color" value="#f2395b"/>
      <inkml:brushProperty name="ignorePressure" value="0"/>
    </inkml:brush>
  </inkml:definitions>
  <inkml:trace contextRef="#ctx0" brushRef="#br0">56000.000 50350.000 508,'0.000'-72.000'3,"0.000"6.000"4,0.000 7.000 5,0.000 6.000 4,0.000 17.000 6,0.000 28.000 7,0.000 28.000 5,0.000 29.000 7,0.000 15.000 0,0.000 3.000-6,0.000 3.000-6,0.000 4.000-5,0.000 2.000-5,0.000 4.000 0,0.000 3.000-2,0.000 3.000 0,-2.000 3.000-2,-3.000 3.000-2,-3.000 3.000 0,-2.000 4.000-2,-3.000 7.000-1,1.000 13.000-1,-1.000 12.000-2,1.000 13.000-1,-4.000 12.000-1,-6.000 13.000 0,-6.000 12.000 0,-6.000 13.000 1,-4.000 6.000 0,1.000 0.000 0,-1.000 0.000-1,1.000 0.000 0,-1.000-5.000-7,1.000-9.000-12,-1.000-10.000-12,1.000-8.000-12,4.000-11.000-6,9.000-8.000 1,10.000-10.000 0,10.000-9.000 1,5.000-15.000 1,4.000-18.000 2,3.000-19.000 1,3.000-18.000 2,3.000-17.000 3,3.000-11.000 4,3.000-14.000 5,4.000-11.000 3,2.000-11.000 4,4.000-5.000 0,3.000-7.000 2,3.000-5.000 1</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03"/>
    </inkml:context>
    <inkml:brush xml:id="br0">
      <inkml:brushProperty name="width" value="0.0433432087302208" units="cm"/>
      <inkml:brushProperty name="height" value="0.0433432087302208" units="cm"/>
      <inkml:brushProperty name="color" value="#f2395b"/>
      <inkml:brushProperty name="ignorePressure" value="0"/>
    </inkml:brush>
  </inkml:definitions>
  <inkml:trace contextRef="#ctx0" brushRef="#br0">57400.000 51800.000 507,'12.000'-79.000'40,"-24.000"45.000"-1,-26.000 43.000-1,-24.000 45.000-2,-17.000 24.000-5,-5.000 6.000-8,-7.000 7.000-8,-5.000 6.000-8,-4.000 3.000-5,0.000 0.000-1,0.000 0.000-1,0.000 0.000-1,3.000-7.000-1,6.000-11.000 1,7.000-14.000 1,6.000-11.000 0,9.000-11.000 1,13.000-5.000 2,12.000-7.000 0,13.000-5.000 1,13.000-3.000 3,17.000 4.000 2,15.000 3.000 2,16.000 3.000 4,9.000 1.000-1,3.000 1.000-1,3.000-1.000-3,4.000 1.000-2,2.000-1.000-1,4.000 1.000-1,3.000-1.000-2,3.000 1.000 0,-1.000-1.000 0,-2.000 1.000-2,-3.000-1.000-1,-3.000 1.000-2,-2.000-4.000 1,0.000-6.000 1,0.000-6.000 0,0.000-6.000 1,3.000-4.000-4,6.000 1.000-7,7.000-1.000-8,6.000 1.000-8,4.000-9.000-5,4.000-15.000-4,3.000-15.000-4,3.000-16.000-4,1.000-12.000-1,1.000-5.000 1,-1.000-7.000 2,1.000-5.000 1,-7.000-1.000 5,-12.000 6.000 7,-13.000 7.000 7,-12.000 6.000 8,-9.000 4.000 5,-2.000 4.000 2,-3.000 3.000 4,-3.000 3.000 2,-6.000 3.000 4,-5.000 3.000 4,-7.000 3.000 5,-5.000 4.000 4,-4.000 7.000 8,0.000 13.000 10,0.000 12.000 12,0.000 13.000 10,-2.000 9.000 1,-3.000 6.000-13,-3.000 7.000-10,-2.000 6.000-12,-3.000 6.000-7,1.000 6.000-3,-1.000 7.000-2,1.000 6.000-4,1.000-2.000-2,3.000-9.000-2,3.000-10.000-3,4.000-8.000-2,5.000-8.000-4,10.000-2.000-5,10.000-3.000-7,9.000-3.000-4,7.000-13.000-2,7.000-22.000 1,6.000-22.000 3,7.000-21.000 2,2.000-10.000 2,1.000 3.000 2,-1.000 3.000 3,1.000 4.000 3,-6.000 4.000 3,-8.000 6.000 3,-10.000 7.000 5,-9.000 6.000 4,-5.000 7.000 6,0.000 10.000 7,0.000 10.000 8,0.000 9.000 7,-2.000 9.000 2,-3.000 9.000-5,-3.000 10.000-4,-2.000 10.000-6,-1.000 5.000-3,3.000 4.000-2,3.000 3.000-3,4.000 3.000-2,1.000-2.000-2,0.000-6.000-3,0.000-6.000-1,0.000-6.000-3,0.000-6.000-1,0.000-2.000 0,0.000-3.000-1,0.000-3.000 0,1.000-6.000 0,4.000-5.000-1,3.000-7.000-1,3.000-5.000 1,3.000-11.000-2,3.000-11.000 2,3.000-14.000-1,4.000-11.000 0,1.000-12.000 0,0.000-9.000 0,0.000-10.000 0,0.000-8.000 0,-4.000-9.000-1,-5.000-6.000 0,-7.000-6.000 1,-5.000-6.000-1,-8.000 1.000 0,-5.000 9.000-1,-7.000 10.000-2,-5.000 10.000-1,-9.000 10.000-9,-9.000 13.000-15,-10.000 12.000-17,-8.000 13.000-16,-4.000 9.000-7,3.000 6.000 2,3.000 7.000 2,4.000 6.000 2</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03"/>
    </inkml:context>
    <inkml:brush xml:id="br0">
      <inkml:brushProperty name="width" value="0.0310648046433926" units="cm"/>
      <inkml:brushProperty name="height" value="0.0310648046433926" units="cm"/>
      <inkml:brushProperty name="color" value="#f2395b"/>
      <inkml:brushProperty name="ignorePressure" value="0"/>
    </inkml:brush>
  </inkml:definitions>
  <inkml:trace contextRef="#ctx0" brushRef="#br0">61400.000 52150.000 708,'39.000'-44.000'64,"28.000"13.000"-9,28.000 12.000-7,29.000 13.000-10,10.000 7.000-7,-6.000 4.000-7,-6.000 3.000-6,-6.000 3.000-8,-9.000 4.000-7,-8.000 7.000-6,-10.000 6.000-8,-9.000 7.000-6,-13.000 7.000-7,-16.000 9.000-6,-15.000 10.000-5,-15.000 10.000-5,-12.000-1.000-1,-6.000-9.000 6,-6.000-10.000 5,-6.000-8.000 4,-6.000-8.000 3,-2.000-2.000-1,-3.000-3.000 0,-3.000-3.000-1</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5"/>
    </inkml:context>
    <inkml:brush xml:id="br0">
      <inkml:brushProperty name="width" value="0.0310036521404982" units="cm"/>
      <inkml:brushProperty name="height" value="0.0310036521404982" units="cm"/>
      <inkml:brushProperty name="color" value="#f2385b"/>
      <inkml:brushProperty name="ignorePressure" value="0"/>
    </inkml:brush>
  </inkml:definitions>
  <inkml:trace contextRef="#ctx0" brushRef="#br0">93750.000 14200.000 709,'-54.000'1.000'7,"45.000"4.000"12,43.000 3.000 13,45.000 3.000 14,25.000 3.000 1,10.000 3.000-9,10.000 3.000-8,9.000 4.000-9,4.000-3.000-7,1.000-5.000-4,-1.000-7.000-4,1.000-5.000-4,-6.000-4.000-1,-8.000 0.000 2,-10.000 0.000 3,-9.000 0.000 2,-10.000 0.000-8,-9.000 0.000-16,-10.000 0.000-17,-8.000 0.000-16,-11.000-2.000-8,-8.000-3.000 2,-10.000-3.000 2,-9.000-2.000 2</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04"/>
    </inkml:context>
    <inkml:brush xml:id="br0">
      <inkml:brushProperty name="width" value="0.0342828296124935" units="cm"/>
      <inkml:brushProperty name="height" value="0.0342828296124935" units="cm"/>
      <inkml:brushProperty name="color" value="#f2395b"/>
      <inkml:brushProperty name="ignorePressure" value="0"/>
    </inkml:brush>
  </inkml:definitions>
  <inkml:trace contextRef="#ctx0" brushRef="#br0">61350.000 53200.000 641,'-54.000'0.000'38,"45.000"0.000"2,43.000 0.000 3,45.000 0.000 2,25.000 0.000-1,10.000 0.000-6,10.000 0.000-6,9.000 0.000-6,4.000 0.000-6,1.000 0.000-4,-1.000 0.000-6,1.000 0.000-3,-7.000 3.000-9,-12.000 6.000-10,-13.000 7.000-10,-12.000 6.000-10,-15.000-1.000-3,-15.000-5.000 6,-15.000-7.000 4,-16.000-5.000 6,-8.000-3.000-4,0.000 4.000-10,0.000 3.000-11,0.000 3.000-12</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04"/>
    </inkml:context>
    <inkml:brush xml:id="br0">
      <inkml:brushProperty name="width" value="0.0452281311154366" units="cm"/>
      <inkml:brushProperty name="height" value="0.0452281311154366" units="cm"/>
      <inkml:brushProperty name="color" value="#f2395b"/>
      <inkml:brushProperty name="ignorePressure" value="0"/>
    </inkml:brush>
  </inkml:definitions>
  <inkml:trace contextRef="#ctx0" brushRef="#br0">66650.000 51150.000 486,'23.000'-49.000'3,"-3.000"4.000"7,-3.000 3.000 6,-2.000 3.000 7,-9.000 6.000 4,-12.000 9.000 0,-13.000 10.000 2,-12.000 10.000 0,-9.000 8.000-2,-2.000 10.000-6,-3.000 10.000-5,-3.000 9.000-6,-7.000 4.000-4,-9.000 1.000-2,-10.000-1.000-4,-8.000 1.000-2,-4.000-3.000-2,3.000-2.000 0,3.000-3.000-1,4.000-3.000-1,7.000-2.000 0,13.000 0.000 0,12.000 0.000 1,13.000 0.000 1,10.000 7.000 5,10.000 17.000 13,10.000 15.000 11,9.000 16.000 13,1.000 10.000 3,-6.000 7.000-7,-6.000 6.000-6,-6.000 7.000-6,-6.000 2.000-5,-2.000 1.000-2,-3.000-1.000-3,-3.000 1.000-3,-1.000-3.000-1,4.000-2.000-1,3.000-3.000-1,3.000-3.000-1,1.000-4.000 0,1.000-3.000 0,-1.000-3.000 0,1.000-2.000 0,-1.000-5.000-1,1.000-2.000-2,-1.000-3.000-4,1.000-3.000-1,1.000-7.000-5,3.000-9.000-4,3.000-10.000-6,4.000-8.000-4,8.000-9.000-7,17.000-6.000-6,15.000-6.000-8,16.000-6.000-7,10.000-13.000-1,7.000-19.000 2,6.000-18.000 3,7.000-19.000 3,-1.000-8.000 4,-6.000 3.000 6,-6.000 3.000 6,-6.000 4.000 6,-7.000 2.000 3,-6.000 4.000 2,-6.000 3.000 1,-6.000 3.000 2</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05"/>
    </inkml:context>
    <inkml:brush xml:id="br0">
      <inkml:brushProperty name="width" value="0.0404380932450294" units="cm"/>
      <inkml:brushProperty name="height" value="0.0404380932450294" units="cm"/>
      <inkml:brushProperty name="color" value="#f2395b"/>
      <inkml:brushProperty name="ignorePressure" value="0"/>
    </inkml:brush>
  </inkml:definitions>
  <inkml:trace contextRef="#ctx0" brushRef="#br0">67450.000 51550.000 544,'23.000'-102.000'72,"-3.000"47.000"-5,-3.000 47.000-3,-2.000 48.000-4,-5.000 28.000-8,-2.000 14.000-9,-3.000 11.000-10,-3.000 14.000-9,-6.000 7.000-7,-5.000 3.000-5,-7.000 3.000-4,-5.000 4.000-4,-8.000 5.000-5,-5.000 10.000-2,-7.000 10.000-3,-5.000 9.000-4,-1.000-8.000-4,6.000-25.000-7,7.000-25.000-6,6.000-25.000-6,7.000-35.000-9,10.000-43.000-10,10.000-44.000-12,9.000-43.000-11,4.000-20.000 3,1.000 7.000 16,-1.000 6.000 16,1.000 7.000 16,-1.000 5.000 13,1.000 7.000 12,-1.000 6.000 10,1.000 7.000 12,4.000 7.000 6,9.000 9.000 2,10.000 10.000 3,10.000 10.000 3,5.000 5.000-1,4.000 4.000-3,3.000 3.000-2,3.000 3.000-3,3.000 3.000-4,3.000 3.000-5,3.000 3.000-5,4.000 4.000-5,-4.000 4.000-4,-9.000 6.000-5,-10.000 7.000-5,-8.000 6.000-4,-9.000 4.000-6,-6.000 4.000-8,-6.000 3.000-7,-6.000 3.000-8</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05"/>
    </inkml:context>
    <inkml:brush xml:id="br0">
      <inkml:brushProperty name="width" value="0.0492404252290726" units="cm"/>
      <inkml:brushProperty name="height" value="0.0492404252290726" units="cm"/>
      <inkml:brushProperty name="color" value="#f2395b"/>
      <inkml:brushProperty name="ignorePressure" value="0"/>
    </inkml:brush>
  </inkml:definitions>
  <inkml:trace contextRef="#ctx0" brushRef="#br0">68450.000 51000.000 446,'23.000'-72.000'4,"-3.000"6.000"6,-3.000 7.000 6,-2.000 6.000 8,-5.000 21.000 8,-2.000 39.000 13,-3.000 36.000 11,-3.000 39.000 12,-2.000 27.000 1,0.000 19.000-12,0.000 19.000-10,0.000 19.000-12,-5.000 21.000-8,-9.000 26.000-4,-10.000 24.000-4,-8.000 26.000-5,-4.000 7.000-7,3.000-9.000-10,3.000-10.000-10,4.000-8.000-10,4.000-12.000-2,6.000-12.000 4,7.000-13.000 6,6.000-12.000 6,3.000-23.000-11,0.000-30.000-25,0.000-32.000-24,0.000-30.000-26</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05"/>
    </inkml:context>
    <inkml:brush xml:id="br0">
      <inkml:brushProperty name="width" value="0.0307538080960512" units="cm"/>
      <inkml:brushProperty name="height" value="0.0307538080960512" units="cm"/>
      <inkml:brushProperty name="color" value="#f2395b"/>
      <inkml:brushProperty name="ignorePressure" value="0"/>
    </inkml:brush>
  </inkml:definitions>
  <inkml:trace contextRef="#ctx0" brushRef="#br0">69350.000 51600.000 715,'-46.000'-2.000'0,"10.000"-3.000"0,10.000-3.000 0,9.000-2.000 0,17.000-3.000 5,25.000 1.000 12,25.000-1.000 11,25.000 1.000 10,18.000-3.000 5,14.000-2.000-2,11.000-3.000-2,14.000-3.000-3,2.000 1.000-9,-6.000 6.000-17,-6.000 7.000-15,-6.000 6.000-17,-10.000 4.000-7,-12.000 4.000 0,-13.000 3.000 0,-12.000 3.000 0,-15.000 3.000-2,-15.000 3.000-6,-15.000 3.000-6,-16.000 4.000-6</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05"/>
    </inkml:context>
    <inkml:brush xml:id="br0">
      <inkml:brushProperty name="width" value="0.0349187143146992" units="cm"/>
      <inkml:brushProperty name="height" value="0.0349187143146992" units="cm"/>
      <inkml:brushProperty name="color" value="#f2395b"/>
      <inkml:brushProperty name="ignorePressure" value="0"/>
    </inkml:brush>
  </inkml:definitions>
  <inkml:trace contextRef="#ctx0" brushRef="#br0">70350.000 50850.000 630,'-115.000'-41.000'76,"23.000"19.000"-11,22.000 19.000-12,22.000 19.000-12,15.000 15.000-7,9.000 13.000-5,10.000 12.000-5,10.000 13.000-4,4.000 9.000-6,0.000 6.000-4,0.000 7.000-6,0.000 6.000-6,0.000 9.000-6,0.000 13.000-6,0.000 12.000-8,0.000 13.000-7,0.000-2.000-8,0.000-16.000-7,0.000-15.000-7,0.000-15.000-8,0.000-17.000 1,0.000-15.000 9,0.000-15.000 9,0.000-16.000 9</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06"/>
    </inkml:context>
    <inkml:brush xml:id="br0">
      <inkml:brushProperty name="width" value="0.0484061576426029" units="cm"/>
      <inkml:brushProperty name="height" value="0.0484061576426029" units="cm"/>
      <inkml:brushProperty name="color" value="#f2395b"/>
      <inkml:brushProperty name="ignorePressure" value="0"/>
    </inkml:brush>
  </inkml:definitions>
  <inkml:trace contextRef="#ctx0" brushRef="#br0">70850.000 50550.000 454,'71.000'-44.000'60,"-5.000"13.000"-12,-7.000 12.000-14,-5.000 13.000-13,-1.000 9.000-9,6.000 6.000-6,7.000 7.000-5,6.000 6.000-6,-2.000 3.000-3,-9.000 0.000-2,-10.000 0.000-1,-8.000 0.000-2,-9.000 0.000 3,-6.000 0.000 5,-6.000 0.000 6,-6.000 0.000 6,-6.000 1.000 2,-2.000 4.000-3,-3.000 3.000-1,-3.000 3.000-4,-4.000 3.000 6,-3.000 3.000 13,-3.000 3.000 11,-2.000 4.000 13,-1.000 7.000 4,3.000 13.000-7,3.000 12.000-5,4.000 13.000-6,1.000 9.000-5,0.000 6.000-2,0.000 7.000-5,0.000 6.000-2,-2.000 3.000-3,-3.000 0.000-2,-3.000 0.000-2,-2.000 0.000-3,-3.000-4.000-1,1.000-5.000-1,-1.000-7.000 0,1.000-5.000-2,-3.000-8.000 1,-2.000-5.000-2,-3.000-7.000-2,-3.000-5.000 0,-2.000-6.000-1,0.000-3.000 0,0.000-3.000-1,0.000-2.000 0,-2.000-8.000 0,-3.000-8.000 1,-3.000-10.000-1,-2.000-9.000 0,-8.000-5.000-1,-8.000 0.000-5,-10.000 0.000-4,-9.000 0.000-3,-12.000-4.000-9,-11.000-5.000-10,-14.000-7.000-12,-11.000-5.000-11,0.000-4.000-1,17.000 0.000 7,15.000 0.000 8,16.000 0.000 7,12.000-2.000 3,9.000-3.000 1,10.000-3.000 0,10.000-2.000-1</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07"/>
    </inkml:context>
    <inkml:brush xml:id="br0">
      <inkml:brushProperty name="width" value="0.0424108505249023" units="cm"/>
      <inkml:brushProperty name="height" value="0.0424108505249023" units="cm"/>
      <inkml:brushProperty name="color" value="#f2395b"/>
      <inkml:brushProperty name="ignorePressure" value="0"/>
    </inkml:brush>
  </inkml:definitions>
  <inkml:trace contextRef="#ctx0" brushRef="#br0">75300.000 50800.000 518,'-35.000'-44.000'3,"-18.000"13.000"5,-19.000 12.000 5,-18.000 13.000 6,-1.000 7.000 1,19.000 4.000-3,19.000 3.000-3,19.000 3.000-3,-4.000 6.000-3,-24.000 9.000-3,-26.000 10.000-2,-24.000 10.000-2,-6.000-1.000-2,17.000-9.000 1,15.000-10.000-1,16.000-8.000 0,18.000-4.000 4,22.000 3.000 10,22.000 3.000 9,23.000 4.000 9,8.000 4.000 3,-3.000 6.000-5,-3.000 7.000-5,-2.000 6.000-5,-5.000 9.000-3,-2.000 13.000 0,-3.000 12.000-1,-3.000 13.000-2,-2.000-1.000 0,0.000-11.000-2,0.000-14.000-1,0.000-11.000-2,-2.000-7.000 0,-3.000 0.000-1,-3.000 0.000 0,-2.000 0.000 0,-5.000 6.000-1,-2.000 13.000 1,-3.000 12.000 1,-3.000 13.000 1,1.000-2.000-1,6.000-16.000-2,7.000-15.000-2,6.000-15.000-1,1.000-4.000-1,-3.000 9.000-1,-3.000 10.000 0,-2.000 10.000 0,-1.000 2.000-1,3.000-3.000-1,3.000-3.000-2,4.000-2.000-1,1.000-3.000 0,0.000 1.000-1,0.000-1.000 1,0.000 1.000 1,1.000-3.000-7,4.000-2.000-12,3.000-3.000-12,3.000-3.000-13,14.000-12.000-5,25.000-18.000-1,25.000-19.000-1,25.000-18.000 1,10.000-15.000 2,-2.000-9.000 7,-3.000-10.000 7,-3.000-8.000 6,-12.000-1.000 6,-18.000 9.000 5,-19.000 10.000 4,-18.000 10.000 6</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08"/>
    </inkml:context>
    <inkml:brush xml:id="br0">
      <inkml:brushProperty name="width" value="0.051562387496233" units="cm"/>
      <inkml:brushProperty name="height" value="0.051562387496233" units="cm"/>
      <inkml:brushProperty name="color" value="#f2395b"/>
      <inkml:brushProperty name="ignorePressure" value="0"/>
    </inkml:brush>
  </inkml:definitions>
  <inkml:trace contextRef="#ctx0" brushRef="#br0">76250.000 51500.000 426,'-27.000'-18.000'58,"-3.000"17.000"-11,-3.000 15.000-11,-2.000 16.000-11,-5.000 15.000-7,-2.000 16.000-1,-3.000 15.000-2,-3.000 17.000-1,-4.000 11.000 0,-3.000 10.000-1,-3.000 10.000 1,-2.000 9.000 0,2.000-2.000 0,9.000-12.000-1,10.000-13.000-2,10.000-12.000 0,16.000-13.000-3,26.000-12.000-4,24.000-13.000-4,26.000-12.000-4,18.000-19.000-3,13.000-25.000 0,12.000-25.000-1,13.000-25.000 0,1.000-19.000-3,-9.000-12.000-2,-10.000-13.000-3,-8.000-12.000-3,-14.000-4.000 0,-15.000 7.000 2,-15.000 6.000 2,-16.000 7.000 3,-15.000 0.000 1,-11.000-2.000 2,-14.000-3.000 2,-11.000-3.000 1,-9.000 2.000 2,-3.000 10.000 4,-3.000 10.000 1,-2.000 9.000 4,0.000 7.000 1,7.000 7.000 1,6.000 6.000 2,7.000 7.000 0,13.000 2.000 2,22.000 1.000 2,22.000-1.000 2,23.000 1.000 2,8.000 4.000-1,-3.000 9.000-1,-3.000 10.000-3,-2.000 10.000-1,-5.000 7.000-2,-2.000 6.000 1,-3.000 7.000-1,-3.000 6.000 1,-7.000 6.000-1,-9.000 6.000-1,-10.000 7.000-1,-8.000 6.000-2,-8.000 9.000 1,-2.000 13.000-1,-3.000 12.000 0,-3.000 13.000 0,-4.000 6.000-1,-3.000 0.000 2,-3.000 0.000-1,-2.000 0.000 1,-5.000-4.000-2,-2.000-5.000-2,-3.000-7.000-4,-3.000-5.000-2,-1.000-8.000-5,4.000-5.000-6,3.000-7.000-5,3.000-5.000-6,6.000-14.000-3,9.000-18.000-2,10.000-19.000-2,10.000-18.000-2,7.000-14.000 3,6.000-5.000 6,7.000-7.000 7,6.000-5.000 7,3.000-3.000 4,0.000 4.000 1,0.000 3.000 2,0.000 3.000 2,0.000 4.000 0,0.000 7.000-1,0.000 6.000-3,0.000 7.000-1,-2.000 0.000-1,-3.000-2.000 0,-3.000-3.000 0,-2.000-3.000-1,-3.000-2.000-1,1.000 0.000-2,-1.000 0.000-1,1.000 0.000-3,-4.000-4.000 0,-6.000-5.000 2,-6.000-7.000 2,-6.000-5.000 1,-4.000-8.000 3,1.000-5.000 1,-1.000-7.000 3,1.000-5.000 2,-1.000-4.000 1,1.000 0.000 1,-1.000 0.000 0,1.000 0.000 0,-1.000 3.000 2,1.000 6.000 2,-1.000 7.000 3,1.000 6.000 2,-3.000 4.000 3,-2.000 4.000 3,-3.000 3.000 3,-3.000 3.000 3,-2.000 3.000 1,0.000 3.000 0,0.000 3.000-1,0.000 4.000-2,1.000 7.000 6,4.000 13.000 11,3.000 12.000 9,3.000 13.000 12,-1.000 10.000 1,-2.000 10.000-7,-3.000 10.000-7,-3.000 9.000-6,-4.000 10.000-6,-3.000 14.000-3,-3.000 11.000-3,-2.000 14.000-3,-3.000 11.000-3,1.000 14.000-3,-1.000 11.000-4,1.000 14.000-2,-3.000 11.000-5,-2.000 14.000-4,-3.000 11.000-3,-3.000 14.000-6,-1.000 7.000-5,4.000 3.000-8,3.000 3.000-8,3.000 4.000-8,1.000-4.000-8,1.000-9.000-7,-1.000-10.000-8,1.000-8.000-8,-1.000-22.000 1,1.000-30.000 7,-1.000-32.000 9,1.000-30.000 7</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09"/>
    </inkml:context>
    <inkml:brush xml:id="br0">
      <inkml:brushProperty name="width" value="0.0305048655718565" units="cm"/>
      <inkml:brushProperty name="height" value="0.0305048655718565" units="cm"/>
      <inkml:brushProperty name="color" value="#f2395b"/>
      <inkml:brushProperty name="ignorePressure" value="0"/>
    </inkml:brush>
  </inkml:definitions>
  <inkml:trace contextRef="#ctx0" brushRef="#br0">79350.000 51350.000 721,'10.000'-46.000'8,"23.000"10.000"0,22.000 10.000-1,22.000 9.000-1,4.000 6.000 3,-12.000 3.000 6,-13.000 3.000 8,-12.000 4.000 5,4.000 1.000 5,22.000 0.000 1,22.000 0.000 0,23.000 0.000 1,5.000 0.000-7,-9.000 0.000-17,-10.000 0.000-17,-8.000 0.000-17,-11.000 0.000-10,-8.000 0.000-6,-10.000 0.000-4,-9.000 0.000-6</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5"/>
    </inkml:context>
    <inkml:brush xml:id="br0">
      <inkml:brushProperty name="width" value="0.0332468338310719" units="cm"/>
      <inkml:brushProperty name="height" value="0.0332468338310719" units="cm"/>
      <inkml:brushProperty name="color" value="#f2385b"/>
      <inkml:brushProperty name="ignorePressure" value="0"/>
    </inkml:brush>
  </inkml:definitions>
  <inkml:trace contextRef="#ctx0" brushRef="#br0">95650.000 13450.000 661,'78.000'6.000'85,"6.000"13.000"-17,7.000 12.000-19,6.000 13.000-17,1.000 6.000-9,-3.000 0.000-2,-3.000 0.000 0,-2.000 0.000-2,-5.000-2.000-5,-2.000-3.000-7,-3.000-3.000-9,-3.000-2.000-7,-7.000-1.000-8,-9.000 3.000-9,-10.000 3.000-9,-8.000 4.000-9,-12.000-3.000-5,-12.000-5.000-1,-13.000-7.000-2,-12.000-5.000-1</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09"/>
    </inkml:context>
    <inkml:brush xml:id="br0">
      <inkml:brushProperty name="width" value="0.0522863790392876" units="cm"/>
      <inkml:brushProperty name="height" value="0.0522863790392876" units="cm"/>
      <inkml:brushProperty name="color" value="#f2395b"/>
      <inkml:brushProperty name="ignorePressure" value="0"/>
    </inkml:brush>
  </inkml:definitions>
  <inkml:trace contextRef="#ctx0" brushRef="#br0">80500.000 50350.000 420,'-24.000'-24.000'0,"4.000"4.000"0,3.000 3.000 0,3.000 3.000 0,3.000-1.000 5,3.000-2.000 9,3.000-3.000 10,4.000-3.000 10,5.000-1.000 1,10.000 4.000-6,10.000 3.000-6,9.000 3.000-7,10.000 3.000-3,14.000 3.000 0,11.000 3.000-1,14.000 4.000 0,3.000 4.000-4,-2.000 6.000-4,-3.000 7.000-5,-3.000 6.000-5,-9.000 1.000-1,-11.000-3.000 2,-14.000-3.000 3,-11.000-2.000 2,-9.000 0.000 3,-3.000 7.000 3,-3.000 6.000 4,-2.000 7.000 2,-5.000 4.000 5,-2.000 3.000 7,-3.000 3.000 5,-3.000 4.000 7,-2.000 2.000 0,0.000 4.000-7,0.000 3.000-6,0.000 3.000-7,0.000 3.000-3,0.000 3.000-1,0.000 3.000-2,0.000 4.000 0,0.000 4.000-1,0.000 6.000 1,0.000 7.000 0,0.000 6.000 0,0.000 1.000 0,0.000-3.000-3,0.000-3.000-1,0.000-2.000-2,0.000-1.000-1,0.000 3.000-1,0.000 3.000-1,0.000 4.000 0,0.000-1.000-2,0.000-3.000-1,0.000-3.000 0,0.000-2.000-1,-2.000-6.000-1,-3.000-6.000 0,-3.000-6.000-1,-2.000-6.000-1,-3.000-6.000 0,1.000-2.000-3,-1.000-3.000-2,1.000-3.000-2,-4.000-4.000 0,-6.000-3.000 1,-6.000-3.000 0,-6.000-2.000 1,-6.000-1.000 1,-2.000 3.000 0,-3.000 3.000 0,-3.000 4.000 0,-6.000-3.000-2,-5.000-5.000-1,-7.000-7.000-3,-5.000-5.000-2,-8.000-8.000 0,-5.000-5.000 0,-7.000-7.000 1,-5.000-5.000 1,2.000-3.000-6,13.000 4.000-16,12.000 3.000-14,13.000 3.000-14</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19"/>
    </inkml:context>
    <inkml:brush xml:id="br0">
      <inkml:brushProperty name="width" value="0.0500000044703484" units="cm"/>
      <inkml:brushProperty name="height" value="0.0500000044703484" units="cm"/>
      <inkml:brushProperty name="color" value="#f2395b"/>
      <inkml:brushProperty name="ignorePressure" value="0"/>
    </inkml:brush>
  </inkml:definitions>
  <inkml:trace contextRef="#ctx0" brushRef="#br0">72650.000 48200.000 333,'157.000'63.000'167,"51.000"46.000"-1,50.000 47.000 1,49.000 47.000 0</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19"/>
    </inkml:context>
    <inkml:brush xml:id="br0">
      <inkml:brushProperty name="width" value="0.0220803432166576" units="cm"/>
      <inkml:brushProperty name="height" value="0.0220803432166576" units="cm"/>
      <inkml:brushProperty name="color" value="#f2395b"/>
      <inkml:brushProperty name="ignorePressure" value="0"/>
    </inkml:brush>
  </inkml:definitions>
  <inkml:trace contextRef="#ctx0" brushRef="#br0">72550.000 47850.000 996,'45.000'73.000'1,"-9.000"-3.000"0,-10.000-3.000 0,-8.000-2.000-1,-11.000 10.000 0,-8.000 25.000-1,-10.000 25.000-2,-9.000 25.000-1,-5.000 9.000 0,0.000-6.000 2,0.000-6.000 2,0.000-6.000 2,3.000-10.000-4,6.000-12.000-8,7.000-13.000-9,6.000-12.000-8,1.000-15.000-3,-3.000-15.000 2,-3.000-15.000 2,-2.000-16.000 3</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19"/>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72500.000 47950.000 1000,'14.000'-16.000'-1,"-22.000"19.000"-2,-22.000 19.000 0,-21.000 19.000-3,-10.000 9.000 0,3.000 0.000 0,3.000 0.000 0,4.000 0.000 0,1.000 0.000 1,0.000 0.000 0,0.000 0.000 1,0.000 0.000 0,4.000-4.000-1,10.000-5.000-5,10.000-7.000-5,9.000-5.000-4</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19"/>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72500.000 47850.000 1000,'71.000'-21.000'-2,"-5.000"10.000"-1,-7.000 10.000-2,-5.000 9.000-3,-9.000 4.000-1,-9.000 1.000-2,-10.000-1.000-2,-8.000 1.000-1,-4.000 1.000-3,3.000 3.000-3,3.000 3.000-5,4.000 4.000-2</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21"/>
    </inkml:context>
    <inkml:brush xml:id="br0">
      <inkml:brushProperty name="width" value="0.0220573507249355" units="cm"/>
      <inkml:brushProperty name="height" value="0.0220573507249355" units="cm"/>
      <inkml:brushProperty name="color" value="#f2395b"/>
      <inkml:brushProperty name="ignorePressure" value="0"/>
    </inkml:brush>
  </inkml:definitions>
  <inkml:trace contextRef="#ctx0" brushRef="#br0">83850.000 51650.000 997,'-22.000'71.000'3,"6.000"-5.000"-5,7.000-7.000-4,6.000-5.000-4,3.000-1.000-1,0.000 6.000 1,0.000 7.000 2,0.000 6.000 1,0.000 3.000 1,0.000 0.000-1,0.000 0.000 0,0.000 0.000 0,1.000-2.000 0,4.000-3.000 0,3.000-3.000 2,3.000-2.000 0,-1.000-3.000-1,-2.000 1.000-3,-3.000-1.000-5,-3.000 1.000-4,-2.000-6.000 0,0.000-8.000 4,0.000-10.000 3,0.000-9.000 3,-2.000-7.000 2,-3.000-3.000 0,-3.000-3.000 0,-2.000-2.000 0</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22"/>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83250.000 53350.000 1000,'-22.000'68.000'-3,"6.000"-11.000"-6,7.000-14.000-6,6.000-11.000-6,6.000-9.000-1,6.000-3.000 6,7.000-3.000 5,6.000-2.000 5,4.000-5.000 3,4.000-2.000 2,3.000-3.000 0,3.000-3.000 2,7.000-7.000 0,14.000-9.000-2,11.000-10.000-2,14.000-8.000-1,2.000-6.000-2,-6.000 1.000-1,-6.000-1.000-2,-6.000 1.000-2,-7.000-1.000-1,-6.000 1.000-1,-6.000-1.000 0,-6.000 1.000-1</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37"/>
    </inkml:context>
    <inkml:brush xml:id="br0">
      <inkml:brushProperty name="width" value="0.0389256253838539" units="cm"/>
      <inkml:brushProperty name="height" value="0.0389256253838539" units="cm"/>
      <inkml:brushProperty name="color" value="#f2395b"/>
      <inkml:brushProperty name="ignorePressure" value="0"/>
    </inkml:brush>
  </inkml:definitions>
  <inkml:trace contextRef="#ctx0" brushRef="#br0">42350.000 15700.000 565,'-21.000'-41.000'16,"10.000"19.000"11,10.000 19.000 10,9.000 19.000 11,2.000 12.000 3,-2.000 6.000-5,-3.000 7.000-6,-3.000 6.000-5,-2.000 17.000-5,0.000 28.000-2,0.000 28.000-3,0.000 29.000-3,-4.000 15.000-5,-5.000 3.000-7,-7.000 3.000-8,-5.000 4.000-6,-4.000-6.000-5,0.000-11.000 1,0.000-14.000-1,0.000-11.000 1,-2.000-7.000-7,-3.000 0.000-13,-3.000 0.000-13,-2.000 0.000-14,2.000-11.000-4,9.000-22.000 6,10.000-22.000 6,10.000-21.000 5</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37"/>
    </inkml:context>
    <inkml:brush xml:id="br0">
      <inkml:brushProperty name="width" value="0.0321174338459969" units="cm"/>
      <inkml:brushProperty name="height" value="0.0321174338459969" units="cm"/>
      <inkml:brushProperty name="color" value="#f2395b"/>
      <inkml:brushProperty name="ignorePressure" value="0"/>
    </inkml:brush>
  </inkml:definitions>
  <inkml:trace contextRef="#ctx0" brushRef="#br0">42200.000 17200.000 684,'0.000'-69.000'3,"0.000"13.000"6,0.000 12.000 5,0.000 13.000 5,7.000 7.000 7,17.000 4.000 7,15.000 3.000 6,16.000 3.000 8,7.000 3.000-3,1.000 3.000-9,-1.000 3.000-10,1.000 4.000-9,-1.000 2.000-11,1.000 4.000-7,-1.000 3.000-8,1.000 3.000-9,-6.000 1.000-8,-8.000 1.000-5,-10.000-1.000-7,-9.000 1.000-6,-7.000-7.000-2,-3.000-12.000 1,-3.000-13.000 2,-2.000-12.000 1</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37"/>
    </inkml:context>
    <inkml:brush xml:id="br0">
      <inkml:brushProperty name="width" value="0.0454680062830448" units="cm"/>
      <inkml:brushProperty name="height" value="0.0454680062830448" units="cm"/>
      <inkml:brushProperty name="color" value="#f2395b"/>
      <inkml:brushProperty name="ignorePressure" value="0"/>
    </inkml:brush>
  </inkml:definitions>
  <inkml:trace contextRef="#ctx0" brushRef="#br0">43050.000 16200.000 483,'0.000'-49.000'0,"0.000"4.000"0,0.000 3.000 0,0.000 3.000 0,0.000-2.000 0,0.000-6.000 1,0.000-6.000-1,0.000-6.000 1,0.000 1.000 2,0.000 9.000 3,0.000 10.000 4,0.000 10.000 3,1.000 14.000 10,4.000 23.000 15,3.000 22.000 14,3.000 22.000 15,-1.000 18.000 1,-2.000 16.000-12,-3.000 15.000-11,-3.000 17.000-13,-4.000 8.000-7,-3.000 4.000-4,-3.000 3.000-3,-2.000 3.000-3,-1.000 3.000-4,3.000 3.000-4,3.000 3.000-3,4.000 4.000-4,-1.000-3.000-5,-3.000-5.000-8,-3.000-7.000-8,-2.000-5.000-7,-1.000-9.000-5,3.000-9.000-1,3.000-10.000-1,4.000-8.000-1,1.000-12.000-2,0.000-12.000 1,0.000-13.000-1,0.000-12.000-1,1.000-15.000 0,4.000-15.000 0,3.000-15.000 1,3.000-16.000 0,1.000-10.000 4,1.000-3.000 7,-1.000-3.000 7,1.000-2.000 7</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5"/>
    </inkml:context>
    <inkml:brush xml:id="br0">
      <inkml:brushProperty name="width" value="0.0311508309096098" units="cm"/>
      <inkml:brushProperty name="height" value="0.0311508309096098" units="cm"/>
      <inkml:brushProperty name="color" value="#f2385b"/>
      <inkml:brushProperty name="ignorePressure" value="0"/>
    </inkml:brush>
  </inkml:definitions>
  <inkml:trace contextRef="#ctx0" brushRef="#br0">94600.000 14950.000 706,'-144.000'3.000'13,"63.000"6.000"14,62.000 7.000 13,63.000 6.000 14,40.000 1.000 1,19.000-3.000-13,19.000-3.000-10,19.000-2.000-13,9.000-3.000-9,0.000 1.000-9,0.000-1.000-7,0.000 1.000-9,-8.000 1.000-6,-16.000 3.000-6,-15.000 3.000-6,-15.000 4.000-5</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37"/>
    </inkml:context>
    <inkml:brush xml:id="br0">
      <inkml:brushProperty name="width" value="0.0446311719715595" units="cm"/>
      <inkml:brushProperty name="height" value="0.0446311719715595" units="cm"/>
      <inkml:brushProperty name="color" value="#f2395b"/>
      <inkml:brushProperty name="ignorePressure" value="0"/>
    </inkml:brush>
  </inkml:definitions>
  <inkml:trace contextRef="#ctx0" brushRef="#br0">43250.000 17750.000 492,'71.000'-160.000'2,"-5.000"32.000"1,-7.000 31.000 4,-5.000 32.000 1,-6.000 19.000 4,-3.000 10.000 3,-3.000 10.000 3,-2.000 9.000 4,-5.000 9.000 0,-2.000 9.000 0,-3.000 10.000-1,-3.000 10.000-1,-6.000 8.000-1,-5.000 10.000-1,-7.000 10.000-3,-5.000 9.000-1,-4.000 6.000-1,0.000 3.000-1,0.000 3.000-1,0.000 4.000 0,0.000-1.000-2,0.000-3.000 0,0.000-3.000-1,0.000-2.000-1,7.000-17.000-6,17.000-28.000-9,15.000-28.000-12,16.000-27.000-9,15.000-25.000-5,16.000-18.000 2,15.000-19.000 0,17.000-18.000 1,-1.000 0.000 4,-16.000 23.000 6,-15.000 22.000 5,-15.000 22.000 6,-15.000 26.000 10,-12.000 31.000 12,-13.000 32.000 12,-12.000 31.000 13,-10.000 12.000 7,-6.000-6.000 2,-6.000-6.000 1,-6.000-6.000 3,-2.000-6.000-3,3.000-2.000-7,3.000-3.000-8,4.000-3.000-7,7.000-6.000-7,13.000-5.000-4,12.000-7.000-5,13.000-5.000-5,9.000-9.000-5,6.000-9.000-3,7.000-10.000-3,6.000-8.000-4,4.000-14.000-4,4.000-15.000-4,3.000-15.000-4,3.000-16.000-4,-5.000-15.000-2,-12.000-11.000 3,-13.000-14.000 2,-12.000-11.000 1,-12.000-6.000 3,-8.000 4.000 3,-10.000 3.000 2,-9.000 3.000 3,-10.000 9.000 3,-9.000 16.000 2,-10.000 15.000 4,-8.000 17.000 2,-11.000 16.000 1,-8.000 19.000-1,-10.000 19.000-2,-9.000 19.000-2,-2.000 13.000-4,6.000 10.000-7,7.000 10.000-7,6.000 9.000-7,6.000-1.000-5,6.000-8.000 1,7.000-10.000-1,6.000-9.000-1</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38"/>
    </inkml:context>
    <inkml:brush xml:id="br0">
      <inkml:brushProperty name="width" value="0.0386068560183048" units="cm"/>
      <inkml:brushProperty name="height" value="0.0386068560183048" units="cm"/>
      <inkml:brushProperty name="color" value="#f2395b"/>
      <inkml:brushProperty name="ignorePressure" value="0"/>
    </inkml:brush>
  </inkml:definitions>
  <inkml:trace contextRef="#ctx0" brushRef="#br0">46650.000 16750.000 569,'-29.000'-2.000'58,"45.000"-3.000"0,43.000-3.000 0,45.000-2.000 0,30.000-6.000-4,19.000-6.000-11,19.000-6.000-10,19.000-6.000-10,9.000-1.000-6,0.000 7.000-4,0.000 6.000-4,0.000 7.000-3,-8.000 5.000-6,-16.000 7.000-10,-15.000 6.000-9,-15.000 7.000-10,-15.000 4.000-4,-12.000 3.000 2,-13.000 3.000 0,-12.000 4.000 1,-15.000-3.000-4,-15.000-5.000-8,-15.000-7.000-10,-16.000-5.000-9</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38"/>
    </inkml:context>
    <inkml:brush xml:id="br0">
      <inkml:brushProperty name="width" value="0.0398671142756939" units="cm"/>
      <inkml:brushProperty name="height" value="0.0398671142756939" units="cm"/>
      <inkml:brushProperty name="color" value="#f2395b"/>
      <inkml:brushProperty name="ignorePressure" value="0"/>
    </inkml:brush>
  </inkml:definitions>
  <inkml:trace contextRef="#ctx0" brushRef="#br0">49000.000 15900.000 551,'120.000'3.000'130,"-9.000"6.000"-29,-10.000 7.000-29,-8.000 6.000-29,-3.000 4.000-17,7.000 4.000-2,6.000 3.000-4,7.000 3.000-3,-1.000-1.000-6,-6.000-2.000-6,-6.000-3.000-8,-6.000-3.000-7,-12.000-1.000-10,-15.000 4.000-13,-15.000 3.000-11,-16.000 3.000-13,-13.000-1.000-6,-9.000-2.000 2,-10.000-3.000 1,-8.000-3.000 2</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38"/>
    </inkml:context>
    <inkml:brush xml:id="br0">
      <inkml:brushProperty name="width" value="0.0367453992366791" units="cm"/>
      <inkml:brushProperty name="height" value="0.0367453992366791" units="cm"/>
      <inkml:brushProperty name="color" value="#f2395b"/>
      <inkml:brushProperty name="ignorePressure" value="0"/>
    </inkml:brush>
  </inkml:definitions>
  <inkml:trace contextRef="#ctx0" brushRef="#br0">47550.000 17400.000 598,'-49.000'0.000'0,"4.000"0.000"0,3.000 0.000 0,3.000 0.000 0,7.000-2.000 6,14.000-3.000 13,11.000-3.000 12,14.000-2.000 13,21.000-5.000 5,31.000-2.000-2,32.000-3.000-3,31.000-3.000-1,31.000-6.000-5,31.000-5.000-8,32.000-7.000-7,31.000-5.000-9,13.000-1.000-5,-2.000 6.000-4,-3.000 7.000-6,-3.000 6.000-3,-17.000 9.000-10,-27.000 13.000-12,-28.000 12.000-12,-28.000 13.000-14,-29.000 7.000-2,-28.000 4.000 8,-28.000 3.000 7,-27.000 3.000 7,-19.000-1.000 3,-5.000-2.000-2,-7.000-3.000-3,-5.000-3.000-2</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38"/>
    </inkml:context>
    <inkml:brush xml:id="br0">
      <inkml:brushProperty name="width" value="0.0377855077385902" units="cm"/>
      <inkml:brushProperty name="height" value="0.0377855077385902" units="cm"/>
      <inkml:brushProperty name="color" value="#f2395b"/>
      <inkml:brushProperty name="ignorePressure" value="0"/>
    </inkml:brush>
  </inkml:definitions>
  <inkml:trace contextRef="#ctx0" brushRef="#br0">48250.000 17250.000 582,'-52.000'-2.000'0,"-3.000"-3.000"0,-3.000-3.000 0,-2.000-2.000 0,2.000-1.000 2,9.000 3.000 4,10.000 3.000 4,10.000 4.000 4,8.000 5.000 9,10.000 10.000 12,10.000 10.000 13,9.000 9.000 13,18.000 7.000 1,29.000 7.000-10,28.000 6.000-10,28.000 7.000-10,18.000 2.000-11,10.000 1.000-12,10.000-1.000-10,9.000 1.000-12,-5.000-7.000-5,-19.000-12.000 3,-18.000-13.000 3,-19.000-12.000 2,-16.000-7.000-9,-12.000 1.000-21,-13.000-1.000-23,-12.000 1.000-20</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39"/>
    </inkml:context>
    <inkml:brush xml:id="br0">
      <inkml:brushProperty name="width" value="0.0458428412675858" units="cm"/>
      <inkml:brushProperty name="height" value="0.0458428412675858" units="cm"/>
      <inkml:brushProperty name="color" value="#f2395b"/>
      <inkml:brushProperty name="ignorePressure" value="0"/>
    </inkml:brush>
  </inkml:definitions>
  <inkml:trace contextRef="#ctx0" brushRef="#br0">52850.000 15600.000 479,'21.000'145.000'175,"-5.000"-9.000"-40,-7.000-10.000-41,-5.000-8.000-41,-8.000 0.000-24,-5.000 14.000-9,-7.000 11.000-8,-5.000 14.000-10,-8.000 2.000-7,-5.000-6.000-8,-7.000-6.000-8,-5.000-6.000-9,0.000-13.000-6,10.000-19.000-5,10.000-18.000-5,9.000-19.000-6</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39"/>
    </inkml:context>
    <inkml:brush xml:id="br0">
      <inkml:brushProperty name="width" value="0.037531029433012" units="cm"/>
      <inkml:brushProperty name="height" value="0.037531029433012" units="cm"/>
      <inkml:brushProperty name="color" value="#f2395b"/>
      <inkml:brushProperty name="ignorePressure" value="0"/>
    </inkml:brush>
  </inkml:definitions>
  <inkml:trace contextRef="#ctx0" brushRef="#br0">52950.000 16550.000 586,'48.000'-46.000'66,"-3.000"10.000"-6,-3.000 10.000-4,-2.000 9.000-6,0.000 6.000-6,7.000 3.000-6,6.000 3.000-6,7.000 4.000-6,2.000 1.000-7,1.000 0.000-5,-1.000 0.000-7,1.000 0.000-6,-4.000 0.000-12,-6.000 0.000-19,-6.000 0.000-18,-6.000 0.000-20</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39"/>
    </inkml:context>
    <inkml:brush xml:id="br0">
      <inkml:brushProperty name="width" value="0.0515935160219669" units="cm"/>
      <inkml:brushProperty name="height" value="0.0515935160219669" units="cm"/>
      <inkml:brushProperty name="color" value="#f2395b"/>
      <inkml:brushProperty name="ignorePressure" value="0"/>
    </inkml:brush>
  </inkml:definitions>
  <inkml:trace contextRef="#ctx0" brushRef="#br0">53850.000 15650.000 426,'-25.000'-25.000'4,"0.000"0.000"8,0.000 0.000 8,0.000 0.000 7,3.000 10.000 8,6.000 23.000 6,7.000 22.000 6,6.000 22.000 7,4.000 16.000 1,4.000 14.000-3,3.000 11.000-4,3.000 14.000-3,-1.000 10.000-6,-2.000 9.000-6,-3.000 10.000-7,-3.000 10.000-6,-2.000 4.000-8,0.000 0.000-8,0.000 0.000-9,0.000 0.000-7,-4.000 3.000-8,-5.000 6.000-6,-7.000 7.000-7,-5.000 6.000-6,-1.000-10.000-6,6.000-24.000-5,7.000-26.000-5,6.000-24.000-6</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39"/>
    </inkml:context>
    <inkml:brush xml:id="br0">
      <inkml:brushProperty name="width" value="0.0417407974600792" units="cm"/>
      <inkml:brushProperty name="height" value="0.0417407974600792" units="cm"/>
      <inkml:brushProperty name="color" value="#f2395b"/>
      <inkml:brushProperty name="ignorePressure" value="0"/>
    </inkml:brush>
  </inkml:definitions>
  <inkml:trace contextRef="#ctx0" brushRef="#br0">54550.000 15750.000 527,'0.000'-47.000'0,"0.000"6.000"0,0.000 7.000 0,0.000 6.000 0,6.000 3.000 7,13.000 0.000 15,12.000 0.000 15,13.000 0.000 15,12.000 1.000 6,13.000 4.000-5,12.000 3.000-4,13.000 3.000-4,9.000 3.000-4,6.000 3.000-6,7.000 3.000-5,6.000 4.000-6,-4.000 4.000-8,-11.000 6.000-12,-14.000 7.000-13,-11.000 6.000-12,-17.000 4.000-16,-18.000 4.000-19,-19.000 3.000-19,-18.000 3.000-18</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39"/>
    </inkml:context>
    <inkml:brush xml:id="br0">
      <inkml:brushProperty name="width" value="0.0479988902807236" units="cm"/>
      <inkml:brushProperty name="height" value="0.0479988902807236" units="cm"/>
      <inkml:brushProperty name="color" value="#f2395b"/>
      <inkml:brushProperty name="ignorePressure" value="0"/>
    </inkml:brush>
  </inkml:definitions>
  <inkml:trace contextRef="#ctx0" brushRef="#br0">55450.000 15150.000 458,'-46.000'-79.000'65,"10.000"45.000"4,10.000 43.000 2,9.000 45.000 3,4.000 22.000-4,1.000 4.000-11,-1.000 3.000-12,1.000 3.000-10,-1.000 4.000-11,1.000 7.000-10,-1.000 6.000-8,1.000 7.000-10,-1.000 2.000-11,1.000 1.000-10,-1.000-1.000-11,1.000 1.000-12,-1.000-10.000-9,1.000-19.000-9,-1.000-18.000-10,1.000-19.000-8</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6"/>
    </inkml:context>
    <inkml:brush xml:id="br0">
      <inkml:brushProperty name="width" value="0.0300031583756208" units="cm"/>
      <inkml:brushProperty name="height" value="0.0300031583756208" units="cm"/>
      <inkml:brushProperty name="color" value="#f2385b"/>
      <inkml:brushProperty name="ignorePressure" value="0"/>
    </inkml:brush>
  </inkml:definitions>
  <inkml:trace contextRef="#ctx0" brushRef="#br0">94700.000 15300.000 733,'-52.000'0.000'3,"-3.000"0.000"8,-3.000 0.000 6,-2.000 0.000 7,16.000 6.000 5,38.000 13.000 3,37.000 12.000 3,38.000 13.000 3,20.000 6.000-4,3.000 0.000-9,3.000 0.000-11,4.000 0.000-9,-1.000 1.000-11,-3.000 4.000-10,-3.000 3.000-10,-2.000 3.000-10,-11.000-5.000-7,-15.000-12.000-3,-15.000-13.000-5,-16.000-12.000-3</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39"/>
    </inkml:context>
    <inkml:brush xml:id="br0">
      <inkml:brushProperty name="width" value="0.0399979017674923" units="cm"/>
      <inkml:brushProperty name="height" value="0.0399979017674923" units="cm"/>
      <inkml:brushProperty name="color" value="#f2395b"/>
      <inkml:brushProperty name="ignorePressure" value="0"/>
    </inkml:brush>
  </inkml:definitions>
  <inkml:trace contextRef="#ctx0" brushRef="#br0">55750.000 16650.000 550,'31.000'-68.000'89,"13.000"17.000"-12,12.000 15.000-14,13.000 16.000-12,16.000 5.000-9,23.000-2.000-5,22.000-3.000-4,22.000-3.000-6,13.000 1.000-6,7.000 6.000-12,6.000 7.000-9,7.000 6.000-12,-4.000 3.000-8,-12.000 0.000-9,-13.000 0.000-7,-12.000 0.000-8,-21.000 0.000-3,-28.000 0.000 0,-28.000 0.000 1,-27.000 0.000 0</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40"/>
    </inkml:context>
    <inkml:brush xml:id="br0">
      <inkml:brushProperty name="width" value="0.0468978807330132" units="cm"/>
      <inkml:brushProperty name="height" value="0.0468978807330132" units="cm"/>
      <inkml:brushProperty name="color" value="#f2395b"/>
      <inkml:brushProperty name="ignorePressure" value="0"/>
    </inkml:brush>
  </inkml:definitions>
  <inkml:trace contextRef="#ctx0" brushRef="#br0">57450.000 15750.000 469,'-44.000'-41.000'12,"13.000"19.000"25,12.000 19.000 24,13.000 19.000 26,6.000 16.000 3,0.000 17.000-15,0.000 15.000-17,0.000 16.000-15,-2.000 12.000-13,-3.000 9.000-8,-3.000 10.000-10,-2.000 10.000-8,-1.000 4.000-11,3.000 0.000-10,3.000 0.000-10,4.000 0.000-12,1.000-7.000-8,0.000-11.000-7,0.000-14.000-8,0.000-11.000-8</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40"/>
    </inkml:context>
    <inkml:brush xml:id="br0">
      <inkml:brushProperty name="width" value="0.0593952238559723" units="cm"/>
      <inkml:brushProperty name="height" value="0.0593952238559723" units="cm"/>
      <inkml:brushProperty name="color" value="#f2395b"/>
      <inkml:brushProperty name="ignorePressure" value="0"/>
    </inkml:brush>
  </inkml:definitions>
  <inkml:trace contextRef="#ctx0" brushRef="#br0">59650.000 15700.000 370,'-27.000'-11.000'65,"-3.000"28.000"3,-3.000 28.000 2,-2.000 29.000 3,-5.000 18.000-6,-2.000 9.000-12,-3.000 10.000-12,-3.000 10.000-13,-1.000 4.000-8,4.000 0.000-5,3.000 0.000-3,3.000 0.000-5,7.000-8.000-4,14.000-16.000-1,11.000-15.000-4,14.000-15.000-2,10.000-17.000-5,9.000-15.000-5,10.000-15.000-5,10.000-16.000-7,10.000-19.000-3,13.000-22.000-2,12.000-22.000-3,13.000-21.000-2,4.000-18.000 0,-3.000-12.000 1,-3.000-13.000 2,-2.000-12.000 0,-11.000-2.000 4,-15.000 9.000 3,-15.000 10.000 4,-16.000 10.000 3,-13.000 10.000 4,-9.000 13.000 1,-10.000 12.000 3,-8.000 13.000 3,-8.000 9.000 4,-2.000 6.000 8,-3.000 7.000 8,-3.000 6.000 7,12.000 4.000 8,28.000 4.000 8,28.000 3.000 7,29.000 3.000 7,7.000 3.000-2,-12.000 3.000-9,-13.000 3.000-11,-12.000 4.000-10,-7.000 7.000-6,1.000 13.000-1,-1.000 12.000 0,1.000 13.000-1,-6.000 10.000 0,-8.000 10.000 1,-10.000 10.000 3,-9.000 9.000 1,-9.000 6.000 0,-5.000 3.000-1,-7.000 3.000-3,-5.000 4.000-3,-6.000-3.000-2,-3.000-5.000-4,-3.000-7.000-4,-2.000-5.000-5,0.000-8.000-6,7.000-5.000-11,6.000-7.000-10,7.000-5.000-11,8.000-15.000-2,14.000-22.000 5,11.000-22.000 6,14.000-21.000 6,10.000-14.000 5,9.000-2.000 5,10.000-3.000 5,10.000-3.000 6,2.000 1.000 3,-3.000 6.000 0,-3.000 7.000 0,-2.000 6.000-1,-5.000 3.000-2,-2.000 0.000-7,-3.000 0.000-7,-3.000 0.000-7,-7.000-4.000-2,-9.000-5.000 0,-10.000-7.000 1,-8.000-5.000 1,-8.000-6.000 2,-2.000-3.000 3,-3.000-3.000 2,-3.000-2.000 4,-4.000-3.000 3,-3.000 1.000 4,-3.000-1.000 4,-2.000 1.000 3,-1.000 1.000 5,3.000 3.000 4,3.000 3.000 4,4.000 4.000 5,1.000 4.000 1,0.000 6.000-2,0.000 7.000-2,0.000 6.000-2,3.000 4.000 6,6.000 4.000 12,7.000 3.000 13,6.000 3.000 12,1.000 7.000 4,-3.000 14.000-4,-3.000 11.000-6,-2.000 14.000-4,-5.000 13.000-4,-2.000 16.000-3,-3.000 15.000-2,-3.000 17.000-2,-4.000 13.000-3,-3.000 13.000-2,-3.000 12.000-3,-2.000 13.000-1,-5.000 10.000-4,-2.000 10.000-2,-3.000 10.000-2,-3.000 9.000-3,-4.000 2.000-7,-3.000-2.000-10,-3.000-3.000-13,-2.000-3.000-10,-1.000-10.000-12,3.000-16.000-12,3.000-15.000-12,4.000-15.000-12,2.000-17.000 0,4.000-15.000 13,3.000-15.000 13,3.000-16.000 12</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41"/>
    </inkml:context>
    <inkml:brush xml:id="br0">
      <inkml:brushProperty name="width" value="0.0447222553193569" units="cm"/>
      <inkml:brushProperty name="height" value="0.0447222553193569" units="cm"/>
      <inkml:brushProperty name="color" value="#f2395b"/>
      <inkml:brushProperty name="ignorePressure" value="0"/>
    </inkml:brush>
  </inkml:definitions>
  <inkml:trace contextRef="#ctx0" brushRef="#br0">62700.000 15700.000 491,'40.000'-30.000'11,"32.000"-9.000"21,31.000-10.000 21,32.000-8.000 20,0.000 2.000 5,-27.000 16.000-15,-28.000 15.000-15,-28.000 17.000-14,-2.000 5.000-8,25.000-3.000-2,25.000-3.000-1,25.000-2.000-3,12.000 0.000-4,1.000 7.000-9,-1.000 6.000-7,1.000 7.000-8,-12.000 4.000-7,-21.000 3.000-9,-22.000 3.000-7,-22.000 4.000-8</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42"/>
    </inkml:context>
    <inkml:brush xml:id="br0">
      <inkml:brushProperty name="width" value="0.0308778174221516" units="cm"/>
      <inkml:brushProperty name="height" value="0.0308778174221516" units="cm"/>
      <inkml:brushProperty name="color" value="#f2395b"/>
      <inkml:brushProperty name="ignorePressure" value="0"/>
    </inkml:brush>
  </inkml:definitions>
  <inkml:trace contextRef="#ctx0" brushRef="#br0">33300.000 19100.000 712,'15.000'-44.000'7,"32.000"13.000"13,31.000 12.000 14,32.000 13.000 13,10.000 6.000 3,-9.000 0.000-10,-10.000 0.000-9,-8.000 0.000-9,0.000 0.000-7,14.000 0.000-4,11.000 0.000-4,14.000 0.000-3,11.000 0.000-8,14.000 0.000-10,11.000 0.000-10,14.000 0.000-10,-14.000 1.000-2,-36.000 4.000 5,-39.000 3.000 7,-36.000 3.000 5</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42"/>
    </inkml:context>
    <inkml:brush xml:id="br0">
      <inkml:brushProperty name="width" value="0.0339171625673771" units="cm"/>
      <inkml:brushProperty name="height" value="0.0339171625673771" units="cm"/>
      <inkml:brushProperty name="color" value="#f2395b"/>
      <inkml:brushProperty name="ignorePressure" value="0"/>
    </inkml:brush>
  </inkml:definitions>
  <inkml:trace contextRef="#ctx0" brushRef="#br0">34850.000 19200.000 648,'-50.000'4.000'6,"0.000"10.000"11,0.000 10.000 11,0.000 9.000 12,6.000 12.000 6,13.000 16.000-2,12.000 15.000 0,13.000 17.000 0,6.000 7.000-7,0.000 0.000-11,0.000 0.000-11,0.000 0.000-10,0.000-2.000-9,0.000-3.000-3,0.000-3.000-4,0.000-2.000-4,0.000-8.000-6,0.000-8.000-8,0.000-10.000-7,0.000-9.000-9</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42"/>
    </inkml:context>
    <inkml:brush xml:id="br0">
      <inkml:brushProperty name="width" value="0.0393929667770863" units="cm"/>
      <inkml:brushProperty name="height" value="0.0393929667770863" units="cm"/>
      <inkml:brushProperty name="color" value="#f2395b"/>
      <inkml:brushProperty name="ignorePressure" value="0"/>
    </inkml:brush>
  </inkml:definitions>
  <inkml:trace contextRef="#ctx0" brushRef="#br0">36500.000 18350.000 558,'4.000'-35.000'11,"10.000"32.000"21,10.000 31.000 21,9.000 32.000 22,2.000 25.000 3,-2.000 23.000-18,-3.000 22.000-15,-3.000 22.000-18,-7.000 19.000-9,-9.000 20.000-2,-10.000 18.000-3,-8.000 20.000-3,-12.000 3.000-7,-12.000-8.000-10,-13.000-10.000-12,-12.000-9.000-12,-4.000-16.000-4,7.000-22.000 3,6.000-22.000 1,7.000-21.000 3,0.000-12.000-1,-2.000 1.000-4,-3.000-1.000-4,-3.000 1.000-5,1.000-15.000 0,6.000-28.000 2,7.000-28.000 3,6.000-27.000 3</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42"/>
    </inkml:context>
    <inkml:brush xml:id="br0">
      <inkml:brushProperty name="width" value="0.0364506989717484" units="cm"/>
      <inkml:brushProperty name="height" value="0.0364506989717484" units="cm"/>
      <inkml:brushProperty name="color" value="#f2395b"/>
      <inkml:brushProperty name="ignorePressure" value="0"/>
    </inkml:brush>
  </inkml:definitions>
  <inkml:trace contextRef="#ctx0" brushRef="#br0">36750.000 17950.000 603,'-47.000'-63.000'10,"6.000"26.000"18,7.000 24.000 19,6.000 26.000 20,-4.000 21.000 3,-11.000 19.000-10,-14.000 19.000-12,-11.000 19.000-11,-9.000 10.000-14,-3.000 4.000-16,-3.000 3.000-19,-2.000 3.000-16,2.000-1.000-13,9.000-2.000-7,10.000-3.000-8,10.000-3.000-8,8.000-12.000 2,10.000-18.000 8,10.000-19.000 8,9.000-18.000 10</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43"/>
    </inkml:context>
    <inkml:brush xml:id="br0">
      <inkml:brushProperty name="width" value="0.0339228212833405" units="cm"/>
      <inkml:brushProperty name="height" value="0.0339228212833405" units="cm"/>
      <inkml:brushProperty name="color" value="#f2395b"/>
      <inkml:brushProperty name="ignorePressure" value="0"/>
    </inkml:brush>
  </inkml:definitions>
  <inkml:trace contextRef="#ctx0" brushRef="#br0">37050.000 18000.000 648,'98.000'-19.000'127,"-3.000"13.000"-31,-3.000 12.000-29,-2.000 13.000-29,-6.000 7.000-21,-6.000 4.000-11,-6.000 3.000-9,-6.000 3.000-11,-7.000-1.000-15,-6.000-2.000-17,-6.000-3.000-17,-6.000-3.000-19</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44"/>
    </inkml:context>
    <inkml:brush xml:id="br0">
      <inkml:brushProperty name="width" value="0.0282549224793911" units="cm"/>
      <inkml:brushProperty name="height" value="0.0282549224793911" units="cm"/>
      <inkml:brushProperty name="color" value="#f2395b"/>
      <inkml:brushProperty name="ignorePressure" value="0"/>
    </inkml:brush>
  </inkml:definitions>
  <inkml:trace contextRef="#ctx0" brushRef="#br0">44550.000 20700.000 778,'-43.000'-4.000'1,"17.000"-5.000"1,15.000-7.000 1,16.000-5.000 1,12.000-1.000 1,9.000 6.000 0,10.000 7.000-1,10.000 6.000 1,16.000 1.000 3,26.000-3.000 7,24.000-3.000 6,26.000-2.000 6,16.000-1.000 2,10.000 3.000-3,10.000 3.000-3,9.000 4.000-4,4.000 1.000-4,1.000 0.000-7,-1.000 0.000-6,1.000 0.000-7,-7.000 0.000-3,-12.000 0.000 2,-13.000 0.000 0,-12.000 0.000 2,-13.000 0.000-5,-12.000 0.000-10,-13.000 0.000-9,-12.000 0.000-10,-15.000 0.000-5,-15.000 0.000 1,-15.000 0.000 0,-16.000 0.000 2</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6"/>
    </inkml:context>
    <inkml:brush xml:id="br0">
      <inkml:brushProperty name="width" value="0.0353535935282707" units="cm"/>
      <inkml:brushProperty name="height" value="0.0353535935282707" units="cm"/>
      <inkml:brushProperty name="color" value="#f2385b"/>
      <inkml:brushProperty name="ignorePressure" value="0"/>
    </inkml:brush>
  </inkml:definitions>
  <inkml:trace contextRef="#ctx0" brushRef="#br0">98250.000 13450.000 622,'-22.000'-40.000'52,"6.000"23.000"-8,7.000 22.000-7,6.000 22.000-7,1.000 18.000-4,-3.000 16.000 0,-3.000 15.000 1,-2.000 17.000 1,-1.000 10.000-2,3.000 6.000-2,3.000 7.000-4,4.000 6.000-3,1.000-2.000-4,0.000-9.000-6,0.000-10.000-7,0.000-8.000-5,-4.000-9.000-8,-5.000-6.000-9,-7.000-6.000-9,-5.000-6.000-10,-3.000-9.000-4,4.000-8.000-3,3.000-10.000-1,3.000-9.000-3,1.000-7.000 4,1.000-3.000 6,-1.000-3.000 8,1.000-2.000 7</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44"/>
    </inkml:context>
    <inkml:brush xml:id="br0">
      <inkml:brushProperty name="width" value="0.0323816202580929" units="cm"/>
      <inkml:brushProperty name="height" value="0.0323816202580929" units="cm"/>
      <inkml:brushProperty name="color" value="#f2395b"/>
      <inkml:brushProperty name="ignorePressure" value="0"/>
    </inkml:brush>
  </inkml:definitions>
  <inkml:trace contextRef="#ctx0" brushRef="#br0">47250.000 20050.000 679,'-2.000'-47.000'3,"-3.000"6.000"8,-3.000 7.000 6,-2.000 6.000 7,3.000 6.000 2,14.000 6.000-1,11.000 7.000-2,14.000 6.000-2,13.000 6.000-2,16.000 6.000 0,15.000 7.000-1,17.000 6.000-1,8.000 4.000-1,4.000 4.000 0,3.000 3.000-2,3.000 3.000 0,-2.000 1.000-1,-6.000 1.000-3,-6.000-1.000-3,-6.000 1.000-3,-9.000-1.000-1,-8.000 1.000-3,-10.000-1.000-1,-9.000 1.000-2,-10.000 1.000 0,-9.000 3.000 1,-10.000 3.000 2,-8.000 4.000 0,-11.000 1.000 1,-8.000 0.000 0,-10.000 0.000-1,-9.000 0.000 1,-13.000 1.000-2,-16.000 4.000-4,-15.000 3.000-3,-15.000 3.000-4,-14.000 6.000-4,-8.000 9.000-5,-10.000 10.000-6,-9.000 10.000-6,5.000-6.000 0,23.000-18.000 2,22.000-19.000 2,22.000-18.000 4,8.000-9.000-1,-2.000 4.000-4,-3.000 3.000-2,-3.000 3.000-5</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45"/>
    </inkml:context>
    <inkml:brush xml:id="br0">
      <inkml:brushProperty name="width" value="0.0350032933056355" units="cm"/>
      <inkml:brushProperty name="height" value="0.0350032933056355" units="cm"/>
      <inkml:brushProperty name="color" value="#f2395b"/>
      <inkml:brushProperty name="ignorePressure" value="0"/>
    </inkml:brush>
  </inkml:definitions>
  <inkml:trace contextRef="#ctx0" brushRef="#br0">54050.000 19200.000 628,'-21.000'31.000'84,"10.000"13.000"-15,10.000 12.000-16,9.000 13.000-17,2.000 10.000-8,-2.000 10.000-4,-3.000 10.000-3,-3.000 9.000-4,-6.000 9.000-2,-5.000 9.000-4,-7.000 10.000-3,-5.000 10.000-3,-6.000 2.000-5,-3.000-3.000-5,-3.000-3.000-6,-2.000-2.000-6,-3.000-8.000-3,1.000-8.000-3,-1.000-10.000-2,1.000-9.000-1,2.000-13.000-6,7.000-16.000-6,6.000-15.000-7,7.000-15.000-8</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45"/>
    </inkml:context>
    <inkml:brush xml:id="br0">
      <inkml:brushProperty name="width" value="0.0304241124540567" units="cm"/>
      <inkml:brushProperty name="height" value="0.0304241124540567" units="cm"/>
      <inkml:brushProperty name="color" value="#f2395b"/>
      <inkml:brushProperty name="ignorePressure" value="0"/>
    </inkml:brush>
  </inkml:definitions>
  <inkml:trace contextRef="#ctx0" brushRef="#br0">54000.000 19150.000 723,'-8.000'-80.000'7,"-16.000"41.000"16,-15.000 40.000 15,-15.000 42.000 15,-7.000 22.000 2,3.000 7.000-13,3.000 6.000-11,4.000 7.000-12,-1.000 2.000-10,-3.000 1.000-10,-3.000-1.000-9,-2.000 1.000-8,2.000-6.000-9,9.000-8.000-6,10.000-10.000-7,10.000-9.000-7</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45"/>
    </inkml:context>
    <inkml:brush xml:id="br0">
      <inkml:brushProperty name="width" value="0.0275668073445559" units="cm"/>
      <inkml:brushProperty name="height" value="0.0275668073445559" units="cm"/>
      <inkml:brushProperty name="color" value="#f2395b"/>
      <inkml:brushProperty name="ignorePressure" value="0"/>
    </inkml:brush>
  </inkml:definitions>
  <inkml:trace contextRef="#ctx0" brushRef="#br0">54400.000 19250.000 798,'76.000'50.000'54,"4.000"0.000"-9,3.000 0.000-9,3.000 0.000-9,-1.000-2.000-7,-2.000-3.000-7,-3.000-3.000-7,-3.000-2.000-5,-6.000-5.000-14,-5.000-2.000-18,-7.000-3.000-19,-5.000-3.000-18</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46"/>
    </inkml:context>
    <inkml:brush xml:id="br0">
      <inkml:brushProperty name="width" value="0.0424546599388123" units="cm"/>
      <inkml:brushProperty name="height" value="0.0424546599388123" units="cm"/>
      <inkml:brushProperty name="color" value="#f2395b"/>
      <inkml:brushProperty name="ignorePressure" value="0"/>
    </inkml:brush>
  </inkml:definitions>
  <inkml:trace contextRef="#ctx0" brushRef="#br0">59700.000 18650.000 518,'0.000'54.000'58,"0.000"10.000"-7,0.000 10.000-6,0.000 9.000-7,1.000 17.000-3,4.000 25.000 1,3.000 25.000 1,3.000 25.000 1,-1.000 4.000-3,-2.000-15.000-7,-3.000-15.000-8,-3.000-16.000-6,-9.000-7.000-4,-11.000 4.000 0,-14.000 3.000 1,-11.000 3.000-1,-6.000-2.000-4,4.000-6.000-13,3.000-6.000-12,3.000-6.000-11,4.000-10.000-9,7.000-12.000-7,6.000-13.000-6,7.000-12.000-6</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46"/>
    </inkml:context>
    <inkml:brush xml:id="br0">
      <inkml:brushProperty name="width" value="0.0343858413398266" units="cm"/>
      <inkml:brushProperty name="height" value="0.0343858413398266" units="cm"/>
      <inkml:brushProperty name="color" value="#f2395b"/>
      <inkml:brushProperty name="ignorePressure" value="0"/>
    </inkml:brush>
  </inkml:definitions>
  <inkml:trace contextRef="#ctx0" brushRef="#br0">59950.000 18650.000 639,'-32.000'-55.000'71,"-11.000"41.000"-4,-14.000 40.000-3,-11.000 42.000-4,-9.000 19.000-10,-3.000 1.000-17,-3.000-1.000-17,-2.000 1.000-19,2.000-3.000-12,9.000-2.000-11,10.000-3.000-9,10.000-3.000-11,7.000-7.000-2,6.000-9.000 3,7.000-10.000 4,6.000-8.000 5</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9:46"/>
    </inkml:context>
    <inkml:brush xml:id="br0">
      <inkml:brushProperty name="width" value="0.0441756136715412" units="cm"/>
      <inkml:brushProperty name="height" value="0.0441756136715412" units="cm"/>
      <inkml:brushProperty name="color" value="#f2395b"/>
      <inkml:brushProperty name="ignorePressure" value="0"/>
    </inkml:brush>
  </inkml:definitions>
  <inkml:trace contextRef="#ctx0" brushRef="#br0">60050.000 18450.000 498,'45.000'23.000'3,"-9.000"-3.000"7,-10.000-3.000 7,-8.000-2.000 6,-1.000 0.000 7,9.000 7.000 4,10.000 6.000 4,10.000 7.000 5,8.000 2.000 1,10.000 1.000-5,10.000-1.000-4,9.000 1.000-5,4.000-3.000-3,1.000-2.000-3,-1.000-3.000-2,1.000-3.000-3,-6.000-4.000-1,-8.000-3.000-2,-10.000-3.000-1,-9.000-2.000 0</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08"/>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24200.000 41250.000 1000,'-4.000'-46.000'-7,"-5.000"10.000"-11,-7.000 10.000-12,-5.000 9.000-12</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09"/>
    </inkml:context>
    <inkml:brush xml:id="br0">
      <inkml:brushProperty name="width" value="0.0471426285803318" units="cm"/>
      <inkml:brushProperty name="height" value="0.0471426285803318" units="cm"/>
      <inkml:brushProperty name="color" value="#f2395b"/>
      <inkml:brushProperty name="ignorePressure" value="0"/>
    </inkml:brush>
  </inkml:definitions>
  <inkml:trace contextRef="#ctx0" brushRef="#br0">23900.000 41100.000 466,'-52.000'-2.000'0,"-3.000"-3.000"0,-3.000-3.000 0,-2.000-2.000 0,-1.000-1.000 3,3.000 3.000 4,3.000 3.000 7,4.000 4.000 4,10.000 1.000 10,19.000 0.000 14,19.000 0.000 12,19.000 0.000 14,21.000 0.000 1,26.000 0.000-12,24.000 0.000-12,26.000 0.000-11,27.000 0.000-8,32.000 0.000-5,31.000 0.000-5,32.000 0.000-3,4.000 0.000-5,-22.000 0.000-2,-22.000 0.000-2,-21.000 0.000-3,-3.000-2.000-2,20.000-3.000 0,18.000-3.000 0,20.000-2.000 0,6.000-3.000-2,-2.000 1.000-1,-3.000-1.000-2,-3.000 1.000-3,-2.000-3.000-1,0.000-2.000-1,0.000-3.000-3,0.000-3.000-1,-5.000-2.000-1,-9.000 0.000 0,-10.000 0.000-1,-8.000 0.000 0,-15.000 0.000 0,-19.000 0.000 1,-18.000 0.000-1,-19.000 0.000 1,-19.000 1.000-3,-19.000 4.000-5,-18.000 3.000-6,-19.000 3.000-5</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09"/>
    </inkml:context>
    <inkml:brush xml:id="br0">
      <inkml:brushProperty name="width" value="0.0389487743377686" units="cm"/>
      <inkml:brushProperty name="height" value="0.0389487743377686" units="cm"/>
      <inkml:brushProperty name="color" value="#f2395b"/>
      <inkml:brushProperty name="ignorePressure" value="0"/>
    </inkml:brush>
  </inkml:definitions>
  <inkml:trace contextRef="#ctx0" brushRef="#br0">23050.000 42600.000 564,'-2.000'-43.000'9,"-3.000"17.000"16,-3.000 15.000 18,-2.000 16.000 16,0.000 18.000 4,7.000 22.000-9,6.000 22.000-9,7.000 23.000-10,0.000 17.000-6,-2.000 17.000-6,-3.000 15.000-4,-3.000 16.000-5,-7.000 16.000-4,-9.000 20.000-4,-10.000 18.000-4,-8.000 20.000-5,-6.000 3.000-4,1.000-8.000-4,-1.000-10.000-6,1.000-9.000-5,2.000-12.000-6,7.000-11.000-5,6.000-14.000-5,7.000-11.000-7,7.000-17.000-1,9.000-18.000 3,10.000-19.000 3,10.000-18.000 2,5.000-20.000 3,4.000-18.000 3,3.000-19.000 2,3.000-18.000 3</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6"/>
    </inkml:context>
    <inkml:brush xml:id="br0">
      <inkml:brushProperty name="width" value="0.0261129587888718" units="cm"/>
      <inkml:brushProperty name="height" value="0.0261129587888718" units="cm"/>
      <inkml:brushProperty name="color" value="#f2385b"/>
      <inkml:brushProperty name="ignorePressure" value="0"/>
    </inkml:brush>
  </inkml:definitions>
  <inkml:trace contextRef="#ctx0" brushRef="#br0">97950.000 14450.000 842,'23.000'-25.000'0,"-3.000"0.000"0,-3.000 0.000 0,-2.000 0.000 0,0.000 0.000 0,7.000 0.000 0,6.000 0.000 0,7.000 0.000 0,5.000 1.000 5,7.000 4.000 8,6.000 3.000 10,7.000 3.000 9,2.000 3.000 1,1.000 3.000-8,-1.000 3.000-8,1.000 4.000-8,-4.000 1.000-8,-6.000 0.000-13,-6.000 0.000-11,-6.000 0.000-11,-6.000-2.000-6,-2.000-3.000-1,-3.000-3.000-1,-3.000-2.000 0</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09"/>
    </inkml:context>
    <inkml:brush xml:id="br0">
      <inkml:brushProperty name="width" value="0.0378523357212543" units="cm"/>
      <inkml:brushProperty name="height" value="0.0378523357212543" units="cm"/>
      <inkml:brushProperty name="color" value="#f2395b"/>
      <inkml:brushProperty name="ignorePressure" value="0"/>
    </inkml:brush>
  </inkml:definitions>
  <inkml:trace contextRef="#ctx0" brushRef="#br0">24550.000 43150.000 581,'18.000'-44.000'55,"-11.000"13.000"-8,-14.000 12.000-8,-11.000 13.000-9,-14.000 18.000-5,-11.000 26.000-1,-14.000 24.000 0,-11.000 26.000 0,-7.000 15.000-5,0.000 6.000-9,0.000 7.000-7,0.000 6.000-8,-2.000 4.000-5,-3.000 4.000 1,-3.000 3.000-1,-2.000 3.000 0,2.000-7.000 0,9.000-15.000-1,10.000-15.000 0,10.000-16.000-1,5.000-13.000 1,4.000-9.000 3,3.000-10.000 3,3.000-8.000 4,10.000-8.000 5,20.000-2.000 6,18.000-3.000 7,20.000-3.000 6,13.000-4.000 4,9.000-3.000-1,10.000-3.000-1,10.000-2.000 1,5.000-5.000-3,4.000-2.000-4,3.000-3.000-4,3.000-3.000-3,-1.000-2.000-8,-2.000 0.000-7,-3.000 0.000-10,-3.000 0.000-7,-6.000 0.000-6,-5.000 0.000 1,-7.000 0.000 0,-5.000 0.000-1,-3.000-2.000-3,4.000-3.000-6,3.000-3.000-6,3.000-2.000-7,-4.000-5.000-1,-8.000-2.000 5,-10.000-3.000 4,-9.000-3.000 5</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10"/>
    </inkml:context>
    <inkml:brush xml:id="br0">
      <inkml:brushProperty name="width" value="0.0436729267239571" units="cm"/>
      <inkml:brushProperty name="height" value="0.0436729267239571" units="cm"/>
      <inkml:brushProperty name="color" value="#f2395b"/>
      <inkml:brushProperty name="ignorePressure" value="0"/>
    </inkml:brush>
  </inkml:definitions>
  <inkml:trace contextRef="#ctx0" brushRef="#br0">25250.000 44200.000 503,'0.000'-41.000'50,"0.000"19.000"-4,0.000 19.000-2,0.000 19.000-4,0.000 16.000-5,0.000 17.000-4,0.000 15.000-6,0.000 16.000-4,0.000 5.000-5,0.000-2.000-1,0.000-3.000-3,0.000-3.000-2,0.000-6.000-3,0.000-5.000-4,0.000-7.000-3,0.000-5.000-5,6.000-12.000-5,13.000-16.000-8,12.000-15.000-6,13.000-15.000-8,10.000-18.000-2,10.000-19.000 3,10.000-18.000 4,9.000-19.000 3,1.000-7.000 3,-6.000 7.000 0,-6.000 6.000 1,-6.000 7.000 2,-9.000 8.000 4,-8.000 14.000 9,-10.000 11.000 9,-9.000 14.000 9,-9.000 11.000 7,-5.000 14.000 5,-7.000 11.000 3,-5.000 14.000 5,-4.000 8.000 2,0.000 7.000-1,0.000 6.000-1,0.000 7.000-1,0.000 0.000-1,0.000-2.000-1,0.000-3.000-1,0.000-3.000-2,1.000-4.000-4,4.000-3.000-4,3.000-3.000-5,3.000-2.000-6,6.000-8.000-3,9.000-8.000-3,10.000-10.000-2,10.000-9.000-2,4.000-9.000-2,0.000-5.000-3,0.000-7.000-1,0.000-5.000-3,3.000-12.000-1,6.000-16.000 1,7.000-15.000 0,6.000-15.000 0,-2.000-7.000 0,-9.000 3.000 1,-10.000 3.000 2,-8.000 4.000 0,-11.000-1.000 2,-8.000-3.000 1,-10.000-3.000 2,-9.000-2.000 1,-9.000-3.000-1,-5.000 1.000-4,-7.000-1.000-5,-5.000 1.000-4,-6.000 8.000-6,-3.000 20.000-6,-3.000 18.000-8,-2.000 20.000-5</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10"/>
    </inkml:context>
    <inkml:brush xml:id="br0">
      <inkml:brushProperty name="width" value="0.0402658730745316" units="cm"/>
      <inkml:brushProperty name="height" value="0.0402658730745316" units="cm"/>
      <inkml:brushProperty name="color" value="#f2395b"/>
      <inkml:brushProperty name="ignorePressure" value="0"/>
    </inkml:brush>
  </inkml:definitions>
  <inkml:trace contextRef="#ctx0" brushRef="#br0">28400.000 42850.000 546,'-35.000'21.000'6,"32.000"-5.000"12,31.000-7.000 13,32.000-5.000 11,8.000-6.000 3,-11.000-3.000-9,-14.000-3.000-9,-11.000-2.000-8,3.000-5.000-6,23.000-2.000-2,22.000-3.000-4,22.000-3.000-1,4.000-1.000-5,-12.000 4.000-5,-13.000 3.000-4,-12.000 3.000-6,-19.000 9.000 1,-25.000 16.000 3,-25.000 15.000 5,-25.000 17.000 3,-18.000 11.000 4,-8.000 10.000 1,-10.000 10.000 1,-9.000 9.000 1,-7.000 6.000 2,-3.000 3.000 4,-3.000 3.000 3,-2.000 4.000 4,-1.000 1.000 2,3.000 0.000-1,3.000 0.000 0,4.000 0.000 0,8.000-5.000-6,17.000-9.000-11,15.000-10.000-12,16.000-8.000-10,16.000-20.000-10,20.000-28.000-10,18.000-28.000-10,20.000-27.000-8,10.000-20.000 0,3.000-9.000 11,3.000-10.000 12,4.000-8.000 12,-3.000 2.000 8,-5.000 16.000 7,-7.000 15.000 6,-5.000 17.000 7,-8.000 14.000 6,-5.000 17.000 6,-7.000 15.000 7,-5.000 16.000 7,-8.000 18.000 5,-5.000 22.000 3,-7.000 22.000 3,-5.000 23.000 3,-8.000 11.000-1,-5.000 4.000-6,-7.000 3.000-4,-5.000 3.000-6,-4.000-5.000-3,0.000-12.000-3,0.000-13.000-2,0.000-12.000-2,3.000-12.000-9,6.000-8.000-16,7.000-10.000-14,6.000-9.000-16</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11"/>
    </inkml:context>
    <inkml:brush xml:id="br0">
      <inkml:brushProperty name="width" value="0.0366064794361591" units="cm"/>
      <inkml:brushProperty name="height" value="0.0366064794361591" units="cm"/>
      <inkml:brushProperty name="color" value="#f2395b"/>
      <inkml:brushProperty name="ignorePressure" value="0"/>
    </inkml:brush>
  </inkml:definitions>
  <inkml:trace contextRef="#ctx0" brushRef="#br0">29450.000 43650.000 600,'70.000'6.000'68,"-9.000"13.000"-6,-10.000 12.000-6,-8.000 13.000-6,-6.000 7.000-6,1.000 4.000-6,-1.000 3.000-6,1.000 3.000-7,-3.000 3.000-8,-2.000 3.000-9,-3.000 3.000-11,-3.000 4.000-10,-6.000-3.000-5,-5.000-5.000-4,-7.000-7.000-4,-5.000-5.000-2</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11"/>
    </inkml:context>
    <inkml:brush xml:id="br0">
      <inkml:brushProperty name="width" value="0.0326146185398102" units="cm"/>
      <inkml:brushProperty name="height" value="0.0326146185398102" units="cm"/>
      <inkml:brushProperty name="color" value="#f2395b"/>
      <inkml:brushProperty name="ignorePressure" value="0"/>
    </inkml:brush>
  </inkml:definitions>
  <inkml:trace contextRef="#ctx0" brushRef="#br0">30900.000 41850.000 674,'25.000'-25.000'5,"0.000"0.000"9,0.000 0.000 10,0.000 0.000 9,0.000 3.000 2,0.000 6.000-6,0.000 7.000-7,0.000 6.000-7,0.000 9.000 1,0.000 13.000 6,0.000 12.000 8,0.000 13.000 6,-2.000 10.000-5,-3.000 10.000-17,-3.000 10.000-18,-2.000 9.000-18,-11.000 4.000-13,-15.000 1.000-10,-15.000-1.000-11,-16.000 1.000-9,-7.000-9.000 1,4.000-15.000 11,3.000-15.000 11,3.000-16.000 12,3.000-10.000 8,3.000-3.000 5,3.000-3.000 5,4.000-2.000 4</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12"/>
    </inkml:context>
    <inkml:brush xml:id="br0">
      <inkml:brushProperty name="width" value="0.0436440035700798" units="cm"/>
      <inkml:brushProperty name="height" value="0.0436440035700798" units="cm"/>
      <inkml:brushProperty name="color" value="#f2395b"/>
      <inkml:brushProperty name="ignorePressure" value="0"/>
    </inkml:brush>
  </inkml:definitions>
  <inkml:trace contextRef="#ctx0" brushRef="#br0">30600.000 42800.000 504,'-82.000'-4.000'-12,"39.000"-5.000"15,36.000-7.000 15,39.000-5.000 14,24.000-6.000 5,13.000-3.000-5,12.000-3.000-4,13.000-2.000-5,1.000 0.000-3,-9.000 7.000-2,-10.000 6.000-3,-8.000 7.000-2,-17.000 13.000-3,-21.000 22.000-2,-22.000 22.000-1,-22.000 23.000-3,-21.000 11.000-3,-18.000 4.000-3,-19.000 3.000-4,-18.000 3.000-4,-7.000 3.000-1,6.000 3.000-1,7.000 3.000 0,6.000 4.000 0,9.000-7.000 1,13.000-16.000 1,12.000-15.000 0,13.000-15.000 2,21.000-20.000 1,32.000-21.000 3,31.000-22.000 2,32.000-22.000 3,15.000-11.000 2,0.000 0.000 2,0.000 0.000 1,0.000 0.000 2,-7.000 4.000 2,-11.000 10.000 0,-14.000 10.000 1,-11.000 9.000 0,-20.000 13.000-1,-24.000 20.000-1,-26.000 18.000-2,-24.000 20.000-3,-21.000 16.000-1,-16.000 16.000-1,-15.000 15.000-2,-15.000 17.000-1,-1.000 0.000-2,16.000-11.000-4,15.000-14.000-4,17.000-11.000-4,24.000-25.000-3,34.000-33.000-1,35.000-35.000-1,35.000-34.000-2,19.000-20.000 1,7.000-2.000 3,6.000-3.000 3,7.000-3.000 3,-4.000 4.000 2,-12.000 13.000 3,-13.000 12.000 2,-12.000 13.000 3,-24.000 23.000 0,-34.000 34.000-1,-35.000 35.000-1,-33.000 35.000-1,-17.000 11.000 0,4.000-8.000 1,3.000-10.000 1,3.000-9.000 0,-4.000-2.000 2,-8.000 6.000 1,-10.000 7.000 0,-9.000 6.000 2,2.000-7.000 0,17.000-18.000 1,15.000-19.000 0,16.000-18.000 2,20.000-21.000 2,25.000-22.000 5,25.000-22.000 6,25.000-21.000 5,17.000-12.000 1,9.000 1.000-5,10.000-1.000-4,10.000 1.000-5,2.000-1.000-2,-3.000 1.000-1,-3.000-1.000 0,-2.000 1.000 0,-5.000 4.000 2,-2.000 9.000 4,-3.000 10.000 5,-3.000 10.000 4,-9.000 13.000 4,-11.000 19.000 3,-14.000 19.000 4,-11.000 19.000 3,-18.000 16.000-1,-22.000 17.000-6,-22.000 15.000-6,-21.000 16.000-6,-17.000 7.000-4,-8.000 1.000-4,-10.000-1.000-3,-9.000 1.000-4,-7.000-4.000-6,-3.000-6.000-7,-3.000-6.000-8,-2.000-6.000-7,-1.000-10.000-5,3.000-12.000-4,3.000-13.000-4,4.000-12.000-3,4.000-10.000-2,6.000-6.000 3,7.000-6.000 1,6.000-6.000 2,9.000-10.000 1,13.000-12.000 1,12.000-13.000 0,13.000-12.000 1</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12"/>
    </inkml:context>
    <inkml:brush xml:id="br0">
      <inkml:brushProperty name="width" value="0.0443756431341171" units="cm"/>
      <inkml:brushProperty name="height" value="0.0443756431341171" units="cm"/>
      <inkml:brushProperty name="color" value="#f2395b"/>
      <inkml:brushProperty name="ignorePressure" value="0"/>
    </inkml:brush>
  </inkml:definitions>
  <inkml:trace contextRef="#ctx0" brushRef="#br0">29800.000 44950.000 495,'-18.000'-44.000'29,"17.000"13.000"5,15.000 12.000 8,16.000 13.000 5,7.000 6.000 1,1.000 0.000-6,-1.000 0.000-6,1.000 0.000-6,8.000 6.000-2,20.000 13.000-1,18.000 12.000 0,20.000 13.000-1,17.000 7.000-1,20.000 4.000-3,18.000 3.000-3,20.000 3.000-4,10.000-1.000-8,3.000-2.000-12,3.000-3.000-12,4.000-3.000-14,-18.000-6.000-7,-37.000-5.000-3,-38.000-7.000-2,-37.000-5.000-3,-19.000-4.000-3,0.000 0.000-3,0.000 0.000-5,0.000 0.000-3</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30"/>
    </inkml:context>
    <inkml:brush xml:id="br0">
      <inkml:brushProperty name="width" value="0.0397309772670269" units="cm"/>
      <inkml:brushProperty name="height" value="0.0397309772670269" units="cm"/>
      <inkml:brushProperty name="color" value="#f2395b"/>
      <inkml:brushProperty name="ignorePressure" value="0"/>
    </inkml:brush>
  </inkml:definitions>
  <inkml:trace contextRef="#ctx0" brushRef="#br0">69300.000 20100.000 553,'-241.000'-150.000'54,"119.000"50.000"-4,119.000 50.000-4,119.000 50.000-3,41.000 21.000-7,-33.000-5.000-7,-35.000-7.000-7,-34.000-5.000-8,1.000-4.000-3,38.000 0.000 1,37.000 0.000 0,38.000 0.000 1,20.000-5.000-1,3.000-9.000-1,3.000-10.000-1,4.000-8.000-1,5.000-8.000-1,10.000-2.000 0,10.000-3.000 0,9.000-3.000 0,1.000-1.000 0,-6.000 4.000-2,-6.000 3.000-1,-6.000 3.000-1,-10.000 6.000-1,-12.000 9.000 0,-13.000 10.000-2,-12.000 10.000-1,-10.000 2.000 0,-6.000-3.000-1,-6.000-3.000 0,-6.000-2.000-2,-7.000-3.000-1,-6.000 1.000-3,-6.000-1.000-2,-6.000 1.000-4,-12.000-1.000 0,-15.000 1.000-1,-15.000-1.000 0,-16.000 1.000 1,-26.000 5.000-7,-33.000 14.000-10,-35.000 11.000-12,-34.000 14.000-12,-13.000 2.000-2,9.000-6.000 5,10.000-6.000 7,10.000-6.000 4,5.000-4.000 7,4.000 1.000 4,3.000-1.000 6,3.000 1.000 4</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30"/>
    </inkml:context>
    <inkml:brush xml:id="br0">
      <inkml:brushProperty name="width" value="0.0473542548716068" units="cm"/>
      <inkml:brushProperty name="height" value="0.0473542548716068" units="cm"/>
      <inkml:brushProperty name="color" value="#f2395b"/>
      <inkml:brushProperty name="ignorePressure" value="0"/>
    </inkml:brush>
  </inkml:definitions>
  <inkml:trace contextRef="#ctx0" brushRef="#br0">69950.000 19700.000 464,'-57.000'-29.000'0,"-11.000"-5.000"1,-14.000-7.000-1,-11.000-5.000 1,0.000-1.000 0,17.000 6.000 2,15.000 7.000 1,16.000 6.000 0,9.000 3.000 4,3.000 0.000 5,3.000 0.000 5,4.000 0.000 6,1.000 1.000 1,0.000 4.000-1,0.000 3.000-1,0.000 3.000-1,12.000 1.000 1,26.000 1.000 4,24.000-1.000 4,26.000 1.000 5,22.000-6.000-1,23.000-8.000-6,22.000-10.000-5,22.000-9.000-6,18.000-7.000-3,16.000-3.000-1,15.000-3.000 0,17.000-2.000 0,11.000-1.000-1,10.000 3.000 0,10.000 3.000-1,9.000 4.000 1,1.000 5.000-2,-6.000 10.000-2,-6.000 10.000-3,-6.000 9.000-2,-7.000 7.000-2,-6.000 7.000-1,-6.000 6.000 0,-6.000 7.000-2,-1.000 2.000-1,7.000 1.000-5,6.000-1.000-3,7.000 1.000-5,-6.000-4.000-1,-15.000-6.000 1,-15.000-6.000 1,-16.000-6.000 1,-7.000-4.000 0,4.000 1.000-2,3.000-1.000-2,3.000 1.000-1,-10.000-1.000 0,-21.000 1.000 1,-22.000-1.000 2,-22.000 1.000 2,-18.000 1.000 0,-11.000 3.000 1,-14.000 3.000 0,-11.000 4.000 0,-14.000 7.000-8,-11.000 13.000-14,-14.000 12.000-15,-11.000 13.000-15</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31"/>
    </inkml:context>
    <inkml:brush xml:id="br0">
      <inkml:brushProperty name="width" value="0.0488672107458115" units="cm"/>
      <inkml:brushProperty name="height" value="0.0488672107458115" units="cm"/>
      <inkml:brushProperty name="color" value="#f2395b"/>
      <inkml:brushProperty name="ignorePressure" value="0"/>
    </inkml:brush>
  </inkml:definitions>
  <inkml:trace contextRef="#ctx0" brushRef="#br0">91600.000 36500.000 450,'-113.000'-22.000'-10,"26.000"6.000"3,24.000 7.000 1,26.000 6.000 3,12.000 3.000 6,0.000 0.000 15,0.000 0.000 13,0.000 0.000 13,21.000 0.000 5,45.000 0.000-1,43.000 0.000-2,45.000 0.000-3,28.000-2.000-3,17.000-3.000-6,15.000-3.000-5,16.000-2.000-6,10.000-3.000-3,7.000 1.000-2,6.000-1.000-3,7.000 1.000-1,0.000 1.000-2,-2.000 3.000 2,-3.000 3.000-1,-3.000 4.000 1,-6.000 2.000-1,-5.000 4.000-2,-7.000 3.000-2,-5.000 3.000-2,-6.000 3.000-2,-3.000 3.000-3,-3.000 3.000-2,-2.000 4.000-4,-5.000-3.000-1,-2.000-5.000 0,-3.000-7.000 0,-3.000-5.000 0,-10.000-4.000-1,-16.000 0.000 0,-15.000 0.000-3,-15.000 0.000 0,-17.000 0.000-1,-15.000 0.000-1,-15.000 0.000 0,-16.000 0.000-1,-26.000 4.000-7,-33.000 10.000-12,-35.000 10.000-14,-34.000 9.000-13,-13.000 1.000-3,9.000-6.000 6,10.000-6.000 7,10.000-6.000 5,5.000-6.000 6,4.000-2.000 3,3.000-3.000 4,3.000-3.000 4</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6"/>
    </inkml:context>
    <inkml:brush xml:id="br0">
      <inkml:brushProperty name="width" value="0.0412048473954201" units="cm"/>
      <inkml:brushProperty name="height" value="0.0412048473954201" units="cm"/>
      <inkml:brushProperty name="color" value="#f2385b"/>
      <inkml:brushProperty name="ignorePressure" value="0"/>
    </inkml:brush>
  </inkml:definitions>
  <inkml:trace contextRef="#ctx0" brushRef="#br0">99000.000 13350.000 533,'-22.000'-35.000'8,"6.000"32.000"16,7.000 31.000 16,6.000 32.000 15,3.000 21.000 4,0.000 13.000-11,0.000 12.000-9,0.000 13.000-10,0.000 7.000-6,0.000 4.000 0,0.000 3.000-1,0.000 3.000-1,0.000-2.000-1,0.000-6.000-1,0.000-6.000-3,0.000-6.000-1,0.000-7.000-9,0.000-6.000-19,0.000-6.000-16,0.000-6.000-19,-2.000-10.000-10,-3.000-12.000-7,-3.000-13.000-5,-2.000-12.000-6</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31"/>
    </inkml:context>
    <inkml:brush xml:id="br0">
      <inkml:brushProperty name="width" value="0.0461068265140057" units="cm"/>
      <inkml:brushProperty name="height" value="0.0461068265140057" units="cm"/>
      <inkml:brushProperty name="color" value="#f2395b"/>
      <inkml:brushProperty name="ignorePressure" value="0"/>
    </inkml:brush>
  </inkml:definitions>
  <inkml:trace contextRef="#ctx0" brushRef="#br0">92650.000 37000.000 477,'-72.000'0.000'1,"6.000"0.000"3,7.000 0.000 2,6.000 0.000 3,15.000 0.000 5,26.000 0.000 9,24.000 0.000 9,26.000 0.000 9,21.000-4.000 2,19.000-5.000-6,19.000-7.000-4,19.000-5.000-5,18.000-4.000-3,19.000 0.000-1,19.000 0.000 0,19.000 0.000-1,13.000 0.000-2,10.000 0.000-2,10.000 0.000-4,9.000 0.000-2,-1.000 4.000-1,-8.000 10.000-2,-10.000 10.000 0,-9.000 9.000-1,-5.000 7.000 0,0.000 7.000 0,0.000 6.000 2,0.000 7.000 0,-7.000 0.000-4,-11.000-2.000-11,-14.000-3.000-9,-11.000-3.000-10,-11.000-4.000-7,-5.000-3.000-4,-7.000-3.000-4,-5.000-2.000-3,-12.000-6.000-3,-16.000-6.000 2,-15.000-6.000 0,-15.000-6.000 1</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42"/>
    </inkml:context>
    <inkml:brush xml:id="br0">
      <inkml:brushProperty name="width" value="0.031009167432785" units="cm"/>
      <inkml:brushProperty name="height" value="0.031009167432785" units="cm"/>
      <inkml:brushProperty name="color" value="#f2395b"/>
      <inkml:brushProperty name="ignorePressure" value="0"/>
    </inkml:brush>
  </inkml:definitions>
  <inkml:trace contextRef="#ctx0" brushRef="#br0">76200.000 16500.000 709,'-10.000'-66.000'2,"-18.000"-31.000"4,-19.000-31.000 3,-18.000-31.000 5,-3.000 2.000-1,17.000 39.000-5,15.000 36.000-4,16.000 39.000-4,2.000 13.000-2,-8.000-9.000 2,-10.000-10.000 3,-9.000-8.000 1,-4.000-3.000 0,4.000 7.000-2,3.000 6.000-3,3.000 7.000-1,-5.000-1.000-1,-12.000-6.000 2,-13.000-6.000 2,-12.000-6.000 2,-23.000-10.000 1,-30.000-12.000 1,-32.000-13.000 1,-30.000-12.000 1,-17.000-4.000 1,1.000 7.000 1,-1.000 6.000 1,1.000 7.000 0,-7.000 8.000 1,-12.000 14.000-1,-13.000 11.000 1,-12.000 14.000 0,-12.000 14.000-1,-8.000 20.000-2,-10.000 18.000-1,-9.000 20.000-1,-1.000 14.000-1,10.000 14.000-2,10.000 11.000 0,9.000 14.000-2,12.000 3.000-1,16.000-2.000-2,15.000-3.000-1,17.000-3.000-3,13.000-4.000 1,13.000-3.000 0,12.000-3.000 2,13.000-2.000 0,9.000 2.000 2,6.000 9.000 3,7.000 10.000 4,6.000 10.000 3,6.000 8.000 0,6.000 10.000-1,7.000 10.000-1,6.000 9.000-2,6.000 9.000-2,6.000 9.000 0,7.000 10.000-1,6.000 10.000-1,7.000 2.000-1,10.000-3.000 0,10.000-3.000-2,9.000-2.000-1,9.000-8.000-1,9.000-8.000 0,10.000-10.000-1,10.000-9.000 0,5.000-10.000 0,4.000-9.000 1,3.000-10.000 3,3.000-8.000 1,6.000-6.000 1,9.000 1.000 1,10.000-1.000 1,10.000 1.000 1,5.000-1.000 0,4.000 1.000-1,3.000-1.000 0,3.000 1.000-1,4.000-1.000 0,7.000 1.000 1,6.000-1.000 1,7.000 1.000 1,7.000-1.000 0,9.000 1.000-1,10.000-1.000-1,10.000 1.000-1,13.000-9.000 0,19.000-15.000-2,19.000-15.000 0,19.000-16.000 0,18.000-15.000 0,19.000-11.000 0,19.000-14.000 0,19.000-11.000 0,16.000-15.000 0,17.000-16.000 1,15.000-15.000-1,16.000-15.000 1,-1.000-6.000 0,-15.000 7.000 1,-15.000 6.000 1,-16.000 7.000 1,-16.000 4.000-1,-16.000 3.000 0,-15.000 3.000-2,-15.000 4.000-1,-14.000 1.000 0,-8.000 0.000-2,-10.000 0.000 1,-9.000 0.000-1,-12.000-2.000 0,-11.000-3.000 0,-14.000-3.000 1,-11.000-2.000 0,-12.000-3.000 0,-9.000 1.000 0,-10.000-1.000 0,-8.000 1.000-1,-9.000-4.000 1,-6.000-6.000 1,-6.000-6.000 2,-6.000-6.000 0,-9.000-2.000 1,-8.000 3.000 0,-10.000 3.000 0,-9.000 4.000 0,-9.000 4.000-1,-5.000 6.000 1,-7.000 7.000 0,-5.000 6.000 0,-6.000 6.000 0,-3.000 6.000-1,-3.000 7.000-1,-2.000 6.000-1,-5.000 6.000-2,-2.000 6.000-6,-3.000 7.000-5,-3.000 6.000-5,-12.000 13.000-3,-18.000 23.000-1,-19.000 22.000-1,-18.000 22.000-2,-6.000 4.000-4,10.000-12.000-8,10.000-13.000-7,9.000-12.000-8</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46"/>
    </inkml:context>
    <inkml:brush xml:id="br0">
      <inkml:brushProperty name="width" value="0.0319612696766853" units="cm"/>
      <inkml:brushProperty name="height" value="0.0319612696766853" units="cm"/>
      <inkml:brushProperty name="color" value="#6adcab"/>
      <inkml:brushProperty name="ignorePressure" value="0"/>
    </inkml:brush>
  </inkml:definitions>
  <inkml:trace contextRef="#ctx0" brushRef="#br0">69500.000 19100.000 688,'-85.000'-110.000'23,"32.000"32.000"-6,31.000 31.000-7,32.000 32.000-6,35.000 15.000-2,41.000 0.000 2,40.000 0.000 3,42.000 0.000 1,0.000 0.000 0,-36.000 0.000-3,-39.000 0.000-2,-36.000 0.000-2,3.000-2.000-2,48.000-3.000 1,47.000-3.000 0,47.000-2.000 0,33.000-6.000 2,23.000-6.000 1,22.000-6.000 1,22.000-6.000 1,2.000-2.000 1,-15.000 3.000-2,-15.000 3.000 0,-16.000 4.000-3,-13.000 2.000 0,-9.000 4.000-3,-10.000 3.000 0,-8.000 3.000-2,-20.000 1.000-1,-28.000 1.000 1,-28.000-1.000-1,-27.000 1.000 1,-47.000 2.000 1,-61.000 7.000 2,-64.000 6.000 1,-61.000 7.000 2,-51.000 7.000 0,-37.000 9.000-2,-38.000 10.000-3,-37.000 10.000-3,-24.000 4.000-1,-9.000 0.000 0,-10.000 0.000 1,-8.000 0.000-1,3.000-5.000 1,20.000-9.000 0,18.000-10.000 1,20.000-8.000 1,21.000-9.000 1,25.000-6.000 3,25.000-6.000 4,25.000-6.000 2,21.000-4.000 3,20.000 1.000 0,18.000-1.000 3,20.000 1.000 0,16.000-1.000 0,16.000 1.000-1,15.000-1.000-1,17.000 1.000-2,16.000 1.000-2,19.000 3.000-2,19.000 3.000-2,19.000 4.000-1,24.000 1.000-3,32.000 0.000 1,31.000 0.000-2,32.000 0.000 0,29.000-4.000 0,28.000-5.000 2,28.000-7.000 1,29.000-5.000 2,19.000-4.000 1,14.000 0.000 1,11.000 0.000 0,14.000 0.000 1,-7.000 3.000 0,-25.000 6.000 0,-25.000 7.000-1,-25.000 6.000-1,-19.000 6.000 0,-12.000 6.000 0,-13.000 7.000-1,-12.000 6.000 1,-19.000 3.000-2,-25.000 0.000 0,-25.000 0.000-1,-25.000 0.000-2,-21.000-2.000 0,-15.000-3.000-3,-15.000-3.000-1,-16.000-2.000-2,-19.000-5.000-1,-22.000-2.000 1,-22.000-3.000 2,-21.000-3.000 0,-37.000-1.000 1,-49.000 4.000 0,-51.000 3.000 1,-49.000 3.000 0,-37.000 1.000 0,-21.000 1.000-1,-22.000-1.000-1,-22.000 1.000-1,-15.000-3.000 1,-5.000-2.000 0,-7.000-3.000 2,-5.000-3.000 2,11.000-4.000 1,32.000-3.000 2,31.000-3.000 4,32.000-2.000 1,29.000-6.000 3,28.000-6.000 0,28.000-6.000 2,29.000-6.000 1,26.000-1.000 0,25.000 7.000 1,25.000 6.000 0,25.000 7.000 1,21.000 2.000-1,20.000 1.000-3,18.000-1.000-2,20.000 1.000-2,24.000-1.000 0,31.000 1.000 0,32.000-1.000 2,31.000 1.000 0,32.000-3.000 0,35.000-2.000-1,35.000-3.000-2,34.000-3.000-1,29.000-1.000 0,26.000 4.000-2,24.000 3.000-1,26.000 3.000-1,4.000 1.000 0,-16.000 1.000-1,-15.000-1.000 0,-15.000 1.000 0,-15.000 1.000-1,-12.000 3.000 0,-13.000 3.000 1,-12.000 4.000 0,-29.000 2.000-1,-43.000 4.000-1,-44.000 3.000-2,-43.000 3.000-1,-37.000 3.000-1,-28.000 3.000 1,-28.000 3.000 0,-27.000 4.000 1,-34.000 1.000 0,-37.000 0.000 1,-38.000 0.000 0,-37.000 0.000 1,-43.000 4.000 0,-46.000 10.000 1,-47.000 10.000-1,-47.000 9.000 0,-29.000-1.000 0,-8.000-8.000-1,-10.000-10.000-1,-9.000-9.000-1,-5.000-7.000 0,0.000-3.000 1,0.000-3.000 0,0.000-2.000 1,12.000-5.000 1,26.000-2.000 3,24.000-3.000 3,26.000-3.000 3,18.000-4.000 0,13.000-3.000 1,12.000-3.000-1,13.000-2.000 0,21.000-5.000 1,32.000-2.000 1,31.000-3.000 3,32.000-3.000 1,24.000 1.000 0,19.000 6.000 0,19.000 7.000-1,19.000 6.000-1,19.000 1.000 0,23.000-3.000-1,22.000-3.000 0,22.000-2.000-1,27.000-3.000-2,35.000 1.000-3,35.000-1.000-2,34.000 1.000-5,37.000-4.000 0,41.000-6.000 0,40.000-6.000 0,42.000-6.000 1,25.000-4.000 2,14.000 1.000 1,11.000-1.000 2,14.000 1.000 2,-4.000 2.000 1,-19.000 7.000-2,-18.000 6.000-1,-19.000 7.000-2,-22.000 4.000 0,-25.000 3.000-1,-25.000 3.000-1,-25.000 4.000 1,-32.000 1.000-1,-36.000 0.000 0,-39.000 0.000 0,-36.000 0.000 1,-47.000 0.000-1,-52.000 0.000 0,-53.000 0.000-1,-53.000 0.000 0,-43.000 3.000 0,-31.000 6.000-1,-31.000 7.000 0,-31.000 6.000 0,-18.000 1.000-1,-3.000-3.000 1,-3.000-3.000 0,-2.000-2.000 0,-9.000 0.000 0,-12.000 7.000 0,-13.000 6.000 0,-12.000 7.000-1,-4.000 2.000 1,7.000 1.000 1,6.000-1.000-1,7.000 1.000 1,11.000-1.000 0,20.000 1.000 0,18.000-1.000 0,20.000 1.000-1,17.000-1.000 2,20.000 1.000 2,18.000-1.000 3,20.000 1.000 2,21.000-3.000 1,25.000-2.000-1,25.000-3.000-1,25.000-3.000-1,29.000-4.000 0,35.000-3.000 0,35.000-3.000-1,34.000-2.000 0,42.000-8.000-1,50.000-8.000 0,50.000-10.000 1,50.000-9.000-2,53.000-12.000 0,56.000-11.000-2,57.000-14.000-2,56.000-11.000-1,40.000-1.000-5,26.000 13.000-7,24.000 12.000-7,26.000 13.000-6,-48.000 7.000-6,-118.000 4.000-5,-119.000 3.000-3,-118.000 3.000-5</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1"/>
    </inkml:context>
    <inkml:brush xml:id="br0">
      <inkml:brushProperty name="width" value="0.0425185672938824" units="cm"/>
      <inkml:brushProperty name="height" value="0.0425185672938824" units="cm"/>
      <inkml:brushProperty name="color" value="#6adcab"/>
      <inkml:brushProperty name="ignorePressure" value="0"/>
    </inkml:brush>
  </inkml:definitions>
  <inkml:trace contextRef="#ctx0" brushRef="#br0">91850.000 40000.000 517,'-50.000'0.000'-31,"0.000"0.000"7,0.000 0.000 7,0.000 0.000 7,0.000-2.000 5,0.000-3.000 6,0.000-3.000 6,0.000-2.000 5,3.000-1.000 2,6.000 3.000 0,7.000 3.000 0,6.000 4.000-2,3.000 1.000 5,0.000 0.000 7,0.000 0.000 8,0.000 0.000 8,7.000 0.000 3,17.000 0.000-2,15.000 0.000-2,16.000 0.000-3,18.000 0.000-2,22.000 0.000-3,22.000 0.000-4,23.000 0.000-2,11.000-4.000-5,4.000-5.000-3,3.000-7.000-3,3.000-5.000-4,-2.000-1.000-2,-6.000 6.000 1,-6.000 7.000 0,-6.000 6.000 1,-6.000 3.000-3,-2.000 0.000-4,-3.000 0.000-6,-3.000 0.000-6,-6.000 0.000-4,-5.000 0.000-6,-7.000 0.000-6,-5.000 0.000-4</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2"/>
    </inkml:context>
    <inkml:brush xml:id="br0">
      <inkml:brushProperty name="width" value="0.0539911538362503" units="cm"/>
      <inkml:brushProperty name="height" value="0.0539911538362503" units="cm"/>
      <inkml:brushProperty name="color" value="#6adcab"/>
      <inkml:brushProperty name="ignorePressure" value="0"/>
    </inkml:brush>
  </inkml:definitions>
  <inkml:trace contextRef="#ctx0" brushRef="#br0">94650.000 37800.000 407,'68.000'-111.000'12,"-11.000"28.000"-1,-14.000 28.000-2,-11.000 29.000 0,-9.000 24.000 5,-3.000 22.000 10,-3.000 22.000 11,-2.000 23.000 11,-11.000 14.000 1,-15.000 10.000-6,-15.000 10.000-7,-16.000 9.000-7,-8.000 9.000-4,0.000 9.000-3,0.000 10.000-2,0.000 10.000-3,0.000 4.000-2,0.000 0.000-3,0.000 0.000-3,0.000 0.000-2,0.000-5.000-2,0.000-9.000 1,0.000-10.000-1,0.000-8.000 0,4.000-6.000 0,10.000 1.000-3,10.000-1.000-2,9.000 1.000-3,6.000-4.000 0,3.000-6.000-3,3.000-6.000 0,4.000-6.000-2,8.000-9.000-1,17.000-8.000 0,15.000-10.000-2,16.000-9.000 0,12.000-13.000-2,9.000-16.000 1,10.000-15.000-1,10.000-15.000-1,5.000-18.000 0,4.000-19.000 1,3.000-18.000 0,3.000-19.000 0,-2.000-13.000 0,-6.000-6.000 1,-6.000-6.000 2,-6.000-6.000 0,-9.000-4.000 1,-8.000 1.000 0,-10.000-1.000 2,-9.000 1.000 1,-10.000 2.000 2,-9.000 7.000 2,-10.000 6.000 3,-8.000 7.000 3,-12.000 8.000 2,-12.000 14.000 2,-13.000 11.000 2,-12.000 14.000 2,-10.000 11.000 3,-6.000 14.000 3,-6.000 11.000 3,-6.000 14.000 4,-4.000 11.000 1,1.000 14.000-1,-1.000 11.000-1,1.000 14.000-1,2.000 7.000-1,7.000 3.000-2,6.000 3.000-1,7.000 4.000-2,7.000-1.000-2,9.000-3.000-3,10.000-3.000-2,10.000-2.000-3,8.000-6.000-1,10.000-6.000-3,10.000-6.000-2,9.000-6.000-2,6.000-7.000-1,3.000-6.000 1,3.000-6.000 1,4.000-6.000 0,1.000-7.000-4,0.000-6.000-8,0.000-6.000-7,0.000-6.000-7,0.000-7.000-4,0.000-6.000 4,0.000-6.000 3,0.000-6.000 2,-5.000-6.000 4,-9.000-2.000 5,-10.000-3.000 4,-8.000-3.000 4,-11.000 5.000 9,-8.000 17.000 13,-10.000 15.000 11,-9.000 16.000 13,-4.000 13.000 3,4.000 14.000-6,3.000 11.000-7,3.000 14.000-5,-1.000 8.000-5,-2.000 7.000 0,-3.000 6.000-2,-3.000 7.000-2,-1.000 7.000 0,4.000 9.000-2,3.000 10.000-1,3.000 10.000-1,-1.000 10.000 0,-2.000 13.000-2,-3.000 12.000 0,-3.000 13.000-1,-1.000 1.000-2,4.000-9.000-2,3.000-10.000-3,3.000-8.000-1,1.000-11.000-4,1.000-8.000-3,-1.000-10.000-4,1.000-9.000-2,-1.000-7.000-3,1.000-3.000-1,-1.000-3.000-2,1.000-2.000-1,-3.000-5.000-1,-2.000-2.000 2,-3.000-3.000 1,-3.000-3.000 1,-6.000-7.000 1,-5.000-9.000 1,-7.000-10.000-1,-5.000-8.000 2,-8.000-9.000-1,-5.000-6.000-1,-7.000-6.000-2,-5.000-6.000 0,-4.000-6.000-1,0.000-2.000 2,0.000-3.000 1,0.000-3.000 2,3.000-7.000 3,6.000-9.000 2,7.000-10.000 5,6.000-8.000 2,7.000-8.000 4,10.000-2.000 2,10.000-3.000 4,9.000-3.000 2,13.000-10.000 2,20.000-16.000 0,18.000-15.000 0,20.000-15.000 1,22.000-20.000-3,29.000-21.000-5,28.000-22.000-4,28.000-22.000-5,14.000-16.000-5,0.000-9.000-7,0.000-10.000-6,0.000-8.000-7,-7.000 10.000-3,-11.000 31.000-2,-14.000 32.000-2,-11.000 31.000 0,-18.000 24.000-1,-22.000 20.000 3,-22.000 18.000 3,-21.000 20.000 2</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3"/>
    </inkml:context>
    <inkml:brush xml:id="br0">
      <inkml:brushProperty name="width" value="0.0457607880234718" units="cm"/>
      <inkml:brushProperty name="height" value="0.0457607880234718" units="cm"/>
      <inkml:brushProperty name="color" value="#6adcab"/>
      <inkml:brushProperty name="ignorePressure" value="0"/>
    </inkml:brush>
  </inkml:definitions>
  <inkml:trace contextRef="#ctx0" brushRef="#br0">97850.000 39150.000 480,'0.000'-49.000'2,"0.000"4.000"1,0.000 3.000 4,0.000 3.000 1,-2.000 3.000 7,-3.000 3.000 9,-3.000 3.000 10,-2.000 4.000 9,-6.000 7.000 1,-6.000 13.000-6,-6.000 12.000-6,-6.000 13.000-6,-7.000 12.000-5,-6.000 13.000-1,-6.000 12.000-3,-6.000 13.000-1,-6.000 7.000-2,-2.000 4.000 2,-3.000 3.000 0,-3.000 3.000 0,-1.000 3.000 0,4.000 3.000 0,3.000 3.000-2,3.000 4.000-2,4.000-1.000 0,7.000-3.000-2,6.000-3.000-1,7.000-2.000-2,7.000-6.000-2,9.000-6.000-2,10.000-6.000-2,10.000-6.000-2,10.000-9.000 0,13.000-8.000 1,12.000-10.000 2,13.000-9.000 0,15.000-9.000-5,19.000-5.000-14,19.000-7.000-15,19.000-5.000-13,5.000-9.000-5,-5.000-9.000 2,-7.000-10.000 3,-5.000-8.000 2,-8.000-4.000 2,-5.000 3.000 1,-7.000 3.000-1,-5.000 4.000 1,-12.000 2.000 3,-16.000 4.000 7,-15.000 3.000 6,-15.000 3.000 7,-7.000-1.000 4,3.000-2.000 0,3.000-3.000 1,4.000-3.000 1</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3"/>
    </inkml:context>
    <inkml:brush xml:id="br0">
      <inkml:brushProperty name="width" value="0.0453873202204704" units="cm"/>
      <inkml:brushProperty name="height" value="0.0453873202204704" units="cm"/>
      <inkml:brushProperty name="color" value="#6adcab"/>
      <inkml:brushProperty name="ignorePressure" value="0"/>
    </inkml:brush>
  </inkml:definitions>
  <inkml:trace contextRef="#ctx0" brushRef="#br0">99200.000 38950.000 484,'-2.000'-69.000'10,"-3.000"13.000"7,-3.000 12.000 6,-2.000 13.000 7,-5.000 12.000 4,-2.000 13.000 2,-3.000 12.000 1,-3.000 13.000 1,-4.000 9.000-1,-3.000 6.000-5,-3.000 7.000-3,-2.000 6.000-5,-1.000 3.000-3,3.000 0.000-2,3.000 0.000-4,4.000 0.000-1,1.000 1.000-3,0.000 4.000 1,0.000 3.000-2,0.000 3.000 1,0.000-1.000-2,0.000-2.000 1,0.000-3.000-2,0.000-3.000 0,3.000-4.000-1,6.000-3.000-1,7.000-3.000-2,6.000-2.000-1,3.000-3.000-3,0.000 1.000-1,0.000-1.000-2,0.000 1.000-3,0.000-1.000-3,0.000 1.000-3,0.000-1.000-5,0.000 1.000-3,12.000-6.000-7,26.000-8.000-10,24.000-10.000-10,26.000-9.000-11,8.000-5.000 2,-5.000 0.000 10,-7.000 0.000 12,-5.000 0.000 11,-4.000 0.000 4,0.000 0.000 0,0.000 0.000-2,0.000 0.000-1,-7.000 0.000 0,-11.000 0.000-1,-14.000 0.000 1,-11.000 0.000 0</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4"/>
    </inkml:context>
    <inkml:brush xml:id="br0">
      <inkml:brushProperty name="width" value="0.0425843670964241" units="cm"/>
      <inkml:brushProperty name="height" value="0.0425843670964241" units="cm"/>
      <inkml:brushProperty name="color" value="#6adcab"/>
      <inkml:brushProperty name="ignorePressure" value="0"/>
    </inkml:brush>
  </inkml:definitions>
  <inkml:trace contextRef="#ctx0" brushRef="#br0">100150.000 38700.000 516,'-2.000'-97.000'31,"-3.000"56.000"6,-3.000 57.000 9,-2.000 56.000 7,-5.000 31.000 0,-2.000 6.000-4,-3.000 7.000-6,-3.000 6.000-5,-2.000 1.000-4,0.000-3.000-4,0.000-3.000-4,0.000-2.000-4,0.000-6.000-6,0.000-6.000-11,0.000-6.000-8,0.000-6.000-11,-2.000-4.000-7,-3.000 1.000-6,-3.000-1.000-4,-2.000 1.000-7,0.000-9.000-3,7.000-15.000-4,6.000-15.000-2,7.000-16.000-4</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4"/>
    </inkml:context>
    <inkml:brush xml:id="br0">
      <inkml:brushProperty name="width" value="0.0297199375927448" units="cm"/>
      <inkml:brushProperty name="height" value="0.0297199375927448" units="cm"/>
      <inkml:brushProperty name="color" value="#6adcab"/>
      <inkml:brushProperty name="ignorePressure" value="0"/>
    </inkml:brush>
  </inkml:definitions>
  <inkml:trace contextRef="#ctx0" brushRef="#br0">99900.000 39650.000 740,'70.000'-91.000'22,"-9.000"19.000"4,-10.000 19.000 4,-8.000 19.000 2,-3.000 10.000 1,7.000 4.000-3,6.000 3.000-4,7.000 3.000-2,0.000 3.000-6,-2.000 3.000-5,-3.000 3.000-8,-3.000 4.000-5,-6.000 1.000-7,-5.000 0.000-9,-7.000 0.000-7,-5.000 0.000-7</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4"/>
    </inkml:context>
    <inkml:brush xml:id="br0">
      <inkml:brushProperty name="width" value="0.0470075719058514" units="cm"/>
      <inkml:brushProperty name="height" value="0.0470075719058514" units="cm"/>
      <inkml:brushProperty name="color" value="#6adcab"/>
      <inkml:brushProperty name="ignorePressure" value="0"/>
    </inkml:brush>
  </inkml:definitions>
  <inkml:trace contextRef="#ctx0" brushRef="#br0">100900.000 38300.000 468,'21.000'-113.000'7,"-5.000"26.000"16,-7.000 24.000 16,-5.000 26.000 15,-4.000 24.000 5,0.000 26.000-8,0.000 24.000-6,0.000 26.000-6,-2.000 24.000-5,-3.000 26.000-2,-3.000 24.000-2,-2.000 26.000-1,-6.000 13.000-3,-6.000 4.000-5,-6.000 3.000-4,-6.000 3.000-3,-7.000 6.000-6,-6.000 9.000-4,-6.000 10.000-7,-6.000 10.000-5,1.000 7.000-6,9.000 6.000-7,10.000 7.000-6,10.000 6.000-6,5.000-7.000-4,4.000-18.000 0,3.000-19.000 0,3.000-18.000-1,3.000-20.000-1,3.000-18.000-1,3.000-19.000-2,4.000-18.000-1,-1.000-20.000 1,-3.000-18.000 4,-3.000-19.000 4,-2.000-18.000 4</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6"/>
    </inkml:context>
    <inkml:brush xml:id="br0">
      <inkml:brushProperty name="width" value="0.0276257395744324" units="cm"/>
      <inkml:brushProperty name="height" value="0.0276257395744324" units="cm"/>
      <inkml:brushProperty name="color" value="#f2385b"/>
      <inkml:brushProperty name="ignorePressure" value="0"/>
    </inkml:brush>
  </inkml:definitions>
  <inkml:trace contextRef="#ctx0" brushRef="#br0">99550.000 13450.000 796,'53.000'-93.000'5,"6.000"17.000"9,7.000 15.000 11,6.000 16.000 9,4.000 12.000 2,4.000 9.000-5,3.000 10.000-7,3.000 10.000-6,3.000 4.000-6,3.000 0.000-7,3.000 0.000-9,4.000 0.000-7,-7.000 3.000-6,-16.000 6.000-3,-15.000 7.000-4,-15.000 6.000-4</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4"/>
    </inkml:context>
    <inkml:brush xml:id="br0">
      <inkml:brushProperty name="width" value="0.0309821404516697" units="cm"/>
      <inkml:brushProperty name="height" value="0.0309821404516697" units="cm"/>
      <inkml:brushProperty name="color" value="#6adcab"/>
      <inkml:brushProperty name="ignorePressure" value="0"/>
    </inkml:brush>
  </inkml:definitions>
  <inkml:trace contextRef="#ctx0" brushRef="#br0">100950.000 39400.000 710,'32.000'-33.000'5,"17.000"-16.000"12,15.000-15.000 10,16.000-15.000 12,7.000 0.000 4,1.000 20.000-5,-1.000 18.000-3,1.000 20.000-4,-3.000 13.000-6,-2.000 9.000-7,-3.000 10.000-8,-3.000 10.000-9,-7.000 4.000-7,-9.000 0.000-8,-10.000 0.000-8,-8.000 0.000-9,-11.000 0.000-3,-8.000 0.000 2,-10.000 0.000 1,-9.000 0.000 1</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4"/>
    </inkml:context>
    <inkml:brush xml:id="br0">
      <inkml:brushProperty name="width" value="0.0358728133141994" units="cm"/>
      <inkml:brushProperty name="height" value="0.0358728133141994" units="cm"/>
      <inkml:brushProperty name="color" value="#6adcab"/>
      <inkml:brushProperty name="ignorePressure" value="0"/>
    </inkml:brush>
  </inkml:definitions>
  <inkml:trace contextRef="#ctx0" brushRef="#br0">101800.000 38400.000 613,'-24.000'-35.000'9,"4.000"32.000"19,3.000 31.000 18,3.000 32.000 19,-1.000 22.000 3,-2.000 17.000-12,-3.000 15.000-11,-3.000 16.000-13,-2.000 4.000-10,0.000-6.000-9,0.000-6.000-10,0.000-6.000-10,0.000-7.000-9,0.000-6.000-10,0.000-6.000-10,0.000-6.000-9,1.000-12.000-6,4.000-15.000-3,3.000-15.000-3,3.000-16.000-3</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5"/>
    </inkml:context>
    <inkml:brush xml:id="br0">
      <inkml:brushProperty name="width" value="0.0446982942521572" units="cm"/>
      <inkml:brushProperty name="height" value="0.0446982942521572" units="cm"/>
      <inkml:brushProperty name="color" value="#6adcab"/>
      <inkml:brushProperty name="ignorePressure" value="0"/>
    </inkml:brush>
  </inkml:definitions>
  <inkml:trace contextRef="#ctx0" brushRef="#br0">102500.000 38650.000 492,'28.000'-25.000'0,"6.000"0.000"0,7.000 0.000 0,6.000 0.000 0,6.000 3.000 2,6.000 6.000 4,7.000 7.000 3,6.000 6.000 5,6.000 12.000 7,6.000 19.000 9,7.000 19.000 11,6.000 19.000 10,1.000 13.000 2,-3.000 10.000-6,-3.000 10.000-4,-2.000 9.000-6,-6.000 6.000-4,-6.000 3.000-4,-6.000 3.000-4,-6.000 4.000-3,-10.000 2.000-5,-12.000 4.000-4,-13.000 3.000-4,-12.000 3.000-5,-21.000 6.000-2,-28.000 9.000-3,-28.000 10.000 0,-27.000 10.000-3,-23.000 5.000-2,-16.000 4.000-6,-15.000 3.000-4,-15.000 3.000-5,4.000-15.000-13,25.000-30.000-19,25.000-32.000-21,25.000-30.000-20</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6"/>
    </inkml:context>
    <inkml:brush xml:id="br0">
      <inkml:brushProperty name="width" value="0.0416689477860928" units="cm"/>
      <inkml:brushProperty name="height" value="0.0416689477860928" units="cm"/>
      <inkml:brushProperty name="color" value="#6adcab"/>
      <inkml:brushProperty name="ignorePressure" value="0"/>
    </inkml:brush>
  </inkml:definitions>
  <inkml:trace contextRef="#ctx0" brushRef="#br0">63500.000 13900.000 527,'-55.000'-30.000'0,"-9.000"-9.000"-3,-10.000-10.000-1,-8.000-8.000-1,0.000-1.000-1,14.000 9.000 2,11.000 10.000 2,14.000 10.000 1,7.000 7.000 2,3.000 6.000 3,3.000 7.000 2,4.000 6.000 3,7.000 3.000 7,13.000 0.000 12,12.000 0.000 10,13.000 0.000 11,21.000 0.000 4,32.000 0.000-5,31.000 0.000-5,32.000 0.000-3,19.000-2.000-6,10.000-3.000-4,10.000-3.000-6,9.000-2.000-4,6.000-3.000-5,3.000 1.000-1,3.000-1.000-3,4.000 1.000-1,-4.000-1.000-6,-9.000 1.000-5,-10.000-1.000-8,-8.000 1.000-6,-12.000-1.000-9,-12.000 1.000-11,-13.000-1.000-11,-12.000 1.000-11,-16.000 1.000-1,-19.000 3.000 9,-18.000 3.000 9,-19.000 4.000 8,-12.000 1.000 4,-2.000 0.000-3,-3.000 0.000-1,-3.000 0.000-3</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6"/>
    </inkml:context>
    <inkml:brush xml:id="br0">
      <inkml:brushProperty name="width" value="0.0504086837172508" units="cm"/>
      <inkml:brushProperty name="height" value="0.0504086837172508" units="cm"/>
      <inkml:brushProperty name="color" value="#6adcab"/>
      <inkml:brushProperty name="ignorePressure" value="0"/>
    </inkml:brush>
  </inkml:definitions>
  <inkml:trace contextRef="#ctx0" brushRef="#br0">66700.000 11900.000 436,'0.000'-93.000'3,"0.000"17.000"7,0.000 15.000 7,0.000 16.000 6,0.000 18.000 5,0.000 22.000 5,0.000 22.000 4,0.000 23.000 4,-4.000 20.000 0,-5.000 23.000-5,-7.000 22.000-5,-5.000 22.000-4,-8.000 12.000-4,-5.000 3.000-2,-7.000 3.000-3,-5.000 4.000-2,-4.000 2.000-2,0.000 4.000-1,0.000 3.000 0,0.000 3.000-1,4.000 1.000-3,10.000 1.000-6,10.000-1.000-5,9.000 1.000-7,9.000-9.000-3,9.000-15.000-3,10.000-15.000-3,10.000-16.000-3,11.000-18.000-3,17.000-18.000-3,15.000-19.000-3,16.000-18.000-4,10.000-23.000 0,7.000-24.000 2,6.000-26.000 3,7.000-24.000 2,4.000-23.000 1,3.000-18.000 2,3.000-19.000 0,4.000-18.000 2,-6.000-9.000 2,-11.000 4.000 3,-14.000 3.000 3,-11.000 3.000 4,-15.000 9.000 2,-16.000 16.000 5,-15.000 15.000 2,-15.000 17.000 4,-15.000 14.000 3,-12.000 17.000 1,-13.000 15.000 2,-12.000 16.000 2,-12.000 13.000 4,-8.000 14.000 6,-10.000 11.000 8,-9.000 14.000 6,-5.000 11.000 3,0.000 14.000-2,0.000 11.000-1,0.000 14.000-3,6.000 5.000-1,13.000 1.000-4,12.000-1.000-2,13.000 1.000-3,10.000-6.000-3,10.000-8.000-3,10.000-10.000-3,9.000-9.000-2,9.000-9.000-5,9.000-5.000-6,10.000-7.000-6,10.000-5.000-5,5.000-9.000-6,4.000-9.000-5,3.000-10.000-4,3.000-8.000-4,-1.000-12.000-1,-2.000-12.000 2,-3.000-13.000 2,-3.000-12.000 2,-7.000-7.000 2,-9.000 1.000 2,-10.000-1.000 3,-8.000 1.000 2,-9.000 4.000 2,-6.000 9.000 0,-6.000 10.000 1,-6.000 10.000 1,-6.000 11.000 12,-2.000 17.000 23,-3.000 15.000 24,-3.000 16.000 24,1.000 13.000 5,6.000 14.000-14,7.000 11.000-13,6.000 14.000-13,4.000 11.000-9,4.000 14.000-5,3.000 11.000-4,3.000 14.000-4,-1.000 8.000-3,-2.000 7.000-2,-3.000 6.000-1,-3.000 7.000-2,-4.000 4.000-2,-3.000 3.000-2,-3.000 3.000-1,-2.000 4.000-3,-8.000 5.000-1,-8.000 10.000-2,-10.000 10.000-1,-9.000 9.000-1,-4.000-2.000-3,4.000-12.000-3,3.000-13.000-2,3.000-12.000-4,-1.000-16.000-1,-2.000-19.000-1,-3.000-18.000-1,-3.000-19.000 0,-1.000-16.000 1,4.000-12.000 2,3.000-13.000 2,3.000-12.000 3,-1.000-13.000 2,-2.000-12.000 2,-3.000-13.000 1,-3.000-12.000 3,-1.000-16.000 1,4.000-19.000 2,3.000-18.000 1,3.000-19.000 2,10.000-22.000 1,20.000-25.000-1,18.000-25.000 1,20.000-25.000 0,21.000-16.000-1,25.000-6.000-1,25.000-6.000-2,25.000-6.000-1,21.000-6.000-3,20.000-2.000-2,18.000-3.000-3,20.000-3.000-2,-6.000 13.000-3,-28.000 32.000-3,-28.000 31.000-3,-27.000 32.000-3,-20.000 19.000-3,-9.000 10.000-3,-10.000 10.000-4,-8.000 9.000-2</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7"/>
    </inkml:context>
    <inkml:brush xml:id="br0">
      <inkml:brushProperty name="width" value="0.0462116934359074" units="cm"/>
      <inkml:brushProperty name="height" value="0.0462116934359074" units="cm"/>
      <inkml:brushProperty name="color" value="#6adcab"/>
      <inkml:brushProperty name="ignorePressure" value="0"/>
    </inkml:brush>
  </inkml:definitions>
  <inkml:trace contextRef="#ctx0" brushRef="#br0">70000.000 12500.000 476,'-52.000'-25.000'6,"-3.000"0.000"12,-3.000 0.000 13,-2.000 0.000 11,2.000 4.000 5,9.000 10.000-5,10.000 10.000-5,10.000 9.000-5,-1.000 13.000-3,-9.000 20.000-1,-10.000 18.000-2,-8.000 20.000-2,-6.000 13.000-1,1.000 9.000 0,-1.000 10.000-2,1.000 10.000-1,1.000 5.000-1,3.000 4.000-2,3.000 3.000-2,4.000 3.000-2,7.000-1.000-5,13.000-2.000-6,12.000-3.000-5,13.000-3.000-7,18.000-10.000-6,26.000-16.000-6,24.000-15.000-5,26.000-15.000-7,16.000-17.000-5,10.000-15.000-9,10.000-15.000-7,9.000-16.000-7,-7.000-10.000 1,-21.000-3.000 12,-22.000-3.000 11,-22.000-2.000 11,-13.000-5.000 6,-3.000-2.000 0,-3.000-3.000-1,-2.000-3.000 1</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7"/>
    </inkml:context>
    <inkml:brush xml:id="br0">
      <inkml:brushProperty name="width" value="0.0455118678510189" units="cm"/>
      <inkml:brushProperty name="height" value="0.0455118678510189" units="cm"/>
      <inkml:brushProperty name="color" value="#6adcab"/>
      <inkml:brushProperty name="ignorePressure" value="0"/>
    </inkml:brush>
  </inkml:definitions>
  <inkml:trace contextRef="#ctx0" brushRef="#br0">71000.000 12900.000 483,'-4.000'-88.000'35,"-5.000"26.000"4,-7.000 24.000 2,-5.000 26.000 3,-6.000 16.000-1,-3.000 10.000-4,-3.000 10.000-4,-2.000 9.000-4,-5.000 6.000-5,-2.000 3.000-3,-3.000 3.000-4,-3.000 4.000-4,-2.000 7.000-1,0.000 13.000 0,0.000 12.000 1,0.000 13.000 0,3.000 4.000-1,6.000-3.000-2,7.000-3.000-3,6.000-2.000-3,6.000-3.000-1,6.000 1.000 1,7.000-1.000 0,6.000 1.000 1,12.000-4.000-4,19.000-6.000-7,19.000-6.000-7,19.000-6.000-8,13.000-12.000-9,10.000-15.000-8,10.000-15.000-9,9.000-16.000-9,-2.000-12.000-3,-12.000-5.000 3,-13.000-7.000 1,-12.000-5.000 3,-12.000-3.000 5,-8.000 4.000 5,-10.000 3.000 6,-9.000 3.000 6</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8"/>
    </inkml:context>
    <inkml:brush xml:id="br0">
      <inkml:brushProperty name="width" value="0.0548818111419678" units="cm"/>
      <inkml:brushProperty name="height" value="0.0548818111419678" units="cm"/>
      <inkml:brushProperty name="color" value="#6adcab"/>
      <inkml:brushProperty name="ignorePressure" value="0"/>
    </inkml:brush>
  </inkml:definitions>
  <inkml:trace contextRef="#ctx0" brushRef="#br0">72300.000 12950.000 400,'-115.000'6.000'7,"23.000"13.000"14,22.000 12.000 13,22.000 13.000 14,10.000 10.000 3,1.000 10.000-8,-1.000 10.000-9,1.000 9.000-8,-1.000 2.000-5,1.000-2.000-2,-1.000-3.000-1,1.000-3.000-2,2.000-2.000-2,7.000 0.000-1,6.000 0.000-2,7.000 0.000-2,5.000-5.000-3,7.000-9.000-1,6.000-10.000-3,7.000-8.000-2,8.000-12.000-3,14.000-12.000-2,11.000-13.000-4,14.000-12.000-3,7.000-15.000-4,3.000-15.000-2,3.000-15.000-3,4.000-16.000-3,-3.000-10.000-1,-5.000-3.000 1,-7.000-3.000 1,-5.000-2.000 1,-9.000-1.000 2,-9.000 3.000 1,-10.000 3.000 3,-8.000 4.000 1,-8.000 4.000 3,-2.000 6.000 1,-3.000 7.000 3,-3.000 6.000 2,-2.000 6.000 3,0.000 6.000 3,0.000 7.000 4,0.000 6.000 4,6.000 4.000 5,13.000 4.000 8,12.000 3.000 7,13.000 3.000 8,7.000 1.000 1,4.000 1.000-7,3.000-1.000-5,3.000 1.000-7,-2.000 1.000-3,-6.000 3.000-3,-6.000 3.000-2,-6.000 4.000-1,-6.000 5.000-3,-2.000 10.000 0,-3.000 10.000-1,-3.000 9.000-1,-7.000 9.000 0,-9.000 9.000-1,-10.000 10.000 1,-8.000 10.000 0,-12.000 7.000-2,-12.000 6.000-1,-13.000 7.000-1,-12.000 6.000-3,-5.000 1.000-1,3.000-3.000-1,3.000-3.000-1,4.000-2.000-1,5.000-9.000-1,10.000-12.000-2,10.000-13.000 0,9.000-12.000-1,18.000-15.000-2,29.000-15.000-4,28.000-15.000-3,28.000-16.000-4,9.000-13.000-1,-9.000-9.000 0,-10.000-10.000 1,-8.000-8.000 0,-8.000-3.000 1,-2.000 7.000-1,-3.000 6.000 2,-3.000 7.000-1,-4.000 0.000 1,-3.000-2.000 1,-3.000-3.000 2,-2.000-3.000 0,-6.000-4.000 3,-6.000-3.000 1,-6.000-3.000 3,-6.000-2.000 2,-6.000-1.000 2,-2.000 3.000 2,-3.000 3.000 2,-3.000 4.000 1,-2.000 2.000 4,0.000 4.000 4,0.000 3.000 5,0.000 3.000 5,0.000 3.000 4,0.000 3.000 7,0.000 3.000 5,0.000 4.000 6,0.000 10.000 8,0.000 19.000 12,0.000 19.000 11,0.000 19.000 11,0.000 13.000-1,0.000 10.000-15,0.000 10.000-16,0.000 9.000-15,-5.000 27.000-10,-9.000 48.000-5,-10.000 47.000-5,-8.000 47.000-5,-4.000 15.000-2,3.000-16.000 0,3.000-15.000 0,4.000-15.000 0,2.000-15.000-7,4.000-12.000-17,3.000-13.000-17,3.000-12.000-16,3.000-18.000-7,3.000-21.000 4,3.000-22.000 4,4.000-22.000 4,1.000-16.000 0,0.000-9.000-3,0.000-10.000-2,0.000-8.000-3</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8"/>
    </inkml:context>
    <inkml:brush xml:id="br0">
      <inkml:brushProperty name="width" value="0.0261327214539051" units="cm"/>
      <inkml:brushProperty name="height" value="0.0261327214539051" units="cm"/>
      <inkml:brushProperty name="color" value="#6adcab"/>
      <inkml:brushProperty name="ignorePressure" value="0"/>
    </inkml:brush>
  </inkml:definitions>
  <inkml:trace contextRef="#ctx0" brushRef="#br0">74250.000 12950.000 841,'50.000'-24.000'5,"0.000"4.000"10,0.000 3.000 10,0.000 3.000 9,1.000 3.000 0,4.000 3.000-9,3.000 3.000-10,3.000 4.000-9,-2.000 2.000-13,-6.000 4.000-13,-6.000 3.000-14,-6.000 3.000-13,-6.000-1.000-4,-2.000-2.000 6,-3.000-3.000 6,-3.000-3.000 7</inkml:trace>
</inkml:ink>
</file>

<file path=ppt/ink/ink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9"/>
    </inkml:context>
    <inkml:brush xml:id="br0">
      <inkml:brushProperty name="width" value="0.0511178746819496" units="cm"/>
      <inkml:brushProperty name="height" value="0.0511178746819496" units="cm"/>
      <inkml:brushProperty name="color" value="#6adcab"/>
      <inkml:brushProperty name="ignorePressure" value="0"/>
    </inkml:brush>
  </inkml:definitions>
  <inkml:trace contextRef="#ctx0" brushRef="#br0">75050.000 12200.000 430,'46.000'-90.000'32,"-5.000"23.000"-4,-7.000 22.000-5,-5.000 22.000-4,3.000 10.000-1,17.000 1.000 4,15.000-1.000 4,16.000 1.000 4,7.000 7.000 3,1.000 16.000-2,-1.000 15.000 0,1.000 17.000 0,-1.000 10.000-1,1.000 6.000 0,-1.000 7.000-2,1.000 6.000 0,-7.000 7.000-2,-12.000 10.000-3,-13.000 10.000-4,-12.000 9.000-4,-12.000 6.000-2,-8.000 3.000-2,-10.000 3.000-3,-9.000 4.000-2,-15.000 2.000-1,-18.000 4.000-3,-19.000 3.000 0,-18.000 3.000-3,-32.000 17.000-13,-44.000 31.000-26,-43.000 32.000-26,-44.000 31.000-26,-1.000-12.000-6,45.000-52.000 13,43.000-53.000 15,45.000-53.000 12</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1"/>
    </inkml:context>
    <inkml:brush xml:id="br0">
      <inkml:brushProperty name="width" value="0.0330228172242641" units="cm"/>
      <inkml:brushProperty name="height" value="0.0330228172242641" units="cm"/>
      <inkml:brushProperty name="color" value="#f2385b"/>
      <inkml:brushProperty name="ignorePressure" value="0"/>
    </inkml:brush>
  </inkml:definitions>
  <inkml:trace contextRef="#ctx0" brushRef="#br0">89650.000 23300.000 666,'68.000'-44.000'42,"-11.000"13.000"-7,-14.000 12.000-8,-11.000 13.000-7,-3.000 6.000-5,10.000 0.000-1,10.000 0.000 0,9.000 0.000-1,4.000 3.000 0,1.000 6.000 1,-1.000 7.000 0,1.000 6.000 1,-3.000 6.000-1,-2.000 6.000-3,-3.000 7.000-2,-3.000 6.000-3,-7.000 1.000-1,-9.000-3.000 2,-10.000-3.000 0,-8.000-2.000 2,-9.000 0.000-2,-6.000 7.000-3,-6.000 6.000-3,-6.000 7.000-4,-9.000 0.000 0,-8.000-2.000 0,-10.000-3.000 1,-9.000-3.000 2,-5.000-1.000-1,0.000 4.000-1,0.000 3.000-2,0.000 3.000-1,-2.000-2.000-2,-3.000-6.000-4,-3.000-6.000-2,-2.000-6.000-4,0.000-9.000-2,7.000-8.000 0,6.000-10.000-2,7.000-9.000 0,4.000-10.000-3,3.000-9.000-2,3.000-10.000-3,4.000-8.000-3,4.000-11.000 0,6.000-8.000 3,7.000-10.000 3,6.000-9.000 3,4.000-2.000 3,4.000 6.000 3,3.000 7.000 4,3.000 6.000 4,1.000 6.000 2,1.000 6.000 1,-1.000 7.000-1,1.000 6.000 0,-1.000 9.000 12,1.000 13.000 23,-1.000 12.000 22,1.000 13.000 23,-3.000 9.000 5,-2.000 6.000-14,-3.000 7.000-15,-3.000 6.000-13,-2.000 6.000-10,0.000 6.000-3,0.000 7.000-5,0.000 6.000-4,-2.000 7.000-5,-3.000 10.000-6,-3.000 10.000-7,-2.000 9.000-7,-3.000 1.000-5,1.000-6.000-5,-1.000-6.000-5,1.000-6.000-6,1.000-10.000 0,3.000-12.000 1,3.000-13.000 2,4.000-12.000 1,5.000-13.000 0,10.000-12.000-5,10.000-13.000-3,9.000-12.000-5</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7"/>
    </inkml:context>
    <inkml:brush xml:id="br0">
      <inkml:brushProperty name="width" value="0.0345518067479134" units="cm"/>
      <inkml:brushProperty name="height" value="0.0345518067479134" units="cm"/>
      <inkml:brushProperty name="color" value="#f2385b"/>
      <inkml:brushProperty name="ignorePressure" value="0"/>
    </inkml:brush>
  </inkml:definitions>
  <inkml:trace contextRef="#ctx0" brushRef="#br0">100200.000 12550.000 636,'-24.000'-80.000'33,"4.000"41.000"5,3.000 40.000 6,3.000 42.000 6,3.000 24.000 0,3.000 9.000-8,3.000 10.000-7,4.000 10.000-6,2.000 7.000-8,4.000 6.000-6,3.000 7.000-8,3.000 6.000-8,-1.000 4.000-8,-2.000 4.000-9,-3.000 3.000-11,-3.000 3.000-10,-4.000-8.000-1,-3.000-19.000 6,-3.000-18.000 8,-2.000-19.000 6,-3.000-15.000-1,1.000-8.000-9,-1.000-10.000-10,1.000-9.000-9</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9"/>
    </inkml:context>
    <inkml:brush xml:id="br0">
      <inkml:brushProperty name="width" value="0.0390937626361847" units="cm"/>
      <inkml:brushProperty name="height" value="0.0390937626361847" units="cm"/>
      <inkml:brushProperty name="color" value="#6adcab"/>
      <inkml:brushProperty name="ignorePressure" value="0"/>
    </inkml:brush>
  </inkml:definitions>
  <inkml:trace contextRef="#ctx0" brushRef="#br0">70250.000 12550.000 562,'65.000'-47.000'-46,"-18.000"6.000"13,-19.000 7.000 13,-18.000 6.000 15,-9.000 4.000 7,4.000 4.000 3,3.000 3.000 1,3.000 3.000 3,-1.000-1.000 2,-2.000-2.000 2,-3.000-3.000 3,-3.000-3.000 2,-9.000-2.000 1,-11.000 0.000 2,-14.000 0.000 0,-11.000 0.000 1,-7.000 4.000 1,0.000 10.000-2,0.000 10.000 0,0.000 9.000 0,-4.000 6.000-1,-5.000 3.000-1,-7.000 3.000 0,-5.000 4.000 0,-6.000 5.000-1,-3.000 10.000-1,-3.000 10.000 0,-2.000 9.000-2,-5.000 7.000 0,-2.000 7.000 1,-3.000 6.000 0,-3.000 7.000 1,-1.000 8.000 0,4.000 14.000-1,3.000 11.000-1,3.000 14.000-1,7.000 14.000-2,14.000 20.000-5,11.000 18.000-3,14.000 20.000-6,16.000 2.000 0,22.000-12.000 0,22.000-13.000 2,23.000-12.000 2,24.000-16.000-9,28.000-19.000-17,28.000-18.000-18,29.000-19.000-18,1.000-19.000-7,-25.000-19.000 2,-25.000-18.000 2,-25.000-19.000 2</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2:44"/>
    </inkml:context>
    <inkml:brush xml:id="br0">
      <inkml:brushProperty name="width" value="0.0377566888928413" units="cm"/>
      <inkml:brushProperty name="height" value="0.0377566888928413" units="cm"/>
      <inkml:brushProperty name="color" value="#f2395b"/>
      <inkml:brushProperty name="ignorePressure" value="0"/>
    </inkml:brush>
  </inkml:definitions>
  <inkml:trace contextRef="#ctx0" brushRef="#br0">86250.000 22150.000 582,'-86.000'-179.000'17,"28.000"45.000"4,28.000 43.000 3,29.000 45.000 5,15.000 24.000-1,3.000 6.000-7,3.000 7.000-5,4.000 6.000-6,2.000 4.000-3,4.000 4.000-2,3.000 3.000-1,3.000 3.000-2,1.000 6.000 1,1.000 9.000 0,-1.000 10.000 2,1.000 10.000 1,1.000 7.000 1,3.000 6.000 0,3.000 7.000 0,4.000 6.000 1,-1.000 3.000 0,-3.000 0.000-1,-3.000 0.000 0,-2.000 0.000-1,-3.000 0.000-1,1.000 0.000 0,-1.000 0.000-1,1.000 0.000-2,-1.000 0.000 1,1.000 0.000-1,-1.000 0.000 1,1.000 0.000 0,-3.000-2.000-1,-2.000-3.000 0,-3.000-3.000 0,-3.000-2.000-2,-2.000-1.000 1,0.000 3.000 0,0.000 3.000 1,0.000 4.000 0,-2.000-3.000 0,-3.000-5.000 0,-3.000-7.000 1,-2.000-5.000-1,-3.000-4.000 0,1.000 0.000 0,-1.000 0.000 0,1.000 0.000-1,1.000-2.000-1,3.000-3.000-1,3.000-3.000-1,4.000-2.000-1,1.000-3.000-1,0.000 1.000 0,0.000-1.000 0,0.000 1.000 0,-2.000-3.000 1,-3.000-2.000-2,-3.000-3.000 1,-2.000-3.000-1,-11.000-12.000-2,-15.000-18.000-1,-15.000-19.000-3,-16.000-18.000-1,-10.000-14.000-1,-3.000-5.000 0,-3.000-7.000 0,-2.000-5.000 1,-3.000-4.000 0,1.000 0.000 3,-1.000 0.000 0,1.000 0.000 2,1.000 1.000 2,3.000 4.000 0,3.000 3.000 1,4.000 3.000 0,1.000 1.000 2,0.000 1.000 0,0.000-1.000 2,0.000 1.000 2,1.000-1.000 0,4.000 1.000 0,3.000-1.000 0,3.000 1.000 1,3.000-4.000 2,3.000-6.000 1,3.000-6.000 3,4.000-6.000 2,4.000-1.000 1,6.000 7.000-2,7.000 6.000 0,6.000 7.000-1,3.000 2.000-1,0.000 1.000-1,0.000-1.000 1,0.000 1.000-1,0.000 2.000 1,0.000 7.000-1,0.000 6.000 0,0.000 7.000 0,-2.000 4.000 0,-3.000 3.000 1,-3.000 3.000 0,-2.000 4.000 0,0.000 15.000 0,7.000 28.000 2,6.000 28.000 0,7.000 29.000 1,4.000 13.000-1,3.000 1.000-1,3.000-1.000-2,4.000 1.000-1,2.000 1.000-1,4.000 3.000 0,3.000 3.000-1,3.000 4.000 0,4.000-3.000 0,7.000-5.000 0,6.000-7.000-1,7.000-5.000 0,2.000-4.000 0,1.000 0.000 0,-1.000 0.000 0,1.000 0.000 0,-3.000 0.000-1,-2.000 0.000-1,-3.000 0.000-1,-3.000 0.000 0,-4.000 0.000-1,-3.000 0.000 0,-3.000 0.000-1,-2.000 0.000 0,-6.000-2.000 0,-6.000-3.000 1,-6.000-3.000 0,-6.000-2.000 0,-4.000-5.000 0,1.000-2.000 0,-1.000-3.000 1,1.000-3.000-1,-1.000-2.000 0,1.000 0.000 0,-1.000 0.000-1,1.000 0.000-1,-4.000-11.000-1,-6.000-22.000-4,-6.000-22.000-5,-6.000-21.000-3,-9.000-21.000-2,-8.000-19.000 0,-10.000-18.000 0,-9.000-19.000 1,-4.000-12.000-7,4.000-2.000-11,3.000-3.000-12,3.000-3.000-11,4.000 10.000 0,7.000 26.000 10,6.000 24.000 10,7.000 26.000 11,2.000 12.000 7,1.000 0.000 3,-1.000 0.000 3,1.000 0.000 3</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2:44"/>
    </inkml:context>
    <inkml:brush xml:id="br0">
      <inkml:brushProperty name="width" value="0.0244366265833378" units="cm"/>
      <inkml:brushProperty name="height" value="0.0244366265833378" units="cm"/>
      <inkml:brushProperty name="color" value="#f2395b"/>
      <inkml:brushProperty name="ignorePressure" value="0"/>
    </inkml:brush>
  </inkml:definitions>
  <inkml:trace contextRef="#ctx0" brushRef="#br0">86200.000 22000.000 900,'-22.000'28.000'8,"6.000"6.000"1,7.000 7.000 0,6.000 6.000 1,1.000 9.000 1,-3.000 13.000-1,-3.000 12.000 2,-2.000 13.000-1,-5.000 6.000-1,-2.000 0.000-3,-3.000 0.000-5,-3.000 0.000-2,-1.000-5.000-4,4.000-9.000-2,3.000-10.000-4,3.000-8.000-2,1.000-9.000-4,1.000-6.000-3,-1.000-6.000-3,1.000-6.000-5</inkml:trace>
</inkml:ink>
</file>

<file path=ppt/ink/ink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2:44"/>
    </inkml:context>
    <inkml:brush xml:id="br0">
      <inkml:brushProperty name="width" value="0.0242407247424126" units="cm"/>
      <inkml:brushProperty name="height" value="0.0242407247424126" units="cm"/>
      <inkml:brushProperty name="color" value="#f2395b"/>
      <inkml:brushProperty name="ignorePressure" value="0"/>
    </inkml:brush>
  </inkml:definitions>
  <inkml:trace contextRef="#ctx0" brushRef="#br0">86150.000 21700.000 907,'76.000'-22.000'14,"4.000"6.000"2,3.000 7.000 2,3.000 6.000 1,3.000 4.000-3,3.000 4.000-7,3.000 3.000-9,4.000 3.000-6,1.000 3.000-7,0.000 3.000-3,0.000 3.000-5,0.000 4.000-4,-8.000-3.000-1,-16.000-5.000 2,-15.000-7.000 1,-15.000-5.000 2</inkml:trace>
</inkml:ink>
</file>

<file path=ppt/ink/ink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03"/>
    </inkml:context>
    <inkml:brush xml:id="br0">
      <inkml:brushProperty name="width" value="0.0399535372853279" units="cm"/>
      <inkml:brushProperty name="height" value="0.0399535372853279" units="cm"/>
      <inkml:brushProperty name="color" value="#f2395b"/>
      <inkml:brushProperty name="ignorePressure" value="0"/>
    </inkml:brush>
  </inkml:definitions>
  <inkml:trace contextRef="#ctx0" brushRef="#br0">71900.000 24250.000 550,'-47.000'0.000'1,"6.000"0.000"3,7.000 0.000 3,6.000 0.000 2,12.000 0.000 6,19.000 0.000 9,19.000 0.000 8,19.000 0.000 9,10.000 0.000 1,4.000 0.000-6,3.000 0.000-6,3.000 0.000-6,-1.000-2.000-4,-2.000-3.000-3,-3.000-3.000-1,-3.000-2.000-3,-1.000-1.000-2,4.000 3.000-1,3.000 3.000-2,3.000 4.000-2,-1.000 1.000-2,-2.000 0.000-1,-3.000 0.000-2,-3.000 0.000-1,-4.000 0.000-1,-3.000 0.000-2,-3.000 0.000 0,-2.000 0.000-2,-3.000 1.000 0,1.000 4.000 0,-1.000 3.000-1,1.000 3.000 0,-6.000 4.000 2,-8.000 7.000 5,-10.000 6.000 5,-9.000 7.000 4,-10.000 7.000 4,-9.000 9.000-1,-10.000 10.000-1,-8.000 10.000 1,-11.000 5.000-1,-8.000 4.000-2,-10.000 3.000 0,-9.000 3.000-2,-9.000 4.000-3,-5.000 7.000-7,-7.000 6.000-4,-5.000 7.000-7,-8.000 7.000-7,-5.000 9.000-8,-7.000 10.000-9,-5.000 10.000-9,6.000-7.000-1,23.000-22.000 7,22.000-22.000 5,22.000-21.000 7,12.000-15.000 0,3.000-6.000-5,3.000-6.000-6,4.000-6.000-4</inkml:trace>
</inkml:ink>
</file>

<file path=ppt/ink/ink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04"/>
    </inkml:context>
    <inkml:brush xml:id="br0">
      <inkml:brushProperty name="width" value="0.0377511121332645" units="cm"/>
      <inkml:brushProperty name="height" value="0.0377511121332645" units="cm"/>
      <inkml:brushProperty name="color" value="#f2395b"/>
      <inkml:brushProperty name="ignorePressure" value="0"/>
    </inkml:brush>
  </inkml:definitions>
  <inkml:trace contextRef="#ctx0" brushRef="#br0">81600.000 35800.000 582,'118.000'0.000'100,"-11.000"0.000"-24,-14.000 0.000-24,-11.000 0.000-24,-9.000 0.000-14,-3.000 0.000-4,-3.000 0.000-4,-2.000 0.000-4,-5.000 1.000-2,-2.000 4.000 2,-3.000 3.000 1,-3.000 3.000 2,-6.000 3.000-1,-5.000 3.000-2,-7.000 3.000-2,-5.000 4.000-3,-11.000 7.000 3,-11.000 13.000 6,-14.000 12.000 7,-11.000 13.000 6,-9.000 7.000 2,-3.000 4.000-2,-3.000 3.000-4,-2.000 3.000-3,-3.000 3.000-4,1.000 3.000-5,-1.000 3.000-4,1.000 4.000-6,-4.000 5.000-7,-6.000 10.000-7,-6.000 10.000-9,-6.000 9.000-8,1.000-7.000-8,9.000-21.000-7,10.000-22.000-8,10.000-22.000-8</inkml:trace>
</inkml:ink>
</file>

<file path=ppt/ink/ink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28"/>
    </inkml:context>
    <inkml:brush xml:id="br0">
      <inkml:brushProperty name="width" value="0.0382842123508453" units="cm"/>
      <inkml:brushProperty name="height" value="0.0382842123508453" units="cm"/>
      <inkml:brushProperty name="color" value="#f2395b"/>
      <inkml:brushProperty name="ignorePressure" value="0"/>
    </inkml:brush>
  </inkml:definitions>
  <inkml:trace contextRef="#ctx0" brushRef="#br0">78100.000 13500.000 574,'518.000'-113.000'160,"-111.000"26.000"-41,-114.000 24.000-40,-111.000 26.000-41,-61.000 12.000-23,-5.000 0.000-5,-7.000 0.000-5,-5.000 0.000-6,-11.000 3.000-5,-11.000 6.000-7,-14.000 7.000-6,-11.000 6.000-7,-23.000 1.000-10,-31.000-3.000-15,-31.000-3.000-15,-31.000-2.000-15,-12.000-3.000 1,10.000 1.000 18,10.000-1.000 18,9.000 1.000 17</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29"/>
    </inkml:context>
    <inkml:brush xml:id="br0">
      <inkml:brushProperty name="width" value="0.0416577346622944" units="cm"/>
      <inkml:brushProperty name="height" value="0.0416577346622944" units="cm"/>
      <inkml:brushProperty name="color" value="#f2395b"/>
      <inkml:brushProperty name="ignorePressure" value="0"/>
    </inkml:brush>
  </inkml:definitions>
  <inkml:trace contextRef="#ctx0" brushRef="#br0">79150.000 14350.000 528,'71.000'70.000'57,"-5.000"-9.000"-8,-7.000-10.000-9,-5.000-8.000-8,2.000-1.000-5,13.000 9.000 0,12.000 10.000 0,13.000 10.000-1,-1.000-3.000-1,-11.000-11.000-3,-14.000-14.000-4,-11.000-11.000-4,-7.000-4.000-1,0.000 6.000 1,0.000 7.000-1,0.000 6.000 0,-2.000 1.000 0,-3.000-3.000 0,-3.000-3.000 1,-2.000-2.000 0,-17.000-6.000-13,-28.000-6.000-28,-28.000-6.000-26,-27.000-6.000-26,-9.000-7.000-9,13.000-6.000 11,12.000-6.000 10,13.000-6.000 11</inkml:trace>
</inkml:ink>
</file>

<file path=ppt/ink/ink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29"/>
    </inkml:context>
    <inkml:brush xml:id="br0">
      <inkml:brushProperty name="width" value="0.0442979373037815" units="cm"/>
      <inkml:brushProperty name="height" value="0.0442979373037815" units="cm"/>
      <inkml:brushProperty name="color" value="#f2395b"/>
      <inkml:brushProperty name="ignorePressure" value="0"/>
    </inkml:brush>
  </inkml:definitions>
  <inkml:trace contextRef="#ctx0" brushRef="#br0">79150.000 12300.000 496,'0.000'-69.000'7,"0.000"13.000"14,0.000 12.000 14,0.000 13.000 14,1.000 15.000 4,4.000 19.000-5,3.000 19.000-5,3.000 19.000-6,-1.000 15.000-4,-2.000 13.000-3,-3.000 12.000-4,-3.000 13.000-3,-9.000 9.000-3,-11.000 6.000-2,-14.000 7.000-2,-11.000 6.000-1,-14.000 4.000-3,-11.000 4.000-3,-14.000 3.000-3,-11.000 3.000-4,-12.000 6.000-3,-9.000 9.000-7,-10.000 10.000-6,-8.000 10.000-5,-4.000-1.000-3,3.000-9.000 1,3.000-10.000 3,4.000-8.000 1,7.000-15.000-6,13.000-19.000-10,12.000-18.000-13,13.000-19.000-11</inkml:trace>
</inkml:ink>
</file>

<file path=ppt/ink/ink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30"/>
    </inkml:context>
    <inkml:brush xml:id="br0">
      <inkml:brushProperty name="width" value="0.0407288782298565" units="cm"/>
      <inkml:brushProperty name="height" value="0.0407288782298565" units="cm"/>
      <inkml:brushProperty name="color" value="#f2395b"/>
      <inkml:brushProperty name="ignorePressure" value="0"/>
    </inkml:brush>
  </inkml:definitions>
  <inkml:trace contextRef="#ctx0" brushRef="#br0">81700.000 13800.000 540,'-52.000'-5.000'72,"47.000"-9.000"-10,47.000-10.000-8,48.000-8.000-10,28.000-6.000-7,14.000 1.000-6,11.000-1.000-4,14.000 1.000-6,3.000 2.000-4,-2.000 7.000-1,-3.000 6.000-2,-3.000 7.000-1,-4.000 4.000-2,-3.000 3.000-1,-3.000 3.000-1,-2.000 4.000-1,-6.000 2.000-2,-6.000 4.000-2,-6.000 3.000-1,-6.000 3.000-2,-4.000 3.000-3,1.000 3.000-4,-1.000 3.000-2,1.000 4.000-4,-6.000-3.000 0,-8.000-5.000 2,-10.000-7.000 4,-9.000-5.000 2,-4.000-4.000-5,4.000 0.000-15,3.000 0.000-14,3.000 0.000-14,-2.000-2.000-7,-6.000-3.000 1,-6.000-3.000 2,-6.000-2.000 2,-10.000-5.000 6,-12.000-2.000 9,-13.000-3.000 10,-12.000-3.000 9</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7"/>
    </inkml:context>
    <inkml:brush xml:id="br0">
      <inkml:brushProperty name="width" value="0.0293862335383892" units="cm"/>
      <inkml:brushProperty name="height" value="0.0293862335383892" units="cm"/>
      <inkml:brushProperty name="color" value="#f2385b"/>
      <inkml:brushProperty name="ignorePressure" value="0"/>
    </inkml:brush>
  </inkml:definitions>
  <inkml:trace contextRef="#ctx0" brushRef="#br0">100250.000 14700.000 748,'53.000'-71.000'12,"6.000"10.000"5,7.000 10.000 6,6.000 9.000 6,6.000 7.000 1,6.000 7.000-2,7.000 6.000-3,6.000 7.000-2,6.000 4.000-3,6.000 3.000-4,7.000 3.000-2,6.000 4.000-4,-1.000 1.000-5,-5.000 0.000-9,-7.000 0.000-7,-5.000 0.000-8,-12.000 0.000-6,-16.000 0.000-5,-15.000 0.000-4,-15.000 0.000-5</inkml:trace>
</inkml:ink>
</file>

<file path=ppt/ink/ink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30"/>
    </inkml:context>
    <inkml:brush xml:id="br0">
      <inkml:brushProperty name="width" value="0.0405989140272141" units="cm"/>
      <inkml:brushProperty name="height" value="0.0405989140272141" units="cm"/>
      <inkml:brushProperty name="color" value="#f2395b"/>
      <inkml:brushProperty name="ignorePressure" value="0"/>
    </inkml:brush>
  </inkml:definitions>
  <inkml:trace contextRef="#ctx0" brushRef="#br0">85900.000 12600.000 541,'28.000'-21.000'49,"6.000"10.000"-5,7.000 10.000-6,6.000 9.000-5,3.000 4.000-3,0.000 1.000-3,0.000-1.000-1,0.000 1.000-2,1.000 2.000-1,4.000 7.000-2,3.000 6.000-2,3.000 7.000-2,1.000 2.000-1,1.000 1.000-2,-1.000-1.000-2,1.000 1.000-3,-4.000-1.000 0,-6.000 1.000-2,-6.000-1.000-1,-6.000 1.000 0,-6.000-1.000-2,-2.000 1.000-2,-3.000-1.000-3,-3.000 1.000-1,-4.000-1.000-2,-3.000 1.000 1,-3.000-1.000-1,-2.000 1.000 1,-11.000 4.000 1,-15.000 9.000 4,-15.000 10.000 2,-16.000 10.000 3,-8.000-1.000 0,0.000-9.000-1,0.000-10.000-1,0.000-8.000-2,-8.000 5.000-1,-16.000 22.000 0,-15.000 22.000 0,-15.000 23.000-1,-7.000 6.000-5,3.000-5.000-13,3.000-7.000-13,4.000-5.000-13,8.000-12.000-5,17.000-16.000 1,15.000-15.000 2,16.000-15.000 1,10.000-11.000 0,7.000-2.000 0,6.000-3.000 0,7.000-3.000-1</inkml:trace>
</inkml:ink>
</file>

<file path=ppt/ink/ink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31"/>
    </inkml:context>
    <inkml:brush xml:id="br0">
      <inkml:brushProperty name="width" value="0.052264042198658" units="cm"/>
      <inkml:brushProperty name="height" value="0.052264042198658" units="cm"/>
      <inkml:brushProperty name="color" value="#f2395b"/>
      <inkml:brushProperty name="ignorePressure" value="0"/>
    </inkml:brush>
  </inkml:definitions>
  <inkml:trace contextRef="#ctx0" brushRef="#br0">88950.000 12250.000 420,'0.000'-40.000'27,"0.000"23.000"8,0.000 22.000 9,0.000 22.000 9,0.000 15.000 2,0.000 9.000-6,0.000 10.000-5,0.000 10.000-5,0.000 2.000-6,0.000-3.000-5,0.000-3.000-4,0.000-2.000-6,0.000-1.000-2,0.000 3.000 1,0.000 3.000 1,0.000 4.000 0,0.000 4.000-1,0.000 6.000-4,0.000 7.000-2,0.000 6.000-4,0.000 1.000-3,0.000-3.000 0,0.000-3.000-1,0.000-2.000-2,0.000-5.000 0,0.000-2.000 0,0.000-3.000-2,0.000-3.000 1,0.000-2.000-2,0.000 0.000-2,0.000 0.000-1,0.000 0.000-2,-2.000-4.000-3,-3.000-5.000-4,-3.000-7.000-3,-2.000-5.000-4,-6.000-11.000-2,-6.000-11.000 2,-6.000-14.000-1,-6.000-11.000 2,-2.000-14.000-2,3.000-11.000-2,3.000-14.000-4,4.000-11.000-2,1.000-9.000 0,0.000-3.000 2,0.000-3.000 4,0.000-2.000 3,-2.000-3.000-1,-3.000 1.000-4,-3.000-1.000-3,-2.000 1.000-5,-1.000 1.000 0,3.000 3.000 3,3.000 3.000 2,4.000 4.000 2</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31"/>
    </inkml:context>
    <inkml:brush xml:id="br0">
      <inkml:brushProperty name="width" value="0.0423238277435303" units="cm"/>
      <inkml:brushProperty name="height" value="0.0423238277435303" units="cm"/>
      <inkml:brushProperty name="color" value="#f2395b"/>
      <inkml:brushProperty name="ignorePressure" value="0"/>
    </inkml:brush>
  </inkml:definitions>
  <inkml:trace contextRef="#ctx0" brushRef="#br0">87700.000 13150.000 519,'-44.000'3.000'5,"13.000"6.000"7,12.000 7.000 9,13.000 6.000 9,6.000 6.000 4,0.000 6.000-1,0.000 7.000-2,0.000 6.000 1,0.000 6.000 0,0.000 6.000 3,0.000 7.000 3,0.000 6.000 3,0.000 1.000-2,0.000-3.000-6,0.000-3.000-6,0.000-2.000-6,1.000-5.000-8,4.000-2.000-10,3.000-3.000-9,3.000-3.000-10,-1.000-4.000-7,-2.000-3.000-2,-3.000-3.000-2,-3.000-2.000-3,-1.000-5.000-2,4.000-2.000-4,3.000-3.000-4,3.000-3.000-4</inkml:trace>
</inkml:ink>
</file>

<file path=ppt/ink/ink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31"/>
    </inkml:context>
    <inkml:brush xml:id="br0">
      <inkml:brushProperty name="width" value="0.0517527610063553" units="cm"/>
      <inkml:brushProperty name="height" value="0.0517527610063553" units="cm"/>
      <inkml:brushProperty name="color" value="#f2395b"/>
      <inkml:brushProperty name="ignorePressure" value="0"/>
    </inkml:brush>
  </inkml:definitions>
  <inkml:trace contextRef="#ctx0" brushRef="#br0">89850.000 13250.000 425,'179.000'0.000'54,"-40.000"0.000"-7,-40.000 0.000-7,-41.000 0.000-7,-16.000 4.000-4,9.000 10.000-3,10.000 10.000-1,10.000 9.000-3,2.000 7.000 1,-3.000 7.000 5,-3.000 6.000 3,-2.000 7.000 5,-6.000 0.000 0,-6.000-2.000-3,-6.000-3.000-3,-6.000-3.000-3,-7.000-2.000-4,-6.000 0.000-7,-6.000 0.000-5,-6.000 0.000-7,-16.000-5.000-19,-25.000-9.000-35,-25.000-10.000-35,-25.000-8.000-34</inkml:trace>
</inkml:ink>
</file>

<file path=ppt/ink/ink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28"/>
    </inkml:context>
    <inkml:brush xml:id="br0">
      <inkml:brushProperty name="width" value="0.035941407084465" units="cm"/>
      <inkml:brushProperty name="height" value="0.035941407084465" units="cm"/>
      <inkml:brushProperty name="color" value="#f2395b"/>
      <inkml:brushProperty name="ignorePressure" value="0"/>
    </inkml:brush>
  </inkml:definitions>
  <inkml:trace contextRef="#ctx0" brushRef="#br0">31750.000 47600.000 612,'-22.000'-19.000'8,"6.000"13.000"17,7.000 12.000 18,6.000 13.000 16,4.000 9.000 3,4.000 6.000-10,3.000 7.000-11,3.000 6.000-10,-1.000 7.000-8,-2.000 10.000-5,-3.000 10.000-5,-3.000 9.000-4,-4.000 7.000-5,-3.000 7.000-6,-3.000 6.000-4,-2.000 7.000-5,-3.000 4.000-4,1.000 3.000-2,-1.000 3.000-3,1.000 4.000-1,-1.000-6.000-4,1.000-11.000-3,-1.000-14.000-3,1.000-11.000-3,1.000-12.000-2,3.000-9.000 1,3.000-10.000-1,4.000-8.000 1,2.000-12.000 2,4.000-12.000 2,3.000-13.000 4,3.000-12.000 2</inkml:trace>
</inkml:ink>
</file>

<file path=ppt/ink/ink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28"/>
    </inkml:context>
    <inkml:brush xml:id="br0">
      <inkml:brushProperty name="width" value="0.0332887247204781" units="cm"/>
      <inkml:brushProperty name="height" value="0.0332887247204781" units="cm"/>
      <inkml:brushProperty name="color" value="#f2395b"/>
      <inkml:brushProperty name="ignorePressure" value="0"/>
    </inkml:brush>
  </inkml:definitions>
  <inkml:trace contextRef="#ctx0" brushRef="#br0">31850.000 48400.000 660,'29.000'-111.000'63,"10.000"28.000"-8,10.000 28.000-8,9.000 29.000-7,6.000 15.000-5,3.000 3.000-6,3.000 3.000-5,4.000 4.000-4,-4.000 2.000-6,-9.000 4.000-5,-10.000 3.000-6,-8.000 3.000-5,-4.000 3.000-8,3.000 3.000-8,3.000 3.000-9,4.000 4.000-9,-3.000-1.000-2,-5.000-3.000 2,-7.000-3.000 4,-5.000-2.000 3</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28"/>
    </inkml:context>
    <inkml:brush xml:id="br0">
      <inkml:brushProperty name="width" value="0.0411505177617073" units="cm"/>
      <inkml:brushProperty name="height" value="0.0411505177617073" units="cm"/>
      <inkml:brushProperty name="color" value="#f2395b"/>
      <inkml:brushProperty name="ignorePressure" value="0"/>
    </inkml:brush>
  </inkml:definitions>
  <inkml:trace contextRef="#ctx0" brushRef="#br0">33100.000 47200.000 534,'1.000'-63.000'22,"4.000"26.000"10,3.000 24.000 12,3.000 26.000 11,-1.000 18.000 1,-2.000 13.000-8,-3.000 12.000-8,-3.000 13.000-8,-2.000 7.000-6,0.000 4.000-4,0.000 3.000-3,0.000 3.000-3,-2.000 12.000-2,-3.000 22.000-2,-3.000 22.000 0,-2.000 23.000-2,-5.000 17.000-4,-2.000 17.000-12,-3.000 15.000-10,-3.000 16.000-10,-1.000-1.000-9,4.000-15.000-7,3.000-15.000-7,3.000-16.000-6,1.000-26.000-3,1.000-33.000 2,-1.000-35.000 3,1.000-34.000 2</inkml:trace>
</inkml:ink>
</file>

<file path=ppt/ink/ink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29"/>
    </inkml:context>
    <inkml:brush xml:id="br0">
      <inkml:brushProperty name="width" value="0.0323070883750916" units="cm"/>
      <inkml:brushProperty name="height" value="0.0323070883750916" units="cm"/>
      <inkml:brushProperty name="color" value="#f2395b"/>
      <inkml:brushProperty name="ignorePressure" value="0"/>
    </inkml:brush>
  </inkml:definitions>
  <inkml:trace contextRef="#ctx0" brushRef="#br0">34400.000 47150.000 680,'-22.000'-50.000'4,"6.000"0.000"5,7.000 0.000 8,6.000 0.000 5,13.000 4.000 7,23.000 10.000 5,22.000 10.000 5,22.000 9.000 5,12.000 6.000-1,3.000 3.000-10,3.000 3.000-8,4.000 4.000-10,-3.000 2.000-9,-5.000 4.000-12,-7.000 3.000-10,-5.000 3.000-10,-11.000 1.000-5,-11.000 1.000 5,-14.000-1.000 2,-11.000 1.000 4,-7.000-3.000-3,0.000-2.000-11,0.000-3.000-10,0.000-3.000-11</inkml:trace>
</inkml:ink>
</file>

<file path=ppt/ink/ink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29"/>
    </inkml:context>
    <inkml:brush xml:id="br0">
      <inkml:brushProperty name="width" value="0.0359689705073833" units="cm"/>
      <inkml:brushProperty name="height" value="0.0359689705073833" units="cm"/>
      <inkml:brushProperty name="color" value="#f2395b"/>
      <inkml:brushProperty name="ignorePressure" value="0"/>
    </inkml:brush>
  </inkml:definitions>
  <inkml:trace contextRef="#ctx0" brushRef="#br0">35300.000 45900.000 611,'-88.000'-35.000'49,"26.000"32.000"2,24.000 31.000 5,26.000 32.000 2,13.000 19.000-3,4.000 10.000-11,3.000 10.000-11,3.000 9.000-11,-1.000 7.000-9,-2.000 7.000-6,-3.000 6.000-6,-3.000 7.000-8,-4.000 2.000-4,-3.000 1.000-5,-3.000-1.000-3,-2.000 1.000-4,-1.000-12.000-4,3.000-21.000-3,3.000-22.000-4,4.000-22.000-4,-1.000-15.000-2,-3.000-5.000-4,-3.000-7.000-3,-2.000-5.000-2</inkml:trace>
</inkml:ink>
</file>

<file path=ppt/ink/ink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29"/>
    </inkml:context>
    <inkml:brush xml:id="br0">
      <inkml:brushProperty name="width" value="0.0336428955197334" units="cm"/>
      <inkml:brushProperty name="height" value="0.0336428955197334" units="cm"/>
      <inkml:brushProperty name="color" value="#f2395b"/>
      <inkml:brushProperty name="ignorePressure" value="0"/>
    </inkml:brush>
  </inkml:definitions>
  <inkml:trace contextRef="#ctx0" brushRef="#br0">36950.000 48150.000 653,'-46.000'-25.000'2,"10.000"0.000"2,10.000 0.000 4,9.000 0.000 2,15.000 1.000 8,22.000 4.000 10,22.000 3.000 11,23.000 3.000 10,19.000 1.000 2,19.000 1.000-10,19.000-1.000-8,19.000 1.000-10,10.000 1.000-6,4.000 3.000-6,3.000 3.000-5,3.000 4.000-6,-4.000 1.000-1,-8.000 0.000 2,-10.000 0.000 1,-9.000 0.000 2,-15.000 1.000-7,-18.000 4.000-20,-19.000 3.000-17,-18.000 3.000-18</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7"/>
    </inkml:context>
    <inkml:brush xml:id="br0">
      <inkml:brushProperty name="width" value="0.0344786681234837" units="cm"/>
      <inkml:brushProperty name="height" value="0.0344786681234837" units="cm"/>
      <inkml:brushProperty name="color" value="#f2385b"/>
      <inkml:brushProperty name="ignorePressure" value="0"/>
    </inkml:brush>
  </inkml:definitions>
  <inkml:trace contextRef="#ctx0" brushRef="#br0">101450.000 13600.000 638,'-68.000'-19.000'6,"17.000"13.000"12,15.000 12.000 12,16.000 13.000 13,9.000 15.000 3,3.000 19.000-5,3.000 19.000-5,4.000 19.000-4,1.000 12.000-5,0.000 6.000-2,0.000 7.000-4,0.000 6.000-3,0.000 3.000-5,0.000 0.000-8,0.000 0.000-6,0.000 0.000-7,-2.000-7.000-10,-3.000-11.000-13,-3.000-14.000-12,-2.000-11.000-12,-1.000-14.000-5,3.000-11.000 4,3.000-14.000 3,4.000-11.000 4</inkml:trace>
</inkml:ink>
</file>

<file path=ppt/ink/ink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29"/>
    </inkml:context>
    <inkml:brush xml:id="br0">
      <inkml:brushProperty name="width" value="0.0380950346589088" units="cm"/>
      <inkml:brushProperty name="height" value="0.0380950346589088" units="cm"/>
      <inkml:brushProperty name="color" value="#f2395b"/>
      <inkml:brushProperty name="ignorePressure" value="0"/>
    </inkml:brush>
  </inkml:definitions>
  <inkml:trace contextRef="#ctx0" brushRef="#br0">38800.000 47150.000 577,'-25.000'-29.000'3,"0.000"-5.000"8,0.000-7.000 6,0.000-5.000 6,0.000 2.000 4,0.000 13.000-1,0.000 12.000-1,0.000 13.000-1,3.000 12.000 1,6.000 13.000 3,7.000 12.000 2,6.000 13.000 4,1.000 13.000-1,-3.000 17.000-4,-3.000 15.000-4,-2.000 16.000-4,-3.000 10.000-3,1.000 7.000-6,-1.000 6.000-4,1.000 7.000-5,-3.000-1.000-5,-2.000-6.000-9,-3.000-6.000-8,-3.000-6.000-8,1.000-6.000-7,6.000-2.000-6,7.000-3.000-7,6.000-3.000-7</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0"/>
    </inkml:context>
    <inkml:brush xml:id="br0">
      <inkml:brushProperty name="width" value="0.0436673015356064" units="cm"/>
      <inkml:brushProperty name="height" value="0.0436673015356064" units="cm"/>
      <inkml:brushProperty name="color" value="#f2395b"/>
      <inkml:brushProperty name="ignorePressure" value="0"/>
    </inkml:brush>
  </inkml:definitions>
  <inkml:trace contextRef="#ctx0" brushRef="#br0">40950.000 47450.000 503,'-27.000'-40.000'10,"-3.000"23.000"19,-3.000 22.000 19,-2.000 22.000 19,-1.000 13.000 4,3.000 7.000-13,3.000 6.000-14,4.000 7.000-12,1.000 4.000-8,0.000 3.000-4,0.000 3.000-4,0.000 4.000-3,1.000-1.000-2,4.000-3.000 1,3.000-3.000-1,3.000-2.000 2,3.000-6.000-3,3.000-6.000-4,3.000-6.000-5,4.000-6.000-4,11.000-10.000-3,23.000-12.000-3,22.000-13.000-3,22.000-12.000-2,8.000-15.000-2,-2.000-15.000 0,-3.000-15.000 1,-3.000-16.000 0,-6.000-8.000-1,-5.000 0.000 0,-7.000 0.000-2,-5.000 0.000 0,-9.000 1.000 2,-9.000 4.000 6,-10.000 3.000 6,-8.000 3.000 5,-8.000 1.000 5,-2.000 1.000 1,-3.000-1.000 1,-3.000 1.000 2,-4.000 2.000 3,-3.000 7.000 6,-3.000 6.000 7,-2.000 7.000 5,2.000 4.000-2,9.000 3.000-8,10.000 3.000-9,10.000 4.000-8,8.000-1.000-6,10.000-3.000-2,10.000-3.000-2,9.000-2.000-1,4.000 2.000-2,1.000 9.000 0,-1.000 10.000 0,1.000 10.000-1,-3.000 5.000 2,-2.000 4.000 3,-3.000 3.000 4,-3.000 3.000 3,-7.000 4.000 3,-9.000 7.000 0,-10.000 6.000 1,-8.000 7.000 0,-6.000 4.000 2,1.000 3.000 1,-1.000 3.000 2,1.000 4.000 2,-3.000 4.000-2,-2.000 6.000-3,-3.000 7.000-5,-3.000 6.000-4,-7.000 1.000-3,-9.000-3.000-5,-10.000-3.000-4,-8.000-2.000-5,-4.000-6.000-1,3.000-6.000 0,3.000-6.000 1,4.000-6.000 0,10.000-7.000-4,19.000-6.000-7,19.000-6.000-8,19.000-6.000-7,9.000-7.000 4,0.000-6.000 17,0.000-6.000 17,0.000-6.000 17,-4.000-4.000 8,-5.000 1.000-3,-7.000-1.000-2,-5.000 1.000-2,-1.000-4.000-11,6.000-6.000-22,7.000-6.000-20,6.000-6.000-22,-1.000-2.000-3,-5.000 3.000 13,-7.000 3.000 13,-5.000 4.000 13</inkml:trace>
</inkml:ink>
</file>

<file path=ppt/ink/ink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0"/>
    </inkml:context>
    <inkml:brush xml:id="br0">
      <inkml:brushProperty name="width" value="0.050020445138216" units="cm"/>
      <inkml:brushProperty name="height" value="0.050020445138216" units="cm"/>
      <inkml:brushProperty name="color" value="#f2395b"/>
      <inkml:brushProperty name="ignorePressure" value="0"/>
    </inkml:brush>
  </inkml:definitions>
  <inkml:trace contextRef="#ctx0" brushRef="#br0">43000.000 46950.000 439,'1.000'-155.000'-3,"4.000"41.000"1,3.000 40.000 1,3.000 42.000 0,1.000 22.000 11,1.000 7.000 22,-1.000 6.000 22,1.000 7.000 21,-3.000 11.000 4,-2.000 20.000-13,-3.000 18.000-13,-3.000 20.000-14,-2.000 13.000-8,0.000 9.000-4,0.000 10.000-3,0.000 10.000-3,0.000 7.000-3,0.000 6.000-3,0.000 7.000-3,0.000 6.000-3,-2.000 3.000-7,-3.000 0.000-9,-3.000 0.000-9,-2.000 0.000-11,-3.000 6.000-9,1.000 13.000-10,-1.000 12.000-8,1.000 13.000-9,-1.000-13.000-4,1.000-37.000 4,-1.000-38.000 2,1.000-37.000 3</inkml:trace>
</inkml:ink>
</file>

<file path=ppt/ink/ink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1"/>
    </inkml:context>
    <inkml:brush xml:id="br0">
      <inkml:brushProperty name="width" value="0.0318989343941212" units="cm"/>
      <inkml:brushProperty name="height" value="0.0318989343941212" units="cm"/>
      <inkml:brushProperty name="color" value="#f2395b"/>
      <inkml:brushProperty name="ignorePressure" value="0"/>
    </inkml:brush>
  </inkml:definitions>
  <inkml:trace contextRef="#ctx0" brushRef="#br0">46100.000 47600.000 689,'53.000'-66.000'31,"6.000"19.000"-9,7.000 19.000-6,6.000 19.000-9,13.000 7.000 3,23.000-3.000 14,22.000-3.000 13,22.000-2.000 13,5.000-1.000 0,-8.000 3.000-14,-10.000 3.000-15,-9.000 4.000-14,-15.000 4.000-8,-18.000 6.000 1,-19.000 7.000-1,-18.000 6.000 1,-17.000 4.000-9,-11.000 4.000-16,-14.000 3.000-17,-11.000 3.000-17,-11.000-1.000-5,-5.000-2.000 6,-7.000-3.000 7,-5.000-3.000 7</inkml:trace>
</inkml:ink>
</file>

<file path=ppt/ink/ink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1"/>
    </inkml:context>
    <inkml:brush xml:id="br0">
      <inkml:brushProperty name="width" value="0.0339554250240326" units="cm"/>
      <inkml:brushProperty name="height" value="0.0339554250240326" units="cm"/>
      <inkml:brushProperty name="color" value="#f2395b"/>
      <inkml:brushProperty name="ignorePressure" value="0"/>
    </inkml:brush>
  </inkml:definitions>
  <inkml:trace contextRef="#ctx0" brushRef="#br0">46200.000 48250.000 647,'-46.000'1.000'5,"10.000"4.000"8,10.000 3.000 9,9.000 3.000 9,10.000-1.000 5,14.000-2.000 1,11.000-3.000 2,14.000-3.000 0,14.000-4.000-2,20.000-3.000-7,18.000-3.000-6,20.000-2.000-8,11.000-1.000-4,7.000 3.000-5,6.000 3.000-3,7.000 4.000-3,2.000 2.000-9,1.000 4.000-10,-1.000 3.000-11,1.000 3.000-12,-6.000 1.000-5,-8.000 1.000-1,-10.000-1.000-1,-9.000 1.000 1,-15.000-3.000 1,-18.000-2.000 7,-19.000-3.000 5,-18.000-3.000 5</inkml:trace>
</inkml:ink>
</file>

<file path=ppt/ink/ink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1"/>
    </inkml:context>
    <inkml:brush xml:id="br0">
      <inkml:brushProperty name="width" value="0.0437735542654991" units="cm"/>
      <inkml:brushProperty name="height" value="0.0437735542654991" units="cm"/>
      <inkml:brushProperty name="color" value="#f2395b"/>
      <inkml:brushProperty name="ignorePressure" value="0"/>
    </inkml:brush>
  </inkml:definitions>
  <inkml:trace contextRef="#ctx0" brushRef="#br0">49150.000 46800.000 502,'3.000'-60.000'11,"6.000"32.000"21,7.000 31.000 21,6.000 32.000 22,3.000 21.000 5,0.000 13.000-13,0.000 12.000-12,0.000 13.000-13,-2.000 4.000-10,-3.000-3.000-8,-3.000-3.000-7,-2.000-2.000-8,-5.000-3.000-9,-2.000 1.000-7,-3.000-1.000-9,-3.000 1.000-9,-7.000-3.000-5,-9.000-2.000-2,-10.000-3.000-3,-8.000-3.000-1,-4.000-9.000-5,3.000-11.000-3,3.000-14.000-6,4.000-11.000-5</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1"/>
    </inkml:context>
    <inkml:brush xml:id="br0">
      <inkml:brushProperty name="width" value="0.0346859842538834" units="cm"/>
      <inkml:brushProperty name="height" value="0.0346859842538834" units="cm"/>
      <inkml:brushProperty name="color" value="#f2395b"/>
      <inkml:brushProperty name="ignorePressure" value="0"/>
    </inkml:brush>
  </inkml:definitions>
  <inkml:trace contextRef="#ctx0" brushRef="#br0">49300.000 47750.000 634,'26.000'-27.000'3,"4.000"-3.000"7,3.000-3.000 6,3.000-2.000 8,3.000-1.000 4,3.000 3.000 5,3.000 3.000 4,4.000 4.000 4,1.000 1.000 0,0.000 0.000-4,0.000 0.000-5,0.000 0.000-4,-2.000 1.000-7,-3.000 4.000-9,-3.000 3.000-10,-2.000 3.000-8,-5.000 4.000-15,-2.000 7.000-23,-3.000 6.000-21,-3.000 7.000-23</inkml:trace>
</inkml:ink>
</file>

<file path=ppt/ink/ink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2"/>
    </inkml:context>
    <inkml:brush xml:id="br0">
      <inkml:brushProperty name="width" value="0.0559668429195881" units="cm"/>
      <inkml:brushProperty name="height" value="0.0559668429195881" units="cm"/>
      <inkml:brushProperty name="color" value="#f2395b"/>
      <inkml:brushProperty name="ignorePressure" value="0"/>
    </inkml:brush>
  </inkml:definitions>
  <inkml:trace contextRef="#ctx0" brushRef="#br0">50400.000 46100.000 393,'0.000'-91.000'29,"0.000"19.000"-1,0.000 19.000 0,0.000 19.000 0,1.000 15.000 4,4.000 13.000 8,3.000 12.000 9,3.000 13.000 9,-1.000 10.000-1,-2.000 10.000-9,-3.000 10.000-10,-3.000 9.000-9,-2.000 10.000-6,0.000 14.000-3,0.000 11.000-1,0.000 14.000-3,-2.000 8.000-1,-3.000 7.000-3,-3.000 6.000-1,-2.000 7.000-1,-5.000-1.000-3,-2.000-6.000-2,-3.000-6.000-1,-3.000-6.000-4,1.000-6.000-2,6.000-2.000-5,7.000-3.000-6,6.000-3.000-4,3.000-6.000-3,0.000-5.000-3,0.000-7.000-1,0.000-5.000-3,0.000-6.000 0,0.000-3.000 0,0.000-3.000 0,0.000-2.000 0,0.000-6.000 0,0.000-6.000-1,0.000-6.000-1,0.000-6.000 0,-2.000-6.000-4,-3.000-2.000-8,-3.000-3.000-6,-2.000-3.000-7</inkml:trace>
</inkml:ink>
</file>

<file path=ppt/ink/ink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2"/>
    </inkml:context>
    <inkml:brush xml:id="br0">
      <inkml:brushProperty name="width" value="0.0535020865499973" units="cm"/>
      <inkml:brushProperty name="height" value="0.0535020865499973" units="cm"/>
      <inkml:brushProperty name="color" value="#f2395b"/>
      <inkml:brushProperty name="ignorePressure" value="0"/>
    </inkml:brush>
  </inkml:definitions>
  <inkml:trace contextRef="#ctx0" brushRef="#br0">50950.000 48000.000 411,'46.000'-27.000'0,"-5.000"-3.000"0,-7.000-3.000 0,-5.000-2.000 0,0.000-6.000 4,10.000-6.000 8,10.000-6.000 8,9.000-6.000 8,2.000 2.000 5,-2.000 14.000 0,-3.000 11.000 2,-3.000 14.000 1,-6.000 11.000-2,-5.000 14.000-4,-7.000 11.000-4,-5.000 14.000-5,-8.000 5.000-3,-5.000 1.000-5,-7.000-1.000-3,-5.000 1.000-4,-1.000-1.000-3,6.000 1.000-2,7.000-1.000-1,6.000 1.000-2,6.000-7.000-2,6.000-12.000-3,7.000-13.000-2,6.000-12.000-4,9.000-12.000-2,13.000-8.000 0,12.000-10.000-1,13.000-9.000-1,6.000-7.000-1,0.000-3.000-3,0.000-3.000-3,0.000-2.000-2,-7.000 0.000 1,-11.000 7.000 6,-14.000 6.000 4,-11.000 7.000 6,-11.000 10.000 13,-5.000 16.000 19,-7.000 15.000 21,-5.000 17.000 19,-6.000 10.000 6,-3.000 6.000-10,-3.000 7.000-11,-2.000 6.000-10,-1.000 6.000-8,3.000 6.000-4,3.000 7.000-5,4.000 6.000-5,2.000 3.000-3,4.000 0.000-3,3.000 0.000-2,3.000 0.000-3,4.000-5.000-2,7.000-9.000-3,6.000-10.000-2,7.000-8.000-3,2.000-11.000-4,1.000-8.000-3,-1.000-10.000-4,1.000-9.000-4,-1.000-15.000-1,1.000-18.000 1,-1.000-19.000 2,1.000-18.000 0,-6.000-12.000 1,-8.000-3.000 1,-10.000-3.000 1,-9.000-2.000 1,-7.000-3.000 2,-3.000 1.000 4,-3.000-1.000 5,-2.000 1.000 3,-9.000 2.000 5,-12.000 7.000 3,-13.000 6.000 2,-12.000 7.000 5,-13.000 5.000-1,-12.000 7.000 0,-13.000 6.000-2,-12.000 7.000-1,-13.000 11.000-10,-12.000 20.000-20,-13.000 18.000-19,-12.000 20.000-19,4.000 6.000-9,22.000-2.000 1,22.000-3.000 2,23.000-3.000 1</inkml:trace>
</inkml:ink>
</file>

<file path=ppt/ink/ink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4"/>
    </inkml:context>
    <inkml:brush xml:id="br0">
      <inkml:brushProperty name="width" value="0.0399068258702755" units="cm"/>
      <inkml:brushProperty name="height" value="0.0399068258702755" units="cm"/>
      <inkml:brushProperty name="color" value="#f2395b"/>
      <inkml:brushProperty name="ignorePressure" value="0"/>
    </inkml:brush>
  </inkml:definitions>
  <inkml:trace contextRef="#ctx0" brushRef="#br0">29350.000 53400.000 551,'1.000'-50.000'3,"4.000"0.000"6,3.000 0.000 6,3.000 0.000 5,-1.000 15.000 8,-2.000 32.000 9,-3.000 31.000 8,-3.000 32.000 9,-4.000 18.000-1,-3.000 6.000-8,-3.000 7.000-9,-2.000 6.000-9,-3.000 6.000-6,1.000 6.000-3,-1.000 7.000-3,1.000 6.000-4,-3.000 9.000-3,-2.000 13.000-4,-3.000 12.000-5,-3.000 13.000-3,-2.000 6.000-6,0.000 0.000-5,0.000 0.000-7,0.000 0.000-6,3.000-7.000-5,6.000-11.000-2,7.000-14.000-3,6.000-11.000-3,3.000-18.000 0,0.000-22.000 2,0.000-22.000 2,0.000-21.000 2</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8"/>
    </inkml:context>
    <inkml:brush xml:id="br0">
      <inkml:brushProperty name="width" value="0.0481738150119781" units="cm"/>
      <inkml:brushProperty name="height" value="0.0481738150119781" units="cm"/>
      <inkml:brushProperty name="color" value="#f2385b"/>
      <inkml:brushProperty name="ignorePressure" value="0"/>
    </inkml:brush>
  </inkml:definitions>
  <inkml:trace contextRef="#ctx0" brushRef="#br0">103250.000 13600.000 456,'21.000'-25.000'0,"-5.000"0.000"0,-7.000 0.000 0,-5.000 0.000 0,-6.000 10.000 8,-3.000 23.000 15,-3.000 22.000 17,-2.000 22.000 14,-8.000 18.000 4,-8.000 16.000-10,-10.000 15.000-9,-9.000 17.000-10,-2.000 5.000-6,6.000-3.000-2,7.000-3.000-3,6.000-2.000-2,4.000-9.000-5,4.000-12.000-4,3.000-13.000-5,3.000-12.000-6,9.000-12.000-3,16.000-8.000-5,15.000-10.000-4,17.000-9.000-3,8.000-18.000-3,4.000-24.000-2,3.000-26.000-1,3.000-24.000-1,-2.000-17.000 0,-6.000-5.000 3,-6.000-7.000 3,-6.000-5.000 2,-7.000-4.000 2,-6.000 0.000 3,-6.000 0.000 2,-6.000 0.000 2,-6.000 4.000 2,-2.000 10.000 4,-3.000 10.000 2,-3.000 9.000 4,-1.000 7.000 2,4.000 7.000 2,3.000 6.000 2,3.000 7.000 2,3.000 5.000 1,3.000 7.000 0,3.000 6.000-2,4.000 7.000 0,2.000 4.000 0,4.000 3.000 0,3.000 3.000 1,3.000 4.000 0,3.000 1.000-2,3.000 0.000-1,3.000 0.000-3,4.000 0.000-3,-3.000 1.000 0,-5.000 4.000 1,-7.000 3.000 2,-5.000 3.000 1,-6.000 3.000 2,-3.000 3.000 1,-3.000 3.000 1,-2.000 4.000 3,-5.000 5.000 0,-2.000 10.000 0,-3.000 10.000 0,-3.000 9.000 0,-2.000 4.000-1,0.000 1.000-2,0.000-1.000-1,0.000 1.000-1,0.000-1.000-3,0.000 1.000-4,0.000-1.000-3,0.000 1.000-4,-2.000-3.000-2,-3.000-2.000-2,-3.000-3.000-2,-2.000-3.000-2,-1.000-4.000 0,3.000-3.000 0,3.000-3.000 2,4.000-2.000-1,4.000-6.000-1,6.000-6.000-5,7.000-6.000-5,6.000-6.000-5,3.000-7.000-1,0.000-6.000 5,0.000-6.000 4,0.000-6.000 5,1.000-6.000 2,4.000-2.000 0,3.000-3.000 1,3.000-3.000 1,-1.000-6.000-1,-2.000-5.000 0,-3.000-7.000-1,-3.000-5.000-1,-4.000-8.000 1,-3.000-5.000 0,-3.000-7.000 0,-2.000-5.000 0,-3.000-3.000 1,1.000 4.000 3,-1.000 3.000 1,1.000 3.000 2,-3.000 4.000 2,-2.000 7.000 1,-3.000 6.000 1,-3.000 7.000 1,-2.000 2.000 1,0.000 1.000 0,0.000-1.000 1,0.000 1.000-1,0.000-1.000 5,0.000 1.000 8,0.000-1.000 8,0.000 1.000 8,1.000 8.000 12,4.000 20.000 17,3.000 18.000 16,3.000 20.000 17,1.000 17.000-1,1.000 20.000-17,-1.000 18.000-18,1.000 20.000-17,-3.000 19.000-11,-2.000 22.000-5,-3.000 22.000-5,-3.000 23.000-6,-6.000 3.000-5,-5.000-11.000-9,-7.000-14.000-6,-5.000-11.000-8,-3.000-11.000-8,4.000-5.000-10,3.000-7.000-10,3.000-5.000-10,-1.000-9.000-3,-2.000-9.000 0,-3.000-10.000 3,-3.000-8.000 0</inkml:trace>
</inkml:ink>
</file>

<file path=ppt/ink/ink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4"/>
    </inkml:context>
    <inkml:brush xml:id="br0">
      <inkml:brushProperty name="width" value="0.0391798913478851" units="cm"/>
      <inkml:brushProperty name="height" value="0.0391798913478851" units="cm"/>
      <inkml:brushProperty name="color" value="#f2395b"/>
      <inkml:brushProperty name="ignorePressure" value="0"/>
    </inkml:brush>
  </inkml:definitions>
  <inkml:trace contextRef="#ctx0" brushRef="#br0">30100.000 54250.000 561,'-22.000'26.000'54,"6.000"4.000"-8,7.000 3.000-7,6.000 3.000-7,1.000 6.000-4,-3.000 9.000-2,-3.000 10.000-1,-2.000 10.000-1,-1.000 5.000-1,3.000 4.000-2,3.000 3.000-1,4.000 3.000-2,1.000 1.000 0,0.000 1.000-2,0.000-1.000-2,0.000 1.000 0,1.000-4.000-3,4.000-6.000-4,3.000-6.000-5,3.000-6.000-3,4.000-9.000-3,7.000-8.000-2,6.000-10.000-1,7.000-9.000-2,2.000-9.000 0,1.000-5.000 0,-1.000-7.000-1,1.000-5.000 0,1.000-12.000 0,3.000-16.000-1,3.000-15.000-1,4.000-15.000-2,1.000-15.000 1,0.000-12.000 0,0.000-13.000-1,0.000-12.000 1,-4.000-9.000 2,-5.000-2.000 2,-7.000-3.000 3,-5.000-3.000 3,-9.000 5.000 1,-9.000 17.000 0,-10.000 15.000 0,-8.000 16.000 0,-9.000 12.000 2,-6.000 9.000 6,-6.000 10.000 4,-6.000 10.000 6,-6.000 5.000 0,-2.000 4.000-4,-3.000 3.000-4,-3.000 3.000-4,-2.000 6.000-9,0.000 9.000-13,0.000 10.000-14,0.000 10.000-12,3.000 4.000-7,6.000 0.000 1,7.000 0.000 1,6.000 0.000 0</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5"/>
    </inkml:context>
    <inkml:brush xml:id="br0">
      <inkml:brushProperty name="width" value="0.0330018401145935" units="cm"/>
      <inkml:brushProperty name="height" value="0.0330018401145935" units="cm"/>
      <inkml:brushProperty name="color" value="#f2395b"/>
      <inkml:brushProperty name="ignorePressure" value="0"/>
    </inkml:brush>
  </inkml:definitions>
  <inkml:trace contextRef="#ctx0" brushRef="#br0">31200.000 53750.000 666,'-19.000'-25.000'7,"13.000"0.000"13,12.000 0.000 13,13.000 0.000 14,10.000 3.000 3,10.000 6.000-6,10.000 7.000-6,9.000 6.000-7,4.000 3.000-6,1.000 0.000-6,-1.000 0.000-6,1.000 0.000-7,-3.000 0.000-6,-2.000 0.000-3,-3.000 0.000-5,-3.000 0.000-5,-6.000 1.000-4,-5.000 4.000-6,-7.000 3.000-5,-5.000 3.000-5</inkml:trace>
</inkml:ink>
</file>

<file path=ppt/ink/ink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5"/>
    </inkml:context>
    <inkml:brush xml:id="br0">
      <inkml:brushProperty name="width" value="0.0405652187764645" units="cm"/>
      <inkml:brushProperty name="height" value="0.0405652187764645" units="cm"/>
      <inkml:brushProperty name="color" value="#f2395b"/>
      <inkml:brushProperty name="ignorePressure" value="0"/>
    </inkml:brush>
  </inkml:definitions>
  <inkml:trace contextRef="#ctx0" brushRef="#br0">32100.000 53100.000 542,'4.000'-47.000'3,"10.000"6.000"6,10.000 7.000 7,9.000 6.000 6,9.000 6.000 4,9.000 6.000 3,10.000 7.000 2,10.000 6.000 3,-3.000 7.000 0,-11.000 10.000-6,-14.000 10.000-3,-11.000 9.000-5,-11.000 7.000-3,-5.000 7.000-5,-7.000 6.000-4,-5.000 7.000-5,-8.000 4.000-1,-5.000 3.000-2,-7.000 3.000-2,-5.000 4.000 0,-8.000 1.000-1,-5.000 0.000 2,-7.000 0.000 2,-5.000 0.000 0,-3.000-4.000 2,4.000-5.000 1,3.000-7.000 0,3.000-5.000 2,3.000-4.000 0,3.000 0.000 0,3.000 0.000 0,4.000 0.000-1,10.000-4.000 2,19.000-5.000 4,19.000-7.000 4,19.000-5.000 3,12.000-8.000 1,6.000-5.000-5,7.000-7.000-3,6.000-5.000-4,1.000-8.000-5,-3.000-5.000-4,-3.000-7.000-6,-2.000-5.000-5,-5.000-4.000-5,-2.000 0.000-6,-3.000 0.000-5,-3.000 0.000-5,-4.000 1.000-7,-3.000 4.000-11,-3.000 3.000-10,-2.000 3.000-11</inkml:trace>
</inkml:ink>
</file>

<file path=ppt/ink/ink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7"/>
    </inkml:context>
    <inkml:brush xml:id="br0">
      <inkml:brushProperty name="width" value="0.0369062311947346" units="cm"/>
      <inkml:brushProperty name="height" value="0.0369062311947346" units="cm"/>
      <inkml:brushProperty name="color" value="#f2395b"/>
      <inkml:brushProperty name="ignorePressure" value="0"/>
    </inkml:brush>
  </inkml:definitions>
  <inkml:trace contextRef="#ctx0" brushRef="#br0">34150.000 54700.000 596,'-94.000'95.000'118,"13.000"-9.000"-28,12.000-10.000-26,13.000-8.000-27,6.000-3.000-15,0.000 7.000-3,0.000 6.000-3,0.000 7.000-3,0.000 0.000-3,0.000-2.000-2,0.000-3.000-4,0.000-3.000-1,0.000-2.000-8,0.000 0.000-9,0.000 0.000-11,0.000 0.000-9,4.000-7.000-6,10.000-11.000-1,10.000-14.000 0,9.000-11.000-2,2.000-12.000 0,-2.000-9.000 0,-3.000-10.000-1,-3.000-8.000 0</inkml:trace>
</inkml:ink>
</file>

<file path=ppt/ink/ink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7"/>
    </inkml:context>
    <inkml:brush xml:id="br0">
      <inkml:brushProperty name="width" value="0.0386891439557076" units="cm"/>
      <inkml:brushProperty name="height" value="0.0386891439557076" units="cm"/>
      <inkml:brushProperty name="color" value="#f2395b"/>
      <inkml:brushProperty name="ignorePressure" value="0"/>
    </inkml:brush>
  </inkml:definitions>
  <inkml:trace contextRef="#ctx0" brushRef="#br0">33000.000 55150.000 568,'3.000'-66.000'23,"6.000"19.000"9,7.000 19.000 8,6.000 19.000 9,4.000 13.000 2,4.000 10.000-7,3.000 10.000-7,3.000 9.000-5,4.000 10.000-6,7.000 14.000-3,6.000 11.000-2,7.000 14.000-3,2.000 3.000-4,1.000-2.000-3,-1.000-3.000-4,1.000-3.000-4,-1.000-4.000-6,1.000-3.000-9,-1.000-3.000-9,1.000-2.000-9,-3.000-3.000-9,-2.000 1.000-9,-3.000-1.000-7,-3.000 1.000-9</inkml:trace>
</inkml:ink>
</file>

<file path=ppt/ink/ink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7"/>
    </inkml:context>
    <inkml:brush xml:id="br0">
      <inkml:brushProperty name="width" value="0.0420170687139034" units="cm"/>
      <inkml:brushProperty name="height" value="0.0420170687139034" units="cm"/>
      <inkml:brushProperty name="color" value="#f2395b"/>
      <inkml:brushProperty name="ignorePressure" value="0"/>
    </inkml:brush>
  </inkml:definitions>
  <inkml:trace contextRef="#ctx0" brushRef="#br0">35500.000 54200.000 523,'-22.000'-41.000'47,"6.000"19.000"1,7.000 19.000 2,6.000 19.000 2,4.000 15.000-3,4.000 13.000-8,3.000 12.000-8,3.000 13.000-8,1.000 10.000-4,1.000 10.000-2,-1.000 10.000-1,1.000 9.000-2,-1.000 4.000-2,1.000 1.000-2,-1.000-1.000-3,1.000 1.000-1,-1.000-1.000-3,1.000 1.000-1,-1.000-1.000-1,1.000 1.000-1,-1.000-7.000-1,1.000-12.000-2,-1.000-13.000-1,1.000-12.000-1,2.000-12.000-1,7.000-8.000-2,6.000-10.000-1,7.000-9.000-1,4.000-16.000 0,3.000-22.000 3,3.000-22.000 1,4.000-21.000 2,7.000-28.000 2,13.000-30.000-1,12.000-32.000 1,13.000-30.000-1,4.000-19.000 0,-3.000-2.000-1,-3.000-3.000-2,-2.000-3.000-1,-5.000 2.000-3,-2.000 10.000-4,-3.000 10.000-3,-3.000 9.000-5,-10.000 18.000-4,-16.000 29.000-4,-15.000 28.000-3,-15.000 28.000-4</inkml:trace>
</inkml:ink>
</file>

<file path=ppt/ink/ink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9"/>
    </inkml:context>
    <inkml:brush xml:id="br0">
      <inkml:brushProperty name="width" value="0.0370806157588959" units="cm"/>
      <inkml:brushProperty name="height" value="0.0370806157588959" units="cm"/>
      <inkml:brushProperty name="color" value="#f2395b"/>
      <inkml:brushProperty name="ignorePressure" value="0"/>
    </inkml:brush>
  </inkml:definitions>
  <inkml:trace contextRef="#ctx0" brushRef="#br0">43150.000 51050.000 593,'0.000'-38.000'33,"0.000"26.000"15,0.000 24.000 16,0.000 26.000 16,0.000 12.000-2,0.000 0.000-22,0.000 0.000-22,0.000 0.000-21,0.000 4.000-15,0.000 10.000-10,0.000 10.000-11,0.000 9.000-10,1.000 2.000-5,4.000-2.000 0,3.000-3.000-1,3.000-3.000-1</inkml:trace>
</inkml:ink>
</file>

<file path=ppt/ink/ink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40"/>
    </inkml:context>
    <inkml:brush xml:id="br0">
      <inkml:brushProperty name="width" value="0.0321581177413464" units="cm"/>
      <inkml:brushProperty name="height" value="0.0321581177413464" units="cm"/>
      <inkml:brushProperty name="color" value="#f2395b"/>
      <inkml:brushProperty name="ignorePressure" value="0"/>
    </inkml:brush>
  </inkml:definitions>
  <inkml:trace contextRef="#ctx0" brushRef="#br0">34800.000 50850.000 684,'-2.000'-69.000'6,"-3.000"13.000"14,-3.000 12.000 14,-2.000 13.000 12,-1.000 13.000 3,3.000 17.000-9,3.000 15.000-9,4.000 16.000-8,-1.000 15.000-6,-3.000 16.000-1,-3.000 15.000-2,-2.000 17.000-1,0.000 8.000-6,7.000 4.000-12,6.000 3.000-11,7.000 3.000-11,2.000-8.000-11,1.000-19.000-10,-1.000-18.000-11,1.000-19.000-9</inkml:trace>
</inkml:ink>
</file>

<file path=ppt/ink/ink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41"/>
    </inkml:context>
    <inkml:brush xml:id="br0">
      <inkml:brushProperty name="width" value="0.0410725586116314" units="cm"/>
      <inkml:brushProperty name="height" value="0.0410725586116314" units="cm"/>
      <inkml:brushProperty name="color" value="#f2395b"/>
      <inkml:brushProperty name="ignorePressure" value="0"/>
    </inkml:brush>
  </inkml:definitions>
  <inkml:trace contextRef="#ctx0" brushRef="#br0">43200.000 53900.000 535,'-22.000'-19.000'16,"6.000"13.000"18,7.000 12.000 20,6.000 13.000 19,3.000 10.000 3,0.000 10.000-15,0.000 10.000-13,0.000 9.000-14,-2.000 13.000-10,-3.000 20.000-6,-3.000 18.000-6,-2.000 20.000-7,-3.000 5.000-2,1.000-6.000-1,-1.000-6.000 1,1.000-6.000-1,-3.000 2.000-6,-2.000 14.000-11,-3.000 11.000-11,-3.000 14.000-12,1.000-6.000-2,6.000-21.000 4,7.000-22.000 5,6.000-22.000 5,4.000-18.000-3,4.000-11.000-10,3.000-14.000-12,3.000-11.000-10</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41"/>
    </inkml:context>
    <inkml:brush xml:id="br0">
      <inkml:brushProperty name="width" value="0.0384504944086075" units="cm"/>
      <inkml:brushProperty name="height" value="0.0384504944086075" units="cm"/>
      <inkml:brushProperty name="color" value="#f2395b"/>
      <inkml:brushProperty name="ignorePressure" value="0"/>
    </inkml:brush>
  </inkml:definitions>
  <inkml:trace contextRef="#ctx0" brushRef="#br0">44000.000 54250.000 572,'-47.000'9.000'54,"6.000"19.000"0,7.000 19.000-1,6.000 19.000-1,4.000 9.000-3,4.000 0.000-10,3.000 0.000-7,3.000 0.000-10,3.000 1.000-4,3.000 4.000-3,3.000 3.000-2,4.000 3.000-2,2.000-4.000-3,4.000-8.000-3,3.000-10.000-2,3.000-9.000-4,4.000-9.000-2,7.000-5.000-3,6.000-7.000-3,7.000-5.000-3,4.000-8.000-2,3.000-5.000 0,3.000-7.000-2,4.000-5.000-1,1.000-9.000 0,0.000-9.000 2,0.000-10.000 0,0.000-8.000 1,1.000-12.000 1,4.000-12.000 3,3.000-13.000 1,3.000-12.000 3,-2.000-12.000 0,-6.000-8.000 2,-6.000-10.000 1,-6.000-9.000 1,-7.000 1.000 1,-6.000 13.000 2,-6.000 12.000 2,-6.000 13.000 1,-9.000 9.000 1,-8.000 6.000 1,-10.000 7.000 0,-9.000 6.000 2,-10.000 9.000-1,-9.000 13.000 0,-10.000 12.000 0,-8.000 13.000-2,-9.000 7.000-1,-6.000 4.000-4,-6.000 3.000-5,-6.000 3.000-4,-1.000 4.000-5,7.000 7.000-7,6.000 6.000-7,7.000 7.000-6,7.000 0.000-5,9.000-2.000-3,10.000-3.000-1,10.000-3.000-3</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8"/>
    </inkml:context>
    <inkml:brush xml:id="br0">
      <inkml:brushProperty name="width" value="0.030826048925519" units="cm"/>
      <inkml:brushProperty name="height" value="0.030826048925519" units="cm"/>
      <inkml:brushProperty name="color" value="#f2385b"/>
      <inkml:brushProperty name="ignorePressure" value="0"/>
    </inkml:brush>
  </inkml:definitions>
  <inkml:trace contextRef="#ctx0" brushRef="#br0">105500.000 13100.000 713,'9.000'-47.000'4,"19.000"6.000"7,19.000 7.000 7,19.000 6.000 7,9.000 6.000 4,0.000 6.000 3,0.000 7.000 1,0.000 6.000 2,1.000 3.000-3,4.000 0.000-5,3.000 0.000-6,3.000 0.000-7,-2.000 3.000-8,-6.000 6.000-14,-6.000 7.000-12,-6.000 6.000-12</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44"/>
    </inkml:context>
    <inkml:brush xml:id="br0">
      <inkml:brushProperty name="width" value="0.0406459160149097" units="cm"/>
      <inkml:brushProperty name="height" value="0.0406459160149097" units="cm"/>
      <inkml:brushProperty name="color" value="#f2395b"/>
      <inkml:brushProperty name="ignorePressure" value="0"/>
    </inkml:brush>
  </inkml:definitions>
  <inkml:trace contextRef="#ctx0" brushRef="#br0">45800.000 53300.000 541,'68.000'-24.000'139,"-11.000"4.000"-32,-14.000 3.000-30,-11.000 3.000-32,-6.000 3.000-18,4.000 3.000-4,3.000 3.000-5,3.000 4.000-5,3.000 1.000-5,3.000 0.000-7,3.000 0.000-5,4.000 0.000-6,1.000-2.000-7,0.000-3.000-9,0.000-3.000-8,0.000-2.000-10</inkml:trace>
</inkml:ink>
</file>

<file path=ppt/ink/ink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45"/>
    </inkml:context>
    <inkml:brush xml:id="br0">
      <inkml:brushProperty name="width" value="0.0422059707343578" units="cm"/>
      <inkml:brushProperty name="height" value="0.0422059707343578" units="cm"/>
      <inkml:brushProperty name="color" value="#f2395b"/>
      <inkml:brushProperty name="ignorePressure" value="0"/>
    </inkml:brush>
  </inkml:definitions>
  <inkml:trace contextRef="#ctx0" brushRef="#br0">46650.000 52650.000 521,'3.000'-47.000'4,"6.000"6.000"7,7.000 7.000 8,6.000 6.000 8,4.000 4.000 4,4.000 4.000-1,3.000 3.000 0,3.000 3.000-1,4.000 3.000 0,7.000 3.000-3,6.000 3.000 0,7.000 4.000-2,-1.000 2.000-2,-6.000 4.000-1,-6.000 3.000-2,-6.000 3.000-1,-4.000 4.000-1,1.000 7.000-1,-1.000 6.000-2,1.000 7.000-1,-3.000 4.000-1,-2.000 3.000-1,-3.000 3.000-2,-3.000 4.000-2,-6.000 1.000-1,-5.000 0.000-2,-7.000 0.000-1,-5.000 0.000-3,-9.000 1.000-1,-9.000 4.000-3,-10.000 3.000-3,-8.000 3.000-2,-9.000-1.000-1,-6.000-2.000 3,-6.000-3.000 0,-6.000-3.000 3,-6.000-2.000-1,-2.000 0.000-5,-3.000 0.000-5,-3.000 0.000-3,1.000-2.000-2,6.000-3.000 4,7.000-3.000 3,6.000-2.000 3,4.000-6.000 3,4.000-6.000 5,3.000-6.000 4,3.000-6.000 5,10.000-6.000 2,20.000-2.000 3,18.000-3.000 0,20.000-3.000 2,21.000-6.000-1,25.000-5.000-1,25.000-7.000-4,25.000-5.000-1,14.000-6.000-5,3.000-3.000-6,3.000-3.000-8,4.000-2.000-6,-6.000 2.000-2,-11.000 9.000 3,-14.000 10.000 2,-11.000 10.000 2,-15.000 4.000-4,-16.000 0.000-10,-15.000 0.000-10,-15.000 0.000-10</inkml:trace>
</inkml:ink>
</file>

<file path=ppt/ink/ink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45"/>
    </inkml:context>
    <inkml:brush xml:id="br0">
      <inkml:brushProperty name="width" value="0.0357622727751732" units="cm"/>
      <inkml:brushProperty name="height" value="0.0357622727751732" units="cm"/>
      <inkml:brushProperty name="color" value="#f2395b"/>
      <inkml:brushProperty name="ignorePressure" value="0"/>
    </inkml:brush>
  </inkml:definitions>
  <inkml:trace contextRef="#ctx0" brushRef="#br0">49000.000 54250.000 615,'-157.000'71.000'114,"39.000"-5.000"-24,36.000-7.000-26,39.000-5.000-26,14.000 0.000-14,-5.000 10.000-4,-7.000 10.000-5,-5.000 9.000-4,-4.000 6.000-5,0.000 3.000-4,0.000 3.000-3,0.000 4.000-5,0.000-3.000-2,0.000-5.000 0,0.000-7.000 1,0.000-5.000 0,3.000-11.000-2,6.000-11.000-4,7.000-14.000-4,6.000-11.000-4,3.000-9.000-7,0.000-3.000-13,0.000-3.000-10,0.000-2.000-12</inkml:trace>
</inkml:ink>
</file>

<file path=ppt/ink/ink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46"/>
    </inkml:context>
    <inkml:brush xml:id="br0">
      <inkml:brushProperty name="width" value="0.0383982621133327" units="cm"/>
      <inkml:brushProperty name="height" value="0.0383982621133327" units="cm"/>
      <inkml:brushProperty name="color" value="#f2395b"/>
      <inkml:brushProperty name="ignorePressure" value="0"/>
    </inkml:brush>
  </inkml:definitions>
  <inkml:trace contextRef="#ctx0" brushRef="#br0">47850.000 54750.000 572,'-13.000'-15.000'44,"26.000"23.000"5,24.000 22.000 6,26.000 22.000 5,12.000 10.000-2,0.000 1.000-12,0.000-1.000-13,0.000 1.000-11,-2.000-3.000-8,-3.000-2.000-4,-3.000-3.000-2,-2.000-3.000-4,-6.000-6.000 0,-6.000-5.000 1,-6.000-7.000 2,-6.000-5.000 2,-6.000-4.000-16,-2.000 0.000-31,-3.000 0.000-31,-3.000 0.000-32</inkml:trace>
</inkml:ink>
</file>

<file path=ppt/ink/ink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46"/>
    </inkml:context>
    <inkml:brush xml:id="br0">
      <inkml:brushProperty name="width" value="0.0494417920708656" units="cm"/>
      <inkml:brushProperty name="height" value="0.0494417920708656" units="cm"/>
      <inkml:brushProperty name="color" value="#f2395b"/>
      <inkml:brushProperty name="ignorePressure" value="0"/>
    </inkml:brush>
  </inkml:definitions>
  <inkml:trace contextRef="#ctx0" brushRef="#br0">50150.000 53550.000 444,'23.000'-46.000'5,"-3.000"10.000"10,-3.000 10.000 10,-2.000 9.000 9,-1.000 7.000 4,3.000 7.000-5,3.000 6.000-4,4.000 7.000-3,-3.000 5.000-2,-5.000 7.000 2,-7.000 6.000 2,-5.000 7.000 3,-3.000 4.000-2,4.000 3.000-3,3.000 3.000-5,3.000 4.000-3,-1.000 4.000-3,-2.000 6.000-1,-3.000 7.000-1,-3.000 6.000-1,-2.000 1.000 0,0.000-3.000 1,0.000-3.000 1,0.000-2.000 0,0.000 6.000-1,0.000 20.000-2,0.000 18.000-3,0.000 20.000-2,1.000 3.000-4,4.000-8.000-2,3.000-10.000-5,3.000-9.000-2,1.000-9.000-2,1.000-5.000 0,-1.000-7.000 2,1.000-5.000 0,1.000-9.000-1,3.000-9.000-1,3.000-10.000-1,4.000-8.000-2,4.000-9.000-1,6.000-6.000 3,7.000-6.000 0,6.000-6.000 2,4.000-16.000 2,4.000-25.000 5,3.000-25.000 3,3.000-25.000 5,4.000-25.000 1,7.000-25.000-1,6.000-25.000-2,7.000-25.000-1,7.000-19.000-4,9.000-12.000-7,10.000-13.000-8,10.000-12.000-7,7.000-10.000-7,6.000-6.000-8,7.000-6.000-7,6.000-6.000-7,-12.000 21.000 0,-27.000 51.000 9,-28.000 49.000 9,-28.000 51.000 8,-15.000 24.000 4,1.000 1.000-4,-1.000-1.000-4,1.000 1.000-3</inkml:trace>
</inkml:ink>
</file>

<file path=ppt/ink/ink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30"/>
    </inkml:context>
    <inkml:brush xml:id="br0">
      <inkml:brushProperty name="width" value="0.0397309772670269" units="cm"/>
      <inkml:brushProperty name="height" value="0.0397309772670269" units="cm"/>
      <inkml:brushProperty name="color" value="#f2395b"/>
      <inkml:brushProperty name="ignorePressure" value="0"/>
    </inkml:brush>
  </inkml:definitions>
  <inkml:trace contextRef="#ctx0" brushRef="#br0">69300.000 20100.000 553,'-241.000'-150.000'54,"119.000"50.000"-4,119.000 50.000-4,119.000 50.000-3,41.000 21.000-7,-33.000-5.000-7,-35.000-7.000-7,-34.000-5.000-8,1.000-4.000-3,38.000 0.000 1,37.000 0.000 0,38.000 0.000 1,20.000-5.000-1,3.000-9.000-1,3.000-10.000-1,4.000-8.000-1,5.000-8.000-1,10.000-2.000 0,10.000-3.000 0,9.000-3.000 0,1.000-1.000 0,-6.000 4.000-2,-6.000 3.000-1,-6.000 3.000-1,-10.000 6.000-1,-12.000 9.000 0,-13.000 10.000-2,-12.000 10.000-1,-10.000 2.000 0,-6.000-3.000-1,-6.000-3.000 0,-6.000-2.000-2,-7.000-3.000-1,-6.000 1.000-3,-6.000-1.000-2,-6.000 1.000-4,-12.000-1.000 0,-15.000 1.000-1,-15.000-1.000 0,-16.000 1.000 1,-26.000 5.000-7,-33.000 14.000-10,-35.000 11.000-12,-34.000 14.000-12,-13.000 2.000-2,9.000-6.000 5,10.000-6.000 7,10.000-6.000 4,5.000-4.000 7,4.000 1.000 4,3.000-1.000 6,3.000 1.000 4</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30"/>
    </inkml:context>
    <inkml:brush xml:id="br0">
      <inkml:brushProperty name="width" value="0.0473542548716068" units="cm"/>
      <inkml:brushProperty name="height" value="0.0473542548716068" units="cm"/>
      <inkml:brushProperty name="color" value="#f2395b"/>
      <inkml:brushProperty name="ignorePressure" value="0"/>
    </inkml:brush>
  </inkml:definitions>
  <inkml:trace contextRef="#ctx0" brushRef="#br0">69950.000 19700.000 464,'-57.000'-29.000'0,"-11.000"-5.000"1,-14.000-7.000-1,-11.000-5.000 1,0.000-1.000 0,17.000 6.000 2,15.000 7.000 1,16.000 6.000 0,9.000 3.000 4,3.000 0.000 5,3.000 0.000 5,4.000 0.000 6,1.000 1.000 1,0.000 4.000-1,0.000 3.000-1,0.000 3.000-1,12.000 1.000 1,26.000 1.000 4,24.000-1.000 4,26.000 1.000 5,22.000-6.000-1,23.000-8.000-6,22.000-10.000-5,22.000-9.000-6,18.000-7.000-3,16.000-3.000-1,15.000-3.000 0,17.000-2.000 0,11.000-1.000-1,10.000 3.000 0,10.000 3.000-1,9.000 4.000 1,1.000 5.000-2,-6.000 10.000-2,-6.000 10.000-3,-6.000 9.000-2,-7.000 7.000-2,-6.000 7.000-1,-6.000 6.000 0,-6.000 7.000-2,-1.000 2.000-1,7.000 1.000-5,6.000-1.000-3,7.000 1.000-5,-6.000-4.000-1,-15.000-6.000 1,-15.000-6.000 1,-16.000-6.000 1,-7.000-4.000 0,4.000 1.000-2,3.000-1.000-2,3.000 1.000-1,-10.000-1.000 0,-21.000 1.000 1,-22.000-1.000 2,-22.000 1.000 2,-18.000 1.000 0,-11.000 3.000 1,-14.000 3.000 0,-11.000 4.000 0,-14.000 7.000-8,-11.000 13.000-14,-14.000 12.000-15,-11.000 13.000-15</inkml:trace>
</inkml:ink>
</file>

<file path=ppt/ink/ink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31"/>
    </inkml:context>
    <inkml:brush xml:id="br0">
      <inkml:brushProperty name="width" value="0.0488672107458115" units="cm"/>
      <inkml:brushProperty name="height" value="0.0488672107458115" units="cm"/>
      <inkml:brushProperty name="color" value="#f2395b"/>
      <inkml:brushProperty name="ignorePressure" value="0"/>
    </inkml:brush>
  </inkml:definitions>
  <inkml:trace contextRef="#ctx0" brushRef="#br0">91600.000 36500.000 450,'-113.000'-22.000'-10,"26.000"6.000"3,24.000 7.000 1,26.000 6.000 3,12.000 3.000 6,0.000 0.000 15,0.000 0.000 13,0.000 0.000 13,21.000 0.000 5,45.000 0.000-1,43.000 0.000-2,45.000 0.000-3,28.000-2.000-3,17.000-3.000-6,15.000-3.000-5,16.000-2.000-6,10.000-3.000-3,7.000 1.000-2,6.000-1.000-3,7.000 1.000-1,0.000 1.000-2,-2.000 3.000 2,-3.000 3.000-1,-3.000 4.000 1,-6.000 2.000-1,-5.000 4.000-2,-7.000 3.000-2,-5.000 3.000-2,-6.000 3.000-2,-3.000 3.000-3,-3.000 3.000-2,-2.000 4.000-4,-5.000-3.000-1,-2.000-5.000 0,-3.000-7.000 0,-3.000-5.000 0,-10.000-4.000-1,-16.000 0.000 0,-15.000 0.000-3,-15.000 0.000 0,-17.000 0.000-1,-15.000 0.000-1,-15.000 0.000 0,-16.000 0.000-1,-26.000 4.000-7,-33.000 10.000-12,-35.000 10.000-14,-34.000 9.000-13,-13.000 1.000-3,9.000-6.000 6,10.000-6.000 7,10.000-6.000 5,5.000-6.000 6,4.000-2.000 3,3.000-3.000 4,3.000-3.000 4</inkml:trace>
</inkml:ink>
</file>

<file path=ppt/ink/ink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31"/>
    </inkml:context>
    <inkml:brush xml:id="br0">
      <inkml:brushProperty name="width" value="0.0461068265140057" units="cm"/>
      <inkml:brushProperty name="height" value="0.0461068265140057" units="cm"/>
      <inkml:brushProperty name="color" value="#f2395b"/>
      <inkml:brushProperty name="ignorePressure" value="0"/>
    </inkml:brush>
  </inkml:definitions>
  <inkml:trace contextRef="#ctx0" brushRef="#br0">92650.000 37000.000 477,'-72.000'0.000'1,"6.000"0.000"3,7.000 0.000 2,6.000 0.000 3,15.000 0.000 5,26.000 0.000 9,24.000 0.000 9,26.000 0.000 9,21.000-4.000 2,19.000-5.000-6,19.000-7.000-4,19.000-5.000-5,18.000-4.000-3,19.000 0.000-1,19.000 0.000 0,19.000 0.000-1,13.000 0.000-2,10.000 0.000-2,10.000 0.000-4,9.000 0.000-2,-1.000 4.000-1,-8.000 10.000-2,-10.000 10.000 0,-9.000 9.000-1,-5.000 7.000 0,0.000 7.000 0,0.000 6.000 2,0.000 7.000 0,-7.000 0.000-4,-11.000-2.000-11,-14.000-3.000-9,-11.000-3.000-10,-11.000-4.000-7,-5.000-3.000-4,-7.000-3.000-4,-5.000-2.000-3,-12.000-6.000-3,-16.000-6.000 2,-15.000-6.000 0,-15.000-6.000 1</inkml:trace>
</inkml:ink>
</file>

<file path=ppt/ink/ink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42"/>
    </inkml:context>
    <inkml:brush xml:id="br0">
      <inkml:brushProperty name="width" value="0.031009167432785" units="cm"/>
      <inkml:brushProperty name="height" value="0.031009167432785" units="cm"/>
      <inkml:brushProperty name="color" value="#f2395b"/>
      <inkml:brushProperty name="ignorePressure" value="0"/>
    </inkml:brush>
  </inkml:definitions>
  <inkml:trace contextRef="#ctx0" brushRef="#br0">76200.000 16500.000 709,'-10.000'-66.000'2,"-18.000"-31.000"4,-19.000-31.000 3,-18.000-31.000 5,-3.000 2.000-1,17.000 39.000-5,15.000 36.000-4,16.000 39.000-4,2.000 13.000-2,-8.000-9.000 2,-10.000-10.000 3,-9.000-8.000 1,-4.000-3.000 0,4.000 7.000-2,3.000 6.000-3,3.000 7.000-1,-5.000-1.000-1,-12.000-6.000 2,-13.000-6.000 2,-12.000-6.000 2,-23.000-10.000 1,-30.000-12.000 1,-32.000-13.000 1,-30.000-12.000 1,-17.000-4.000 1,1.000 7.000 1,-1.000 6.000 1,1.000 7.000 0,-7.000 8.000 1,-12.000 14.000-1,-13.000 11.000 1,-12.000 14.000 0,-12.000 14.000-1,-8.000 20.000-2,-10.000 18.000-1,-9.000 20.000-1,-1.000 14.000-1,10.000 14.000-2,10.000 11.000 0,9.000 14.000-2,12.000 3.000-1,16.000-2.000-2,15.000-3.000-1,17.000-3.000-3,13.000-4.000 1,13.000-3.000 0,12.000-3.000 2,13.000-2.000 0,9.000 2.000 2,6.000 9.000 3,7.000 10.000 4,6.000 10.000 3,6.000 8.000 0,6.000 10.000-1,7.000 10.000-1,6.000 9.000-2,6.000 9.000-2,6.000 9.000 0,7.000 10.000-1,6.000 10.000-1,7.000 2.000-1,10.000-3.000 0,10.000-3.000-2,9.000-2.000-1,9.000-8.000-1,9.000-8.000 0,10.000-10.000-1,10.000-9.000 0,5.000-10.000 0,4.000-9.000 1,3.000-10.000 3,3.000-8.000 1,6.000-6.000 1,9.000 1.000 1,10.000-1.000 1,10.000 1.000 1,5.000-1.000 0,4.000 1.000-1,3.000-1.000 0,3.000 1.000-1,4.000-1.000 0,7.000 1.000 1,6.000-1.000 1,7.000 1.000 1,7.000-1.000 0,9.000 1.000-1,10.000-1.000-1,10.000 1.000-1,13.000-9.000 0,19.000-15.000-2,19.000-15.000 0,19.000-16.000 0,18.000-15.000 0,19.000-11.000 0,19.000-14.000 0,19.000-11.000 0,16.000-15.000 0,17.000-16.000 1,15.000-15.000-1,16.000-15.000 1,-1.000-6.000 0,-15.000 7.000 1,-15.000 6.000 1,-16.000 7.000 1,-16.000 4.000-1,-16.000 3.000 0,-15.000 3.000-2,-15.000 4.000-1,-14.000 1.000 0,-8.000 0.000-2,-10.000 0.000 1,-9.000 0.000-1,-12.000-2.000 0,-11.000-3.000 0,-14.000-3.000 1,-11.000-2.000 0,-12.000-3.000 0,-9.000 1.000 0,-10.000-1.000 0,-8.000 1.000-1,-9.000-4.000 1,-6.000-6.000 1,-6.000-6.000 2,-6.000-6.000 0,-9.000-2.000 1,-8.000 3.000 0,-10.000 3.000 0,-9.000 4.000 0,-9.000 4.000-1,-5.000 6.000 1,-7.000 7.000 0,-5.000 6.000 0,-6.000 6.000 0,-3.000 6.000-1,-3.000 7.000-1,-2.000 6.000-1,-5.000 6.000-2,-2.000 6.000-6,-3.000 7.000-5,-3.000 6.000-5,-12.000 13.000-3,-18.000 23.000-1,-19.000 22.000-1,-18.000 22.000-2,-6.000 4.000-4,10.000-12.000-8,10.000-13.000-7,9.000-12.000-8</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40"/>
    </inkml:context>
    <inkml:brush xml:id="br0">
      <inkml:brushProperty name="width" value="0.0277413576841354" units="cm"/>
      <inkml:brushProperty name="height" value="0.0277413576841354" units="cm"/>
      <inkml:brushProperty name="color" value="#f2385b"/>
      <inkml:brushProperty name="ignorePressure" value="0"/>
    </inkml:brush>
  </inkml:definitions>
  <inkml:trace contextRef="#ctx0" brushRef="#br0">93600.000 18000.000 793,'-18.000'-46.000'37,"17.000"10.000"-7,15.000 10.000-8,16.000 9.000-8,15.000 2.000-3,16.000-2.000 0,15.000-3.000 0,17.000-3.000 1,11.000-1.000 0,10.000 4.000 0,10.000 3.000 1,9.000 3.000 0,-2.000 3.000-4,-12.000 3.000-12,-13.000 3.000-9,-12.000 4.000-11,-15.000 5.000-7,-15.000 10.000-4,-15.000 10.000-2,-16.000 9.000-5,-12.000 2.000 2,-5.000-2.000 4,-7.000-3.000 6,-5.000-3.000 4</inkml:trace>
</inkml:ink>
</file>

<file path=ppt/ink/ink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46"/>
    </inkml:context>
    <inkml:brush xml:id="br0">
      <inkml:brushProperty name="width" value="0.0319612696766853" units="cm"/>
      <inkml:brushProperty name="height" value="0.0319612696766853" units="cm"/>
      <inkml:brushProperty name="color" value="#6adcab"/>
      <inkml:brushProperty name="ignorePressure" value="0"/>
    </inkml:brush>
  </inkml:definitions>
  <inkml:trace contextRef="#ctx0" brushRef="#br0">69500.000 19100.000 688,'-85.000'-110.000'23,"32.000"32.000"-6,31.000 31.000-7,32.000 32.000-6,35.000 15.000-2,41.000 0.000 2,40.000 0.000 3,42.000 0.000 1,0.000 0.000 0,-36.000 0.000-3,-39.000 0.000-2,-36.000 0.000-2,3.000-2.000-2,48.000-3.000 1,47.000-3.000 0,47.000-2.000 0,33.000-6.000 2,23.000-6.000 1,22.000-6.000 1,22.000-6.000 1,2.000-2.000 1,-15.000 3.000-2,-15.000 3.000 0,-16.000 4.000-3,-13.000 2.000 0,-9.000 4.000-3,-10.000 3.000 0,-8.000 3.000-2,-20.000 1.000-1,-28.000 1.000 1,-28.000-1.000-1,-27.000 1.000 1,-47.000 2.000 1,-61.000 7.000 2,-64.000 6.000 1,-61.000 7.000 2,-51.000 7.000 0,-37.000 9.000-2,-38.000 10.000-3,-37.000 10.000-3,-24.000 4.000-1,-9.000 0.000 0,-10.000 0.000 1,-8.000 0.000-1,3.000-5.000 1,20.000-9.000 0,18.000-10.000 1,20.000-8.000 1,21.000-9.000 1,25.000-6.000 3,25.000-6.000 4,25.000-6.000 2,21.000-4.000 3,20.000 1.000 0,18.000-1.000 3,20.000 1.000 0,16.000-1.000 0,16.000 1.000-1,15.000-1.000-1,17.000 1.000-2,16.000 1.000-2,19.000 3.000-2,19.000 3.000-2,19.000 4.000-1,24.000 1.000-3,32.000 0.000 1,31.000 0.000-2,32.000 0.000 0,29.000-4.000 0,28.000-5.000 2,28.000-7.000 1,29.000-5.000 2,19.000-4.000 1,14.000 0.000 1,11.000 0.000 0,14.000 0.000 1,-7.000 3.000 0,-25.000 6.000 0,-25.000 7.000-1,-25.000 6.000-1,-19.000 6.000 0,-12.000 6.000 0,-13.000 7.000-1,-12.000 6.000 1,-19.000 3.000-2,-25.000 0.000 0,-25.000 0.000-1,-25.000 0.000-2,-21.000-2.000 0,-15.000-3.000-3,-15.000-3.000-1,-16.000-2.000-2,-19.000-5.000-1,-22.000-2.000 1,-22.000-3.000 2,-21.000-3.000 0,-37.000-1.000 1,-49.000 4.000 0,-51.000 3.000 1,-49.000 3.000 0,-37.000 1.000 0,-21.000 1.000-1,-22.000-1.000-1,-22.000 1.000-1,-15.000-3.000 1,-5.000-2.000 0,-7.000-3.000 2,-5.000-3.000 2,11.000-4.000 1,32.000-3.000 2,31.000-3.000 4,32.000-2.000 1,29.000-6.000 3,28.000-6.000 0,28.000-6.000 2,29.000-6.000 1,26.000-1.000 0,25.000 7.000 1,25.000 6.000 0,25.000 7.000 1,21.000 2.000-1,20.000 1.000-3,18.000-1.000-2,20.000 1.000-2,24.000-1.000 0,31.000 1.000 0,32.000-1.000 2,31.000 1.000 0,32.000-3.000 0,35.000-2.000-1,35.000-3.000-2,34.000-3.000-1,29.000-1.000 0,26.000 4.000-2,24.000 3.000-1,26.000 3.000-1,4.000 1.000 0,-16.000 1.000-1,-15.000-1.000 0,-15.000 1.000 0,-15.000 1.000-1,-12.000 3.000 0,-13.000 3.000 1,-12.000 4.000 0,-29.000 2.000-1,-43.000 4.000-1,-44.000 3.000-2,-43.000 3.000-1,-37.000 3.000-1,-28.000 3.000 1,-28.000 3.000 0,-27.000 4.000 1,-34.000 1.000 0,-37.000 0.000 1,-38.000 0.000 0,-37.000 0.000 1,-43.000 4.000 0,-46.000 10.000 1,-47.000 10.000-1,-47.000 9.000 0,-29.000-1.000 0,-8.000-8.000-1,-10.000-10.000-1,-9.000-9.000-1,-5.000-7.000 0,0.000-3.000 1,0.000-3.000 0,0.000-2.000 1,12.000-5.000 1,26.000-2.000 3,24.000-3.000 3,26.000-3.000 3,18.000-4.000 0,13.000-3.000 1,12.000-3.000-1,13.000-2.000 0,21.000-5.000 1,32.000-2.000 1,31.000-3.000 3,32.000-3.000 1,24.000 1.000 0,19.000 6.000 0,19.000 7.000-1,19.000 6.000-1,19.000 1.000 0,23.000-3.000-1,22.000-3.000 0,22.000-2.000-1,27.000-3.000-2,35.000 1.000-3,35.000-1.000-2,34.000 1.000-5,37.000-4.000 0,41.000-6.000 0,40.000-6.000 0,42.000-6.000 1,25.000-4.000 2,14.000 1.000 1,11.000-1.000 2,14.000 1.000 2,-4.000 2.000 1,-19.000 7.000-2,-18.000 6.000-1,-19.000 7.000-2,-22.000 4.000 0,-25.000 3.000-1,-25.000 3.000-1,-25.000 4.000 1,-32.000 1.000-1,-36.000 0.000 0,-39.000 0.000 0,-36.000 0.000 1,-47.000 0.000-1,-52.000 0.000 0,-53.000 0.000-1,-53.000 0.000 0,-43.000 3.000 0,-31.000 6.000-1,-31.000 7.000 0,-31.000 6.000 0,-18.000 1.000-1,-3.000-3.000 1,-3.000-3.000 0,-2.000-2.000 0,-9.000 0.000 0,-12.000 7.000 0,-13.000 6.000 0,-12.000 7.000-1,-4.000 2.000 1,7.000 1.000 1,6.000-1.000-1,7.000 1.000 1,11.000-1.000 0,20.000 1.000 0,18.000-1.000 0,20.000 1.000-1,17.000-1.000 2,20.000 1.000 2,18.000-1.000 3,20.000 1.000 2,21.000-3.000 1,25.000-2.000-1,25.000-3.000-1,25.000-3.000-1,29.000-4.000 0,35.000-3.000 0,35.000-3.000-1,34.000-2.000 0,42.000-8.000-1,50.000-8.000 0,50.000-10.000 1,50.000-9.000-2,53.000-12.000 0,56.000-11.000-2,57.000-14.000-2,56.000-11.000-1,40.000-1.000-5,26.000 13.000-7,24.000 12.000-7,26.000 13.000-6,-48.000 7.000-6,-118.000 4.000-5,-119.000 3.000-3,-118.000 3.000-5</inkml:trace>
</inkml:ink>
</file>

<file path=ppt/ink/ink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1"/>
    </inkml:context>
    <inkml:brush xml:id="br0">
      <inkml:brushProperty name="width" value="0.0425185672938824" units="cm"/>
      <inkml:brushProperty name="height" value="0.0425185672938824" units="cm"/>
      <inkml:brushProperty name="color" value="#6adcab"/>
      <inkml:brushProperty name="ignorePressure" value="0"/>
    </inkml:brush>
  </inkml:definitions>
  <inkml:trace contextRef="#ctx0" brushRef="#br0">91850.000 40000.000 517,'-50.000'0.000'-31,"0.000"0.000"7,0.000 0.000 7,0.000 0.000 7,0.000-2.000 5,0.000-3.000 6,0.000-3.000 6,0.000-2.000 5,3.000-1.000 2,6.000 3.000 0,7.000 3.000 0,6.000 4.000-2,3.000 1.000 5,0.000 0.000 7,0.000 0.000 8,0.000 0.000 8,7.000 0.000 3,17.000 0.000-2,15.000 0.000-2,16.000 0.000-3,18.000 0.000-2,22.000 0.000-3,22.000 0.000-4,23.000 0.000-2,11.000-4.000-5,4.000-5.000-3,3.000-7.000-3,3.000-5.000-4,-2.000-1.000-2,-6.000 6.000 1,-6.000 7.000 0,-6.000 6.000 1,-6.000 3.000-3,-2.000 0.000-4,-3.000 0.000-6,-3.000 0.000-6,-6.000 0.000-4,-5.000 0.000-6,-7.000 0.000-6,-5.000 0.000-4</inkml:trace>
</inkml:ink>
</file>

<file path=ppt/ink/ink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2"/>
    </inkml:context>
    <inkml:brush xml:id="br0">
      <inkml:brushProperty name="width" value="0.0539911538362503" units="cm"/>
      <inkml:brushProperty name="height" value="0.0539911538362503" units="cm"/>
      <inkml:brushProperty name="color" value="#6adcab"/>
      <inkml:brushProperty name="ignorePressure" value="0"/>
    </inkml:brush>
  </inkml:definitions>
  <inkml:trace contextRef="#ctx0" brushRef="#br0">94650.000 37800.000 407,'68.000'-111.000'12,"-11.000"28.000"-1,-14.000 28.000-2,-11.000 29.000 0,-9.000 24.000 5,-3.000 22.000 10,-3.000 22.000 11,-2.000 23.000 11,-11.000 14.000 1,-15.000 10.000-6,-15.000 10.000-7,-16.000 9.000-7,-8.000 9.000-4,0.000 9.000-3,0.000 10.000-2,0.000 10.000-3,0.000 4.000-2,0.000 0.000-3,0.000 0.000-3,0.000 0.000-2,0.000-5.000-2,0.000-9.000 1,0.000-10.000-1,0.000-8.000 0,4.000-6.000 0,10.000 1.000-3,10.000-1.000-2,9.000 1.000-3,6.000-4.000 0,3.000-6.000-3,3.000-6.000 0,4.000-6.000-2,8.000-9.000-1,17.000-8.000 0,15.000-10.000-2,16.000-9.000 0,12.000-13.000-2,9.000-16.000 1,10.000-15.000-1,10.000-15.000-1,5.000-18.000 0,4.000-19.000 1,3.000-18.000 0,3.000-19.000 0,-2.000-13.000 0,-6.000-6.000 1,-6.000-6.000 2,-6.000-6.000 0,-9.000-4.000 1,-8.000 1.000 0,-10.000-1.000 2,-9.000 1.000 1,-10.000 2.000 2,-9.000 7.000 2,-10.000 6.000 3,-8.000 7.000 3,-12.000 8.000 2,-12.000 14.000 2,-13.000 11.000 2,-12.000 14.000 2,-10.000 11.000 3,-6.000 14.000 3,-6.000 11.000 3,-6.000 14.000 4,-4.000 11.000 1,1.000 14.000-1,-1.000 11.000-1,1.000 14.000-1,2.000 7.000-1,7.000 3.000-2,6.000 3.000-1,7.000 4.000-2,7.000-1.000-2,9.000-3.000-3,10.000-3.000-2,10.000-2.000-3,8.000-6.000-1,10.000-6.000-3,10.000-6.000-2,9.000-6.000-2,6.000-7.000-1,3.000-6.000 1,3.000-6.000 1,4.000-6.000 0,1.000-7.000-4,0.000-6.000-8,0.000-6.000-7,0.000-6.000-7,0.000-7.000-4,0.000-6.000 4,0.000-6.000 3,0.000-6.000 2,-5.000-6.000 4,-9.000-2.000 5,-10.000-3.000 4,-8.000-3.000 4,-11.000 5.000 9,-8.000 17.000 13,-10.000 15.000 11,-9.000 16.000 13,-4.000 13.000 3,4.000 14.000-6,3.000 11.000-7,3.000 14.000-5,-1.000 8.000-5,-2.000 7.000 0,-3.000 6.000-2,-3.000 7.000-2,-1.000 7.000 0,4.000 9.000-2,3.000 10.000-1,3.000 10.000-1,-1.000 10.000 0,-2.000 13.000-2,-3.000 12.000 0,-3.000 13.000-1,-1.000 1.000-2,4.000-9.000-2,3.000-10.000-3,3.000-8.000-1,1.000-11.000-4,1.000-8.000-3,-1.000-10.000-4,1.000-9.000-2,-1.000-7.000-3,1.000-3.000-1,-1.000-3.000-2,1.000-2.000-1,-3.000-5.000-1,-2.000-2.000 2,-3.000-3.000 1,-3.000-3.000 1,-6.000-7.000 1,-5.000-9.000 1,-7.000-10.000-1,-5.000-8.000 2,-8.000-9.000-1,-5.000-6.000-1,-7.000-6.000-2,-5.000-6.000 0,-4.000-6.000-1,0.000-2.000 2,0.000-3.000 1,0.000-3.000 2,3.000-7.000 3,6.000-9.000 2,7.000-10.000 5,6.000-8.000 2,7.000-8.000 4,10.000-2.000 2,10.000-3.000 4,9.000-3.000 2,13.000-10.000 2,20.000-16.000 0,18.000-15.000 0,20.000-15.000 1,22.000-20.000-3,29.000-21.000-5,28.000-22.000-4,28.000-22.000-5,14.000-16.000-5,0.000-9.000-7,0.000-10.000-6,0.000-8.000-7,-7.000 10.000-3,-11.000 31.000-2,-14.000 32.000-2,-11.000 31.000 0,-18.000 24.000-1,-22.000 20.000 3,-22.000 18.000 3,-21.000 20.000 2</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3"/>
    </inkml:context>
    <inkml:brush xml:id="br0">
      <inkml:brushProperty name="width" value="0.0457607880234718" units="cm"/>
      <inkml:brushProperty name="height" value="0.0457607880234718" units="cm"/>
      <inkml:brushProperty name="color" value="#6adcab"/>
      <inkml:brushProperty name="ignorePressure" value="0"/>
    </inkml:brush>
  </inkml:definitions>
  <inkml:trace contextRef="#ctx0" brushRef="#br0">97850.000 39150.000 480,'0.000'-49.000'2,"0.000"4.000"1,0.000 3.000 4,0.000 3.000 1,-2.000 3.000 7,-3.000 3.000 9,-3.000 3.000 10,-2.000 4.000 9,-6.000 7.000 1,-6.000 13.000-6,-6.000 12.000-6,-6.000 13.000-6,-7.000 12.000-5,-6.000 13.000-1,-6.000 12.000-3,-6.000 13.000-1,-6.000 7.000-2,-2.000 4.000 2,-3.000 3.000 0,-3.000 3.000 0,-1.000 3.000 0,4.000 3.000 0,3.000 3.000-2,3.000 4.000-2,4.000-1.000 0,7.000-3.000-2,6.000-3.000-1,7.000-2.000-2,7.000-6.000-2,9.000-6.000-2,10.000-6.000-2,10.000-6.000-2,10.000-9.000 0,13.000-8.000 1,12.000-10.000 2,13.000-9.000 0,15.000-9.000-5,19.000-5.000-14,19.000-7.000-15,19.000-5.000-13,5.000-9.000-5,-5.000-9.000 2,-7.000-10.000 3,-5.000-8.000 2,-8.000-4.000 2,-5.000 3.000 1,-7.000 3.000-1,-5.000 4.000 1,-12.000 2.000 3,-16.000 4.000 7,-15.000 3.000 6,-15.000 3.000 7,-7.000-1.000 4,3.000-2.000 0,3.000-3.000 1,4.000-3.000 1</inkml:trace>
</inkml:ink>
</file>

<file path=ppt/ink/ink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3"/>
    </inkml:context>
    <inkml:brush xml:id="br0">
      <inkml:brushProperty name="width" value="0.0453873202204704" units="cm"/>
      <inkml:brushProperty name="height" value="0.0453873202204704" units="cm"/>
      <inkml:brushProperty name="color" value="#6adcab"/>
      <inkml:brushProperty name="ignorePressure" value="0"/>
    </inkml:brush>
  </inkml:definitions>
  <inkml:trace contextRef="#ctx0" brushRef="#br0">99200.000 38950.000 484,'-2.000'-69.000'10,"-3.000"13.000"7,-3.000 12.000 6,-2.000 13.000 7,-5.000 12.000 4,-2.000 13.000 2,-3.000 12.000 1,-3.000 13.000 1,-4.000 9.000-1,-3.000 6.000-5,-3.000 7.000-3,-2.000 6.000-5,-1.000 3.000-3,3.000 0.000-2,3.000 0.000-4,4.000 0.000-1,1.000 1.000-3,0.000 4.000 1,0.000 3.000-2,0.000 3.000 1,0.000-1.000-2,0.000-2.000 1,0.000-3.000-2,0.000-3.000 0,3.000-4.000-1,6.000-3.000-1,7.000-3.000-2,6.000-2.000-1,3.000-3.000-3,0.000 1.000-1,0.000-1.000-2,0.000 1.000-3,0.000-1.000-3,0.000 1.000-3,0.000-1.000-5,0.000 1.000-3,12.000-6.000-7,26.000-8.000-10,24.000-10.000-10,26.000-9.000-11,8.000-5.000 2,-5.000 0.000 10,-7.000 0.000 12,-5.000 0.000 11,-4.000 0.000 4,0.000 0.000 0,0.000 0.000-2,0.000 0.000-1,-7.000 0.000 0,-11.000 0.000-1,-14.000 0.000 1,-11.000 0.000 0</inkml:trace>
</inkml:ink>
</file>

<file path=ppt/ink/ink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4"/>
    </inkml:context>
    <inkml:brush xml:id="br0">
      <inkml:brushProperty name="width" value="0.0425843670964241" units="cm"/>
      <inkml:brushProperty name="height" value="0.0425843670964241" units="cm"/>
      <inkml:brushProperty name="color" value="#6adcab"/>
      <inkml:brushProperty name="ignorePressure" value="0"/>
    </inkml:brush>
  </inkml:definitions>
  <inkml:trace contextRef="#ctx0" brushRef="#br0">100150.000 38700.000 516,'-2.000'-97.000'31,"-3.000"56.000"6,-3.000 57.000 9,-2.000 56.000 7,-5.000 31.000 0,-2.000 6.000-4,-3.000 7.000-6,-3.000 6.000-5,-2.000 1.000-4,0.000-3.000-4,0.000-3.000-4,0.000-2.000-4,0.000-6.000-6,0.000-6.000-11,0.000-6.000-8,0.000-6.000-11,-2.000-4.000-7,-3.000 1.000-6,-3.000-1.000-4,-2.000 1.000-7,0.000-9.000-3,7.000-15.000-4,6.000-15.000-2,7.000-16.000-4</inkml:trace>
</inkml:ink>
</file>

<file path=ppt/ink/ink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4"/>
    </inkml:context>
    <inkml:brush xml:id="br0">
      <inkml:brushProperty name="width" value="0.0297199375927448" units="cm"/>
      <inkml:brushProperty name="height" value="0.0297199375927448" units="cm"/>
      <inkml:brushProperty name="color" value="#6adcab"/>
      <inkml:brushProperty name="ignorePressure" value="0"/>
    </inkml:brush>
  </inkml:definitions>
  <inkml:trace contextRef="#ctx0" brushRef="#br0">99900.000 39650.000 740,'70.000'-91.000'22,"-9.000"19.000"4,-10.000 19.000 4,-8.000 19.000 2,-3.000 10.000 1,7.000 4.000-3,6.000 3.000-4,7.000 3.000-2,0.000 3.000-6,-2.000 3.000-5,-3.000 3.000-8,-3.000 4.000-5,-6.000 1.000-7,-5.000 0.000-9,-7.000 0.000-7,-5.000 0.000-7</inkml:trace>
</inkml:ink>
</file>

<file path=ppt/ink/ink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4"/>
    </inkml:context>
    <inkml:brush xml:id="br0">
      <inkml:brushProperty name="width" value="0.0470075719058514" units="cm"/>
      <inkml:brushProperty name="height" value="0.0470075719058514" units="cm"/>
      <inkml:brushProperty name="color" value="#6adcab"/>
      <inkml:brushProperty name="ignorePressure" value="0"/>
    </inkml:brush>
  </inkml:definitions>
  <inkml:trace contextRef="#ctx0" brushRef="#br0">100900.000 38300.000 468,'21.000'-113.000'7,"-5.000"26.000"16,-7.000 24.000 16,-5.000 26.000 15,-4.000 24.000 5,0.000 26.000-8,0.000 24.000-6,0.000 26.000-6,-2.000 24.000-5,-3.000 26.000-2,-3.000 24.000-2,-2.000 26.000-1,-6.000 13.000-3,-6.000 4.000-5,-6.000 3.000-4,-6.000 3.000-3,-7.000 6.000-6,-6.000 9.000-4,-6.000 10.000-7,-6.000 10.000-5,1.000 7.000-6,9.000 6.000-7,10.000 7.000-6,10.000 6.000-6,5.000-7.000-4,4.000-18.000 0,3.000-19.000 0,3.000-18.000-1,3.000-20.000-1,3.000-18.000-1,3.000-19.000-2,4.000-18.000-1,-1.000-20.000 1,-3.000-18.000 4,-3.000-19.000 4,-2.000-18.000 4</inkml:trace>
</inkml:ink>
</file>

<file path=ppt/ink/ink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4"/>
    </inkml:context>
    <inkml:brush xml:id="br0">
      <inkml:brushProperty name="width" value="0.0309821404516697" units="cm"/>
      <inkml:brushProperty name="height" value="0.0309821404516697" units="cm"/>
      <inkml:brushProperty name="color" value="#6adcab"/>
      <inkml:brushProperty name="ignorePressure" value="0"/>
    </inkml:brush>
  </inkml:definitions>
  <inkml:trace contextRef="#ctx0" brushRef="#br0">100950.000 39400.000 710,'32.000'-33.000'5,"17.000"-16.000"12,15.000-15.000 10,16.000-15.000 12,7.000 0.000 4,1.000 20.000-5,-1.000 18.000-3,1.000 20.000-4,-3.000 13.000-6,-2.000 9.000-7,-3.000 10.000-8,-3.000 10.000-9,-7.000 4.000-7,-9.000 0.000-8,-10.000 0.000-8,-8.000 0.000-9,-11.000 0.000-3,-8.000 0.000 2,-10.000 0.000 1,-9.000 0.000 1</inkml:trace>
</inkml:ink>
</file>

<file path=ppt/ink/ink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4"/>
    </inkml:context>
    <inkml:brush xml:id="br0">
      <inkml:brushProperty name="width" value="0.0358728133141994" units="cm"/>
      <inkml:brushProperty name="height" value="0.0358728133141994" units="cm"/>
      <inkml:brushProperty name="color" value="#6adcab"/>
      <inkml:brushProperty name="ignorePressure" value="0"/>
    </inkml:brush>
  </inkml:definitions>
  <inkml:trace contextRef="#ctx0" brushRef="#br0">101800.000 38400.000 613,'-24.000'-35.000'9,"4.000"32.000"19,3.000 31.000 18,3.000 32.000 19,-1.000 22.000 3,-2.000 17.000-12,-3.000 15.000-11,-3.000 16.000-13,-2.000 4.000-10,0.000-6.000-9,0.000-6.000-10,0.000-6.000-10,0.000-7.000-9,0.000-6.000-10,0.000-6.000-10,0.000-6.000-9,1.000-12.000-6,4.000-15.000-3,3.000-15.000-3,3.000-16.000-3</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41"/>
    </inkml:context>
    <inkml:brush xml:id="br0">
      <inkml:brushProperty name="width" value="0.0261890701949596" units="cm"/>
      <inkml:brushProperty name="height" value="0.0261890701949596" units="cm"/>
      <inkml:brushProperty name="color" value="#f2385b"/>
      <inkml:brushProperty name="ignorePressure" value="0"/>
    </inkml:brush>
  </inkml:definitions>
  <inkml:trace contextRef="#ctx0" brushRef="#br0">94650.000 18100.000 840,'-90.000'25.000'16,"23.000"0.000"1,22.000 0.000 0,22.000 0.000-1,10.000 1.000 1,1.000 4.000 1,-1.000 3.000 0,1.000 3.000 1,1.000 6.000-4,3.000 9.000-9,3.000 10.000-6,4.000 10.000-9,-1.000 2.000-5,-3.000-3.000-3,-3.000-3.000-3,-2.000-2.000-2,-1.000-5.000-1,3.000-2.000-1,3.000-3.000 0,4.000-3.000 0</inkml:trace>
</inkml:ink>
</file>

<file path=ppt/ink/ink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5"/>
    </inkml:context>
    <inkml:brush xml:id="br0">
      <inkml:brushProperty name="width" value="0.0446982942521572" units="cm"/>
      <inkml:brushProperty name="height" value="0.0446982942521572" units="cm"/>
      <inkml:brushProperty name="color" value="#6adcab"/>
      <inkml:brushProperty name="ignorePressure" value="0"/>
    </inkml:brush>
  </inkml:definitions>
  <inkml:trace contextRef="#ctx0" brushRef="#br0">102500.000 38650.000 492,'28.000'-25.000'0,"6.000"0.000"0,7.000 0.000 0,6.000 0.000 0,6.000 3.000 2,6.000 6.000 4,7.000 7.000 3,6.000 6.000 5,6.000 12.000 7,6.000 19.000 9,7.000 19.000 11,6.000 19.000 10,1.000 13.000 2,-3.000 10.000-6,-3.000 10.000-4,-2.000 9.000-6,-6.000 6.000-4,-6.000 3.000-4,-6.000 3.000-4,-6.000 4.000-3,-10.000 2.000-5,-12.000 4.000-4,-13.000 3.000-4,-12.000 3.000-5,-21.000 6.000-2,-28.000 9.000-3,-28.000 10.000 0,-27.000 10.000-3,-23.000 5.000-2,-16.000 4.000-6,-15.000 3.000-4,-15.000 3.000-5,4.000-15.000-13,25.000-30.000-19,25.000-32.000-21,25.000-30.000-20</inkml:trace>
</inkml:ink>
</file>

<file path=ppt/ink/ink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6"/>
    </inkml:context>
    <inkml:brush xml:id="br0">
      <inkml:brushProperty name="width" value="0.0416689477860928" units="cm"/>
      <inkml:brushProperty name="height" value="0.0416689477860928" units="cm"/>
      <inkml:brushProperty name="color" value="#6adcab"/>
      <inkml:brushProperty name="ignorePressure" value="0"/>
    </inkml:brush>
  </inkml:definitions>
  <inkml:trace contextRef="#ctx0" brushRef="#br0">63500.000 13900.000 527,'-55.000'-30.000'0,"-9.000"-9.000"-3,-10.000-10.000-1,-8.000-8.000-1,0.000-1.000-1,14.000 9.000 2,11.000 10.000 2,14.000 10.000 1,7.000 7.000 2,3.000 6.000 3,3.000 7.000 2,4.000 6.000 3,7.000 3.000 7,13.000 0.000 12,12.000 0.000 10,13.000 0.000 11,21.000 0.000 4,32.000 0.000-5,31.000 0.000-5,32.000 0.000-3,19.000-2.000-6,10.000-3.000-4,10.000-3.000-6,9.000-2.000-4,6.000-3.000-5,3.000 1.000-1,3.000-1.000-3,4.000 1.000-1,-4.000-1.000-6,-9.000 1.000-5,-10.000-1.000-8,-8.000 1.000-6,-12.000-1.000-9,-12.000 1.000-11,-13.000-1.000-11,-12.000 1.000-11,-16.000 1.000-1,-19.000 3.000 9,-18.000 3.000 9,-19.000 4.000 8,-12.000 1.000 4,-2.000 0.000-3,-3.000 0.000-1,-3.000 0.000-3</inkml:trace>
</inkml:ink>
</file>

<file path=ppt/ink/ink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6"/>
    </inkml:context>
    <inkml:brush xml:id="br0">
      <inkml:brushProperty name="width" value="0.0504086837172508" units="cm"/>
      <inkml:brushProperty name="height" value="0.0504086837172508" units="cm"/>
      <inkml:brushProperty name="color" value="#6adcab"/>
      <inkml:brushProperty name="ignorePressure" value="0"/>
    </inkml:brush>
  </inkml:definitions>
  <inkml:trace contextRef="#ctx0" brushRef="#br0">66700.000 11900.000 436,'0.000'-93.000'3,"0.000"17.000"7,0.000 15.000 7,0.000 16.000 6,0.000 18.000 5,0.000 22.000 5,0.000 22.000 4,0.000 23.000 4,-4.000 20.000 0,-5.000 23.000-5,-7.000 22.000-5,-5.000 22.000-4,-8.000 12.000-4,-5.000 3.000-2,-7.000 3.000-3,-5.000 4.000-2,-4.000 2.000-2,0.000 4.000-1,0.000 3.000 0,0.000 3.000-1,4.000 1.000-3,10.000 1.000-6,10.000-1.000-5,9.000 1.000-7,9.000-9.000-3,9.000-15.000-3,10.000-15.000-3,10.000-16.000-3,11.000-18.000-3,17.000-18.000-3,15.000-19.000-3,16.000-18.000-4,10.000-23.000 0,7.000-24.000 2,6.000-26.000 3,7.000-24.000 2,4.000-23.000 1,3.000-18.000 2,3.000-19.000 0,4.000-18.000 2,-6.000-9.000 2,-11.000 4.000 3,-14.000 3.000 3,-11.000 3.000 4,-15.000 9.000 2,-16.000 16.000 5,-15.000 15.000 2,-15.000 17.000 4,-15.000 14.000 3,-12.000 17.000 1,-13.000 15.000 2,-12.000 16.000 2,-12.000 13.000 4,-8.000 14.000 6,-10.000 11.000 8,-9.000 14.000 6,-5.000 11.000 3,0.000 14.000-2,0.000 11.000-1,0.000 14.000-3,6.000 5.000-1,13.000 1.000-4,12.000-1.000-2,13.000 1.000-3,10.000-6.000-3,10.000-8.000-3,10.000-10.000-3,9.000-9.000-2,9.000-9.000-5,9.000-5.000-6,10.000-7.000-6,10.000-5.000-5,5.000-9.000-6,4.000-9.000-5,3.000-10.000-4,3.000-8.000-4,-1.000-12.000-1,-2.000-12.000 2,-3.000-13.000 2,-3.000-12.000 2,-7.000-7.000 2,-9.000 1.000 2,-10.000-1.000 3,-8.000 1.000 2,-9.000 4.000 2,-6.000 9.000 0,-6.000 10.000 1,-6.000 10.000 1,-6.000 11.000 12,-2.000 17.000 23,-3.000 15.000 24,-3.000 16.000 24,1.000 13.000 5,6.000 14.000-14,7.000 11.000-13,6.000 14.000-13,4.000 11.000-9,4.000 14.000-5,3.000 11.000-4,3.000 14.000-4,-1.000 8.000-3,-2.000 7.000-2,-3.000 6.000-1,-3.000 7.000-2,-4.000 4.000-2,-3.000 3.000-2,-3.000 3.000-1,-2.000 4.000-3,-8.000 5.000-1,-8.000 10.000-2,-10.000 10.000-1,-9.000 9.000-1,-4.000-2.000-3,4.000-12.000-3,3.000-13.000-2,3.000-12.000-4,-1.000-16.000-1,-2.000-19.000-1,-3.000-18.000-1,-3.000-19.000 0,-1.000-16.000 1,4.000-12.000 2,3.000-13.000 2,3.000-12.000 3,-1.000-13.000 2,-2.000-12.000 2,-3.000-13.000 1,-3.000-12.000 3,-1.000-16.000 1,4.000-19.000 2,3.000-18.000 1,3.000-19.000 2,10.000-22.000 1,20.000-25.000-1,18.000-25.000 1,20.000-25.000 0,21.000-16.000-1,25.000-6.000-1,25.000-6.000-2,25.000-6.000-1,21.000-6.000-3,20.000-2.000-2,18.000-3.000-3,20.000-3.000-2,-6.000 13.000-3,-28.000 32.000-3,-28.000 31.000-3,-27.000 32.000-3,-20.000 19.000-3,-9.000 10.000-3,-10.000 10.000-4,-8.000 9.000-2</inkml:trace>
</inkml:ink>
</file>

<file path=ppt/ink/ink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7"/>
    </inkml:context>
    <inkml:brush xml:id="br0">
      <inkml:brushProperty name="width" value="0.0462116934359074" units="cm"/>
      <inkml:brushProperty name="height" value="0.0462116934359074" units="cm"/>
      <inkml:brushProperty name="color" value="#6adcab"/>
      <inkml:brushProperty name="ignorePressure" value="0"/>
    </inkml:brush>
  </inkml:definitions>
  <inkml:trace contextRef="#ctx0" brushRef="#br0">70000.000 12500.000 476,'-52.000'-25.000'6,"-3.000"0.000"12,-3.000 0.000 13,-2.000 0.000 11,2.000 4.000 5,9.000 10.000-5,10.000 10.000-5,10.000 9.000-5,-1.000 13.000-3,-9.000 20.000-1,-10.000 18.000-2,-8.000 20.000-2,-6.000 13.000-1,1.000 9.000 0,-1.000 10.000-2,1.000 10.000-1,1.000 5.000-1,3.000 4.000-2,3.000 3.000-2,4.000 3.000-2,7.000-1.000-5,13.000-2.000-6,12.000-3.000-5,13.000-3.000-7,18.000-10.000-6,26.000-16.000-6,24.000-15.000-5,26.000-15.000-7,16.000-17.000-5,10.000-15.000-9,10.000-15.000-7,9.000-16.000-7,-7.000-10.000 1,-21.000-3.000 12,-22.000-3.000 11,-22.000-2.000 11,-13.000-5.000 6,-3.000-2.000 0,-3.000-3.000-1,-2.000-3.000 1</inkml:trace>
</inkml:ink>
</file>

<file path=ppt/ink/ink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7"/>
    </inkml:context>
    <inkml:brush xml:id="br0">
      <inkml:brushProperty name="width" value="0.0455118678510189" units="cm"/>
      <inkml:brushProperty name="height" value="0.0455118678510189" units="cm"/>
      <inkml:brushProperty name="color" value="#6adcab"/>
      <inkml:brushProperty name="ignorePressure" value="0"/>
    </inkml:brush>
  </inkml:definitions>
  <inkml:trace contextRef="#ctx0" brushRef="#br0">71000.000 12900.000 483,'-4.000'-88.000'35,"-5.000"26.000"4,-7.000 24.000 2,-5.000 26.000 3,-6.000 16.000-1,-3.000 10.000-4,-3.000 10.000-4,-2.000 9.000-4,-5.000 6.000-5,-2.000 3.000-3,-3.000 3.000-4,-3.000 4.000-4,-2.000 7.000-1,0.000 13.000 0,0.000 12.000 1,0.000 13.000 0,3.000 4.000-1,6.000-3.000-2,7.000-3.000-3,6.000-2.000-3,6.000-3.000-1,6.000 1.000 1,7.000-1.000 0,6.000 1.000 1,12.000-4.000-4,19.000-6.000-7,19.000-6.000-7,19.000-6.000-8,13.000-12.000-9,10.000-15.000-8,10.000-15.000-9,9.000-16.000-9,-2.000-12.000-3,-12.000-5.000 3,-13.000-7.000 1,-12.000-5.000 3,-12.000-3.000 5,-8.000 4.000 5,-10.000 3.000 6,-9.000 3.000 6</inkml:trace>
</inkml:ink>
</file>

<file path=ppt/ink/ink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8"/>
    </inkml:context>
    <inkml:brush xml:id="br0">
      <inkml:brushProperty name="width" value="0.0548818111419678" units="cm"/>
      <inkml:brushProperty name="height" value="0.0548818111419678" units="cm"/>
      <inkml:brushProperty name="color" value="#6adcab"/>
      <inkml:brushProperty name="ignorePressure" value="0"/>
    </inkml:brush>
  </inkml:definitions>
  <inkml:trace contextRef="#ctx0" brushRef="#br0">72300.000 12950.000 400,'-115.000'6.000'7,"23.000"13.000"14,22.000 12.000 13,22.000 13.000 14,10.000 10.000 3,1.000 10.000-8,-1.000 10.000-9,1.000 9.000-8,-1.000 2.000-5,1.000-2.000-2,-1.000-3.000-1,1.000-3.000-2,2.000-2.000-2,7.000 0.000-1,6.000 0.000-2,7.000 0.000-2,5.000-5.000-3,7.000-9.000-1,6.000-10.000-3,7.000-8.000-2,8.000-12.000-3,14.000-12.000-2,11.000-13.000-4,14.000-12.000-3,7.000-15.000-4,3.000-15.000-2,3.000-15.000-3,4.000-16.000-3,-3.000-10.000-1,-5.000-3.000 1,-7.000-3.000 1,-5.000-2.000 1,-9.000-1.000 2,-9.000 3.000 1,-10.000 3.000 3,-8.000 4.000 1,-8.000 4.000 3,-2.000 6.000 1,-3.000 7.000 3,-3.000 6.000 2,-2.000 6.000 3,0.000 6.000 3,0.000 7.000 4,0.000 6.000 4,6.000 4.000 5,13.000 4.000 8,12.000 3.000 7,13.000 3.000 8,7.000 1.000 1,4.000 1.000-7,3.000-1.000-5,3.000 1.000-7,-2.000 1.000-3,-6.000 3.000-3,-6.000 3.000-2,-6.000 4.000-1,-6.000 5.000-3,-2.000 10.000 0,-3.000 10.000-1,-3.000 9.000-1,-7.000 9.000 0,-9.000 9.000-1,-10.000 10.000 1,-8.000 10.000 0,-12.000 7.000-2,-12.000 6.000-1,-13.000 7.000-1,-12.000 6.000-3,-5.000 1.000-1,3.000-3.000-1,3.000-3.000-1,4.000-2.000-1,5.000-9.000-1,10.000-12.000-2,10.000-13.000 0,9.000-12.000-1,18.000-15.000-2,29.000-15.000-4,28.000-15.000-3,28.000-16.000-4,9.000-13.000-1,-9.000-9.000 0,-10.000-10.000 1,-8.000-8.000 0,-8.000-3.000 1,-2.000 7.000-1,-3.000 6.000 2,-3.000 7.000-1,-4.000 0.000 1,-3.000-2.000 1,-3.000-3.000 2,-2.000-3.000 0,-6.000-4.000 3,-6.000-3.000 1,-6.000-3.000 3,-6.000-2.000 2,-6.000-1.000 2,-2.000 3.000 2,-3.000 3.000 2,-3.000 4.000 1,-2.000 2.000 4,0.000 4.000 4,0.000 3.000 5,0.000 3.000 5,0.000 3.000 4,0.000 3.000 7,0.000 3.000 5,0.000 4.000 6,0.000 10.000 8,0.000 19.000 12,0.000 19.000 11,0.000 19.000 11,0.000 13.000-1,0.000 10.000-15,0.000 10.000-16,0.000 9.000-15,-5.000 27.000-10,-9.000 48.000-5,-10.000 47.000-5,-8.000 47.000-5,-4.000 15.000-2,3.000-16.000 0,3.000-15.000 0,4.000-15.000 0,2.000-15.000-7,4.000-12.000-17,3.000-13.000-17,3.000-12.000-16,3.000-18.000-7,3.000-21.000 4,3.000-22.000 4,4.000-22.000 4,1.000-16.000 0,0.000-9.000-3,0.000-10.000-2,0.000-8.000-3</inkml:trace>
</inkml:ink>
</file>

<file path=ppt/ink/ink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8"/>
    </inkml:context>
    <inkml:brush xml:id="br0">
      <inkml:brushProperty name="width" value="0.0261327214539051" units="cm"/>
      <inkml:brushProperty name="height" value="0.0261327214539051" units="cm"/>
      <inkml:brushProperty name="color" value="#6adcab"/>
      <inkml:brushProperty name="ignorePressure" value="0"/>
    </inkml:brush>
  </inkml:definitions>
  <inkml:trace contextRef="#ctx0" brushRef="#br0">74250.000 12950.000 841,'50.000'-24.000'5,"0.000"4.000"10,0.000 3.000 10,0.000 3.000 9,1.000 3.000 0,4.000 3.000-9,3.000 3.000-10,3.000 4.000-9,-2.000 2.000-13,-6.000 4.000-13,-6.000 3.000-14,-6.000 3.000-13,-6.000-1.000-4,-2.000-2.000 6,-3.000-3.000 6,-3.000-3.000 7</inkml:trace>
</inkml:ink>
</file>

<file path=ppt/ink/ink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9"/>
    </inkml:context>
    <inkml:brush xml:id="br0">
      <inkml:brushProperty name="width" value="0.0511178746819496" units="cm"/>
      <inkml:brushProperty name="height" value="0.0511178746819496" units="cm"/>
      <inkml:brushProperty name="color" value="#6adcab"/>
      <inkml:brushProperty name="ignorePressure" value="0"/>
    </inkml:brush>
  </inkml:definitions>
  <inkml:trace contextRef="#ctx0" brushRef="#br0">75050.000 12200.000 430,'46.000'-90.000'32,"-5.000"23.000"-4,-7.000 22.000-5,-5.000 22.000-4,3.000 10.000-1,17.000 1.000 4,15.000-1.000 4,16.000 1.000 4,7.000 7.000 3,1.000 16.000-2,-1.000 15.000 0,1.000 17.000 0,-1.000 10.000-1,1.000 6.000 0,-1.000 7.000-2,1.000 6.000 0,-7.000 7.000-2,-12.000 10.000-3,-13.000 10.000-4,-12.000 9.000-4,-12.000 6.000-2,-8.000 3.000-2,-10.000 3.000-3,-9.000 4.000-2,-15.000 2.000-1,-18.000 4.000-3,-19.000 3.000 0,-18.000 3.000-3,-32.000 17.000-13,-44.000 31.000-26,-43.000 32.000-26,-44.000 31.000-26,-1.000-12.000-6,45.000-52.000 13,43.000-53.000 15,45.000-53.000 12</inkml:trace>
</inkml:ink>
</file>

<file path=ppt/ink/ink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0:59"/>
    </inkml:context>
    <inkml:brush xml:id="br0">
      <inkml:brushProperty name="width" value="0.0390937626361847" units="cm"/>
      <inkml:brushProperty name="height" value="0.0390937626361847" units="cm"/>
      <inkml:brushProperty name="color" value="#6adcab"/>
      <inkml:brushProperty name="ignorePressure" value="0"/>
    </inkml:brush>
  </inkml:definitions>
  <inkml:trace contextRef="#ctx0" brushRef="#br0">70250.000 12550.000 562,'65.000'-47.000'-46,"-18.000"6.000"13,-19.000 7.000 13,-18.000 6.000 15,-9.000 4.000 7,4.000 4.000 3,3.000 3.000 1,3.000 3.000 3,-1.000-1.000 2,-2.000-2.000 2,-3.000-3.000 3,-3.000-3.000 2,-9.000-2.000 1,-11.000 0.000 2,-14.000 0.000 0,-11.000 0.000 1,-7.000 4.000 1,0.000 10.000-2,0.000 10.000 0,0.000 9.000 0,-4.000 6.000-1,-5.000 3.000-1,-7.000 3.000 0,-5.000 4.000 0,-6.000 5.000-1,-3.000 10.000-1,-3.000 10.000 0,-2.000 9.000-2,-5.000 7.000 0,-2.000 7.000 1,-3.000 6.000 0,-3.000 7.000 1,-1.000 8.000 0,4.000 14.000-1,3.000 11.000-1,3.000 14.000-1,7.000 14.000-2,14.000 20.000-5,11.000 18.000-3,14.000 20.000-6,16.000 2.000 0,22.000-12.000 0,22.000-13.000 2,23.000-12.000 2,24.000-16.000-9,28.000-19.000-17,28.000-18.000-18,29.000-19.000-18,1.000-19.000-7,-25.000-19.000 2,-25.000-18.000 2,-25.000-19.000 2</inkml:trace>
</inkml:ink>
</file>

<file path=ppt/ink/ink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2:39"/>
    </inkml:context>
    <inkml:brush xml:id="br0">
      <inkml:brushProperty name="width" value="0.0500000044703484" units="cm"/>
      <inkml:brushProperty name="height" value="0.0500000044703484" units="cm"/>
      <inkml:brushProperty name="color" value="#6adcab"/>
      <inkml:brushProperty name="ignorePressure" value="0"/>
    </inkml:brush>
  </inkml:definitions>
  <inkml:trace contextRef="#ctx0" brushRef="#br0">23775.000 24200.000 333,'157.000'63.000'167,"51.000"46.000"-1,50.000 47.000 1,49.000 47.000 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41"/>
    </inkml:context>
    <inkml:brush xml:id="br0">
      <inkml:brushProperty name="width" value="0.0327545963227749" units="cm"/>
      <inkml:brushProperty name="height" value="0.0327545963227749" units="cm"/>
      <inkml:brushProperty name="color" value="#f2385b"/>
      <inkml:brushProperty name="ignorePressure" value="0"/>
    </inkml:brush>
  </inkml:definitions>
  <inkml:trace contextRef="#ctx0" brushRef="#br0">96000.000 17600.000 671,'25.000'-86.000'6,"0.000"28.000"11,0.000 28.000 11,0.000 29.000 11,-4.000 22.000 2,-5.000 20.000-5,-7.000 18.000-7,-5.000 20.000-6,-4.000 14.000-4,0.000 14.000 0,0.000 11.000-2,0.000 14.000 1,-7.000 14.000-3,-11.000 20.000-4,-14.000 18.000-4,-11.000 20.000-4,-11.000 11.000-3,-5.000 7.000-3,-7.000 6.000-4,-5.000 7.000-3,-3.000-6.000-4,4.000-15.000-4,3.000-15.000-5,3.000-16.000-4,6.000-18.000-4,9.000-18.000-2,10.000-19.000-4,10.000-18.000-2,4.000-17.000 0,0.000-11.000 3,0.000-14.000 2,0.000-11.000 3</inkml:trace>
</inkml:ink>
</file>

<file path=ppt/ink/ink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2:40"/>
    </inkml:context>
    <inkml:brush xml:id="br0">
      <inkml:brushProperty name="width" value="0.0634156316518784" units="cm"/>
      <inkml:brushProperty name="height" value="0.0634156316518784" units="cm"/>
      <inkml:brushProperty name="color" value="#6adcab"/>
      <inkml:brushProperty name="ignorePressure" value="0"/>
    </inkml:brush>
  </inkml:definitions>
  <inkml:trace contextRef="#ctx0" brushRef="#br0">21600.000 24650.000 346,'-679.000'246.000'20,"145.000"-55.000"0,143.000-57.000 1,145.000-55.000 0,85.000-34.000 0,28.000-9.000 3,28.000-10.000 1,29.000-8.000 1,30.000-8.000 3,35.000-2.000 2,35.000-3.000 2,34.000-3.000 3,17.000-6.000-1,0.000-5.000-5,0.000-7.000-5,0.000-5.000-6,6.000-3.000-2,13.000 4.000 0,12.000 3.000-2,13.000 3.000 0,2.000-1.000 0,-5.000-2.000-1,-7.000-3.000 0,-5.000-3.000 0,-3.000-2.000-1,4.000 0.000-1,3.000 0.000 0,3.000 0.000-2,7.000-2.000 0,14.000-3.000-2,11.000-3.000-1,14.000-2.000-1,8.000-8.000 0,7.000-8.000 0,6.000-10.000 1,7.000-9.000 1,4.000-9.000-1,3.000-5.000-3,3.000-7.000-3,4.000-5.000-4,-6.000 0.000-1,-11.000 10.000-1,-14.000 10.000 0,-11.000 9.000-2,-17.000 9.000 0,-18.000 9.000 1,-19.000 10.000 1,-18.000 10.000 0,-14.000 5.000 1,-5.000 4.000-1,-7.000 3.000 2,-5.000 3.000-1,-11.000 9.000 0,-11.000 16.000-1,-14.000 15.000 0,-11.000 17.000-2,-4.000 8.000-3,6.000 4.000-8,7.000 3.000-8,6.000 3.000-7,4.000-4.000-3,4.000-8.000 1,3.000-10.000 2,3.000-9.000 1,1.000-7.000 2,1.000-3.000 3,-1.000-3.000 3,1.000-2.000 3,1.000-1.000 4,3.000 3.000 2,3.000 3.000 3,4.000 4.000 4,1.000 1.000 1,0.000 0.000 2,0.000 0.000 0,0.000 0.000 1,-2.000 1.000 1,-3.000 4.000 3,-3.000 3.000 2,-2.000 3.000 2,-5.000-2.000 2,-2.000-6.000 1,-3.000-6.000 1,-3.000-6.000 2,1.000-6.000 0,6.000-2.000 1,7.000-3.000 2,6.000-3.000 0,4.000-2.000-2,4.000 0.000-6,3.000 0.000-6,3.000 0.000-6,-1.000-4.000-5,-2.000-5.000-3,-3.000-7.000-5,-3.000-5.000-3,-2.000-4.000-2,0.000 0.000 1,0.000 0.000 1,0.000 0.000 0,-4.000 0.000 1,-5.000 0.000-2,-7.000 0.000-2,-5.000 0.000 0</inkml:trace>
</inkml:ink>
</file>

<file path=ppt/ink/ink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2:44"/>
    </inkml:context>
    <inkml:brush xml:id="br0">
      <inkml:brushProperty name="width" value="0.0377566888928413" units="cm"/>
      <inkml:brushProperty name="height" value="0.0377566888928413" units="cm"/>
      <inkml:brushProperty name="color" value="#f2395b"/>
      <inkml:brushProperty name="ignorePressure" value="0"/>
    </inkml:brush>
  </inkml:definitions>
  <inkml:trace contextRef="#ctx0" brushRef="#br0">86250.000 22150.000 582,'-86.000'-179.000'17,"28.000"45.000"4,28.000 43.000 3,29.000 45.000 5,15.000 24.000-1,3.000 6.000-7,3.000 7.000-5,4.000 6.000-6,2.000 4.000-3,4.000 4.000-2,3.000 3.000-1,3.000 3.000-2,1.000 6.000 1,1.000 9.000 0,-1.000 10.000 2,1.000 10.000 1,1.000 7.000 1,3.000 6.000 0,3.000 7.000 0,4.000 6.000 1,-1.000 3.000 0,-3.000 0.000-1,-3.000 0.000 0,-2.000 0.000-1,-3.000 0.000-1,1.000 0.000 0,-1.000 0.000-1,1.000 0.000-2,-1.000 0.000 1,1.000 0.000-1,-1.000 0.000 1,1.000 0.000 0,-3.000-2.000-1,-2.000-3.000 0,-3.000-3.000 0,-3.000-2.000-2,-2.000-1.000 1,0.000 3.000 0,0.000 3.000 1,0.000 4.000 0,-2.000-3.000 0,-3.000-5.000 0,-3.000-7.000 1,-2.000-5.000-1,-3.000-4.000 0,1.000 0.000 0,-1.000 0.000 0,1.000 0.000-1,1.000-2.000-1,3.000-3.000-1,3.000-3.000-1,4.000-2.000-1,1.000-3.000-1,0.000 1.000 0,0.000-1.000 0,0.000 1.000 0,-2.000-3.000 1,-3.000-2.000-2,-3.000-3.000 1,-2.000-3.000-1,-11.000-12.000-2,-15.000-18.000-1,-15.000-19.000-3,-16.000-18.000-1,-10.000-14.000-1,-3.000-5.000 0,-3.000-7.000 0,-2.000-5.000 1,-3.000-4.000 0,1.000 0.000 3,-1.000 0.000 0,1.000 0.000 2,1.000 1.000 2,3.000 4.000 0,3.000 3.000 1,4.000 3.000 0,1.000 1.000 2,0.000 1.000 0,0.000-1.000 2,0.000 1.000 2,1.000-1.000 0,4.000 1.000 0,3.000-1.000 0,3.000 1.000 1,3.000-4.000 2,3.000-6.000 1,3.000-6.000 3,4.000-6.000 2,4.000-1.000 1,6.000 7.000-2,7.000 6.000 0,6.000 7.000-1,3.000 2.000-1,0.000 1.000-1,0.000-1.000 1,0.000 1.000-1,0.000 2.000 1,0.000 7.000-1,0.000 6.000 0,0.000 7.000 0,-2.000 4.000 0,-3.000 3.000 1,-3.000 3.000 0,-2.000 4.000 0,0.000 15.000 0,7.000 28.000 2,6.000 28.000 0,7.000 29.000 1,4.000 13.000-1,3.000 1.000-1,3.000-1.000-2,4.000 1.000-1,2.000 1.000-1,4.000 3.000 0,3.000 3.000-1,3.000 4.000 0,4.000-3.000 0,7.000-5.000 0,6.000-7.000-1,7.000-5.000 0,2.000-4.000 0,1.000 0.000 0,-1.000 0.000 0,1.000 0.000 0,-3.000 0.000-1,-2.000 0.000-1,-3.000 0.000-1,-3.000 0.000 0,-4.000 0.000-1,-3.000 0.000 0,-3.000 0.000-1,-2.000 0.000 0,-6.000-2.000 0,-6.000-3.000 1,-6.000-3.000 0,-6.000-2.000 0,-4.000-5.000 0,1.000-2.000 0,-1.000-3.000 1,1.000-3.000-1,-1.000-2.000 0,1.000 0.000 0,-1.000 0.000-1,1.000 0.000-1,-4.000-11.000-1,-6.000-22.000-4,-6.000-22.000-5,-6.000-21.000-3,-9.000-21.000-2,-8.000-19.000 0,-10.000-18.000 0,-9.000-19.000 1,-4.000-12.000-7,4.000-2.000-11,3.000-3.000-12,3.000-3.000-11,4.000 10.000 0,7.000 26.000 10,6.000 24.000 10,7.000 26.000 11,2.000 12.000 7,1.000 0.000 3,-1.000 0.000 3,1.000 0.000 3</inkml:trace>
</inkml:ink>
</file>

<file path=ppt/ink/ink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2:44"/>
    </inkml:context>
    <inkml:brush xml:id="br0">
      <inkml:brushProperty name="width" value="0.0244366265833378" units="cm"/>
      <inkml:brushProperty name="height" value="0.0244366265833378" units="cm"/>
      <inkml:brushProperty name="color" value="#f2395b"/>
      <inkml:brushProperty name="ignorePressure" value="0"/>
    </inkml:brush>
  </inkml:definitions>
  <inkml:trace contextRef="#ctx0" brushRef="#br0">86200.000 22000.000 900,'-22.000'28.000'8,"6.000"6.000"1,7.000 7.000 0,6.000 6.000 1,1.000 9.000 1,-3.000 13.000-1,-3.000 12.000 2,-2.000 13.000-1,-5.000 6.000-1,-2.000 0.000-3,-3.000 0.000-5,-3.000 0.000-2,-1.000-5.000-4,4.000-9.000-2,3.000-10.000-4,3.000-8.000-2,1.000-9.000-4,1.000-6.000-3,-1.000-6.000-3,1.000-6.000-5</inkml:trace>
</inkml:ink>
</file>

<file path=ppt/ink/ink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2:44"/>
    </inkml:context>
    <inkml:brush xml:id="br0">
      <inkml:brushProperty name="width" value="0.0242407247424126" units="cm"/>
      <inkml:brushProperty name="height" value="0.0242407247424126" units="cm"/>
      <inkml:brushProperty name="color" value="#f2395b"/>
      <inkml:brushProperty name="ignorePressure" value="0"/>
    </inkml:brush>
  </inkml:definitions>
  <inkml:trace contextRef="#ctx0" brushRef="#br0">86150.000 21700.000 907,'76.000'-22.000'14,"4.000"6.000"2,3.000 7.000 2,3.000 6.000 1,3.000 4.000-3,3.000 4.000-7,3.000 3.000-9,4.000 3.000-6,1.000 3.000-7,0.000 3.000-3,0.000 3.000-5,0.000 4.000-4,-8.000-3.000-1,-16.000-5.000 2,-15.000-7.000 1,-15.000-5.000 2</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2:48"/>
    </inkml:context>
    <inkml:brush xml:id="br0">
      <inkml:brushProperty name="width" value="0.039352972060442" units="cm"/>
      <inkml:brushProperty name="height" value="0.039352972060442" units="cm"/>
      <inkml:brushProperty name="color" value="#f2395b"/>
      <inkml:brushProperty name="ignorePressure" value="0"/>
    </inkml:brush>
  </inkml:definitions>
  <inkml:trace contextRef="#ctx0" brushRef="#br0">49050.000 20800.000 559,'-41.000'-68.000'35,"19.000"17.000"0,19.000 15.000 1,19.000 16.000-1,18.000 15.000 0,19.000 16.000-3,19.000 15.000-2,19.000 17.000-2,2.000 7.000-2,-11.000 0.000-6,-14.000 0.000-3,-11.000 0.000-5,-11.000 1.000-2,-5.000 4.000 1,-7.000 3.000-1,-5.000 3.000 2,-6.000 3.000-3,-3.000 3.000-4,-3.000 3.000-3,-2.000 4.000-5,-11.000 4.000-2,-15.000 6.000-2,-15.000 7.000-1,-16.000 6.000-1,-13.000 3.000-2,-9.000 0.000-1,-10.000 0.000 0,-8.000 0.000-2,-3.000-7.000 0,7.000-11.000-1,6.000-14.000 0,7.000-11.000-1,5.000-14.000 0,7.000-11.000-2,6.000-14.000-2,7.000-11.000-2,7.000-18.000-1,9.000-22.000-1,10.000-22.000 1,10.000-21.000-2,7.000-15.000 2,6.000-6.000 4,7.000-6.000 3,6.000-6.000 3,4.000 2.000 2,4.000 14.000 1,3.000 11.000 1,3.000 14.000 1,-2.000 11.000 6,-6.000 14.000 10,-6.000 11.000 10,-6.000 14.000 10,-6.000 10.000 8,-2.000 9.000 6,-3.000 10.000 4,-3.000 10.000 5,-6.000 13.000-1,-5.000 19.000-6,-7.000 19.000-7,-5.000 19.000-7,-8.000 13.000-5,-5.000 10.000-5,-7.000 10.000-5,-5.000 9.000-6,-1.000 4.000-4,6.000 1.000-8,7.000-1.000-7,6.000 1.000-6,4.000-7.000-7,4.000-12.000-5,3.000-13.000-6,3.000-12.000-6,7.000-16.000-3,14.000-19.000 2,11.000-18.000-1,14.000-19.000 2,5.000-15.000 1,1.000-8.000 3,-1.000-10.000 4,1.000-9.000 2,-1.000-7.000 4,1.000-3.000 3,-1.000-3.000 5,1.000-2.000 3</inkml:trace>
</inkml:ink>
</file>

<file path=ppt/ink/ink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2:49"/>
    </inkml:context>
    <inkml:brush xml:id="br0">
      <inkml:brushProperty name="width" value="0.0376591756939888" units="cm"/>
      <inkml:brushProperty name="height" value="0.0376591756939888" units="cm"/>
      <inkml:brushProperty name="color" value="#f2395b"/>
      <inkml:brushProperty name="ignorePressure" value="0"/>
    </inkml:brush>
  </inkml:definitions>
  <inkml:trace contextRef="#ctx0" brushRef="#br0">50400.000 21150.000 584,'26.000'-32.000'1,"4.000"-11.000"5,3.000-14.000 2,3.000-11.000 5,-1.000 2.000 5,-2.000 19.000 9,-3.000 19.000 8,-3.000 19.000 10,-4.000 18.000 0,-3.000 19.000-4,-3.000 19.000-7,-2.000 19.000-4,-5.000 13.000-5,-2.000 10.000-2,-3.000 10.000-2,-3.000 9.000-3,-7.000 12.000-3,-9.000 16.000-7,-10.000 15.000-5,-8.000 17.000-7,-6.000 0.000-5,1.000-11.000-7,-1.000-14.000-5,1.000-11.000-6,2.000-17.000-5,7.000-18.000-2,6.000-19.000-2,7.000-18.000-3,4.000-23.000-1,3.000-24.000-3,3.000-26.000-1,4.000-24.000-2,4.000-24.000 3,6.000-22.000 8,7.000-22.000 8,6.000-21.000 8,3.000-9.000 8,0.000 7.000 5,0.000 6.000 5,0.000 7.000 6,0.000 10.000 4,0.000 16.000 2,0.000 15.000 2,0.000 17.000 3,3.000 10.000 1,6.000 6.000-1,7.000 7.000-1,6.000 6.000 0,3.000 4.000 2,0.000 4.000 7,0.000 3.000 6,0.000 3.000 6,-2.000 3.000 0,-3.000 3.000-9,-3.000 3.000-7,-2.000 4.000-8,-5.000 2.000-9,-2.000 4.000-10,-3.000 3.000-9,-3.000 3.000-9,-2.000-1.000-5,0.000-2.000-2,0.000-3.000 0,0.000-3.000-2,-2.000-4.000 1,-3.000-3.000 4,-3.000-3.000 4,-2.000-2.000 2</inkml:trace>
</inkml:ink>
</file>

<file path=ppt/ink/ink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2:49"/>
    </inkml:context>
    <inkml:brush xml:id="br0">
      <inkml:brushProperty name="width" value="0.0401242524385452" units="cm"/>
      <inkml:brushProperty name="height" value="0.0401242524385452" units="cm"/>
      <inkml:brushProperty name="color" value="#f2395b"/>
      <inkml:brushProperty name="ignorePressure" value="0"/>
    </inkml:brush>
  </inkml:definitions>
  <inkml:trace contextRef="#ctx0" brushRef="#br0">51550.000 20850.000 548,'1.000'-113.000'20,"4.000"26.000"-1,3.000 24.000-1,3.000 26.000-2,1.000 18.000 2,1.000 13.000 6,-1.000 12.000 7,1.000 13.000 5,-3.000 13.000 1,-2.000 17.000-2,-3.000 15.000-5,-3.000 16.000-2,-4.000 12.000-3,-3.000 9.000-2,-3.000 10.000-2,-2.000 10.000-2,-6.000 10.000-2,-6.000 13.000-4,-6.000 12.000-3,-6.000 13.000-3,-2.000 2.000-3,3.000-5.000-3,3.000-7.000-4,4.000-5.000-2,4.000-15.000-10,6.000-22.000-17,7.000-22.000-19,6.000-21.000-17</inkml:trace>
</inkml:ink>
</file>

<file path=ppt/ink/ink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2:49"/>
    </inkml:context>
    <inkml:brush xml:id="br0">
      <inkml:brushProperty name="width" value="0.0416483320295811" units="cm"/>
      <inkml:brushProperty name="height" value="0.0416483320295811" units="cm"/>
      <inkml:brushProperty name="color" value="#f2395b"/>
      <inkml:brushProperty name="ignorePressure" value="0"/>
    </inkml:brush>
  </inkml:definitions>
  <inkml:trace contextRef="#ctx0" brushRef="#br0">52900.000 20000.000 528,'3.000'-49.000'6,"6.000"4.000"11,7.000 3.000 13,6.000 3.000 11,3.000 12.000 5,0.000 22.000-4,0.000 22.000-3,0.000 23.000-2,0.000 17.000-5,0.000 17.000-2,0.000 15.000-5,0.000 16.000-2,-4.000 9.000-4,-5.000 3.000-3,-7.000 3.000-2,-5.000 4.000-4,-8.000 7.000-1,-5.000 13.000 0,-7.000 12.000 1,-5.000 13.000-1,-4.000 4.000-2,0.000-3.000-6,0.000-3.000-8,0.000-2.000-5,-2.000-3.000-6,-3.000 1.000-5,-3.000-1.000-5,-2.000 1.000-4,-5.000-9.000-4,-2.000-15.000-3,-3.000-15.000-2,-3.000-16.000-3,2.000-18.000 2,10.000-18.000 6,10.000-19.000 6,9.000-18.000 7</inkml:trace>
</inkml:ink>
</file>

<file path=ppt/ink/ink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2:49"/>
    </inkml:context>
    <inkml:brush xml:id="br0">
      <inkml:brushProperty name="width" value="0.0382869690656662" units="cm"/>
      <inkml:brushProperty name="height" value="0.0382869690656662" units="cm"/>
      <inkml:brushProperty name="color" value="#f2395b"/>
      <inkml:brushProperty name="ignorePressure" value="0"/>
    </inkml:brush>
  </inkml:definitions>
  <inkml:trace contextRef="#ctx0" brushRef="#br0">52250.000 22250.000 574,'0.000'-47.000'5,"0.000"6.000"11,0.000 7.000 11,0.000 6.000 10,3.000 7.000 4,6.000 10.000-3,7.000 10.000-4,6.000 9.000-2,3.000 15.000-2,0.000 22.000-1,0.000 22.000-3,0.000 23.000 0,-2.000 13.000-3,-3.000 6.000-4,-3.000 7.000-3,-2.000 6.000-4,-6.000 4.000-4,-6.000 4.000-3,-6.000 3.000-4,-6.000 3.000-3,-6.000-4.000-3,-2.000-8.000-4,-3.000-10.000-3,-3.000-9.000-3,-2.000-13.000-1,0.000-16.000 1,0.000-15.000 2,0.000-15.000 2,15.000-25.000 1,32.000-30.000 3,31.000-32.000 2,32.000-30.000 3,22.000-25.000 1,17.000-15.000 2,15.000-15.000 1,16.000-16.000 2,5.000-5.000-1,-2.000 6.000-2,-3.000 7.000-4,-3.000 6.000-1,-12.000 10.000-7,-18.000 17.000-6,-19.000 15.000-9,-18.000 16.000-7,-17.000 13.000-7,-11.000 14.000-5,-14.000 11.000-4,-11.000 14.000-5</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2:50"/>
    </inkml:context>
    <inkml:brush xml:id="br0">
      <inkml:brushProperty name="width" value="0.0229383613914251" units="cm"/>
      <inkml:brushProperty name="height" value="0.0229383613914251" units="cm"/>
      <inkml:brushProperty name="color" value="#f2395b"/>
      <inkml:brushProperty name="ignorePressure" value="0"/>
    </inkml:brush>
  </inkml:definitions>
  <inkml:trace contextRef="#ctx0" brushRef="#br0">55600.000 21150.000 959,'-90.000'-4.000'2,"23.000"-5.000"6,22.000-7.000 5,22.000-5.000 4</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41"/>
    </inkml:context>
    <inkml:brush xml:id="br0">
      <inkml:brushProperty name="width" value="0.0240655019879341" units="cm"/>
      <inkml:brushProperty name="height" value="0.0240655019879341" units="cm"/>
      <inkml:brushProperty name="color" value="#f2385b"/>
      <inkml:brushProperty name="ignorePressure" value="0"/>
    </inkml:brush>
  </inkml:definitions>
  <inkml:trace contextRef="#ctx0" brushRef="#br0">95750.000 17700.000 914,'25.000'-52.000'0,"0.000"-3.000"0,0.000-3.000 0,0.000-2.000 0,-4.000 10.000 2,-5.000 25.000 6,-7.000 25.000 5,-5.000 25.000 5,-9.000 18.000 1,-9.000 14.000-6,-10.000 11.000-4,-8.000 14.000-6,-9.000 5.000-3,-6.000 1.000-2,-6.000-1.000-3,-6.000 1.000-2,-1.000-6.000-5,7.000-8.000-7,6.000-10.000-5,7.000-9.000-8</inkml:trace>
</inkml:ink>
</file>

<file path=ppt/ink/ink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2:50"/>
    </inkml:context>
    <inkml:brush xml:id="br0">
      <inkml:brushProperty name="width" value="0.0372702293097973" units="cm"/>
      <inkml:brushProperty name="height" value="0.0372702293097973" units="cm"/>
      <inkml:brushProperty name="color" value="#f2395b"/>
      <inkml:brushProperty name="ignorePressure" value="0"/>
    </inkml:brush>
  </inkml:definitions>
  <inkml:trace contextRef="#ctx0" brushRef="#br0">42850.000 20250.000 590,'28.000'-57.000'1,"6.000"-11.000"1,7.000-14.000 2,6.000-11.000 1,-2.000 2.000 3,-9.000 19.000 5,-10.000 19.000 4,-8.000 19.000 5,-17.000 21.000 4,-21.000 26.000 7,-22.000 24.000 5,-22.000 26.000 5,-16.000 19.000 0,-9.000 17.000-8,-10.000 15.000-8,-8.000 16.000-8,-9.000 7.000-3,-6.000 1.000-1,-6.000-1.000 0,-6.000 1.000 0,-2.000-1.000-4,3.000 1.000-10,3.000-1.000-8,4.000 1.000-10,10.000-4.000-8,19.000-6.000-6,19.000-6.000-8,19.000-6.000-7,15.000-15.000-3,13.000-21.000 2,12.000-22.000 2,13.000-22.000 1</inkml:trace>
</inkml:ink>
</file>

<file path=ppt/ink/ink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2:50"/>
    </inkml:context>
    <inkml:brush xml:id="br0">
      <inkml:brushProperty name="width" value="0.0358621291816235" units="cm"/>
      <inkml:brushProperty name="height" value="0.0358621291816235" units="cm"/>
      <inkml:brushProperty name="color" value="#f2395b"/>
      <inkml:brushProperty name="ignorePressure" value="0"/>
    </inkml:brush>
  </inkml:definitions>
  <inkml:trace contextRef="#ctx0" brushRef="#br0">41800.000 20400.000 613,'-47.000'-49.000'1,"6.000"4.000"0,7.000 3.000 3,6.000 3.000 0,1.000 1.000 5,-3.000 1.000 7,-3.000-1.000 8,-2.000 1.000 7,3.000 7.000 5,14.000 16.000 2,11.000 15.000 1,14.000 17.000 2,11.000 16.000-3,14.000 19.000-6,11.000 19.000-8,14.000 19.000-7,10.000 10.000-5,9.000 4.000-2,10.000 3.000-4,10.000 3.000-2,7.000 4.000-8,6.000 7.000-10,7.000 6.000-10,6.000 7.000-10,-4.000-4.000-4,-11.000-12.000 7,-14.000-13.000 4,-11.000-12.000 6,-11.000-12.000-3,-5.000-8.000-10,-7.000-10.000-12,-5.000-9.000-9</inkml:trace>
</inkml:ink>
</file>

<file path=ppt/ink/ink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03"/>
    </inkml:context>
    <inkml:brush xml:id="br0">
      <inkml:brushProperty name="width" value="0.0399535372853279" units="cm"/>
      <inkml:brushProperty name="height" value="0.0399535372853279" units="cm"/>
      <inkml:brushProperty name="color" value="#f2395b"/>
      <inkml:brushProperty name="ignorePressure" value="0"/>
    </inkml:brush>
  </inkml:definitions>
  <inkml:trace contextRef="#ctx0" brushRef="#br0">71900.000 24250.000 550,'-47.000'0.000'1,"6.000"0.000"3,7.000 0.000 3,6.000 0.000 2,12.000 0.000 6,19.000 0.000 9,19.000 0.000 8,19.000 0.000 9,10.000 0.000 1,4.000 0.000-6,3.000 0.000-6,3.000 0.000-6,-1.000-2.000-4,-2.000-3.000-3,-3.000-3.000-1,-3.000-2.000-3,-1.000-1.000-2,4.000 3.000-1,3.000 3.000-2,3.000 4.000-2,-1.000 1.000-2,-2.000 0.000-1,-3.000 0.000-2,-3.000 0.000-1,-4.000 0.000-1,-3.000 0.000-2,-3.000 0.000 0,-2.000 0.000-2,-3.000 1.000 0,1.000 4.000 0,-1.000 3.000-1,1.000 3.000 0,-6.000 4.000 2,-8.000 7.000 5,-10.000 6.000 5,-9.000 7.000 4,-10.000 7.000 4,-9.000 9.000-1,-10.000 10.000-1,-8.000 10.000 1,-11.000 5.000-1,-8.000 4.000-2,-10.000 3.000 0,-9.000 3.000-2,-9.000 4.000-3,-5.000 7.000-7,-7.000 6.000-4,-5.000 7.000-7,-8.000 7.000-7,-5.000 9.000-8,-7.000 10.000-9,-5.000 10.000-9,6.000-7.000-1,23.000-22.000 7,22.000-22.000 5,22.000-21.000 7,12.000-15.000 0,3.000-6.000-5,3.000-6.000-6,4.000-6.000-4</inkml:trace>
</inkml:ink>
</file>

<file path=ppt/ink/ink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04"/>
    </inkml:context>
    <inkml:brush xml:id="br0">
      <inkml:brushProperty name="width" value="0.0377511121332645" units="cm"/>
      <inkml:brushProperty name="height" value="0.0377511121332645" units="cm"/>
      <inkml:brushProperty name="color" value="#f2395b"/>
      <inkml:brushProperty name="ignorePressure" value="0"/>
    </inkml:brush>
  </inkml:definitions>
  <inkml:trace contextRef="#ctx0" brushRef="#br0">81600.000 35800.000 582,'118.000'0.000'100,"-11.000"0.000"-24,-14.000 0.000-24,-11.000 0.000-24,-9.000 0.000-14,-3.000 0.000-4,-3.000 0.000-4,-2.000 0.000-4,-5.000 1.000-2,-2.000 4.000 2,-3.000 3.000 1,-3.000 3.000 2,-6.000 3.000-1,-5.000 3.000-2,-7.000 3.000-2,-5.000 4.000-3,-11.000 7.000 3,-11.000 13.000 6,-14.000 12.000 7,-11.000 13.000 6,-9.000 7.000 2,-3.000 4.000-2,-3.000 3.000-4,-2.000 3.000-3,-3.000 3.000-4,1.000 3.000-5,-1.000 3.000-4,1.000 4.000-6,-4.000 5.000-7,-6.000 10.000-7,-6.000 10.000-9,-6.000 9.000-8,1.000-7.000-8,9.000-21.000-7,10.000-22.000-8,10.000-22.000-8</inkml:trace>
</inkml:ink>
</file>

<file path=ppt/ink/ink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16"/>
    </inkml:context>
    <inkml:brush xml:id="br0">
      <inkml:brushProperty name="width" value="0.0446716770529747" units="cm"/>
      <inkml:brushProperty name="height" value="0.0446716770529747" units="cm"/>
      <inkml:brushProperty name="color" value="#f2395b"/>
      <inkml:brushProperty name="ignorePressure" value="0"/>
    </inkml:brush>
  </inkml:definitions>
  <inkml:trace contextRef="#ctx0" brushRef="#br0">6000.000 24050.000 492,'-18.000'-88.000'14,"17.000"26.000"14,15.000 24.000 12,16.000 26.000 14,5.000 19.000 2,-2.000 17.000-10,-3.000 15.000-8,-3.000 16.000-9,-1.000 5.000-6,4.000-2.000-3,3.000-3.000-5,3.000-3.000-3,4.000 2.000-2,7.000 10.000 0,6.000 10.000-1,7.000 9.000 0,0.000-2.000-1,-2.000-12.000-2,-3.000-13.000-1,-3.000-12.000-3,1.000-10.000 0,6.000-6.000 1,7.000-6.000 1,6.000-6.000 1,4.000-13.000 0,4.000-19.000-2,3.000-18.000-2,3.000-19.000-1,6.000-18.000 0,9.000-15.000 2,10.000-15.000 1,10.000-16.000 1,4.000-10.000 1,0.000-3.000 1,0.000-3.000-1,0.000-2.000 1,-4.000-1.000-1,-5.000 3.000 0,-7.000 3.000-1,-5.000 4.000-1,-11.000 10.000-1,-11.000 19.000-2,-14.000 19.000-2,-11.000 19.000-2,-14.000 21.000-15,-11.000 26.000-30,-14.000 24.000-30,-11.000 26.000-28</inkml:trace>
</inkml:ink>
</file>

<file path=ppt/ink/ink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17"/>
    </inkml:context>
    <inkml:brush xml:id="br0">
      <inkml:brushProperty name="width" value="0.0393670685589314" units="cm"/>
      <inkml:brushProperty name="height" value="0.0393670685589314" units="cm"/>
      <inkml:brushProperty name="color" value="#f2395b"/>
      <inkml:brushProperty name="ignorePressure" value="0"/>
    </inkml:brush>
  </inkml:definitions>
  <inkml:trace contextRef="#ctx0" brushRef="#br0">5150.000 27050.000 558,'-97.000'-2.000'4,"6.000"-3.000"5,7.000-3.000 7,6.000-2.000 6,18.000 5.000 7,32.000 16.000 6,31.000 15.000 6,32.000 17.000 7,16.000 11.000-1,4.000 10.000-8,3.000 10.000-8,3.000 9.000-9,1.000 6.000-5,1.000 3.000 0,-1.000 3.000-1,1.000 4.000 0,-4.000-3.000-3,-6.000-5.000-4,-6.000-7.000-3,-6.000-5.000-5,-4.000-9.000-1,1.000-9.000 0,-1.000-10.000 1,1.000-8.000 0,1.000-11.000 1,3.000-8.000-3,3.000-10.000 0,4.000-9.000-2,10.000-21.000 1,19.000-31.000 0,19.000-31.000 2,19.000-31.000 0,27.000-38.000 1,39.000-44.000-2,36.000-43.000 0,39.000-44.000-2,35.000-37.000-4,34.000-27.000-5,35.000-28.000-6,35.000-28.000-6,-9.000 15.000-1,-49.000 59.000 6,-51.000 60.000 4,-49.000 60.000 4,-40.000 41.000-6,-28.000 26.000-20,-28.000 24.000-18,-27.000 26.000-19</inkml:trace>
</inkml:ink>
</file>

<file path=ppt/ink/ink2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19"/>
    </inkml:context>
    <inkml:brush xml:id="br0">
      <inkml:brushProperty name="width" value="0.0355876758694649" units="cm"/>
      <inkml:brushProperty name="height" value="0.0355876758694649" units="cm"/>
      <inkml:brushProperty name="color" value="#f2395b"/>
      <inkml:brushProperty name="ignorePressure" value="0"/>
    </inkml:brush>
  </inkml:definitions>
  <inkml:trace contextRef="#ctx0" brushRef="#br0">28700.000 18450.000 618,'23.000'-19.000'94,"-3.000"13.000"-16,-3.000 12.000-17,-2.000 13.000-15,-3.000 6.000-14,1.000 0.000-8,-1.000 0.000-10,1.000 0.000-8,-1.000 0.000-6,1.000 0.000 1,-1.000 0.000 1,1.000 0.000-1,-1.000 0.000 0,1.000 0.000 1,-1.000 0.000-1,1.000 0.000-1,-1.000 0.000 1,1.000 0.000 0,-1.000 0.000 0,1.000 0.000 0,1.000 0.000-1,3.000 0.000 1,3.000 0.000 0,4.000 0.000-1,5.000-8.000 1,10.000-16.000-1,10.000-15.000-1,9.000-15.000 0,7.000-15.000 1,7.000-12.000 1,6.000-13.000 1,7.000-12.000 2,4.000-10.000-1,3.000-6.000-1,3.000-6.000-1,4.000-6.000-1,-4.000 2.000-3,-9.000 14.000-8,-10.000 11.000-6,-8.000 14.000-7,-11.000 8.000-5,-8.000 7.000-4,-10.000 6.000-3,-9.000 7.000-5</inkml:trace>
</inkml:ink>
</file>

<file path=ppt/ink/ink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28"/>
    </inkml:context>
    <inkml:brush xml:id="br0">
      <inkml:brushProperty name="width" value="0.0382842123508453" units="cm"/>
      <inkml:brushProperty name="height" value="0.0382842123508453" units="cm"/>
      <inkml:brushProperty name="color" value="#f2395b"/>
      <inkml:brushProperty name="ignorePressure" value="0"/>
    </inkml:brush>
  </inkml:definitions>
  <inkml:trace contextRef="#ctx0" brushRef="#br0">78100.000 13500.000 574,'518.000'-113.000'160,"-111.000"26.000"-41,-114.000 24.000-40,-111.000 26.000-41,-61.000 12.000-23,-5.000 0.000-5,-7.000 0.000-5,-5.000 0.000-6,-11.000 3.000-5,-11.000 6.000-7,-14.000 7.000-6,-11.000 6.000-7,-23.000 1.000-10,-31.000-3.000-15,-31.000-3.000-15,-31.000-2.000-15,-12.000-3.000 1,10.000 1.000 18,10.000-1.000 18,9.000 1.000 17</inkml:trace>
</inkml:ink>
</file>

<file path=ppt/ink/ink2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29"/>
    </inkml:context>
    <inkml:brush xml:id="br0">
      <inkml:brushProperty name="width" value="0.0416577346622944" units="cm"/>
      <inkml:brushProperty name="height" value="0.0416577346622944" units="cm"/>
      <inkml:brushProperty name="color" value="#f2395b"/>
      <inkml:brushProperty name="ignorePressure" value="0"/>
    </inkml:brush>
  </inkml:definitions>
  <inkml:trace contextRef="#ctx0" brushRef="#br0">79150.000 14350.000 528,'71.000'70.000'57,"-5.000"-9.000"-8,-7.000-10.000-9,-5.000-8.000-8,2.000-1.000-5,13.000 9.000 0,12.000 10.000 0,13.000 10.000-1,-1.000-3.000-1,-11.000-11.000-3,-14.000-14.000-4,-11.000-11.000-4,-7.000-4.000-1,0.000 6.000 1,0.000 7.000-1,0.000 6.000 0,-2.000 1.000 0,-3.000-3.000 0,-3.000-3.000 1,-2.000-2.000 0,-17.000-6.000-13,-28.000-6.000-28,-28.000-6.000-26,-27.000-6.000-26,-9.000-7.000-9,13.000-6.000 11,12.000-6.000 10,13.000-6.000 11</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29"/>
    </inkml:context>
    <inkml:brush xml:id="br0">
      <inkml:brushProperty name="width" value="0.0442979373037815" units="cm"/>
      <inkml:brushProperty name="height" value="0.0442979373037815" units="cm"/>
      <inkml:brushProperty name="color" value="#f2395b"/>
      <inkml:brushProperty name="ignorePressure" value="0"/>
    </inkml:brush>
  </inkml:definitions>
  <inkml:trace contextRef="#ctx0" brushRef="#br0">79150.000 12300.000 496,'0.000'-69.000'7,"0.000"13.000"14,0.000 12.000 14,0.000 13.000 14,1.000 15.000 4,4.000 19.000-5,3.000 19.000-5,3.000 19.000-6,-1.000 15.000-4,-2.000 13.000-3,-3.000 12.000-4,-3.000 13.000-3,-9.000 9.000-3,-11.000 6.000-2,-14.000 7.000-2,-11.000 6.000-1,-14.000 4.000-3,-11.000 4.000-3,-14.000 3.000-3,-11.000 3.000-4,-12.000 6.000-3,-9.000 9.000-7,-10.000 10.000-6,-8.000 10.000-5,-4.000-1.000-3,3.000-9.000 1,3.000-10.000 3,4.000-8.000 1,7.000-15.000-6,13.000-19.000-10,12.000-18.000-13,13.000-19.000-11</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41"/>
    </inkml:context>
    <inkml:brush xml:id="br0">
      <inkml:brushProperty name="width" value="0.0238171629607677" units="cm"/>
      <inkml:brushProperty name="height" value="0.0238171629607677" units="cm"/>
      <inkml:brushProperty name="color" value="#f2385b"/>
      <inkml:brushProperty name="ignorePressure" value="0"/>
    </inkml:brush>
  </inkml:definitions>
  <inkml:trace contextRef="#ctx0" brushRef="#br0">96750.000 17500.000 923,'140.000'1.000'11,"-18.000"4.000"2,-19.000 3.000 2,-18.000 3.000 3,-10.000 4.000-3,0.000 7.000-11,0.000 6.000-8,0.000 7.000-11,-7.000 0.000-6,-11.000-2.000-2,-14.000-3.000-4,-11.000-3.000-1,-7.000-2.000-2,0.000 0.000 2,0.000 0.000 2,0.000 0.000 1</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30"/>
    </inkml:context>
    <inkml:brush xml:id="br0">
      <inkml:brushProperty name="width" value="0.0407288782298565" units="cm"/>
      <inkml:brushProperty name="height" value="0.0407288782298565" units="cm"/>
      <inkml:brushProperty name="color" value="#f2395b"/>
      <inkml:brushProperty name="ignorePressure" value="0"/>
    </inkml:brush>
  </inkml:definitions>
  <inkml:trace contextRef="#ctx0" brushRef="#br0">81700.000 13800.000 540,'-52.000'-5.000'72,"47.000"-9.000"-10,47.000-10.000-8,48.000-8.000-10,28.000-6.000-7,14.000 1.000-6,11.000-1.000-4,14.000 1.000-6,3.000 2.000-4,-2.000 7.000-1,-3.000 6.000-2,-3.000 7.000-1,-4.000 4.000-2,-3.000 3.000-1,-3.000 3.000-1,-2.000 4.000-1,-6.000 2.000-2,-6.000 4.000-2,-6.000 3.000-1,-6.000 3.000-2,-4.000 3.000-3,1.000 3.000-4,-1.000 3.000-2,1.000 4.000-4,-6.000-3.000 0,-8.000-5.000 2,-10.000-7.000 4,-9.000-5.000 2,-4.000-4.000-5,4.000 0.000-15,3.000 0.000-14,3.000 0.000-14,-2.000-2.000-7,-6.000-3.000 1,-6.000-3.000 2,-6.000-2.000 2,-10.000-5.000 6,-12.000-2.000 9,-13.000-3.000 10,-12.000-3.000 9</inkml:trace>
</inkml:ink>
</file>

<file path=ppt/ink/ink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30"/>
    </inkml:context>
    <inkml:brush xml:id="br0">
      <inkml:brushProperty name="width" value="0.0405989140272141" units="cm"/>
      <inkml:brushProperty name="height" value="0.0405989140272141" units="cm"/>
      <inkml:brushProperty name="color" value="#f2395b"/>
      <inkml:brushProperty name="ignorePressure" value="0"/>
    </inkml:brush>
  </inkml:definitions>
  <inkml:trace contextRef="#ctx0" brushRef="#br0">85900.000 12600.000 541,'28.000'-21.000'49,"6.000"10.000"-5,7.000 10.000-6,6.000 9.000-5,3.000 4.000-3,0.000 1.000-3,0.000-1.000-1,0.000 1.000-2,1.000 2.000-1,4.000 7.000-2,3.000 6.000-2,3.000 7.000-2,1.000 2.000-1,1.000 1.000-2,-1.000-1.000-2,1.000 1.000-3,-4.000-1.000 0,-6.000 1.000-2,-6.000-1.000-1,-6.000 1.000 0,-6.000-1.000-2,-2.000 1.000-2,-3.000-1.000-3,-3.000 1.000-1,-4.000-1.000-2,-3.000 1.000 1,-3.000-1.000-1,-2.000 1.000 1,-11.000 4.000 1,-15.000 9.000 4,-15.000 10.000 2,-16.000 10.000 3,-8.000-1.000 0,0.000-9.000-1,0.000-10.000-1,0.000-8.000-2,-8.000 5.000-1,-16.000 22.000 0,-15.000 22.000 0,-15.000 23.000-1,-7.000 6.000-5,3.000-5.000-13,3.000-7.000-13,4.000-5.000-13,8.000-12.000-5,17.000-16.000 1,15.000-15.000 2,16.000-15.000 1,10.000-11.000 0,7.000-2.000 0,6.000-3.000 0,7.000-3.000-1</inkml:trace>
</inkml:ink>
</file>

<file path=ppt/ink/ink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31"/>
    </inkml:context>
    <inkml:brush xml:id="br0">
      <inkml:brushProperty name="width" value="0.052264042198658" units="cm"/>
      <inkml:brushProperty name="height" value="0.052264042198658" units="cm"/>
      <inkml:brushProperty name="color" value="#f2395b"/>
      <inkml:brushProperty name="ignorePressure" value="0"/>
    </inkml:brush>
  </inkml:definitions>
  <inkml:trace contextRef="#ctx0" brushRef="#br0">88950.000 12250.000 420,'0.000'-40.000'27,"0.000"23.000"8,0.000 22.000 9,0.000 22.000 9,0.000 15.000 2,0.000 9.000-6,0.000 10.000-5,0.000 10.000-5,0.000 2.000-6,0.000-3.000-5,0.000-3.000-4,0.000-2.000-6,0.000-1.000-2,0.000 3.000 1,0.000 3.000 1,0.000 4.000 0,0.000 4.000-1,0.000 6.000-4,0.000 7.000-2,0.000 6.000-4,0.000 1.000-3,0.000-3.000 0,0.000-3.000-1,0.000-2.000-2,0.000-5.000 0,0.000-2.000 0,0.000-3.000-2,0.000-3.000 1,0.000-2.000-2,0.000 0.000-2,0.000 0.000-1,0.000 0.000-2,-2.000-4.000-3,-3.000-5.000-4,-3.000-7.000-3,-2.000-5.000-4,-6.000-11.000-2,-6.000-11.000 2,-6.000-14.000-1,-6.000-11.000 2,-2.000-14.000-2,3.000-11.000-2,3.000-14.000-4,4.000-11.000-2,1.000-9.000 0,0.000-3.000 2,0.000-3.000 4,0.000-2.000 3,-2.000-3.000-1,-3.000 1.000-4,-3.000-1.000-3,-2.000 1.000-5,-1.000 1.000 0,3.000 3.000 3,3.000 3.000 2,4.000 4.000 2</inkml:trace>
</inkml:ink>
</file>

<file path=ppt/ink/ink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31"/>
    </inkml:context>
    <inkml:brush xml:id="br0">
      <inkml:brushProperty name="width" value="0.0423238277435303" units="cm"/>
      <inkml:brushProperty name="height" value="0.0423238277435303" units="cm"/>
      <inkml:brushProperty name="color" value="#f2395b"/>
      <inkml:brushProperty name="ignorePressure" value="0"/>
    </inkml:brush>
  </inkml:definitions>
  <inkml:trace contextRef="#ctx0" brushRef="#br0">87700.000 13150.000 519,'-44.000'3.000'5,"13.000"6.000"7,12.000 7.000 9,13.000 6.000 9,6.000 6.000 4,0.000 6.000-1,0.000 7.000-2,0.000 6.000 1,0.000 6.000 0,0.000 6.000 3,0.000 7.000 3,0.000 6.000 3,0.000 1.000-2,0.000-3.000-6,0.000-3.000-6,0.000-2.000-6,1.000-5.000-8,4.000-2.000-10,3.000-3.000-9,3.000-3.000-10,-1.000-4.000-7,-2.000-3.000-2,-3.000-3.000-2,-3.000-2.000-3,-1.000-5.000-2,4.000-2.000-4,3.000-3.000-4,3.000-3.000-4</inkml:trace>
</inkml:ink>
</file>

<file path=ppt/ink/ink2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31"/>
    </inkml:context>
    <inkml:brush xml:id="br0">
      <inkml:brushProperty name="width" value="0.0517527610063553" units="cm"/>
      <inkml:brushProperty name="height" value="0.0517527610063553" units="cm"/>
      <inkml:brushProperty name="color" value="#f2395b"/>
      <inkml:brushProperty name="ignorePressure" value="0"/>
    </inkml:brush>
  </inkml:definitions>
  <inkml:trace contextRef="#ctx0" brushRef="#br0">89850.000 13250.000 425,'179.000'0.000'54,"-40.000"0.000"-7,-40.000 0.000-7,-41.000 0.000-7,-16.000 4.000-4,9.000 10.000-3,10.000 10.000-1,10.000 9.000-3,2.000 7.000 1,-3.000 7.000 5,-3.000 6.000 3,-2.000 7.000 5,-6.000 0.000 0,-6.000-2.000-3,-6.000-3.000-3,-6.000-3.000-3,-7.000-2.000-4,-6.000 0.000-7,-6.000 0.000-5,-6.000 0.000-7,-16.000-5.000-19,-25.000-9.000-35,-25.000-10.000-35,-25.000-8.000-34</inkml:trace>
</inkml:ink>
</file>

<file path=ppt/ink/ink2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3:51"/>
    </inkml:context>
    <inkml:brush xml:id="br0">
      <inkml:brushProperty name="width" value="0.0401176176965237" units="cm"/>
      <inkml:brushProperty name="height" value="0.0401176176965237" units="cm"/>
      <inkml:brushProperty name="color" value="#f2395b"/>
      <inkml:brushProperty name="ignorePressure" value="0"/>
    </inkml:brush>
  </inkml:definitions>
  <inkml:trace contextRef="#ctx0" brushRef="#br0">34950.000 35050.000 548,'-60.000'0.000'6,"32.000"0.000"13,31.000 0.000 13,32.000 0.000 13,13.000 4.000 3,-3.000 10.000-6,-3.000 10.000-5,-2.000 9.000-7,-5.000 7.000-4,-2.000 7.000-2,-3.000 6.000-3,-3.000 7.000-3,-4.000 2.000-2,-3.000 1.000-2,-3.000-1.000-2,-2.000 1.000-2,-1.000-1.000-2,3.000 1.000-2,3.000-1.000-1,4.000 1.000-2,1.000-6.000 0,0.000-8.000 2,0.000-10.000 0,0.000-9.000 1,1.000-10.000-1,4.000-9.000-4,3.000-10.000-5,3.000-8.000-4,3.000-14.000 0,3.000-15.000 3,3.000-15.000 3,4.000-16.000 3,4.000-16.000 2,6.000-16.000 2,7.000-15.000 0,6.000-15.000 1,9.000-9.000 0,13.000 1.000-2,12.000-1.000-3,13.000 1.000-1,7.000-4.000-4,4.000-6.000-9,3.000-6.000-6,3.000-6.000-9,-8.000 9.000-1,-19.000 25.000 3,-18.000 25.000 4,-19.000 25.000 4,-15.000 15.000-6,-8.000 7.000-15,-10.000 6.000-16,-9.000 7.000-16</inkml:trace>
</inkml:ink>
</file>

<file path=ppt/ink/ink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09"/>
    </inkml:context>
    <inkml:brush xml:id="br0">
      <inkml:brushProperty name="width" value="0.042234119027853" units="cm"/>
      <inkml:brushProperty name="height" value="0.042234119027853" units="cm"/>
      <inkml:brushProperty name="color" value="#6adcab"/>
      <inkml:brushProperty name="ignorePressure" value="0"/>
    </inkml:brush>
  </inkml:definitions>
  <inkml:trace contextRef="#ctx0" brushRef="#br0">16350.000 41200.000 520,'0.000'-238.000'65,"0.000"76.000"-8,0.000 74.000-7,0.000 76.000-7,-4.000 57.000-5,-5.000 41.000-4,-7.000 40.000-4,-5.000 42.000-4,-4.000 16.000-3,0.000-6.000-3,0.000-6.000-3,0.000-6.000-4,-2.000-7.000-2,-3.000-6.000-1,-3.000-6.000-1,-2.000-6.000-1,-1.000 9.000-1,3.000 25.000 0,3.000 25.000-2,4.000 25.000-1,1.000 7.000-1,0.000-8.000-5,0.000-10.000-3,0.000-9.000-4,3.000-12.000-3,6.000-11.000-2,7.000-14.000-2,6.000-11.000-2,3.000-18.000-4,0.000-22.000-5,0.000-22.000-5,0.000-21.000-6,0.000-17.000-3,0.000-8.000 0,0.000-10.000-2,0.000-9.000-1,1.000-12.000 1,4.000-11.000 4,3.000-14.000 3,3.000-11.000 4</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10"/>
    </inkml:context>
    <inkml:brush xml:id="br0">
      <inkml:brushProperty name="width" value="0.0414885021746159" units="cm"/>
      <inkml:brushProperty name="height" value="0.0414885021746159" units="cm"/>
      <inkml:brushProperty name="color" value="#6adcab"/>
      <inkml:brushProperty name="ignorePressure" value="0"/>
    </inkml:brush>
  </inkml:definitions>
  <inkml:trace contextRef="#ctx0" brushRef="#br0">17350.000 42700.000 530,'59.000'-82.000'42,"-31.000"39.000"-2,-31.000 36.000-2,-31.000 39.000-4,-20.000 21.000-4,-5.000 6.000-8,-7.000 7.000-6,-5.000 6.000-7,-6.000 3.000-4,-3.000 0.000-1,-3.000 0.000 0,-2.000 0.000-1,-1.000-2.000 0,3.000-3.000-1,3.000-3.000-1,4.000-2.000-1,5.000-6.000 1,10.000-6.000 2,10.000-6.000 1,9.000-6.000 3,10.000-6.000 2,14.000-2.000 1,11.000-3.000 3,14.000-3.000 2,10.000-4.000 0,9.000-3.000 0,10.000-3.000 0,10.000-2.000-1,5.000 0.000 0,4.000 7.000-2,3.000 6.000-1,3.000 7.000 0,1.000 0.000-2,1.000-2.000 0,-1.000-3.000 0,1.000-3.000 0,-3.000-1.000-2,-2.000 4.000-3,-3.000 3.000-3,-3.000 3.000-4,-1.000-1.000-3,4.000-2.000-4,3.000-3.000-4,3.000-3.000-4,1.000-4.000-5,1.000-3.000-5,-1.000-3.000-5,1.000-2.000-4,-1.000-11.000-5,1.000-15.000-2,-1.000-15.000-3,1.000-16.000-3,-7.000-5.000 3,-12.000 6.000 9,-13.000 7.000 10,-12.000 6.000 7,-5.000 3.000 6,3.000 0.000-1,3.000 0.000 0,4.000 0.000 1</inkml:trace>
</inkml:ink>
</file>

<file path=ppt/ink/ink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10"/>
    </inkml:context>
    <inkml:brush xml:id="br0">
      <inkml:brushProperty name="width" value="0.0503073707222939" units="cm"/>
      <inkml:brushProperty name="height" value="0.0503073707222939" units="cm"/>
      <inkml:brushProperty name="color" value="#6adcab"/>
      <inkml:brushProperty name="ignorePressure" value="0"/>
    </inkml:brush>
  </inkml:definitions>
  <inkml:trace contextRef="#ctx0" brushRef="#br0">18250.000 43600.000 437,'0.000'-69.000'12,"0.000"13.000"7,0.000 12.000 7,0.000 13.000 7,1.000 16.000 3,4.000 23.000-3,3.000 22.000-1,3.000 22.000-1,-1.000 16.000-4,-2.000 14.000-4,-3.000 11.000-5,-3.000 14.000-4,-4.000-1.000-3,-3.000-12.000-1,-3.000-13.000-2,-2.000-12.000-1,-1.000-7.000-1,3.000 1.000-3,3.000-1.000 0,4.000 1.000-2,11.000-17.000-5,23.000-30.000-6,22.000-32.000-8,22.000-30.000-7,5.000-19.000-1,-8.000-2.000 2,-10.000-3.000 4,-9.000-3.000 3,-9.000 4.000 4,-5.000 13.000 5,-7.000 12.000 5,-5.000 13.000 5,-4.000 18.000 7,0.000 26.000 6,0.000 24.000 6,0.000 26.000 8,-2.000 10.000 3,-3.000-3.000-2,-3.000-3.000 0,-2.000-2.000-2,-3.000-5.000-3,1.000-2.000-4,-1.000-3.000-4,1.000-3.000-4,2.000-6.000-3,7.000-5.000 0,6.000-7.000-1,7.000-5.000-1,8.000-11.000-1,14.000-11.000 0,11.000-14.000-3,14.000-11.000 0,-1.000-15.000-1,-12.000-16.000 1,-13.000-15.000 0,-12.000-15.000 1,-7.000-14.000-1,1.000-8.000 0,-1.000-10.000 0,1.000-9.000-1,-4.000-1.000 0,-6.000 10.000 1,-6.000 10.000 0,-6.000 9.000 1,-16.000 10.000-13,-25.000 14.000-22,-25.000 11.000-25,-25.000 14.000-23,-7.000 11.000-8,14.000 14.000 6,11.000 11.000 6,14.000 14.000 7</inkml:trace>
</inkml:ink>
</file>

<file path=ppt/ink/ink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14"/>
    </inkml:context>
    <inkml:brush xml:id="br0">
      <inkml:brushProperty name="width" value="0.0488214157521725" units="cm"/>
      <inkml:brushProperty name="height" value="0.0488214157521725" units="cm"/>
      <inkml:brushProperty name="color" value="#f2395b"/>
      <inkml:brushProperty name="ignorePressure" value="0"/>
    </inkml:brush>
  </inkml:definitions>
  <inkml:trace contextRef="#ctx0" brushRef="#br0">16200.000 40800.000 450,'0.000'-113.000'3,"0.000"26.000"4,0.000 24.000 5,0.000 26.000 5,1.000 21.000 5,4.000 19.000 7,3.000 19.000 6,3.000 19.000 6,-2.000 19.000 2,-6.000 23.000-5,-6.000 22.000-3,-6.000 22.000-4,-7.000 19.000-3,-6.000 20.000-2,-6.000 18.000-1,-6.000 20.000-2,-6.000 8.000-2,-2.000 1.000-3,-3.000-1.000-3,-3.000 1.000-3,-4.000 1.000-2,-3.000 3.000-1,-3.000 3.000-1,-2.000 4.000-2,3.000 2.000 1,14.000 4.000 0,11.000 3.000 2,14.000 3.000 1,5.000-8.000-8,1.000-19.000-14,-1.000-18.000-15,1.000-19.000-15,1.000-16.000-8,3.000-12.000-1,3.000-13.000 0,4.000-12.000 0,1.000-18.000 3,0.000-21.000 9,0.000-22.000 7,0.000-22.000 9</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1"/>
    </inkml:context>
    <inkml:brush xml:id="br0">
      <inkml:brushProperty name="width" value="0.0339507833123207" units="cm"/>
      <inkml:brushProperty name="height" value="0.0339507833123207" units="cm"/>
      <inkml:brushProperty name="color" value="#f2385b"/>
      <inkml:brushProperty name="ignorePressure" value="0"/>
    </inkml:brush>
  </inkml:definitions>
  <inkml:trace contextRef="#ctx0" brushRef="#br0">91150.000 23450.000 647,'23.000'-68.000'4,"-3.000"17.000"5,-3.000 15.000 7,-2.000 16.000 6,-3.000 12.000 6,1.000 9.000 3,-1.000 10.000 4,1.000 10.000 4,-1.000 10.000-1,1.000 13.000-6,-1.000 12.000-6,1.000 13.000-6,-4.000 9.000-4,-6.000 6.000-3,-6.000 7.000-2,-6.000 6.000-2,-7.000 3.000-6,-6.000 0.000-8,-6.000 0.000-9,-6.000 0.000-9,-2.000-5.000-6,3.000-9.000-4,3.000-10.000-5,4.000-8.000-4,5.000-25.000-3,10.000-36.000 0,10.000-39.000-1,9.000-36.000-1,4.000-20.000 5,1.000 1.000 12,-1.000-1.000 11,1.000 1.000 11,1.000 4.000 6,3.000 9.000 3,3.000 10.000 1,4.000 10.000 3,2.000 8.000 4,4.000 10.000 7,3.000 10.000 7,3.000 9.000 7,3.000 4.000 3,3.000 1.000-1,3.000-1.000-2,4.000 1.000 0,1.000 1.000-3,0.000 3.000-7,0.000 3.000-5,0.000 4.000-6,-4.000 2.000-2,-5.000 4.000 0,-7.000 3.000 1,-5.000 3.000 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42"/>
    </inkml:context>
    <inkml:brush xml:id="br0">
      <inkml:brushProperty name="width" value="0.0284760557115078" units="cm"/>
      <inkml:brushProperty name="height" value="0.0284760557115078" units="cm"/>
      <inkml:brushProperty name="color" value="#f2385b"/>
      <inkml:brushProperty name="ignorePressure" value="0"/>
    </inkml:brush>
  </inkml:definitions>
  <inkml:trace contextRef="#ctx0" brushRef="#br0">98400.000 18750.000 772,'-54.000'21.000'32,"45.000"-5.000"-6,43.000-7.000-3,45.000-5.000-5,30.000-4.000-3,19.000 0.000-1,19.000 0.000-2,19.000 0.000 0,12.000-4.000 0,6.000-5.000 0,7.000-7.000 1,6.000-5.000 2,-1.000-3.000-3,-5.000 4.000-4,-7.000 3.000-5,-5.000 3.000-3,-6.000 1.000-4,-3.000 1.000-1,-3.000-1.000-3,-2.000 1.000-1,-8.000 1.000-2,-8.000 3.000-2,-10.000 3.000-3,-9.000 4.000-1,-12.000 1.000-4,-11.000 0.000 0,-14.000 0.000-3,-11.000 0.000-2,-9.000 0.000-1,-3.000 0.000-2,-3.000 0.000-2,-2.000 0.000-2,-6.000 0.000 2,-6.000 0.000 6,-6.000 0.000 6,-6.000 0.000 6</inkml:trace>
</inkml:ink>
</file>

<file path=ppt/ink/ink3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14"/>
    </inkml:context>
    <inkml:brush xml:id="br0">
      <inkml:brushProperty name="width" value="0.0446480773389339" units="cm"/>
      <inkml:brushProperty name="height" value="0.0446480773389339" units="cm"/>
      <inkml:brushProperty name="color" value="#f2395b"/>
      <inkml:brushProperty name="ignorePressure" value="0"/>
    </inkml:brush>
  </inkml:definitions>
  <inkml:trace contextRef="#ctx0" brushRef="#br0">17850.000 42450.000 492,'-25.000'-66.000'55,"0.000"19.000"-10,0.000 19.000-11,0.000 19.000-10,-4.000 13.000-6,-5.000 10.000-2,-7.000 10.000-2,-5.000 9.000-2,-12.000 12.000-2,-16.000 16.000-2,-15.000 15.000-2,-15.000 17.000-2,-9.000 8.000 0,1.000 4.000-1,-1.000 3.000 0,1.000 3.000 1,1.000 1.000-1,3.000 1.000 0,3.000-1.000-1,4.000 1.000-1,4.000-4.000 3,6.000-6.000 4,7.000-6.000 4,6.000-6.000 6,10.000-10.000 2,17.000-12.000-1,15.000-13.000 0,16.000-12.000 0,24.000-7.000-1,35.000 1.000 0,35.000-1.000 0,34.000 1.000-1,13.000-4.000-1,-5.000-6.000-3,-7.000-6.000-3,-5.000-6.000-4,-6.000-4.000-3,-3.000 1.000-4,-3.000-1.000-4,-2.000 1.000-4,-5.000 1.000-6,-2.000 3.000-5,-3.000 3.000-5,-3.000 4.000-6,-6.000 1.000-6,-5.000 0.000-5,-7.000 0.000-6,-5.000 0.000-5</inkml:trace>
</inkml:ink>
</file>

<file path=ppt/ink/ink3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15"/>
    </inkml:context>
    <inkml:brush xml:id="br0">
      <inkml:brushProperty name="width" value="0.0528202317655087" units="cm"/>
      <inkml:brushProperty name="height" value="0.0528202317655087" units="cm"/>
      <inkml:brushProperty name="color" value="#f2395b"/>
      <inkml:brushProperty name="ignorePressure" value="0"/>
    </inkml:brush>
  </inkml:definitions>
  <inkml:trace contextRef="#ctx0" brushRef="#br0">18250.000 43650.000 416,'-66.000'-36.000'7,"19.000"28.000"16,19.000 28.000 14,19.000 29.000 15,7.000 18.000 2,-3.000 9.000-10,-3.000 10.000-12,-2.000 10.000-9,-5.000 4.000-7,-2.000 0.000-1,-3.000 0.000 0,-3.000 0.000-1,1.000-7.000-2,6.000-11.000 0,7.000-14.000-1,6.000-11.000-2,9.000-17.000-2,13.000-18.000-4,12.000-19.000-5,13.000-18.000-3,7.000-20.000-4,4.000-18.000-4,3.000-19.000-3,3.000-18.000-3,-2.000-7.000-1,-6.000 6.000 3,-6.000 7.000 3,-6.000 6.000 1,-6.000 10.000 5,-2.000 17.000 7,-3.000 15.000 4,-3.000 16.000 7,-4.000 16.000 6,-3.000 20.000 3,-3.000 18.000 6,-2.000 20.000 4,-3.000 8.000 1,1.000 1.000-4,-1.000-1.000-3,1.000 1.000-3,-1.000-3.000-5,1.000-2.000-3,-1.000-3.000-6,1.000-3.000-3,1.000-2.000-3,3.000 0.000-1,3.000 0.000 1,4.000 0.000 0,1.000-2.000-1,0.000-3.000-1,0.000-3.000 0,0.000-2.000 0,4.000-8.000-1,10.000-8.000-1,10.000-10.000 1,9.000-9.000 0,2.000-16.000 0,-2.000-22.000 1,-3.000-22.000 0,-3.000-21.000 2,-2.000-12.000-1,0.000 1.000-1,0.000-1.000 0,0.000 1.000-1,0.000-6.000 1,0.000-8.000 4,0.000-10.000 4,0.000-9.000 3,-4.000 2.000 3,-5.000 17.000 2,-7.000 15.000 1,-5.000 16.000 2,-8.000 7.000-1,-5.000 1.000-2,-7.000-1.000-2,-5.000 1.000-2,-4.000-1.000-4,0.000 1.000-4,0.000-1.000-4,0.000 1.000-4,-5.000-3.000-8,-9.000-2.000-9,-10.000-3.000-10,-8.000-3.000-11,-14.000 2.000-6,-15.000 10.000-4,-15.000 10.000-5,-16.000 9.000-4,-1.000 9.000 1,17.000 9.000 6,15.000 10.000 6,16.000 10.000 6</inkml:trace>
</inkml:ink>
</file>

<file path=ppt/ink/ink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15"/>
    </inkml:context>
    <inkml:brush xml:id="br0">
      <inkml:brushProperty name="width" value="0.0441957339644432" units="cm"/>
      <inkml:brushProperty name="height" value="0.0441957339644432" units="cm"/>
      <inkml:brushProperty name="color" value="#f2395b"/>
      <inkml:brushProperty name="ignorePressure" value="0"/>
    </inkml:brush>
  </inkml:definitions>
  <inkml:trace contextRef="#ctx0" brushRef="#br0">22200.000 42550.000 497,'-18.000'-25.000'10,"17.000"0.000"17,15.000 0.000 20,16.000 0.000 17,18.000 1.000 6,22.000 4.000-11,22.000 3.000-9,23.000 3.000-10,10.000 1.000-8,0.000 1.000-4,0.000-1.000-6,0.000 1.000-6,-2.000-1.000-3,-3.000 1.000-5,-3.000-1.000-3,-2.000 1.000-4,-9.000 1.000-1,-12.000 3.000 2,-13.000 3.000 2,-12.000 4.000 0,-9.000 5.000-7,-2.000 10.000-19,-3.000 10.000-18,-3.000 9.000-19,-10.000 6.000-10,-16.000 3.000 0,-15.000 3.000-2,-15.000 4.000-1</inkml:trace>
</inkml:ink>
</file>

<file path=ppt/ink/ink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16"/>
    </inkml:context>
    <inkml:brush xml:id="br0">
      <inkml:brushProperty name="width" value="0.0413310416042805" units="cm"/>
      <inkml:brushProperty name="height" value="0.0413310416042805" units="cm"/>
      <inkml:brushProperty name="color" value="#f2395b"/>
      <inkml:brushProperty name="ignorePressure" value="0"/>
    </inkml:brush>
  </inkml:definitions>
  <inkml:trace contextRef="#ctx0" brushRef="#br0">22400.000 43450.000 532,'-49.000'0.000'6,"4.000"0.000"11,3.000 0.000 11,3.000 0.000 12,17.000-2.000 7,31.000-3.000 0,32.000-3.000 1,31.000-2.000 1,23.000-3.000-3,16.000 1.000-8,15.000-1.000-8,17.000 1.000-8,7.000-1.000-5,0.000 1.000-3,0.000-1.000-4,0.000 1.000-3,-5.000-1.000-6,-9.000 1.000-7,-10.000-1.000-8,-8.000 1.000-8,-12.000 2.000-5,-12.000 7.000-1,-13.000 6.000-3,-12.000 7.000-2,-12.000 2.000-5,-8.000 1.000-11,-10.000-1.000-10,-9.000 1.000-9</inkml:trace>
</inkml:ink>
</file>

<file path=ppt/ink/ink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16"/>
    </inkml:context>
    <inkml:brush xml:id="br0">
      <inkml:brushProperty name="width" value="0.0513901971280575" units="cm"/>
      <inkml:brushProperty name="height" value="0.0513901971280575" units="cm"/>
      <inkml:brushProperty name="color" value="#f2395b"/>
      <inkml:brushProperty name="ignorePressure" value="0"/>
    </inkml:brush>
  </inkml:definitions>
  <inkml:trace contextRef="#ctx0" brushRef="#br0">26550.000 41300.000 428,'-2.000'-50.000'5,"-3.000"0.000"12,-3.000 0.000 10,-2.000 0.000 12,0.000 17.000 6,7.000 34.000 2,6.000 35.000 3,7.000 35.000 2,0.000 21.000-2,-2.000 9.000-6,-3.000 10.000-7,-3.000 10.000-6,-7.000 8.000-5,-9.000 10.000-4,-10.000 10.000-5,-8.000 9.000-4,-6.000 6.000-2,1.000 3.000 0,-1.000 3.000 0,1.000 4.000-1,-3.000 5.000-3,-2.000 10.000-10,-3.000 10.000-9,-3.000 9.000-9,1.000 2.000-9,6.000-2.000-7,7.000-3.000-9,6.000-3.000-8,6.000-21.000-3,6.000-37.000 2,7.000-38.000 4,6.000-37.000 2,3.000-23.000 3,0.000-5.000 3,0.000-7.000 5,0.000-5.000 3</inkml:trace>
</inkml:ink>
</file>

<file path=ppt/ink/ink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17"/>
    </inkml:context>
    <inkml:brush xml:id="br0">
      <inkml:brushProperty name="width" value="0.050106268376112" units="cm"/>
      <inkml:brushProperty name="height" value="0.050106268376112" units="cm"/>
      <inkml:brushProperty name="color" value="#f2395b"/>
      <inkml:brushProperty name="ignorePressure" value="0"/>
    </inkml:brush>
  </inkml:definitions>
  <inkml:trace contextRef="#ctx0" brushRef="#br0">27850.000 42300.000 439,'0.000'-40.000'8,"0.000"23.000"17,0.000 22.000 16,0.000 22.000 17,-2.000 15.000 3,-3.000 9.000-9,-3.000 10.000-10,-2.000 10.000-10,-5.000 5.000-6,-2.000 4.000-4,-3.000 3.000-2,-3.000 3.000-4,-2.000 1.000-1,0.000 1.000 1,0.000-1.000 1,0.000 1.000 1,3.000-1.000-1,6.000 1.000 0,7.000-1.000-2,6.000 1.000-2,4.000-4.000-2,4.000-6.000-2,3.000-6.000-3,3.000-6.000-3,12.000-12.000-4,22.000-15.000-6,22.000-15.000-8,23.000-16.000-5,8.000-19.000-4,-3.000-22.000 0,-3.000-22.000-1,-2.000-21.000 0,-6.000-15.000 2,-6.000-6.000 4,-6.000-6.000 5,-6.000-6.000 3,-9.000-1.000 3,-8.000 7.000 2,-10.000 6.000 1,-9.000 7.000 2,-9.000 5.000 2,-5.000 7.000 3,-7.000 6.000 3,-5.000 7.000 4,-8.000 5.000 0,-5.000 7.000-1,-7.000 6.000-2,-5.000 7.000-1,-6.000 4.000-1,-3.000 3.000 0,-3.000 3.000 0,-2.000 4.000 1,-6.000 4.000-10,-6.000 6.000-15,-6.000 7.000-18,-6.000 6.000-17,1.000 4.000-6,9.000 4.000 2,10.000 3.000 4,10.000 3.000 3</inkml:trace>
</inkml:ink>
</file>

<file path=ppt/ink/ink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17"/>
    </inkml:context>
    <inkml:brush xml:id="br0">
      <inkml:brushProperty name="width" value="0.0410780534148216" units="cm"/>
      <inkml:brushProperty name="height" value="0.0410780534148216" units="cm"/>
      <inkml:brushProperty name="color" value="#f2395b"/>
      <inkml:brushProperty name="ignorePressure" value="0"/>
    </inkml:brush>
  </inkml:definitions>
  <inkml:trace contextRef="#ctx0" brushRef="#br0">29600.000 41400.000 535,'-16.000'-24.000'71,"19.000"4.000"-11,19.000 3.000-12,19.000 3.000-11,13.000 3.000-4,10.000 3.000 1,10.000 3.000 2,9.000 4.000 2,2.000 1.000-2,-2.000 0.000-8,-3.000 0.000-6,-3.000 0.000-8,-4.000 1.000-7,-3.000 4.000-7,-3.000 3.000-8,-2.000 3.000-7,-6.000 1.000-6,-6.000 1.000-4,-6.000-1.000-3,-6.000 1.000-4</inkml:trace>
</inkml:ink>
</file>

<file path=ppt/ink/ink3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17"/>
    </inkml:context>
    <inkml:brush xml:id="br0">
      <inkml:brushProperty name="width" value="0.0472776032984257" units="cm"/>
      <inkml:brushProperty name="height" value="0.0472776032984257" units="cm"/>
      <inkml:brushProperty name="color" value="#f2395b"/>
      <inkml:brushProperty name="ignorePressure" value="0"/>
    </inkml:brush>
  </inkml:definitions>
  <inkml:trace contextRef="#ctx0" brushRef="#br0">31250.000 40500.000 465,'-44.000'3.000'36,"13.000"6.000"12,12.000 7.000 11,13.000 6.000 12,7.000 6.000 0,4.000 6.000-12,3.000 7.000-12,3.000 6.000-12,-1.000 7.000-8,-2.000 10.000-5,-3.000 10.000-3,-3.000 9.000-5,-4.000 7.000-3,-3.000 7.000-3,-3.000 6.000-3,-2.000 7.000-3,-5.000 2.000-5,-2.000 1.000-8,-3.000-1.000-7,-3.000 1.000-9,-1.000-6.000-2,4.000-8.000 2,3.000-10.000 1,3.000-9.000 3</inkml:trace>
</inkml:ink>
</file>

<file path=ppt/ink/ink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18"/>
    </inkml:context>
    <inkml:brush xml:id="br0">
      <inkml:brushProperty name="width" value="0.0489637926220894" units="cm"/>
      <inkml:brushProperty name="height" value="0.0489637926220894" units="cm"/>
      <inkml:brushProperty name="color" value="#f2395b"/>
      <inkml:brushProperty name="ignorePressure" value="0"/>
    </inkml:brush>
  </inkml:definitions>
  <inkml:trace contextRef="#ctx0" brushRef="#br0">32550.000 40400.000 449,'70.000'0.000'95,"-9.000"0.000"-19,-10.000 0.000-18,-8.000 0.000-18,-4.000 3.000-10,3.000 6.000-3,3.000 7.000-2,4.000 6.000-3,-1.000 3.000-2,-3.000 0.000-3,-3.000 0.000-2,-2.000 0.000-3,-6.000 1.000-3,-6.000 4.000-1,-6.000 3.000-4,-6.000 3.000-1,-7.000 4.000-3,-6.000 7.000-3,-6.000 6.000-3,-6.000 7.000-4,-10.000 7.000 0,-12.000 9.000 1,-13.000 10.000 1,-12.000 10.000 2,-9.000-1.000-3,-2.000-9.000-3,-3.000-10.000-5,-3.000-8.000-4,2.000-8.000 1,10.000-2.000 5,10.000-3.000 5,9.000-3.000 6,7.000-4.000 7,7.000-3.000 7,6.000-3.000 7,7.000-2.000 9,11.000-8.000 2,20.000-8.000-1,18.000-10.000-2,20.000-9.000-2,14.000-7.000-1,14.000-3.000-2,11.000-3.000-2,14.000-2.000-1,5.000-6.000-6,1.000-6.000-9,-1.000-6.000-8,1.000-6.000-11,-6.000 1.000-5,-8.000 9.000-5,-10.000 10.000-3,-9.000 10.000-5</inkml:trace>
</inkml:ink>
</file>

<file path=ppt/ink/ink3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22"/>
    </inkml:context>
    <inkml:brush xml:id="br0">
      <inkml:brushProperty name="width" value="0.0634519979357719" units="cm"/>
      <inkml:brushProperty name="height" value="0.0634519979357719" units="cm"/>
      <inkml:brushProperty name="color" value="#f2395b"/>
      <inkml:brushProperty name="ignorePressure" value="0"/>
    </inkml:brush>
  </inkml:definitions>
  <inkml:trace contextRef="#ctx0" brushRef="#br0">9100.000 27950.000 346,'-49.000'21.000'4,"4.000"-5.000"6,3.000-7.000 8,3.000-5.000 7,12.000-1.000 5,22.000 6.000 1,22.000 7.000 1,23.000 6.000 3,10.000 3.000-2,0.000 0.000-4,0.000 0.000-4,0.000 0.000-3,1.000 0.000-3,4.000 0.000-1,3.000 0.000-1,3.000 0.000-2,1.000-2.000 0,1.000-3.000-1,-1.000-3.000-1,1.000-2.000-1,1.000-5.000-1,3.000-2.000-1,3.000-3.000 0,4.000-3.000 0,4.000-4.000-2,6.000-3.000-1,7.000-3.000 0,6.000-2.000-2,4.000-5.000-1,4.000-2.000-2,3.000-3.000-1,3.000-3.000-2,3.000-4.000 0,3.000-3.000-2,3.000-3.000-1,4.000-2.000-2,1.000-3.000 1,0.000 1.000 0,0.000-1.000 0,0.000 1.000 1,0.000 1.000 1,0.000 3.000 2,0.000 3.000 1,0.000 4.000 2,-5.000 4.000 2,-9.000 6.000 2,-10.000 7.000 1,-8.000 6.000 1,-11.000 4.000 2,-8.000 4.000-1,-10.000 3.000 1,-9.000 3.000 0,-5.000 3.000 1,0.000 3.000-1,0.000 3.000 0,0.000 4.000-1,3.000 1.000 1,6.000 0.000 2,7.000 0.000 1,6.000 0.000 2,4.000-4.000-1,4.000-5.000-4,3.000-7.000-2,3.000-5.000-3,7.000-6.000-3,14.000-3.000 0,11.000-3.000-2,14.000-2.000 0,10.000-5.000-1,9.000-2.000 1,10.000-3.000 1,10.000-3.000 0,0.000-4.000 0,-5.000-3.000 0,-7.000-3.000-2,-5.000-2.000-1,-8.000-1.000 0,-5.000 3.000-1,-7.000 3.000 1,-5.000 4.000-1,-9.000 2.000 1,-9.000 4.000 1,-10.000 3.000 1,-8.000 3.000 1,-9.000 1.000 2,-6.000 1.000-1,-6.000-1.000 1,-6.000 1.000-1,-6.000-1.000-1,-2.000 1.000-4,-3.000-1.000-4,-3.000 1.000-4</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42"/>
    </inkml:context>
    <inkml:brush xml:id="br0">
      <inkml:brushProperty name="width" value="0.0363197363913059" units="cm"/>
      <inkml:brushProperty name="height" value="0.0363197363913059" units="cm"/>
      <inkml:brushProperty name="color" value="#f2385b"/>
      <inkml:brushProperty name="ignorePressure" value="0"/>
    </inkml:brush>
  </inkml:definitions>
  <inkml:trace contextRef="#ctx0" brushRef="#br0">102600.000 17850.000 605,'-16.000'-21.000'13,"19.000"10.000"5,19.000 10.000 5,19.000 9.000 4,19.000 7.000 1,23.000 7.000-1,22.000 6.000-3,22.000 7.000-1,5.000 4.000-4,-8.000 3.000-2,-10.000 3.000-2,-9.000 4.000-4,-7.000 1.000 0,-3.000 0.000 0,-3.000 0.000 0,-2.000 0.000 0,-6.000-2.000 0,-6.000-3.000-4,-6.000-3.000-2,-6.000-2.000-4,-6.000-5.000 0,-2.000-2.000 0,-3.000-3.000 1,-3.000-3.000 0,-6.000-2.000 2,-5.000 0.000 2,-7.000 0.000 3,-5.000 0.000 3,-14.000 1.000 0,-18.000 4.000-1,-19.000 3.000-3,-18.000 3.000 0,-23.000 7.000-4,-24.000 14.000-3,-26.000 11.000-3,-24.000 14.000-4,-21.000 14.000-5,-16.000 20.000-7,-15.000 18.000-6,-15.000 20.000-6,-11.000 11.000-7,-2.000 7.000-6,-3.000 6.000-7,-3.000 7.000-5,18.000-15.000-1,41.000-34.000 8,40.000-35.000 8,42.000-33.000 7</inkml:trace>
</inkml:ink>
</file>

<file path=ppt/ink/ink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28"/>
    </inkml:context>
    <inkml:brush xml:id="br0">
      <inkml:brushProperty name="width" value="0.035941407084465" units="cm"/>
      <inkml:brushProperty name="height" value="0.035941407084465" units="cm"/>
      <inkml:brushProperty name="color" value="#f2395b"/>
      <inkml:brushProperty name="ignorePressure" value="0"/>
    </inkml:brush>
  </inkml:definitions>
  <inkml:trace contextRef="#ctx0" brushRef="#br0">31750.000 47600.000 612,'-22.000'-19.000'8,"6.000"13.000"17,7.000 12.000 18,6.000 13.000 16,4.000 9.000 3,4.000 6.000-10,3.000 7.000-11,3.000 6.000-10,-1.000 7.000-8,-2.000 10.000-5,-3.000 10.000-5,-3.000 9.000-4,-4.000 7.000-5,-3.000 7.000-6,-3.000 6.000-4,-2.000 7.000-5,-3.000 4.000-4,1.000 3.000-2,-1.000 3.000-3,1.000 4.000-1,-1.000-6.000-4,1.000-11.000-3,-1.000-14.000-3,1.000-11.000-3,1.000-12.000-2,3.000-9.000 1,3.000-10.000-1,4.000-8.000 1,2.000-12.000 2,4.000-12.000 2,3.000-13.000 4,3.000-12.000 2</inkml:trace>
</inkml:ink>
</file>

<file path=ppt/ink/ink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28"/>
    </inkml:context>
    <inkml:brush xml:id="br0">
      <inkml:brushProperty name="width" value="0.0332887247204781" units="cm"/>
      <inkml:brushProperty name="height" value="0.0332887247204781" units="cm"/>
      <inkml:brushProperty name="color" value="#f2395b"/>
      <inkml:brushProperty name="ignorePressure" value="0"/>
    </inkml:brush>
  </inkml:definitions>
  <inkml:trace contextRef="#ctx0" brushRef="#br0">31850.000 48400.000 660,'29.000'-111.000'63,"10.000"28.000"-8,10.000 28.000-8,9.000 29.000-7,6.000 15.000-5,3.000 3.000-6,3.000 3.000-5,4.000 4.000-4,-4.000 2.000-6,-9.000 4.000-5,-10.000 3.000-6,-8.000 3.000-5,-4.000 3.000-8,3.000 3.000-8,3.000 3.000-9,4.000 4.000-9,-3.000-1.000-2,-5.000-3.000 2,-7.000-3.000 4,-5.000-2.000 3</inkml:trace>
</inkml:ink>
</file>

<file path=ppt/ink/ink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28"/>
    </inkml:context>
    <inkml:brush xml:id="br0">
      <inkml:brushProperty name="width" value="0.0411505177617073" units="cm"/>
      <inkml:brushProperty name="height" value="0.0411505177617073" units="cm"/>
      <inkml:brushProperty name="color" value="#f2395b"/>
      <inkml:brushProperty name="ignorePressure" value="0"/>
    </inkml:brush>
  </inkml:definitions>
  <inkml:trace contextRef="#ctx0" brushRef="#br0">33100.000 47200.000 534,'1.000'-63.000'22,"4.000"26.000"10,3.000 24.000 12,3.000 26.000 11,-1.000 18.000 1,-2.000 13.000-8,-3.000 12.000-8,-3.000 13.000-8,-2.000 7.000-6,0.000 4.000-4,0.000 3.000-3,0.000 3.000-3,-2.000 12.000-2,-3.000 22.000-2,-3.000 22.000 0,-2.000 23.000-2,-5.000 17.000-4,-2.000 17.000-12,-3.000 15.000-10,-3.000 16.000-10,-1.000-1.000-9,4.000-15.000-7,3.000-15.000-7,3.000-16.000-6,1.000-26.000-3,1.000-33.000 2,-1.000-35.000 3,1.000-34.000 2</inkml:trace>
</inkml:ink>
</file>

<file path=ppt/ink/ink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29"/>
    </inkml:context>
    <inkml:brush xml:id="br0">
      <inkml:brushProperty name="width" value="0.0323070883750916" units="cm"/>
      <inkml:brushProperty name="height" value="0.0323070883750916" units="cm"/>
      <inkml:brushProperty name="color" value="#f2395b"/>
      <inkml:brushProperty name="ignorePressure" value="0"/>
    </inkml:brush>
  </inkml:definitions>
  <inkml:trace contextRef="#ctx0" brushRef="#br0">34400.000 47150.000 680,'-22.000'-50.000'4,"6.000"0.000"5,7.000 0.000 8,6.000 0.000 5,13.000 4.000 7,23.000 10.000 5,22.000 10.000 5,22.000 9.000 5,12.000 6.000-1,3.000 3.000-10,3.000 3.000-8,4.000 4.000-10,-3.000 2.000-9,-5.000 4.000-12,-7.000 3.000-10,-5.000 3.000-10,-11.000 1.000-5,-11.000 1.000 5,-14.000-1.000 2,-11.000 1.000 4,-7.000-3.000-3,0.000-2.000-11,0.000-3.000-10,0.000-3.000-11</inkml:trace>
</inkml:ink>
</file>

<file path=ppt/ink/ink3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29"/>
    </inkml:context>
    <inkml:brush xml:id="br0">
      <inkml:brushProperty name="width" value="0.0359689705073833" units="cm"/>
      <inkml:brushProperty name="height" value="0.0359689705073833" units="cm"/>
      <inkml:brushProperty name="color" value="#f2395b"/>
      <inkml:brushProperty name="ignorePressure" value="0"/>
    </inkml:brush>
  </inkml:definitions>
  <inkml:trace contextRef="#ctx0" brushRef="#br0">35300.000 45900.000 611,'-88.000'-35.000'49,"26.000"32.000"2,24.000 31.000 5,26.000 32.000 2,13.000 19.000-3,4.000 10.000-11,3.000 10.000-11,3.000 9.000-11,-1.000 7.000-9,-2.000 7.000-6,-3.000 6.000-6,-3.000 7.000-8,-4.000 2.000-4,-3.000 1.000-5,-3.000-1.000-3,-2.000 1.000-4,-1.000-12.000-4,3.000-21.000-3,3.000-22.000-4,4.000-22.000-4,-1.000-15.000-2,-3.000-5.000-4,-3.000-7.000-3,-2.000-5.000-2</inkml:trace>
</inkml:ink>
</file>

<file path=ppt/ink/ink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29"/>
    </inkml:context>
    <inkml:brush xml:id="br0">
      <inkml:brushProperty name="width" value="0.0336428955197334" units="cm"/>
      <inkml:brushProperty name="height" value="0.0336428955197334" units="cm"/>
      <inkml:brushProperty name="color" value="#f2395b"/>
      <inkml:brushProperty name="ignorePressure" value="0"/>
    </inkml:brush>
  </inkml:definitions>
  <inkml:trace contextRef="#ctx0" brushRef="#br0">36950.000 48150.000 653,'-46.000'-25.000'2,"10.000"0.000"2,10.000 0.000 4,9.000 0.000 2,15.000 1.000 8,22.000 4.000 10,22.000 3.000 11,23.000 3.000 10,19.000 1.000 2,19.000 1.000-10,19.000-1.000-8,19.000 1.000-10,10.000 1.000-6,4.000 3.000-6,3.000 3.000-5,3.000 4.000-6,-4.000 1.000-1,-8.000 0.000 2,-10.000 0.000 1,-9.000 0.000 2,-15.000 1.000-7,-18.000 4.000-20,-19.000 3.000-17,-18.000 3.000-18</inkml:trace>
</inkml:ink>
</file>

<file path=ppt/ink/ink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29"/>
    </inkml:context>
    <inkml:brush xml:id="br0">
      <inkml:brushProperty name="width" value="0.0380950346589088" units="cm"/>
      <inkml:brushProperty name="height" value="0.0380950346589088" units="cm"/>
      <inkml:brushProperty name="color" value="#f2395b"/>
      <inkml:brushProperty name="ignorePressure" value="0"/>
    </inkml:brush>
  </inkml:definitions>
  <inkml:trace contextRef="#ctx0" brushRef="#br0">38800.000 47150.000 577,'-25.000'-29.000'3,"0.000"-5.000"8,0.000-7.000 6,0.000-5.000 6,0.000 2.000 4,0.000 13.000-1,0.000 12.000-1,0.000 13.000-1,3.000 12.000 1,6.000 13.000 3,7.000 12.000 2,6.000 13.000 4,1.000 13.000-1,-3.000 17.000-4,-3.000 15.000-4,-2.000 16.000-4,-3.000 10.000-3,1.000 7.000-6,-1.000 6.000-4,1.000 7.000-5,-3.000-1.000-5,-2.000-6.000-9,-3.000-6.000-8,-3.000-6.000-8,1.000-6.000-7,6.000-2.000-6,7.000-3.000-7,6.000-3.000-7</inkml:trace>
</inkml:ink>
</file>

<file path=ppt/ink/ink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0"/>
    </inkml:context>
    <inkml:brush xml:id="br0">
      <inkml:brushProperty name="width" value="0.0436673015356064" units="cm"/>
      <inkml:brushProperty name="height" value="0.0436673015356064" units="cm"/>
      <inkml:brushProperty name="color" value="#f2395b"/>
      <inkml:brushProperty name="ignorePressure" value="0"/>
    </inkml:brush>
  </inkml:definitions>
  <inkml:trace contextRef="#ctx0" brushRef="#br0">40950.000 47450.000 503,'-27.000'-40.000'10,"-3.000"23.000"19,-3.000 22.000 19,-2.000 22.000 19,-1.000 13.000 4,3.000 7.000-13,3.000 6.000-14,4.000 7.000-12,1.000 4.000-8,0.000 3.000-4,0.000 3.000-4,0.000 4.000-3,1.000-1.000-2,4.000-3.000 1,3.000-3.000-1,3.000-2.000 2,3.000-6.000-3,3.000-6.000-4,3.000-6.000-5,4.000-6.000-4,11.000-10.000-3,23.000-12.000-3,22.000-13.000-3,22.000-12.000-2,8.000-15.000-2,-2.000-15.000 0,-3.000-15.000 1,-3.000-16.000 0,-6.000-8.000-1,-5.000 0.000 0,-7.000 0.000-2,-5.000 0.000 0,-9.000 1.000 2,-9.000 4.000 6,-10.000 3.000 6,-8.000 3.000 5,-8.000 1.000 5,-2.000 1.000 1,-3.000-1.000 1,-3.000 1.000 2,-4.000 2.000 3,-3.000 7.000 6,-3.000 6.000 7,-2.000 7.000 5,2.000 4.000-2,9.000 3.000-8,10.000 3.000-9,10.000 4.000-8,8.000-1.000-6,10.000-3.000-2,10.000-3.000-2,9.000-2.000-1,4.000 2.000-2,1.000 9.000 0,-1.000 10.000 0,1.000 10.000-1,-3.000 5.000 2,-2.000 4.000 3,-3.000 3.000 4,-3.000 3.000 3,-7.000 4.000 3,-9.000 7.000 0,-10.000 6.000 1,-8.000 7.000 0,-6.000 4.000 2,1.000 3.000 1,-1.000 3.000 2,1.000 4.000 2,-3.000 4.000-2,-2.000 6.000-3,-3.000 7.000-5,-3.000 6.000-4,-7.000 1.000-3,-9.000-3.000-5,-10.000-3.000-4,-8.000-2.000-5,-4.000-6.000-1,3.000-6.000 0,3.000-6.000 1,4.000-6.000 0,10.000-7.000-4,19.000-6.000-7,19.000-6.000-8,19.000-6.000-7,9.000-7.000 4,0.000-6.000 17,0.000-6.000 17,0.000-6.000 17,-4.000-4.000 8,-5.000 1.000-3,-7.000-1.000-2,-5.000 1.000-2,-1.000-4.000-11,6.000-6.000-22,7.000-6.000-20,6.000-6.000-22,-1.000-2.000-3,-5.000 3.000 13,-7.000 3.000 13,-5.000 4.000 13</inkml:trace>
</inkml:ink>
</file>

<file path=ppt/ink/ink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0"/>
    </inkml:context>
    <inkml:brush xml:id="br0">
      <inkml:brushProperty name="width" value="0.050020445138216" units="cm"/>
      <inkml:brushProperty name="height" value="0.050020445138216" units="cm"/>
      <inkml:brushProperty name="color" value="#f2395b"/>
      <inkml:brushProperty name="ignorePressure" value="0"/>
    </inkml:brush>
  </inkml:definitions>
  <inkml:trace contextRef="#ctx0" brushRef="#br0">43000.000 46950.000 439,'1.000'-155.000'-3,"4.000"41.000"1,3.000 40.000 1,3.000 42.000 0,1.000 22.000 11,1.000 7.000 22,-1.000 6.000 22,1.000 7.000 21,-3.000 11.000 4,-2.000 20.000-13,-3.000 18.000-13,-3.000 20.000-14,-2.000 13.000-8,0.000 9.000-4,0.000 10.000-3,0.000 10.000-3,0.000 7.000-3,0.000 6.000-3,0.000 7.000-3,0.000 6.000-3,-2.000 3.000-7,-3.000 0.000-9,-3.000 0.000-9,-2.000 0.000-11,-3.000 6.000-9,1.000 13.000-10,-1.000 12.000-8,1.000 13.000-9,-1.000-13.000-4,1.000-37.000 4,-1.000-38.000 2,1.000-37.000 3</inkml:trace>
</inkml:ink>
</file>

<file path=ppt/ink/ink3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1"/>
    </inkml:context>
    <inkml:brush xml:id="br0">
      <inkml:brushProperty name="width" value="0.0303593818098307" units="cm"/>
      <inkml:brushProperty name="height" value="0.0303593818098307" units="cm"/>
      <inkml:brushProperty name="color" value="#f2395b"/>
      <inkml:brushProperty name="ignorePressure" value="0"/>
    </inkml:brush>
  </inkml:definitions>
  <inkml:trace contextRef="#ctx0" brushRef="#br0">44850.000 46050.000 724,'-19.000'-49.000'6,"13.000"4.000"12,12.000 3.000 13,13.000 3.000 11,9.000 6.000 4,6.000 9.000-6,7.000 10.000-7,6.000 10.000-5,10.000 4.000-8,17.000 0.000-10,15.000 0.000-9,16.000 0.000-9,-1.000 0.000-4,-15.000 0.000 2,-15.000 0.000 1,-16.000 0.000 2,-10.000 1.000-9,-3.000 4.000-17,-3.000 3.000-18,-2.000 3.000-19</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48"/>
    </inkml:context>
    <inkml:brush xml:id="br0">
      <inkml:brushProperty name="width" value="0.0219999998807907" units="cm"/>
      <inkml:brushProperty name="height" value="0.0219999998807907" units="cm"/>
      <inkml:brushProperty name="color" value="#f2385b"/>
      <inkml:brushProperty name="ignorePressure" value="0"/>
    </inkml:brush>
  </inkml:definitions>
  <inkml:trace contextRef="#ctx0" brushRef="#br0">71500.000 33800.000 1000,'-27.000'-25.000'-4,"-3.000"0.000"-8,-3.000 0.000-8,-2.000 0.000-8,0.000 1.000-2,7.000 4.000 3,6.000 3.000 3,7.000 3.000 2,-1.000 1.000 4,-6.000 1.000 2,-6.000-1.000 4,-6.000 1.000 4,-2.000-1.000 1,3.000 1.000 2,3.000-1.000 2,4.000 1.000 0</inkml:trace>
</inkml:ink>
</file>

<file path=ppt/ink/ink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1"/>
    </inkml:context>
    <inkml:brush xml:id="br0">
      <inkml:brushProperty name="width" value="0.0318989343941212" units="cm"/>
      <inkml:brushProperty name="height" value="0.0318989343941212" units="cm"/>
      <inkml:brushProperty name="color" value="#f2395b"/>
      <inkml:brushProperty name="ignorePressure" value="0"/>
    </inkml:brush>
  </inkml:definitions>
  <inkml:trace contextRef="#ctx0" brushRef="#br0">46100.000 47600.000 689,'53.000'-66.000'31,"6.000"19.000"-9,7.000 19.000-6,6.000 19.000-9,13.000 7.000 3,23.000-3.000 14,22.000-3.000 13,22.000-2.000 13,5.000-1.000 0,-8.000 3.000-14,-10.000 3.000-15,-9.000 4.000-14,-15.000 4.000-8,-18.000 6.000 1,-19.000 7.000-1,-18.000 6.000 1,-17.000 4.000-9,-11.000 4.000-16,-14.000 3.000-17,-11.000 3.000-17,-11.000-1.000-5,-5.000-2.000 6,-7.000-3.000 7,-5.000-3.000 7</inkml:trace>
</inkml:ink>
</file>

<file path=ppt/ink/ink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1"/>
    </inkml:context>
    <inkml:brush xml:id="br0">
      <inkml:brushProperty name="width" value="0.0339554250240326" units="cm"/>
      <inkml:brushProperty name="height" value="0.0339554250240326" units="cm"/>
      <inkml:brushProperty name="color" value="#f2395b"/>
      <inkml:brushProperty name="ignorePressure" value="0"/>
    </inkml:brush>
  </inkml:definitions>
  <inkml:trace contextRef="#ctx0" brushRef="#br0">46200.000 48250.000 647,'-46.000'1.000'5,"10.000"4.000"8,10.000 3.000 9,9.000 3.000 9,10.000-1.000 5,14.000-2.000 1,11.000-3.000 2,14.000-3.000 0,14.000-4.000-2,20.000-3.000-7,18.000-3.000-6,20.000-2.000-8,11.000-1.000-4,7.000 3.000-5,6.000 3.000-3,7.000 4.000-3,2.000 2.000-9,1.000 4.000-10,-1.000 3.000-11,1.000 3.000-12,-6.000 1.000-5,-8.000 1.000-1,-10.000-1.000-1,-9.000 1.000 1,-15.000-3.000 1,-18.000-2.000 7,-19.000-3.000 5,-18.000-3.000 5</inkml:trace>
</inkml:ink>
</file>

<file path=ppt/ink/ink3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1"/>
    </inkml:context>
    <inkml:brush xml:id="br0">
      <inkml:brushProperty name="width" value="0.0437735542654991" units="cm"/>
      <inkml:brushProperty name="height" value="0.0437735542654991" units="cm"/>
      <inkml:brushProperty name="color" value="#f2395b"/>
      <inkml:brushProperty name="ignorePressure" value="0"/>
    </inkml:brush>
  </inkml:definitions>
  <inkml:trace contextRef="#ctx0" brushRef="#br0">49150.000 46800.000 502,'3.000'-60.000'11,"6.000"32.000"21,7.000 31.000 21,6.000 32.000 22,3.000 21.000 5,0.000 13.000-13,0.000 12.000-12,0.000 13.000-13,-2.000 4.000-10,-3.000-3.000-8,-3.000-3.000-7,-2.000-2.000-8,-5.000-3.000-9,-2.000 1.000-7,-3.000-1.000-9,-3.000 1.000-9,-7.000-3.000-5,-9.000-2.000-2,-10.000-3.000-3,-8.000-3.000-1,-4.000-9.000-5,3.000-11.000-3,3.000-14.000-6,4.000-11.000-5</inkml:trace>
</inkml:ink>
</file>

<file path=ppt/ink/ink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1"/>
    </inkml:context>
    <inkml:brush xml:id="br0">
      <inkml:brushProperty name="width" value="0.0346859842538834" units="cm"/>
      <inkml:brushProperty name="height" value="0.0346859842538834" units="cm"/>
      <inkml:brushProperty name="color" value="#f2395b"/>
      <inkml:brushProperty name="ignorePressure" value="0"/>
    </inkml:brush>
  </inkml:definitions>
  <inkml:trace contextRef="#ctx0" brushRef="#br0">49300.000 47750.000 634,'26.000'-27.000'3,"4.000"-3.000"7,3.000-3.000 6,3.000-2.000 8,3.000-1.000 4,3.000 3.000 5,3.000 3.000 4,4.000 4.000 4,1.000 1.000 0,0.000 0.000-4,0.000 0.000-5,0.000 0.000-4,-2.000 1.000-7,-3.000 4.000-9,-3.000 3.000-10,-2.000 3.000-8,-5.000 4.000-15,-2.000 7.000-23,-3.000 6.000-21,-3.000 7.000-23</inkml:trace>
</inkml:ink>
</file>

<file path=ppt/ink/ink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2"/>
    </inkml:context>
    <inkml:brush xml:id="br0">
      <inkml:brushProperty name="width" value="0.0559668429195881" units="cm"/>
      <inkml:brushProperty name="height" value="0.0559668429195881" units="cm"/>
      <inkml:brushProperty name="color" value="#f2395b"/>
      <inkml:brushProperty name="ignorePressure" value="0"/>
    </inkml:brush>
  </inkml:definitions>
  <inkml:trace contextRef="#ctx0" brushRef="#br0">50400.000 46100.000 393,'0.000'-91.000'29,"0.000"19.000"-1,0.000 19.000 0,0.000 19.000 0,1.000 15.000 4,4.000 13.000 8,3.000 12.000 9,3.000 13.000 9,-1.000 10.000-1,-2.000 10.000-9,-3.000 10.000-10,-3.000 9.000-9,-2.000 10.000-6,0.000 14.000-3,0.000 11.000-1,0.000 14.000-3,-2.000 8.000-1,-3.000 7.000-3,-3.000 6.000-1,-2.000 7.000-1,-5.000-1.000-3,-2.000-6.000-2,-3.000-6.000-1,-3.000-6.000-4,1.000-6.000-2,6.000-2.000-5,7.000-3.000-6,6.000-3.000-4,3.000-6.000-3,0.000-5.000-3,0.000-7.000-1,0.000-5.000-3,0.000-6.000 0,0.000-3.000 0,0.000-3.000 0,0.000-2.000 0,0.000-6.000 0,0.000-6.000-1,0.000-6.000-1,0.000-6.000 0,-2.000-6.000-4,-3.000-2.000-8,-3.000-3.000-6,-2.000-3.000-7</inkml:trace>
</inkml:ink>
</file>

<file path=ppt/ink/ink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2"/>
    </inkml:context>
    <inkml:brush xml:id="br0">
      <inkml:brushProperty name="width" value="0.0535020865499973" units="cm"/>
      <inkml:brushProperty name="height" value="0.0535020865499973" units="cm"/>
      <inkml:brushProperty name="color" value="#f2395b"/>
      <inkml:brushProperty name="ignorePressure" value="0"/>
    </inkml:brush>
  </inkml:definitions>
  <inkml:trace contextRef="#ctx0" brushRef="#br0">50950.000 48000.000 411,'46.000'-27.000'0,"-5.000"-3.000"0,-7.000-3.000 0,-5.000-2.000 0,0.000-6.000 4,10.000-6.000 8,10.000-6.000 8,9.000-6.000 8,2.000 2.000 5,-2.000 14.000 0,-3.000 11.000 2,-3.000 14.000 1,-6.000 11.000-2,-5.000 14.000-4,-7.000 11.000-4,-5.000 14.000-5,-8.000 5.000-3,-5.000 1.000-5,-7.000-1.000-3,-5.000 1.000-4,-1.000-1.000-3,6.000 1.000-2,7.000-1.000-1,6.000 1.000-2,6.000-7.000-2,6.000-12.000-3,7.000-13.000-2,6.000-12.000-4,9.000-12.000-2,13.000-8.000 0,12.000-10.000-1,13.000-9.000-1,6.000-7.000-1,0.000-3.000-3,0.000-3.000-3,0.000-2.000-2,-7.000 0.000 1,-11.000 7.000 6,-14.000 6.000 4,-11.000 7.000 6,-11.000 10.000 13,-5.000 16.000 19,-7.000 15.000 21,-5.000 17.000 19,-6.000 10.000 6,-3.000 6.000-10,-3.000 7.000-11,-2.000 6.000-10,-1.000 6.000-8,3.000 6.000-4,3.000 7.000-5,4.000 6.000-5,2.000 3.000-3,4.000 0.000-3,3.000 0.000-2,3.000 0.000-3,4.000-5.000-2,7.000-9.000-3,6.000-10.000-2,7.000-8.000-3,2.000-11.000-4,1.000-8.000-3,-1.000-10.000-4,1.000-9.000-4,-1.000-15.000-1,1.000-18.000 1,-1.000-19.000 2,1.000-18.000 0,-6.000-12.000 1,-8.000-3.000 1,-10.000-3.000 1,-9.000-2.000 1,-7.000-3.000 2,-3.000 1.000 4,-3.000-1.000 5,-2.000 1.000 3,-9.000 2.000 5,-12.000 7.000 3,-13.000 6.000 2,-12.000 7.000 5,-13.000 5.000-1,-12.000 7.000 0,-13.000 6.000-2,-12.000 7.000-1,-13.000 11.000-10,-12.000 20.000-20,-13.000 18.000-19,-12.000 20.000-19,4.000 6.000-9,22.000-2.000 1,22.000-3.000 2,23.000-3.000 1</inkml:trace>
</inkml:ink>
</file>

<file path=ppt/ink/ink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4"/>
    </inkml:context>
    <inkml:brush xml:id="br0">
      <inkml:brushProperty name="width" value="0.0399068258702755" units="cm"/>
      <inkml:brushProperty name="height" value="0.0399068258702755" units="cm"/>
      <inkml:brushProperty name="color" value="#f2395b"/>
      <inkml:brushProperty name="ignorePressure" value="0"/>
    </inkml:brush>
  </inkml:definitions>
  <inkml:trace contextRef="#ctx0" brushRef="#br0">29350.000 53400.000 551,'1.000'-50.000'3,"4.000"0.000"6,3.000 0.000 6,3.000 0.000 5,-1.000 15.000 8,-2.000 32.000 9,-3.000 31.000 8,-3.000 32.000 9,-4.000 18.000-1,-3.000 6.000-8,-3.000 7.000-9,-2.000 6.000-9,-3.000 6.000-6,1.000 6.000-3,-1.000 7.000-3,1.000 6.000-4,-3.000 9.000-3,-2.000 13.000-4,-3.000 12.000-5,-3.000 13.000-3,-2.000 6.000-6,0.000 0.000-5,0.000 0.000-7,0.000 0.000-6,3.000-7.000-5,6.000-11.000-2,7.000-14.000-3,6.000-11.000-3,3.000-18.000 0,0.000-22.000 2,0.000-22.000 2,0.000-21.000 2</inkml:trace>
</inkml:ink>
</file>

<file path=ppt/ink/ink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4"/>
    </inkml:context>
    <inkml:brush xml:id="br0">
      <inkml:brushProperty name="width" value="0.0391798913478851" units="cm"/>
      <inkml:brushProperty name="height" value="0.0391798913478851" units="cm"/>
      <inkml:brushProperty name="color" value="#f2395b"/>
      <inkml:brushProperty name="ignorePressure" value="0"/>
    </inkml:brush>
  </inkml:definitions>
  <inkml:trace contextRef="#ctx0" brushRef="#br0">30100.000 54250.000 561,'-22.000'26.000'54,"6.000"4.000"-8,7.000 3.000-7,6.000 3.000-7,1.000 6.000-4,-3.000 9.000-2,-3.000 10.000-1,-2.000 10.000-1,-1.000 5.000-1,3.000 4.000-2,3.000 3.000-1,4.000 3.000-2,1.000 1.000 0,0.000 1.000-2,0.000-1.000-2,0.000 1.000 0,1.000-4.000-3,4.000-6.000-4,3.000-6.000-5,3.000-6.000-3,4.000-9.000-3,7.000-8.000-2,6.000-10.000-1,7.000-9.000-2,2.000-9.000 0,1.000-5.000 0,-1.000-7.000-1,1.000-5.000 0,1.000-12.000 0,3.000-16.000-1,3.000-15.000-1,4.000-15.000-2,1.000-15.000 1,0.000-12.000 0,0.000-13.000-1,0.000-12.000 1,-4.000-9.000 2,-5.000-2.000 2,-7.000-3.000 3,-5.000-3.000 3,-9.000 5.000 1,-9.000 17.000 0,-10.000 15.000 0,-8.000 16.000 0,-9.000 12.000 2,-6.000 9.000 6,-6.000 10.000 4,-6.000 10.000 6,-6.000 5.000 0,-2.000 4.000-4,-3.000 3.000-4,-3.000 3.000-4,-2.000 6.000-9,0.000 9.000-13,0.000 10.000-14,0.000 10.000-12,3.000 4.000-7,6.000 0.000 1,7.000 0.000 1,6.000 0.000 0</inkml:trace>
</inkml:ink>
</file>

<file path=ppt/ink/ink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5"/>
    </inkml:context>
    <inkml:brush xml:id="br0">
      <inkml:brushProperty name="width" value="0.0330018401145935" units="cm"/>
      <inkml:brushProperty name="height" value="0.0330018401145935" units="cm"/>
      <inkml:brushProperty name="color" value="#f2395b"/>
      <inkml:brushProperty name="ignorePressure" value="0"/>
    </inkml:brush>
  </inkml:definitions>
  <inkml:trace contextRef="#ctx0" brushRef="#br0">31200.000 53750.000 666,'-19.000'-25.000'7,"13.000"0.000"13,12.000 0.000 13,13.000 0.000 14,10.000 3.000 3,10.000 6.000-6,10.000 7.000-6,9.000 6.000-7,4.000 3.000-6,1.000 0.000-6,-1.000 0.000-6,1.000 0.000-7,-3.000 0.000-6,-2.000 0.000-3,-3.000 0.000-5,-3.000 0.000-5,-6.000 1.000-4,-5.000 4.000-6,-7.000 3.000-5,-5.000 3.000-5</inkml:trace>
</inkml:ink>
</file>

<file path=ppt/ink/ink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5"/>
    </inkml:context>
    <inkml:brush xml:id="br0">
      <inkml:brushProperty name="width" value="0.0405652187764645" units="cm"/>
      <inkml:brushProperty name="height" value="0.0405652187764645" units="cm"/>
      <inkml:brushProperty name="color" value="#f2395b"/>
      <inkml:brushProperty name="ignorePressure" value="0"/>
    </inkml:brush>
  </inkml:definitions>
  <inkml:trace contextRef="#ctx0" brushRef="#br0">32100.000 53100.000 542,'4.000'-47.000'3,"10.000"6.000"6,10.000 7.000 7,9.000 6.000 6,9.000 6.000 4,9.000 6.000 3,10.000 7.000 2,10.000 6.000 3,-3.000 7.000 0,-11.000 10.000-6,-14.000 10.000-3,-11.000 9.000-5,-11.000 7.000-3,-5.000 7.000-5,-7.000 6.000-4,-5.000 7.000-5,-8.000 4.000-1,-5.000 3.000-2,-7.000 3.000-2,-5.000 4.000 0,-8.000 1.000-1,-5.000 0.000 2,-7.000 0.000 2,-5.000 0.000 0,-3.000-4.000 2,4.000-5.000 1,3.000-7.000 0,3.000-5.000 2,3.000-4.000 0,3.000 0.000 0,3.000 0.000 0,4.000 0.000-1,10.000-4.000 2,19.000-5.000 4,19.000-7.000 4,19.000-5.000 3,12.000-8.000 1,6.000-5.000-5,7.000-7.000-3,6.000-5.000-4,1.000-8.000-5,-3.000-5.000-4,-3.000-7.000-6,-2.000-5.000-5,-5.000-4.000-5,-2.000 0.000-6,-3.000 0.000-5,-3.000 0.000-5,-4.000 1.000-7,-3.000 4.000-11,-3.000 3.000-10,-2.000 3.000-11</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52"/>
    </inkml:context>
    <inkml:brush xml:id="br0">
      <inkml:brushProperty name="width" value="0.0457978434860706" units="cm"/>
      <inkml:brushProperty name="height" value="0.0457978434860706" units="cm"/>
      <inkml:brushProperty name="color" value="#f2385b"/>
      <inkml:brushProperty name="ignorePressure" value="0"/>
    </inkml:brush>
  </inkml:definitions>
  <inkml:trace contextRef="#ctx0" brushRef="#br0">69150.000 33400.000 480,'-52.000'-27.000'0,"-3.000"-3.000"1,-3.000-3.000 0,-2.000-2.000 0,3.000-1.000 3,14.000 3.000 6,11.000 3.000 5,14.000 4.000 6,8.000 1.000 1,7.000 0.000-2,6.000 0.000-3,7.000 0.000-1,7.000-2.000-2,9.000-3.000 0,10.000-3.000-1,10.000-2.000 0,5.000-1.000-1,4.000 3.000 0,3.000 3.000-1,3.000 4.000-1,3.000 1.000 0,3.000 0.000 0,3.000 0.000 0,4.000 0.000 0,2.000 0.000 1,4.000 0.000-1,3.000 0.000 0,3.000 0.000 0,1.000 1.000 0,1.000 4.000 1,-1.000 3.000-1,1.000 3.000 0,1.000 3.000 0,3.000 3.000 1,3.000 3.000-1,4.000 4.000 1,-3.000 4.000-1,-5.000 6.000-2,-7.000 7.000-1,-5.000 6.000-1,-6.000 7.000-1,-3.000 10.000-1,-3.000 10.000 1,-2.000 9.000-1,-3.000 2.000 0,1.000-2.000-1,-1.000-3.000-1,1.000-3.000 0,-1.000-6.000-1,1.000-5.000 2,-1.000-7.000 0,1.000-5.000 1,2.000-8.000 0,7.000-5.000-1,6.000-7.000-1,7.000-5.000 0,4.000-8.000-1,3.000-5.000 0,3.000-7.000 2,4.000-5.000 0,2.000-4.000 0,4.000 0.000-4,3.000 0.000-3,3.000 0.000-2,1.000 1.000-2,1.000 4.000 2,-1.000 3.000 0,1.000 3.000 1,-3.000 3.000 0,-2.000 3.000 1,-3.000 3.000 0,-3.000 4.000 0,-6.000 1.000 0,-5.000 0.000 1,-7.000 0.000 1,-5.000 0.000 0,-8.000 3.000 1,-5.000 6.000 0,-7.000 7.000 1,-5.000 6.000 1,-4.000 1.000 0,0.000-3.000 0,0.000-3.000-1,0.000-2.000 0,-2.000-1.000 0,-3.000 3.000 1,-3.000 3.000 1,-2.000 4.000 1,-1.000-1.000 0,3.000-3.000 0,3.000-3.000 0,4.000-2.000 0,2.000-3.000 1,4.000 1.000-2,3.000-1.000 0,3.000 1.000-1,4.000-3.000 0,7.000-2.000 0,6.000-3.000-1,7.000-3.000 1,7.000-4.000-2,9.000-3.000-2,10.000-3.000-3,10.000-2.000-1,4.000-8.000-2,0.000-8.000 0,0.000-10.000 1,0.000-9.000 0,-5.000-4.000 0,-9.000 4.000 3,-10.000 3.000 1,-8.000 3.000 2,-11.000 6.000 2,-8.000 9.000-1,-10.000 10.000 0,-9.000 10.000 0,-7.000 4.000 0,-3.000 0.000 2,-3.000 0.000 1,-2.000 0.000 1,-3.000 1.000 2,1.000 4.000 0,-1.000 3.000 3,1.000 3.000 1,1.000 1.000 0,3.000 1.000 0,3.000-1.000 0,4.000 1.000-2,2.000-1.000 1,4.000 1.000-1,3.000-1.000 0,3.000 1.000 0,4.000-3.000-1,7.000-2.000-1,6.000-3.000-1,7.000-3.000 0,5.000-4.000-2,7.000-3.000-3,6.000-3.000-2,7.000-2.000-4,5.000-5.000 0,7.000-2.000 0,6.000-3.000 1,7.000-3.000-1,5.000-2.000 1,7.000 0.000-1,6.000 0.000-2,7.000 0.000 0,-1.000 1.000-1,-6.000 4.000 2,-6.000 3.000 0,-6.000 3.000 0,-10.000 3.000 2,-12.000 3.000 1,-13.000 3.000 2,-12.000 4.000 1,-7.000 2.000 0,1.000 4.000 1,-1.000 3.000-1,1.000 3.000 1,4.000 3.000 1,9.000 3.000 3,10.000 3.000 4,10.000 4.000 3,7.000 1.000 2,6.000 0.000 1,7.000 0.000-1,6.000 0.000 1,4.000 0.000-1,4.000 0.000 0,3.000 0.000-2,3.000 0.000-1,1.000 0.000 0,1.000 0.000-2,-1.000 0.000-1,1.000 0.000-1,-3.000 0.000-1,-2.000 0.000-1,-3.000 0.000-1,-3.000 0.000 0,-2.000-2.000-3,0.000-3.000-1,0.000-3.000-2,0.000-2.000-3,-2.000-5.000 0,-3.000-2.000 0,-3.000-3.000-1,-2.000-3.000 0,-3.000-6.000 0,1.000-5.000-1,-1.000-7.000 0,1.000-5.000-2,1.000-9.000 1,3.000-9.000-1,3.000-10.000 0,4.000-8.000 0,-6.000-4.000 0,-11.000 3.000 0,-14.000 3.000-1,-11.000 4.000 1,-15.000 7.000 2,-16.000 13.000 4,-15.000 12.000 4,-15.000 13.000 6,-6.000 9.000-1,7.000 6.000-4,6.000 7.000-4,7.000 6.000-3,5.000-1.000-8,7.000-5.000-12,6.000-7.000-11,7.000-5.000-11,-10.000-11.000-5,-25.000-11.000 4,-25.000-14.000 3,-25.000-11.000 3</inkml:trace>
</inkml:ink>
</file>

<file path=ppt/ink/ink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7"/>
    </inkml:context>
    <inkml:brush xml:id="br0">
      <inkml:brushProperty name="width" value="0.0369062311947346" units="cm"/>
      <inkml:brushProperty name="height" value="0.0369062311947346" units="cm"/>
      <inkml:brushProperty name="color" value="#f2395b"/>
      <inkml:brushProperty name="ignorePressure" value="0"/>
    </inkml:brush>
  </inkml:definitions>
  <inkml:trace contextRef="#ctx0" brushRef="#br0">34150.000 54700.000 596,'-94.000'95.000'118,"13.000"-9.000"-28,12.000-10.000-26,13.000-8.000-27,6.000-3.000-15,0.000 7.000-3,0.000 6.000-3,0.000 7.000-3,0.000 0.000-3,0.000-2.000-2,0.000-3.000-4,0.000-3.000-1,0.000-2.000-8,0.000 0.000-9,0.000 0.000-11,0.000 0.000-9,4.000-7.000-6,10.000-11.000-1,10.000-14.000 0,9.000-11.000-2,2.000-12.000 0,-2.000-9.000 0,-3.000-10.000-1,-3.000-8.000 0</inkml:trace>
</inkml:ink>
</file>

<file path=ppt/ink/ink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7"/>
    </inkml:context>
    <inkml:brush xml:id="br0">
      <inkml:brushProperty name="width" value="0.0386891439557076" units="cm"/>
      <inkml:brushProperty name="height" value="0.0386891439557076" units="cm"/>
      <inkml:brushProperty name="color" value="#f2395b"/>
      <inkml:brushProperty name="ignorePressure" value="0"/>
    </inkml:brush>
  </inkml:definitions>
  <inkml:trace contextRef="#ctx0" brushRef="#br0">33000.000 55150.000 568,'3.000'-66.000'23,"6.000"19.000"9,7.000 19.000 8,6.000 19.000 9,4.000 13.000 2,4.000 10.000-7,3.000 10.000-7,3.000 9.000-5,4.000 10.000-6,7.000 14.000-3,6.000 11.000-2,7.000 14.000-3,2.000 3.000-4,1.000-2.000-3,-1.000-3.000-4,1.000-3.000-4,-1.000-4.000-6,1.000-3.000-9,-1.000-3.000-9,1.000-2.000-9,-3.000-3.000-9,-2.000 1.000-9,-3.000-1.000-7,-3.000 1.000-9</inkml:trace>
</inkml:ink>
</file>

<file path=ppt/ink/ink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7"/>
    </inkml:context>
    <inkml:brush xml:id="br0">
      <inkml:brushProperty name="width" value="0.0420170687139034" units="cm"/>
      <inkml:brushProperty name="height" value="0.0420170687139034" units="cm"/>
      <inkml:brushProperty name="color" value="#f2395b"/>
      <inkml:brushProperty name="ignorePressure" value="0"/>
    </inkml:brush>
  </inkml:definitions>
  <inkml:trace contextRef="#ctx0" brushRef="#br0">35500.000 54200.000 523,'-22.000'-41.000'47,"6.000"19.000"1,7.000 19.000 2,6.000 19.000 2,4.000 15.000-3,4.000 13.000-8,3.000 12.000-8,3.000 13.000-8,1.000 10.000-4,1.000 10.000-2,-1.000 10.000-1,1.000 9.000-2,-1.000 4.000-2,1.000 1.000-2,-1.000-1.000-3,1.000 1.000-1,-1.000-1.000-3,1.000 1.000-1,-1.000-1.000-1,1.000 1.000-1,-1.000-7.000-1,1.000-12.000-2,-1.000-13.000-1,1.000-12.000-1,2.000-12.000-1,7.000-8.000-2,6.000-10.000-1,7.000-9.000-1,4.000-16.000 0,3.000-22.000 3,3.000-22.000 1,4.000-21.000 2,7.000-28.000 2,13.000-30.000-1,12.000-32.000 1,13.000-30.000-1,4.000-19.000 0,-3.000-2.000-1,-3.000-3.000-2,-2.000-3.000-1,-5.000 2.000-3,-2.000 10.000-4,-3.000 10.000-3,-3.000 9.000-5,-10.000 18.000-4,-16.000 29.000-4,-15.000 28.000-3,-15.000 28.000-4</inkml:trace>
</inkml:ink>
</file>

<file path=ppt/ink/ink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39"/>
    </inkml:context>
    <inkml:brush xml:id="br0">
      <inkml:brushProperty name="width" value="0.0370806157588959" units="cm"/>
      <inkml:brushProperty name="height" value="0.0370806157588959" units="cm"/>
      <inkml:brushProperty name="color" value="#f2395b"/>
      <inkml:brushProperty name="ignorePressure" value="0"/>
    </inkml:brush>
  </inkml:definitions>
  <inkml:trace contextRef="#ctx0" brushRef="#br0">43150.000 51050.000 593,'0.000'-38.000'33,"0.000"26.000"15,0.000 24.000 16,0.000 26.000 16,0.000 12.000-2,0.000 0.000-22,0.000 0.000-22,0.000 0.000-21,0.000 4.000-15,0.000 10.000-10,0.000 10.000-11,0.000 9.000-10,1.000 2.000-5,4.000-2.000 0,3.000-3.000-1,3.000-3.000-1</inkml:trace>
</inkml:ink>
</file>

<file path=ppt/ink/ink3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40"/>
    </inkml:context>
    <inkml:brush xml:id="br0">
      <inkml:brushProperty name="width" value="0.0321581177413464" units="cm"/>
      <inkml:brushProperty name="height" value="0.0321581177413464" units="cm"/>
      <inkml:brushProperty name="color" value="#f2395b"/>
      <inkml:brushProperty name="ignorePressure" value="0"/>
    </inkml:brush>
  </inkml:definitions>
  <inkml:trace contextRef="#ctx0" brushRef="#br0">34800.000 50850.000 684,'-2.000'-69.000'6,"-3.000"13.000"14,-3.000 12.000 14,-2.000 13.000 12,-1.000 13.000 3,3.000 17.000-9,3.000 15.000-9,4.000 16.000-8,-1.000 15.000-6,-3.000 16.000-1,-3.000 15.000-2,-2.000 17.000-1,0.000 8.000-6,7.000 4.000-12,6.000 3.000-11,7.000 3.000-11,2.000-8.000-11,1.000-19.000-10,-1.000-18.000-11,1.000-19.000-9</inkml:trace>
</inkml:ink>
</file>

<file path=ppt/ink/ink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41"/>
    </inkml:context>
    <inkml:brush xml:id="br0">
      <inkml:brushProperty name="width" value="0.0410725586116314" units="cm"/>
      <inkml:brushProperty name="height" value="0.0410725586116314" units="cm"/>
      <inkml:brushProperty name="color" value="#f2395b"/>
      <inkml:brushProperty name="ignorePressure" value="0"/>
    </inkml:brush>
  </inkml:definitions>
  <inkml:trace contextRef="#ctx0" brushRef="#br0">43200.000 53900.000 535,'-22.000'-19.000'16,"6.000"13.000"18,7.000 12.000 20,6.000 13.000 19,3.000 10.000 3,0.000 10.000-15,0.000 10.000-13,0.000 9.000-14,-2.000 13.000-10,-3.000 20.000-6,-3.000 18.000-6,-2.000 20.000-7,-3.000 5.000-2,1.000-6.000-1,-1.000-6.000 1,1.000-6.000-1,-3.000 2.000-6,-2.000 14.000-11,-3.000 11.000-11,-3.000 14.000-12,1.000-6.000-2,6.000-21.000 4,7.000-22.000 5,6.000-22.000 5,4.000-18.000-3,4.000-11.000-10,3.000-14.000-12,3.000-11.000-10</inkml:trace>
</inkml:ink>
</file>

<file path=ppt/ink/ink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41"/>
    </inkml:context>
    <inkml:brush xml:id="br0">
      <inkml:brushProperty name="width" value="0.0384504944086075" units="cm"/>
      <inkml:brushProperty name="height" value="0.0384504944086075" units="cm"/>
      <inkml:brushProperty name="color" value="#f2395b"/>
      <inkml:brushProperty name="ignorePressure" value="0"/>
    </inkml:brush>
  </inkml:definitions>
  <inkml:trace contextRef="#ctx0" brushRef="#br0">44000.000 54250.000 572,'-47.000'9.000'54,"6.000"19.000"0,7.000 19.000-1,6.000 19.000-1,4.000 9.000-3,4.000 0.000-10,3.000 0.000-7,3.000 0.000-10,3.000 1.000-4,3.000 4.000-3,3.000 3.000-2,4.000 3.000-2,2.000-4.000-3,4.000-8.000-3,3.000-10.000-2,3.000-9.000-4,4.000-9.000-2,7.000-5.000-3,6.000-7.000-3,7.000-5.000-3,4.000-8.000-2,3.000-5.000 0,3.000-7.000-2,4.000-5.000-1,1.000-9.000 0,0.000-9.000 2,0.000-10.000 0,0.000-8.000 1,1.000-12.000 1,4.000-12.000 3,3.000-13.000 1,3.000-12.000 3,-2.000-12.000 0,-6.000-8.000 2,-6.000-10.000 1,-6.000-9.000 1,-7.000 1.000 1,-6.000 13.000 2,-6.000 12.000 2,-6.000 13.000 1,-9.000 9.000 1,-8.000 6.000 1,-10.000 7.000 0,-9.000 6.000 2,-10.000 9.000-1,-9.000 13.000 0,-10.000 12.000 0,-8.000 13.000-2,-9.000 7.000-1,-6.000 4.000-4,-6.000 3.000-5,-6.000 3.000-4,-1.000 4.000-5,7.000 7.000-7,6.000 6.000-7,7.000 7.000-6,7.000 0.000-5,9.000-2.000-3,10.000-3.000-1,10.000-3.000-3</inkml:trace>
</inkml:ink>
</file>

<file path=ppt/ink/ink3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44"/>
    </inkml:context>
    <inkml:brush xml:id="br0">
      <inkml:brushProperty name="width" value="0.0406459160149097" units="cm"/>
      <inkml:brushProperty name="height" value="0.0406459160149097" units="cm"/>
      <inkml:brushProperty name="color" value="#f2395b"/>
      <inkml:brushProperty name="ignorePressure" value="0"/>
    </inkml:brush>
  </inkml:definitions>
  <inkml:trace contextRef="#ctx0" brushRef="#br0">45800.000 53300.000 541,'68.000'-24.000'139,"-11.000"4.000"-32,-14.000 3.000-30,-11.000 3.000-32,-6.000 3.000-18,4.000 3.000-4,3.000 3.000-5,3.000 4.000-5,3.000 1.000-5,3.000 0.000-7,3.000 0.000-5,4.000 0.000-6,1.000-2.000-7,0.000-3.000-9,0.000-3.000-8,0.000-2.000-10</inkml:trace>
</inkml:ink>
</file>

<file path=ppt/ink/ink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45"/>
    </inkml:context>
    <inkml:brush xml:id="br0">
      <inkml:brushProperty name="width" value="0.0422059707343578" units="cm"/>
      <inkml:brushProperty name="height" value="0.0422059707343578" units="cm"/>
      <inkml:brushProperty name="color" value="#f2395b"/>
      <inkml:brushProperty name="ignorePressure" value="0"/>
    </inkml:brush>
  </inkml:definitions>
  <inkml:trace contextRef="#ctx0" brushRef="#br0">46650.000 52650.000 521,'3.000'-47.000'4,"6.000"6.000"7,7.000 7.000 8,6.000 6.000 8,4.000 4.000 4,4.000 4.000-1,3.000 3.000 0,3.000 3.000-1,4.000 3.000 0,7.000 3.000-3,6.000 3.000 0,7.000 4.000-2,-1.000 2.000-2,-6.000 4.000-1,-6.000 3.000-2,-6.000 3.000-1,-4.000 4.000-1,1.000 7.000-1,-1.000 6.000-2,1.000 7.000-1,-3.000 4.000-1,-2.000 3.000-1,-3.000 3.000-2,-3.000 4.000-2,-6.000 1.000-1,-5.000 0.000-2,-7.000 0.000-1,-5.000 0.000-3,-9.000 1.000-1,-9.000 4.000-3,-10.000 3.000-3,-8.000 3.000-2,-9.000-1.000-1,-6.000-2.000 3,-6.000-3.000 0,-6.000-3.000 3,-6.000-2.000-1,-2.000 0.000-5,-3.000 0.000-5,-3.000 0.000-3,1.000-2.000-2,6.000-3.000 4,7.000-3.000 3,6.000-2.000 3,4.000-6.000 3,4.000-6.000 5,3.000-6.000 4,3.000-6.000 5,10.000-6.000 2,20.000-2.000 3,18.000-3.000 0,20.000-3.000 2,21.000-6.000-1,25.000-5.000-1,25.000-7.000-4,25.000-5.000-1,14.000-6.000-5,3.000-3.000-6,3.000-3.000-8,4.000-2.000-6,-6.000 2.000-2,-11.000 9.000 3,-14.000 10.000 2,-11.000 10.000 2,-15.000 4.000-4,-16.000 0.000-10,-15.000 0.000-10,-15.000 0.000-10</inkml:trace>
</inkml:ink>
</file>

<file path=ppt/ink/ink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45"/>
    </inkml:context>
    <inkml:brush xml:id="br0">
      <inkml:brushProperty name="width" value="0.0357622727751732" units="cm"/>
      <inkml:brushProperty name="height" value="0.0357622727751732" units="cm"/>
      <inkml:brushProperty name="color" value="#f2395b"/>
      <inkml:brushProperty name="ignorePressure" value="0"/>
    </inkml:brush>
  </inkml:definitions>
  <inkml:trace contextRef="#ctx0" brushRef="#br0">49000.000 54250.000 615,'-157.000'71.000'114,"39.000"-5.000"-24,36.000-7.000-26,39.000-5.000-26,14.000 0.000-14,-5.000 10.000-4,-7.000 10.000-5,-5.000 9.000-4,-4.000 6.000-5,0.000 3.000-4,0.000 3.000-3,0.000 4.000-5,0.000-3.000-2,0.000-5.000 0,0.000-7.000 1,0.000-5.000 0,3.000-11.000-2,6.000-11.000-4,7.000-14.000-4,6.000-11.000-4,3.000-9.000-7,0.000-3.000-13,0.000-3.000-10,0.000-2.000-12</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55"/>
    </inkml:context>
    <inkml:brush xml:id="br0">
      <inkml:brushProperty name="width" value="0.0452986173331738" units="cm"/>
      <inkml:brushProperty name="height" value="0.0452986173331738" units="cm"/>
      <inkml:brushProperty name="color" value="#00bff3"/>
      <inkml:brushProperty name="ignorePressure" value="0"/>
    </inkml:brush>
  </inkml:definitions>
  <inkml:trace contextRef="#ctx0" brushRef="#br0">69450.000 34200.000 485,'207.000'-313.000'50,"17.000"76.000"-8,15.000 74.000-8,16.000 76.000-9,-10.000 43.000-5,-34.000 13.000-3,-35.000 12.000-3,-33.000 13.000-3,-17.000 9.000-2,4.000 6.000-3,3.000 7.000-1,3.000 6.000-1,6.000 1.000-2,9.000-3.000-1,10.000-3.000 1,10.000-2.000-1,-6.000 0.000-1,-18.000 7.000 1,-19.000 6.000 0,-18.000 7.000 0,-14.000 4.000 1,-5.000 3.000 0,-7.000 3.000 0,-5.000 4.000 1,-6.000-1.000 0,-3.000-3.000 0,-3.000-3.000 2,-2.000-2.000-1,2.000-5.000 1,9.000-2.000 0,10.000-3.000 0,10.000-3.000 0,8.000-6.000-1,10.000-5.000-1,10.000-7.000 0,9.000-5.000-2,10.000-11.000 0,14.000-11.000 0,11.000-14.000-2,14.000-11.000 0,2.000-6.000-1,-6.000 4.000-2,-6.000 3.000 0,-6.000 3.000-1,-12.000 4.000 0,-15.000 7.000 0,-15.000 6.000 1,-16.000 7.000 1,-12.000 7.000 0,-5.000 9.000 0,-7.000 10.000 1,-5.000 10.000 1,-6.000 5.000 1,-3.000 4.000 2,-3.000 3.000 3,-2.000 3.000 2,-5.000-1.000 0,-2.000-2.000 1,-3.000-3.000 0,-3.000-3.000 1,1.000-6.000-1,6.000-5.000 1,7.000-7.000 1,6.000-5.000 0,9.000-6.000 0,13.000-3.000-2,12.000-3.000-3,13.000-2.000-1,9.000-6.000-2,6.000-6.000-1,7.000-6.000 0,6.000-6.000 0,1.000-2.000-1,-3.000 3.000-1,-3.000 3.000-1,-2.000 4.000-1,-6.000 4.000 0,-6.000 6.000 0,-6.000 7.000 2,-6.000 6.000 1,-4.000 3.000 0,1.000 0.000 2,-1.000 0.000 0,1.000 0.000 1,2.000 0.000 0,7.000 0.000 0,6.000 0.000-1,7.000 0.000 1,4.000 0.000 0,3.000 0.000 2,3.000 0.000 2,4.000 0.000 2,8.000-7.000 1,17.000-11.000-3,15.000-14.000 0,16.000-11.000-2,7.000-6.000-1,1.000 4.000-1,-1.000 3.000 0,1.000 3.000-1,-10.000 6.000-1,-19.000 9.000 1,-18.000 10.000 1,-19.000 10.000-1,-13.000 8.000 1,-6.000 10.000-2,-6.000 10.000 1,-6.000 9.000-2,-7.000 2.000 1,-6.000-2.000 0,-6.000-3.000 0,-6.000-3.000 0,-4.000-4.000 0,1.000-3.000 1,-1.000-3.000 0,1.000-2.000 0,2.000-5.000 0,7.000-2.000 3,6.000-3.000 2,7.000-3.000 1,8.000-6.000 1,14.000-5.000-3,11.000-7.000-1,14.000-5.000-3,0.000-4.000-1,-8.000 0.000-3,-10.000 0.000 0,-9.000 0.000-2,-2.000 3.000 0,6.000 6.000 1,7.000 7.000 2,6.000 6.000 1,-7.000 4.000 2,-18.000 4.000-1,-19.000 3.000 1,-18.000 3.000 0,-14.000 1.000 0,-5.000 1.000 0,-7.000-1.000-1,-5.000 1.000 0,-1.000-1.000 0,6.000 1.000-2,7.000-1.000 1,6.000 1.000-1,6.000-3.000-1,6.000-2.000 0,7.000-3.000-1,6.000-3.000 0,4.000-6.000-1,4.000-5.000 1,3.000-7.000-1,3.000-5.000 0,-5.000-6.000-1,-12.000-3.000-2,-13.000-3.000-1,-12.000-2.000-2,-19.000-1.000-7,-25.000 3.000-13,-25.000 3.000-12,-25.000 4.000-13,-18.000 4.000-1,-8.000 6.000 10,-10.000 7.000 12,-9.000 6.000 10,-2.000 3.000 2,6.000 0.000-8,7.000 0.000-6,6.000 0.000-6</inkml:trace>
</inkml:ink>
</file>

<file path=ppt/ink/ink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46"/>
    </inkml:context>
    <inkml:brush xml:id="br0">
      <inkml:brushProperty name="width" value="0.0383982621133327" units="cm"/>
      <inkml:brushProperty name="height" value="0.0383982621133327" units="cm"/>
      <inkml:brushProperty name="color" value="#f2395b"/>
      <inkml:brushProperty name="ignorePressure" value="0"/>
    </inkml:brush>
  </inkml:definitions>
  <inkml:trace contextRef="#ctx0" brushRef="#br0">47850.000 54750.000 572,'-13.000'-15.000'44,"26.000"23.000"5,24.000 22.000 6,26.000 22.000 5,12.000 10.000-2,0.000 1.000-12,0.000-1.000-13,0.000 1.000-11,-2.000-3.000-8,-3.000-2.000-4,-3.000-3.000-2,-2.000-3.000-4,-6.000-6.000 0,-6.000-5.000 1,-6.000-7.000 2,-6.000-5.000 2,-6.000-4.000-16,-2.000 0.000-31,-3.000 0.000-31,-3.000 0.000-32</inkml:trace>
</inkml:ink>
</file>

<file path=ppt/ink/ink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46"/>
    </inkml:context>
    <inkml:brush xml:id="br0">
      <inkml:brushProperty name="width" value="0.0494417920708656" units="cm"/>
      <inkml:brushProperty name="height" value="0.0494417920708656" units="cm"/>
      <inkml:brushProperty name="color" value="#f2395b"/>
      <inkml:brushProperty name="ignorePressure" value="0"/>
    </inkml:brush>
  </inkml:definitions>
  <inkml:trace contextRef="#ctx0" brushRef="#br0">50150.000 53550.000 444,'23.000'-46.000'5,"-3.000"10.000"10,-3.000 10.000 10,-2.000 9.000 9,-1.000 7.000 4,3.000 7.000-5,3.000 6.000-4,4.000 7.000-3,-3.000 5.000-2,-5.000 7.000 2,-7.000 6.000 2,-5.000 7.000 3,-3.000 4.000-2,4.000 3.000-3,3.000 3.000-5,3.000 4.000-3,-1.000 4.000-3,-2.000 6.000-1,-3.000 7.000-1,-3.000 6.000-1,-2.000 1.000 0,0.000-3.000 1,0.000-3.000 1,0.000-2.000 0,0.000 6.000-1,0.000 20.000-2,0.000 18.000-3,0.000 20.000-2,1.000 3.000-4,4.000-8.000-2,3.000-10.000-5,3.000-9.000-2,1.000-9.000-2,1.000-5.000 0,-1.000-7.000 2,1.000-5.000 0,1.000-9.000-1,3.000-9.000-1,3.000-10.000-1,4.000-8.000-2,4.000-9.000-1,6.000-6.000 3,7.000-6.000 0,6.000-6.000 2,4.000-16.000 2,4.000-25.000 5,3.000-25.000 3,3.000-25.000 5,4.000-25.000 1,7.000-25.000-1,6.000-25.000-2,7.000-25.000-1,7.000-19.000-4,9.000-12.000-7,10.000-13.000-8,10.000-12.000-7,7.000-10.000-7,6.000-6.000-8,7.000-6.000-7,6.000-6.000-7,-12.000 21.000 0,-27.000 51.000 9,-28.000 49.000 9,-28.000 51.000 8,-15.000 24.000 4,1.000 1.000-4,-1.000-1.000-4,1.000 1.000-3</inkml:trace>
</inkml:ink>
</file>

<file path=ppt/ink/ink3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50"/>
    </inkml:context>
    <inkml:brush xml:id="br0">
      <inkml:brushProperty name="width" value="0.0569016449153423" units="cm"/>
      <inkml:brushProperty name="height" value="0.0569016449153423" units="cm"/>
      <inkml:brushProperty name="color" value="#f2395b"/>
      <inkml:brushProperty name="ignorePressure" value="0"/>
    </inkml:brush>
  </inkml:definitions>
  <inkml:trace contextRef="#ctx0" brushRef="#br0">27850.000 32650.000 386,'-46.000'-24.000'5,"10.000"4.000"9,10.000 3.000 10,9.000 3.000 9,10.000 3.000 5,14.000 3.000 1,11.000 3.000 0,14.000 4.000 1,10.000 1.000-2,9.000 0.000-2,10.000 0.000-4,10.000 0.000-3,5.000 0.000-2,4.000 0.000-3,3.000 0.000-3,3.000 0.000-3,-1.000 0.000-2,-2.000 0.000-1,-3.000 0.000-2,-3.000 0.000-1,-2.000 0.000-1,0.000 0.000-1,0.000 0.000-1,0.000 0.000-1,-2.000 0.000-1,-3.000 0.000 1,-3.000 0.000-1,-2.000 0.000-1,-3.000 0.000 0,1.000 0.000-1,-1.000 0.000 0,1.000 0.000-2,1.000 1.000 0,3.000 4.000 0,3.000 3.000 0,4.000 3.000 0,2.000 1.000-1,4.000 1.000-1,3.000-1.000 0,3.000 1.000-2,3.000-3.000-1,3.000-2.000-1,3.000-3.000-2,4.000-3.000-2,2.000-2.000-1,4.000 0.000 2,3.000 0.000 0,3.000 0.000 1,-1.000 0.000 1,-2.000 0.000-1,-3.000 0.000 0,-3.000 0.000-1,-6.000 0.000 1,-5.000 0.000 0,-7.000 0.000 1,-5.000 0.000 1,-3.000 0.000 0,4.000 0.000 1,3.000 0.000 0,3.000 0.000 0,3.000 0.000 1,3.000 0.000 0,3.000 0.000 1,4.000 0.000 1,-1.000 0.000-1,-3.000 0.000-1,-3.000 0.000 0,-2.000 0.000-2,-5.000-2.000-1,-2.000-3.000 0,-3.000-3.000-1,-3.000-2.000-1,-4.000-1.000 0,-3.000 3.000 0,-3.000 3.000-2,-2.000 4.000 1,-5.000 1.000-3,-2.000 0.000-2,-3.000 0.000-4,-3.000 0.000-4,-15.000-2.000-10,-24.000-3.000-18,-26.000-3.000-18,-24.000-2.000-18</inkml:trace>
</inkml:ink>
</file>

<file path=ppt/ink/ink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52"/>
    </inkml:context>
    <inkml:brush xml:id="br0">
      <inkml:brushProperty name="width" value="0.0427119135856628" units="cm"/>
      <inkml:brushProperty name="height" value="0.0427119135856628" units="cm"/>
      <inkml:brushProperty name="color" value="#f2395b"/>
      <inkml:brushProperty name="ignorePressure" value="0"/>
    </inkml:brush>
  </inkml:definitions>
  <inkml:trace contextRef="#ctx0" brushRef="#br0">35250.000 29800.000 515,'-22.000'-10.000'11,"6.000"32.000"22,7.000 31.000 22,6.000 32.000 23,1.000 15.000 2,-3.000 0.000-16,-3.000 0.000-19,-2.000 0.000-16,-3.000 0.000-10,1.000 0.000-4,-1.000 0.000-2,1.000 0.000-4,1.000-2.000-1,3.000-3.000 0,3.000-3.000 1,4.000-2.000-1,-1.000-9.000-11,-3.000-12.000-25,-3.000-13.000-24,-2.000-12.000-24,-1.000-9.000-9,3.000-2.000 9,3.000-3.000 9,4.000-3.000 8</inkml:trace>
</inkml:ink>
</file>

<file path=ppt/ink/ink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52"/>
    </inkml:context>
    <inkml:brush xml:id="br0">
      <inkml:brushProperty name="width" value="0.0376522280275822" units="cm"/>
      <inkml:brushProperty name="height" value="0.0376522280275822" units="cm"/>
      <inkml:brushProperty name="color" value="#f2395b"/>
      <inkml:brushProperty name="ignorePressure" value="0"/>
    </inkml:brush>
  </inkml:definitions>
  <inkml:trace contextRef="#ctx0" brushRef="#br0">35250.000 30250.000 584,'4.000'-46.000'25,"10.000"10.000"2,10.000 10.000 2,9.000 9.000 2,10.000 6.000 1,14.000 3.000 0,11.000 3.000-1,14.000 4.000 0,7.000 1.000-2,3.000 0.000-5,3.000 0.000-5,4.000 0.000-5,2.000-2.000-3,4.000-3.000 2,3.000-3.000 0,3.000-2.000 1,-5.000-1.000-1,-12.000 3.000-3,-13.000 3.000-3,-12.000 4.000-2,-10.000 4.000-3,-6.000 6.000 0,-6.000 7.000-1,-6.000 6.000-1,-10.000 6.000 0,-12.000 6.000-1,-13.000 7.000-2,-12.000 6.000-1,-13.000 6.000-1,-12.000 6.000-3,-13.000 7.000-2,-12.000 6.000-2,-12.000 6.000-2,-8.000 6.000-1,-10.000 7.000-1,-9.000 6.000-1,-9.000 1.000 0,-5.000-3.000 1,-7.000-3.000 1,-5.000-2.000 2,-3.000-6.000 0,4.000-6.000 0,3.000-6.000 0,3.000-6.000 1,6.000-9.000 2,9.000-8.000 6,10.000-10.000 4,10.000-9.000 6,10.000-9.000 3,13.000-5.000 4,12.000-7.000 3,13.000-5.000 4,23.000-12.000 0,34.000-16.000-2,35.000-15.000-1,35.000-15.000-2,21.000-9.000-2,9.000 1.000-1,10.000-1.000-2,10.000 1.000-3,-1.000 1.000-1,-9.000 3.000-2,-10.000 3.000-3,-8.000 4.000-3,-14.000 4.000-8,-15.000 6.000-17,-15.000 7.000-16,-16.000 6.000-16,-13.000 3.000-6,-9.000 0.000 5,-10.000 0.000 5,-8.000 0.000 5</inkml:trace>
</inkml:ink>
</file>

<file path=ppt/ink/ink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52"/>
    </inkml:context>
    <inkml:brush xml:id="br0">
      <inkml:brushProperty name="width" value="0.03964589163661" units="cm"/>
      <inkml:brushProperty name="height" value="0.03964589163661" units="cm"/>
      <inkml:brushProperty name="color" value="#f2395b"/>
      <inkml:brushProperty name="ignorePressure" value="0"/>
    </inkml:brush>
  </inkml:definitions>
  <inkml:trace contextRef="#ctx0" brushRef="#br0">36200.000 29400.000 554,'-25.000'-47.000'4,"0.000"6.000"5,0.000 7.000 7,0.000 6.000 7,3.000 21.000 8,6.000 39.000 10,7.000 36.000 12,6.000 39.000 11,3.000 32.000-2,0.000 28.000-14,0.000 28.000-13,0.000 29.000-15,-4.000 15.000-7,-5.000 3.000-3,-7.000 3.000-1,-5.000 4.000-1,-6.000-4.000-10,-3.000-9.000-17,-3.000-10.000-15,-2.000-8.000-17,2.000-26.000-4,9.000-41.000 10,10.000-40.000 9,10.000-40.000 10,2.000-23.000 1,-3.000-3.000-9,-3.000-3.000-8,-2.000-2.000-8</inkml:trace>
</inkml:ink>
</file>

<file path=ppt/ink/ink3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53"/>
    </inkml:context>
    <inkml:brush xml:id="br0">
      <inkml:brushProperty name="width" value="0.0352039486169815" units="cm"/>
      <inkml:brushProperty name="height" value="0.0352039486169815" units="cm"/>
      <inkml:brushProperty name="color" value="#f2395b"/>
      <inkml:brushProperty name="ignorePressure" value="0"/>
    </inkml:brush>
  </inkml:definitions>
  <inkml:trace contextRef="#ctx0" brushRef="#br0">38250.000 29650.000 624,'-44.000'10.000'9,"13.000"23.000"17,12.000 22.000 17,13.000 22.000 17,6.000 12.000 2,0.000 3.000-12,0.000 3.000-14,0.000 4.000-13,-2.000 1.000-7,-3.000 0.000-1,-3.000 0.000 0,-2.000 0.000-2,-3.000-4.000-5,1.000-5.000-14,-1.000-7.000-12,1.000-5.000-12,-1.000-11.000-9,1.000-11.000-7,-1.000-14.000-5,1.000-11.000-5</inkml:trace>
</inkml:ink>
</file>

<file path=ppt/ink/ink3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53"/>
    </inkml:context>
    <inkml:brush xml:id="br0">
      <inkml:brushProperty name="width" value="0.0445311740040779" units="cm"/>
      <inkml:brushProperty name="height" value="0.0445311740040779" units="cm"/>
      <inkml:brushProperty name="color" value="#f2395b"/>
      <inkml:brushProperty name="ignorePressure" value="0"/>
    </inkml:brush>
  </inkml:definitions>
  <inkml:trace contextRef="#ctx0" brushRef="#br0">38700.000 29300.000 494,'-22.000'-10.000'55,"6.000"32.000"6,7.000 31.000 7,6.000 32.000 6,3.000 19.000-4,0.000 10.000-14,0.000 10.000-14,0.000 9.000-14,0.000 7.000-9,0.000 7.000-4,0.000 6.000-4,0.000 7.000-4,-4.000-1.000-8,-5.000-6.000-9,-7.000-6.000-10,-5.000-6.000-10,-3.000-10.000-6,4.000-12.000 0,3.000-13.000-2,3.000-12.000-1,3.000-13.000-1,3.000-12.000-1,3.000-13.000-2,4.000-12.000-1</inkml:trace>
</inkml:ink>
</file>

<file path=ppt/ink/ink3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53"/>
    </inkml:context>
    <inkml:brush xml:id="br0">
      <inkml:brushProperty name="width" value="0.0331468731164932" units="cm"/>
      <inkml:brushProperty name="height" value="0.0331468731164932" units="cm"/>
      <inkml:brushProperty name="color" value="#f2395b"/>
      <inkml:brushProperty name="ignorePressure" value="0"/>
    </inkml:brush>
  </inkml:definitions>
  <inkml:trace contextRef="#ctx0" brushRef="#br0">38000.000 30400.000 663,'-24.000'-49.000'0,"4.000"4.000"0,3.000 3.000 0,3.000 3.000 0,3.000 3.000 5,3.000 3.000 8,3.000 3.000 10,4.000 4.000 9,7.000 1.000 6,13.000 0.000 3,12.000 0.000 2,13.000 0.000 3,12.000 3.000-5,13.000 6.000-11,12.000 7.000-12,13.000 6.000-11,1.000 6.000-9,-9.000 6.000-5,-10.000 7.000-4,-8.000 6.000-5,-11.000 6.000-5,-8.000 6.000-9,-10.000 7.000-6,-9.000 6.000-8,-9.000 1.000-2,-5.000-3.000 3,-7.000-3.000 4,-5.000-2.000 3</inkml:trace>
</inkml:ink>
</file>

<file path=ppt/ink/ink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4:54"/>
    </inkml:context>
    <inkml:brush xml:id="br0">
      <inkml:brushProperty name="width" value="0.050203450024128" units="cm"/>
      <inkml:brushProperty name="height" value="0.050203450024128" units="cm"/>
      <inkml:brushProperty name="color" value="#f2395b"/>
      <inkml:brushProperty name="ignorePressure" value="0"/>
    </inkml:brush>
  </inkml:definitions>
  <inkml:trace contextRef="#ctx0" brushRef="#br0">38850.000 30150.000 438,'1.000'-47.000'0,"4.000"6.000"0,3.000 7.000 0,3.000 6.000 0,3.000 3.000 2,3.000 0.000 5,3.000 0.000 5,4.000 0.000 5,2.000 1.000 4,4.000 4.000 3,3.000 3.000 3,3.000 3.000 4,3.000 3.000-1,3.000 3.000-4,3.000 3.000-4,4.000 4.000-3,1.000 1.000-4,0.000 0.000-2,0.000 0.000-2,0.000 0.000-3,-2.000 0.000-1,-3.000 0.000 0,-3.000 0.000 1,-2.000 0.000-1,-3.000-2.000-2,1.000-3.000-8,-1.000-3.000-7,1.000-2.000-8,-1.000-3.000-3,1.000 1.000-2,-1.000-1.000 0,1.000 1.000-1,-3.000-3.000 0,-2.000-2.000 2,-3.000-3.000 2,-3.000-3.000 2,-2.000-2.000 1,0.000 0.000 2,0.000 0.000 3,0.000 0.000 2,-4.000 0.000 1,-5.000 0.000 3,-7.000 0.000 1,-5.000 0.000 2,-6.000 0.000 3,-3.000 0.000 1,-3.000 0.000 4,-2.000 0.000 1,-3.000 0.000 2,1.000 0.000 1,-1.000 0.000 1,1.000 0.000 1,-3.000 0.000 2,-2.000 0.000 4,-3.000 0.000 3,-3.000 0.000 5,-2.000 7.000 3,0.000 17.000 1,0.000 15.000 2,0.000 16.000 2,1.000 10.000-2,4.000 7.000-5,3.000 6.000-7,3.000 7.000-5,1.000 4.000-4,1.000 3.000-1,-1.000 3.000-1,1.000 4.000-1,1.000 2.000-3,3.000 4.000-3,3.000 3.000-5,4.000 3.000-3,1.000 3.000-3,0.000 3.000-3,0.000 3.000-4,0.000 4.000-2,-2.000-1.000-2,-3.000-3.000 0,-3.000-3.000 0,-2.000-2.000 0,-8.000-8.000 0,-8.000-8.000 1,-10.000-10.000 0,-9.000-9.000 1,-7.000-10.000 1,-3.000-9.000 1,-3.000-10.000 2,-2.000-8.000 1,-1.000-9.000 4,3.000-6.000 3,3.000-6.000 4,4.000-6.000 4,13.000-10.000 5,26.000-12.000 6,24.000-13.000 5,26.000-12.000 7,21.000-7.000 1,19.000 1.000-1,19.000-1.000-1,19.000 1.000-3,5.000 4.000-1,-5.000 9.000-3,-7.000 10.000-2,-5.000 10.000-3,-11.000 5.000-2,-11.000 4.000-2,-14.000 3.000-1,-11.000 3.000-1,-20.000 17.000-2,-24.000 31.000-2,-26.000 32.000-2,-24.000 31.000-2,-18.000 13.000 0,-9.000-2.000 0,-10.000-3.000 1,-8.000-3.000 0,-8.000-6.000 0,-2.000-5.000-3,-3.000-7.000-2,-3.000-5.000-2,-1.000-6.000-1,4.000-3.000 2,3.000-3.000 2,3.000-2.000 1,7.000-6.000 4,14.000-6.000 5,11.000-6.000 7,14.000-6.000 5,24.000-9.000 6,38.000-8.000 6,37.000-10.000 7,38.000-9.000 7,27.000-12.000-2,20.000-11.000-7,18.000-14.000-9,20.000-11.000-7,10.000-7.000-6,3.000 0.000-5,3.000 0.000-2,4.000 0.000-5,-1.000 6.000-8,-3.000 13.000-13,-3.000 12.000-12,-2.000 13.000-13,-20.000 6.000-3,-34.000 0.000 9,-35.000 0.000 7,-33.000 0.000 9,-17.000 0.000-3,4.000 0.000-13,3.000 0.000-12,3.000 0.000-13</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1"/>
    </inkml:context>
    <inkml:brush xml:id="br0">
      <inkml:brushProperty name="width" value="0.0417044386267662" units="cm"/>
      <inkml:brushProperty name="height" value="0.0417044386267662" units="cm"/>
      <inkml:brushProperty name="color" value="#00bff3"/>
      <inkml:brushProperty name="ignorePressure" value="0"/>
    </inkml:brush>
  </inkml:definitions>
  <inkml:trace contextRef="#ctx0" brushRef="#br0">42600.000 48000.000 527,'23.000'-90.000'2,"-3.000"23.000"6,-3.000 22.000 4,-2.000 22.000 6,-3.000 8.000 5,1.000-2.000 6,-1.000-3.000 6,1.000-3.000 7,-7.000-2.000 0,-12.000 0.000-5,-13.000 0.000-6,-12.000 0.000-5,-10.000 3.000-5,-6.000 6.000-3,-6.000 7.000-5,-6.000 6.000-3,-4.000 6.000-3,1.000 6.000 0,-1.000 7.000-1,1.000 6.000-1,-3.000 6.000-1,-2.000 6.000-3,-3.000 7.000-2,-3.000 6.000-3,-1.000 4.000 0,4.000 4.000 0,3.000 3.000 2,3.000 3.000 0,6.000-1.000 2,9.000-2.000 0,10.000-3.000 2,10.000-3.000 0,7.000-2.000 1,6.000 0.000 1,7.000 0.000 0,6.000 0.000 0,10.000 0.000 1,17.000 0.000 0,15.000 0.000 1,16.000 0.000 0,12.000-7.000 1,9.000-11.000-2,10.000-14.000-1,10.000-11.000-1,4.000-9.000-2,0.000-3.000-1,0.000-3.000-1,0.000-2.000-3,-2.000-5.000 1,-3.000-2.000 0,-3.000-3.000 1,-2.000-3.000 1,-5.000-4.000-5,-2.000-3.000-8,-3.000-3.000-9,-3.000-2.000-9,-6.000-8.000-4,-5.000-8.000 1,-7.000-10.000 2,-5.000-9.000 1,-4.000-7.000 2,0.000-3.000 4,0.000-3.000 2,0.000-2.000 4,-4.000-1.000 3,-5.000 3.000 2,-7.000 3.000 3,-5.000 4.000 3,-6.000 4.000 4,-3.000 6.000 7,-3.000 7.000 5,-2.000 6.000 7,-5.000 12.000 9,-2.000 19.000 9,-3.000 19.000 11,-3.000 19.000 10,-2.000 13.000 1,0.000 10.000-10,0.000 10.000-8,0.000 9.000-9,-2.000 4.000-7,-3.000 1.000-3,-3.000-1.000-5,-2.000 1.000-3,-5.000 1.000-4,-2.000 3.000 1,-3.000 3.000-1,-3.000 4.000-1,-2.000 1.000-2,0.000 0.000-5,0.000 0.000-3,0.000 0.000-4,1.000-4.000-5,4.000-5.000-4,3.000-7.000-5,3.000-5.000-5,6.000-12.000-7,9.000-16.000-9,10.000-15.000-9,10.000-15.000-9,0.000-14.000 1,-5.000-8.000 13,-7.000-10.000 12,-5.000-9.000 13,-3.000-5.000 8,4.000 0.000 5,3.000 0.000 5,3.000 0.000 5,3.000 3.000 7,3.000 6.000 10,3.000 7.000 10,4.000 6.000 10,2.000 6.000 3,4.000 6.000-2,3.000 7.000-4,3.000 6.000-2,1.000 3.000-5,1.000 0.000-5,-1.000 0.000-5,1.000 0.000-5,-1.000 0.000-9,1.000 0.000-12,-1.000 0.000-13,1.000 0.000-13</inkml:trace>
</inkml:ink>
</file>

<file path=ppt/ink/ink3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0"/>
    </inkml:context>
    <inkml:brush xml:id="br0">
      <inkml:brushProperty name="width" value="0.0589245408773422" units="cm"/>
      <inkml:brushProperty name="height" value="0.0589245408773422" units="cm"/>
      <inkml:brushProperty name="color" value="#f2395b"/>
      <inkml:brushProperty name="ignorePressure" value="0"/>
    </inkml:brush>
  </inkml:definitions>
  <inkml:trace contextRef="#ctx0" brushRef="#br0">62250.000 29950.000 373,'-19.000'-132.000'4,"13.000"39.000"8,12.000 36.000 7,13.000 39.000 9,7.000 19.000 1,4.000 4.000-3,3.000 3.000-4,3.000 3.000-4,3.000 3.000-1,3.000 3.000-2,3.000 3.000-1,4.000 4.000 0,1.000 1.000-1,0.000 0.000-2,0.000 0.000 0,0.000 0.000-1,3.000-2.000-1,6.000-3.000 0,7.000-3.000-1,6.000-2.000-1,4.000-5.000 0,4.000-2.000 0,3.000-3.000-1,3.000-3.000 1,6.000-2.000-1,9.000 0.000 1,10.000 0.000 1,10.000 0.000 0,2.000 1.000 0,-3.000 4.000-1,-3.000 3.000 0,-2.000 3.000 0,-3.000 1.000-1,1.000 1.000 0,-1.000-1.000 0,1.000 1.000 0,1.000-3.000-1,3.000-2.000 1,3.000-3.000 0,4.000-3.000 0,4.000-2.000 0,6.000 0.000-1,7.000 0.000 1,6.000 0.000-1,6.000-4.000 0,6.000-5.000 0,7.000-7.000 0,6.000-5.000 0,6.000-4.000 1,6.000 0.000 0,7.000 0.000 1,6.000 0.000 1,10.000-2.000-1,17.000-3.000-1,15.000-3.000 0,16.000-2.000-2,9.000-6.000 0,3.000-6.000 1,3.000-6.000 0,4.000-6.000 0,-1.000-2.000 1,-3.000 3.000-1,-3.000 3.000 1,-2.000 4.000 0,-5.000 4.000-1,-2.000 6.000 1,-3.000 7.000 1,-3.000 6.000-1,-7.000 4.000 0,-9.000 4.000 0,-10.000 3.000-1,-8.000 3.000 0,-11.000 6.000-1,-8.000 9.000-1,-10.000 10.000 0,-9.000 10.000-1,-9.000 7.000 0,-5.000 6.000-1,-7.000 7.000 1,-5.000 6.000-1,-4.000 3.000 0,0.000 0.000-2,0.000 0.000-2,0.000 0.000 0,1.000 0.000-2,4.000 0.000 1,3.000 0.000 0,3.000 0.000-1,4.000-2.000 1,7.000-3.000 0,6.000-3.000 1,7.000-2.000 0,5.000-8.000 0,7.000-8.000 0,6.000-10.000 0,7.000-9.000 0,7.000-5.000 1,9.000 0.000 0,10.000 0.000 1,10.000 0.000 0,5.000-4.000 1,4.000-5.000-1,3.000-7.000 0,3.000-5.000 1,9.000-4.000-1,16.000 0.000 1,15.000 0.000 0,17.000 0.000 1,7.000 0.000 0,0.000 0.000-1,0.000 0.000 1,0.000 0.000-1,3.000 0.000 0,6.000 0.000 0,7.000 0.000 0,6.000 0.000-1,-2.000 1.000 1,-9.000 4.000-1,-10.000 3.000-1,-8.000 3.000 1,-9.000 3.000-1,-6.000 3.000-1,-6.000 3.000 0,-6.000 4.000-1,-1.000 1.000 1,7.000 0.000-1,6.000 0.000 1,7.000 0.000 1,-1.000-2.000 0,-6.000-3.000 2,-6.000-3.000 0,-6.000-2.000 2,-2.000-1.000 0,3.000 3.000-1,3.000 3.000 0,4.000 4.000 0,-6.000 1.000-1,-11.000 0.000 1,-14.000 0.000-1,-11.000 0.000 1,-7.000-2.000-2,0.000-3.000-1,0.000-3.000-2,0.000-2.000-2,0.000-1.000-1,0.000 3.000 0,0.000 3.000 0,0.000 4.000 1,0.000-1.000 0,0.000-3.000 2,0.000-3.000 1,0.000-2.000 1,-5.000-1.000 0,-9.000 3.000 2,-10.000 3.000 0,-8.000 4.000 1,-9.000 1.000 0,-6.000 0.000 0,-6.000 0.000 1,-6.000 0.000-1,-7.000 3.000 1,-6.000 6.000-2,-6.000 7.000-1,-6.000 6.000-1,-7.000 3.000-1,-6.000 0.000 0,-6.000 0.000-1,-6.000 0.000 0,-1.000 0.000-1,7.000 0.000 1,6.000 0.000 0,7.000 0.000-1,4.000 0.000 1,3.000 0.000-2,3.000 0.000 1,4.000 0.000-2,2.000-2.000 0,4.000-3.000 2,3.000-3.000 0,3.000-2.000 1,3.000-5.000 0,3.000-2.000 2,3.000-3.000 0,4.000-3.000 1,4.000-2.000 0,6.000 0.000 0,7.000 0.000-1,6.000 0.000 1,-1.000 0.000 0,-5.000 0.000-1,-7.000 0.000-1,-5.000 0.000 0,-4.000 0.000-1,0.000 0.000-1,0.000 0.000-3,0.000 0.000-1,0.000-4.000-2,0.000-5.000 2,0.000-7.000-1,0.000-5.000 1,-5.000-4.000 1,-9.000 0.000 1,-10.000 0.000 1,-8.000 0.000 1,-8.000 1.000 1,-2.000 4.000 1,-3.000 3.000 1,-3.000 3.000 0,-9.000 1.000 1,-11.000 1.000 0,-14.000-1.000 0,-11.000 1.000 0,-9.000 1.000-1,-3.000 3.000 0,-3.000 3.000 0,-2.000 4.000-1,-9.000 1.000 0,-12.000 0.000-2,-13.000 0.000-2,-12.000 0.000-1,-19.000 0.000-7,-25.000 0.000-9,-25.000 0.000-11,-25.000 0.000-11,-11.000 0.000-2,3.000 0.000 7,3.000 0.000 6,4.000 0.000 6</inkml:trace>
</inkml:ink>
</file>

<file path=ppt/ink/ink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0"/>
    </inkml:context>
    <inkml:brush xml:id="br0">
      <inkml:brushProperty name="width" value="0.0340704172849655" units="cm"/>
      <inkml:brushProperty name="height" value="0.0340704172849655" units="cm"/>
      <inkml:brushProperty name="color" value="#f2395b"/>
      <inkml:brushProperty name="ignorePressure" value="0"/>
    </inkml:brush>
  </inkml:definitions>
  <inkml:trace contextRef="#ctx0" brushRef="#br0">77350.000 31450.000 645,'76.000'-19.000'117,"4.000"13.000"-26,3.000 12.000-26,3.000 13.000-26,-1.000 6.000-17,-2.000 0.000-8,-3.000 0.000-7,-3.000 0.000-9,-7.000 0.000-3,-9.000 0.000 0,-10.000 0.000 1,-8.000 0.000 0,-8.000 3.000-4,-2.000 6.000-9,-3.000 7.000-9,-3.000 6.000-9,-10.000 3.000-5,-16.000 0.000-2,-15.000 0.000-3,-15.000 0.000-2,-12.000 0.000 2,-6.000 0.000 5,-6.000 0.000 5,-6.000 0.000 5,-1.000-5.000 6,7.000-9.000 5,6.000-10.000 5,7.000-8.000 6</inkml:trace>
</inkml:ink>
</file>

<file path=ppt/ink/ink3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1"/>
    </inkml:context>
    <inkml:brush xml:id="br0">
      <inkml:brushProperty name="width" value="0.0369726307690144" units="cm"/>
      <inkml:brushProperty name="height" value="0.0369726307690144" units="cm"/>
      <inkml:brushProperty name="color" value="#f2395b"/>
      <inkml:brushProperty name="ignorePressure" value="0"/>
    </inkml:brush>
  </inkml:definitions>
  <inkml:trace contextRef="#ctx0" brushRef="#br0">76550.000 33000.000 595,'-266.000'154.000'22,"69.000"-40.000"2,69.000-40.000 0,69.000-41.000 2,40.000-23.000-1,13.000-2.000 0,12.000-3.000-3,13.000-3.000 0,21.000-6.000-1,32.000-5.000 2,31.000-7.000 0,32.000-5.000 1,21.000-9.000 0,13.000-9.000-3,12.000-10.000-2,13.000-8.000-2,-2.000 0.000-2,-16.000 14.000-4,-15.000 11.000-2,-15.000 14.000-3,-17.000 7.000-5,-15.000 3.000-6,-15.000 3.000-6,-16.000 4.000-7,-16.000 4.000-6,-16.000 6.000-5,-15.000 7.000-6,-15.000 6.000-5,-17.000 3.000-4,-15.000 0.000-5,-15.000 0.000-5,-16.000 0.000-4,-5.000-5.000 3,6.000-9.000 13,7.000-10.000 12,6.000-8.000 12</inkml:trace>
</inkml:ink>
</file>

<file path=ppt/ink/ink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1"/>
    </inkml:context>
    <inkml:brush xml:id="br0">
      <inkml:brushProperty name="width" value="0.0378526486456394" units="cm"/>
      <inkml:brushProperty name="height" value="0.0378526486456394" units="cm"/>
      <inkml:brushProperty name="color" value="#f2395b"/>
      <inkml:brushProperty name="ignorePressure" value="0"/>
    </inkml:brush>
  </inkml:definitions>
  <inkml:trace contextRef="#ctx0" brushRef="#br0">77600.000 32700.000 581,'-46.000'-91.000'-22,"10.000"19.000"5,10.000 19.000 7,9.000 19.000 4,1.000 16.000 13,-6.000 17.000 17,-6.000 15.000 17,-6.000 16.000 18,-9.000 21.000 4,-8.000 29.000-6,-10.000 28.000-9,-9.000 28.000-6,-10.000 18.000-7,-9.000 10.000-5,-10.000 10.000-4,-8.000 9.000-5,-1.000-2.000-6,9.000-12.000-10,10.000-13.000-7,10.000-12.000-9,10.000-13.000-4,13.000-12.000 1,12.000-13.000 0,13.000-12.000 2,12.000-15.000-6,13.000-15.000-13,12.000-15.000-11,13.000-16.000-13</inkml:trace>
</inkml:ink>
</file>

<file path=ppt/ink/ink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1"/>
    </inkml:context>
    <inkml:brush xml:id="br0">
      <inkml:brushProperty name="width" value="0.0477035902440548" units="cm"/>
      <inkml:brushProperty name="height" value="0.0477035902440548" units="cm"/>
      <inkml:brushProperty name="color" value="#f2395b"/>
      <inkml:brushProperty name="ignorePressure" value="0"/>
    </inkml:brush>
  </inkml:definitions>
  <inkml:trace contextRef="#ctx0" brushRef="#br0">77600.000 33950.000 461,'-24.000'70.000'12,"4.000"-9.000"9,3.000-10.000 10,3.000-8.000 9,3.000-3.000 3,3.000 7.000-5,3.000 6.000-4,4.000 7.000-5,4.000 2.000-4,6.000 1.000-5,7.000-1.000-5,6.000 1.000-5,7.000-6.000-2,10.000-8.000 0,10.000-10.000 0,9.000-9.000 0,7.000-10.000-4,7.000-9.000-7,6.000-10.000-9,7.000-8.000-7,0.000-14.000-6,-2.000-15.000-3,-3.000-15.000-3,-3.000-16.000-4,-1.000-21.000-2,4.000-24.000 0,3.000-26.000 0,3.000-24.000 0,-2.000-26.000 2,-6.000-24.000 5,-6.000-26.000 4,-6.000-24.000 6,-2.000-1.000 4,3.000 26.000 5,3.000 24.000 4,4.000 26.000 5,2.000 21.000 4,4.000 19.000 3,3.000 19.000 4,3.000 19.000 3,1.000 12.000 6,1.000 6.000 9,-1.000 7.000 8,1.000 6.000 8,-4.000 9.000 2,-6.000 13.000-4,-6.000 12.000-5,-6.000 13.000-4,-9.000 13.000-3,-8.000 17.000-2,-10.000 15.000 0,-9.000 16.000-2,-9.000 15.000-3,-5.000 16.000-2,-7.000 15.000-5,-5.000 17.000-3,-9.000 7.000-3,-9.000 0.000-2,-10.000 0.000-3,-8.000 0.000-2,-1.000-5.000-4,9.000-9.000-4,10.000-10.000-4,10.000-8.000-5,7.000-8.000-1,6.000-2.000-3,7.000-3.000 0,6.000-3.000-2,-1.000-1.000 2,-5.000 4.000 5,-7.000 3.000 5,-5.000 3.000 5,-8.000 4.000 3,-5.000 7.000 2,-7.000 6.000 2,-5.000 7.000 2,-9.000 0.000-1,-9.000-2.000-1,-10.000-3.000-3,-8.000-3.000-1,-6.000-10.000-2,1.000-16.000-1,-1.000-15.000-1,1.000-15.000-2,-1.000-12.000-1,1.000-6.000-3,-1.000-6.000-2,1.000-6.000-3,4.000-15.000-1,9.000-21.000 0,10.000-22.000 0,10.000-22.000 0,7.000-13.000 0,6.000-3.000 2,7.000-3.000 2,6.000-2.000 1,3.000 3.000 5,0.000 14.000 8,0.000 11.000 8,0.000 14.000 9,0.000 10.000 5,0.000 9.000 3,0.000 10.000 4,0.000 10.000 2,0.000 11.000 3,0.000 17.000 3,0.000 15.000 2,0.000 16.000 4,0.000 20.000-2,0.000 25.000-8,0.000 25.000-6,0.000 25.000-8,0.000 26.000-5,0.000 29.000-3,0.000 28.000-2,0.000 28.000-4,-5.000 31.000-2,-9.000 34.000-3,-10.000 35.000-4,-8.000 35.000-2,-6.000 19.000-7,1.000 7.000-9,-1.000 6.000-9,1.000 7.000-10,4.000-14.000-6,9.000-30.000-2,10.000-32.000-2,10.000-30.000-3,4.000-31.000 1,0.000-28.000 4,0.000-28.000 4,0.000-27.000 4,-2.000-33.000 4,-3.000-33.000 6,-3.000-35.000 5,-2.000-34.000 6</inkml:trace>
</inkml:ink>
</file>

<file path=ppt/ink/ink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2"/>
    </inkml:context>
    <inkml:brush xml:id="br0">
      <inkml:brushProperty name="width" value="0.0454909987747669" units="cm"/>
      <inkml:brushProperty name="height" value="0.0454909987747669" units="cm"/>
      <inkml:brushProperty name="color" value="#f2395b"/>
      <inkml:brushProperty name="ignorePressure" value="0"/>
    </inkml:brush>
  </inkml:definitions>
  <inkml:trace contextRef="#ctx0" brushRef="#br0">81200.000 31750.000 483,'114.000'-133.000'35,"-22.000"34.000"-2,-22.000 35.000-2,-21.000 35.000-1,-7.000 19.000-1,9.000 7.000-2,10.000 6.000-1,10.000 7.000-2,-1.000 11.000-3,-9.000 20.000-3,-10.000 18.000-3,-8.000 20.000-4,-14.000 13.000-1,-15.000 9.000-1,-15.000 10.000 1,-16.000 10.000-1,-16.000 8.000-5,-16.000 10.000-8,-15.000 10.000-10,-15.000 9.000-8,-6.000-4.000-4,7.000-15.000 2,6.000-15.000 2,7.000-16.000 2,7.000-19.000 0,9.000-22.000-1,10.000-22.000-1,10.000-21.000-1,7.000-20.000 0,6.000-15.000 3,7.000-15.000 3,6.000-16.000 2,9.000-10.000 1,13.000-3.000 1,12.000-3.000 1,13.000-2.000 0,2.000 2.000 2,-5.000 9.000 2,-7.000 10.000 4,-5.000 10.000 2,-1.000 4.000 3,6.000 0.000 0,7.000 0.000 1,6.000 0.000 1,-1.000 6.000 1,-5.000 13.000 1,-7.000 12.000 2,-5.000 13.000 0,-11.000 15.000 2,-11.000 19.000-1,-14.000 19.000 1,-11.000 19.000-1,-14.000 9.000 1,-11.000 0.000 0,-14.000 0.000 0,-11.000 0.000 0,-6.000-5.000-1,4.000-9.000-3,3.000-10.000-3,3.000-8.000-3,3.000-14.000-2,3.000-15.000-1,3.000-15.000-2,4.000-16.000-1,4.000-18.000-2,6.000-18.000 0,7.000-19.000 0,6.000-18.000 0,4.000-14.000 0,4.000-5.000 3,3.000-7.000 1,3.000-5.000 2,4.000 2.000 1,7.000 13.000 0,6.000 12.000-1,7.000 13.000 1,0.000 21.000 9,-2.000 32.000 21,-3.000 31.000 22,-3.000 32.000 20,-2.000 22.000 5,0.000 17.000-12,0.000 15.000-13,0.000 16.000-11,-2.000 7.000-9,-3.000 1.000-4,-3.000-1.000-4,-2.000 1.000-4,-1.000-7.000-4,3.000-12.000-3,3.000-13.000-3,4.000-12.000-3,4.000-10.000-5,6.000-6.000-3,7.000-6.000-4,6.000-6.000-4,9.000-10.000-5,13.000-12.000-6,12.000-13.000-6,13.000-12.000-7,9.000-16.000-1,6.000-19.000 1,7.000-18.000 2,6.000-19.000 1,6.000-15.000 2,6.000-8.000 2,7.000-10.000 1,6.000-9.000 2,-2.000-2.000 4,-9.000 6.000 7,-10.000 7.000 6,-8.000 6.000 6,-14.000 7.000 6,-15.000 10.000 3,-15.000 10.000 3,-16.000 9.000 4,-18.000 6.000 1,-18.000 3.000 1,-19.000 3.000 0,-18.000 4.000 1,-17.000 2.000 0,-11.000 4.000 0,-14.000 3.000 1,-11.000 3.000 1,-6.000 6.000-2,4.000 9.000-3,3.000 10.000-4,3.000 10.000-4,9.000 4.000-1,16.000 0.000 1,15.000 0.000 2,17.000 0.000 1,10.000 3.000 0,6.000 6.000-1,7.000 7.000 0,6.000 6.000-2,12.000 6.000 1,19.000 6.000 1,19.000 7.000 2,19.000 6.000 1,15.000-2.000-1,13.000-9.000-7,12.000-10.000-6,13.000-8.000-6,10.000-8.000-7,10.000-2.000-11,10.000-3.000-8,9.000-3.000-10,1.000-4.000-4,-6.000-3.000 2,-6.000-3.000 2,-6.000-2.000 3,-16.000-5.000 2,-25.000-2.000 3,-25.000-3.000 4,-25.000-3.000 2</inkml:trace>
</inkml:ink>
</file>

<file path=ppt/ink/ink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3"/>
    </inkml:context>
    <inkml:brush xml:id="br0">
      <inkml:brushProperty name="width" value="0.042609941214323" units="cm"/>
      <inkml:brushProperty name="height" value="0.042609941214323" units="cm"/>
      <inkml:brushProperty name="color" value="#f2395b"/>
      <inkml:brushProperty name="ignorePressure" value="0"/>
    </inkml:brush>
  </inkml:definitions>
  <inkml:trace contextRef="#ctx0" brushRef="#br0">84100.000 31150.000 516,'134.000'-65.000'94,"-31.000"23.000"-19,-31.000 22.000-18,-31.000 22.000-20,-12.000 15.000-10,10.000 9.000-3,10.000 10.000-4,9.000 10.000-3,-1.000 7.000-5,-8.000 6.000-9,-10.000 7.000-8,-9.000 6.000-8,-18.000 9.000-7,-24.000 13.000-5,-26.000 12.000-6,-24.000 13.000-4,-17.000 4.000-3,-5.000-3.000 0,-7.000-3.000-1,-5.000-2.000 1,-9.000-5.000 2,-9.000-2.000 5,-10.000-3.000 5,-8.000-3.000 4,2.000-10.000 4,16.000-16.000 4,15.000-15.000 3,17.000-15.000 4,11.000-11.000 8,10.000-2.000 15,10.000-3.000 15,9.000-3.000 14,12.000-6.000 5,16.000-5.000-7,15.000-7.000-5,17.000-5.000-6,24.000-12.000-4,34.000-16.000-2,35.000-15.000-2,35.000-15.000-2,7.000-7.000-5,-19.000 3.000-8,-18.000 3.000-8,-19.000 4.000-7,-10.000 1.000-6,1.000 0.000-6,-1.000 0.000-5,1.000 0.000-5,-9.000 4.000-4,-15.000 10.000-2,-15.000 10.000-4,-16.000 9.000-1,-15.000 4.000 0,-11.000 1.000 5,-14.000-1.000 5,-11.000 1.000 5,-11.000-3.000 4,-5.000-2.000 4,-7.000-3.000 5,-5.000-3.000 3,0.000-1.000 4,10.000 4.000 3,10.000 3.000 4,9.000 3.000 3,-1.000 1.000 0,-8.000 1.000-1,-10.000-1.000-2,-9.000 1.000-1,-4.000-1.000 3,4.000 1.000 9,3.000-1.000 7,3.000 1.000 9,6.000 15.000 10,9.000 31.000 11,10.000 32.000 11,10.000 31.000 11,4.000 24.000 0,0.000 20.000-11,0.000 18.000-12,0.000 20.000-12,-2.000 13.000-10,-3.000 9.000-10,-3.000 10.000-10,-2.000 10.000-11,-5.000-6.000-6,-2.000-18.000-3,-3.000-19.000-3,-3.000-18.000-3,-1.000-20.000-6,4.000-18.000-11,3.000-19.000-11,3.000-18.000-10</inkml:trace>
</inkml:ink>
</file>

<file path=ppt/ink/ink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4"/>
    </inkml:context>
    <inkml:brush xml:id="br0">
      <inkml:brushProperty name="width" value="0.0448912233114243" units="cm"/>
      <inkml:brushProperty name="height" value="0.0448912233114243" units="cm"/>
      <inkml:brushProperty name="color" value="#f2395b"/>
      <inkml:brushProperty name="ignorePressure" value="0"/>
    </inkml:brush>
  </inkml:definitions>
  <inkml:trace contextRef="#ctx0" brushRef="#br0">84500.000 33200.000 490,'21.000'-27.000'0,"-5.000"-3.000"0,-7.000-3.000 0,-5.000-2.000 0,-9.000 8.000 6,-9.000 22.000 15,-10.000 22.000 14,-8.000 23.000 13,-9.000 14.000 3,-6.000 10.000-9,-6.000 10.000-9,-6.000 9.000-8,-6.000 7.000-6,-2.000 7.000-4,-3.000 6.000-4,-3.000 7.000-3,-2.000-4.000-2,0.000-12.000 0,0.000-13.000-1,0.000-12.000 0,12.000-18.000-6,26.000-21.000-10,24.000-22.000-11,26.000-22.000-11,26.000-30.000-3,28.000-37.000 4,28.000-38.000 4,29.000-37.000 3,15.000-21.000 1,3.000-3.000-3,3.000-3.000-3,4.000-2.000-2,-1.000 3.000-1,-3.000 14.000 6,-3.000 11.000 3,-2.000 14.000 5,-8.000 10.000 6,-8.000 9.000 7,-10.000 10.000 7,-9.000 10.000 8,-12.000 11.000 8,-11.000 17.000 12,-14.000 15.000 9,-11.000 16.000 11,-17.000 16.000 5,-18.000 20.000 0,-19.000 18.000 1,-18.000 20.000 0,-18.000 17.000-7,-16.000 20.000-13,-15.000 18.000-14,-15.000 20.000-13,-11.000 8.000-10,-2.000 1.000-9,-3.000-1.000-8,-3.000 1.000-8,5.000-7.000-3,17.000-12.000 1,15.000-13.000 1,16.000-12.000 1,21.000-21.000 0,29.000-28.000-1,28.000-28.000-2,28.000-27.000-1,17.000-15.000 2,6.000 0.000 5,7.000 0.000 4,6.000 0.000 5,-5.000 6.000 3,-16.000 13.000 0,-15.000 12.000 1,-15.000 13.000 1,-14.000 13.000 1,-8.000 17.000 5,-10.000 15.000 4,-9.000 16.000 3,-15.000 12.000 3,-18.000 9.000 1,-19.000 10.000 1,-18.000 10.000 1,-10.000 0.000 0,0.000-5.000-1,0.000-7.000 0,0.000-5.000-1,4.000-9.000-1,10.000-9.000-1,10.000-10.000-1,9.000-8.000-1,13.000-11.000-2,20.000-8.000-1,18.000-10.000-2,20.000-9.000-1,13.000-7.000 0,9.000-3.000-1,10.000-3.000 0,10.000-2.000 0,0.000-3.000 0,-5.000 1.000 0,-7.000-1.000 1,-5.000 1.000 0,-8.000 1.000 2,-5.000 3.000 2,-7.000 3.000 2,-5.000 4.000 2,-8.000 5.000 3,-5.000 10.000 4,-7.000 10.000 2,-5.000 9.000 4,-12.000 9.000 3,-16.000 9.000 2,-15.000 10.000 2,-15.000 10.000 3,-12.000 2.000 0,-6.000-3.000-2,-6.000-3.000-1,-6.000-2.000-2,-2.000-5.000-1,3.000-2.000-2,3.000-3.000-1,4.000-3.000-2,4.000-4.000-1,6.000-3.000-2,7.000-3.000-1,6.000-2.000-2,26.000-9.000-5,47.000-12.000-9,47.000-13.000-9,48.000-12.000-8,24.000-15.000-3,3.000-15.000 2,3.000-15.000 2,4.000-16.000 2,2.000-7.000 1,4.000 4.000-1,3.000 3.000-2,3.000 3.000-1,-5.000 6.000 3,-12.000 9.000 3,-13.000 10.000 5,-12.000 10.000 5,-18.000 7.000 5,-21.000 6.000 3,-22.000 7.000 4,-22.000 6.000 4,-18.000 9.000 3,-11.000 13.000 3,-14.000 12.000 3,-11.000 13.000 3,-15.000 7.000 0,-16.000 4.000-4,-15.000 3.000-4,-15.000 3.000-3,-11.000 1.000-3,-2.000 1.000-4,-3.000-1.000-4,-3.000 1.000-3,1.000-4.000-5,6.000-6.000-7,7.000-6.000-7,6.000-6.000-7,6.000-9.000-5,6.000-8.000-2,7.000-10.000-3,6.000-9.000-2,6.000-7.000 0,6.000-3.000 2,7.000-3.000 3,6.000-2.000 2,6.000-12.000 4,6.000-19.000 4,7.000-18.000 4,6.000-19.000 4,3.000-8.000 5,0.000 3.000 7,0.000 3.000 7,0.000 4.000 6,1.000 5.000 3,4.000 10.000-1,3.000 10.000 1,3.000 9.000 0,1.000 7.000 5,1.000 7.000 12,-1.000 6.000 13,1.000 7.000 11,-3.000 22.000 7,-2.000 42.000 1,-3.000 40.000 2,-3.000 41.000 1,-2.000 30.000-7,0.000 23.000-12,0.000 22.000-14,0.000 22.000-13,-2.000 32.000-14,-3.000 44.000-17,-3.000 44.000-15,-2.000 44.000-15,-3.000-6.000-7,1.000-52.000 3,-1.000-53.000 4,1.000-53.000 3,-1.000-40.000 0,1.000-24.000-6,-1.000-26.000-4,1.000-24.000-6</inkml:trace>
</inkml:ink>
</file>

<file path=ppt/ink/ink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5"/>
    </inkml:context>
    <inkml:brush xml:id="br0">
      <inkml:brushProperty name="width" value="0.0508239641785622" units="cm"/>
      <inkml:brushProperty name="height" value="0.0508239641785622" units="cm"/>
      <inkml:brushProperty name="color" value="#f2395b"/>
      <inkml:brushProperty name="ignorePressure" value="0"/>
    </inkml:brush>
  </inkml:definitions>
  <inkml:trace contextRef="#ctx0" brushRef="#br0">88400.000 31450.000 432,'-19.000'-29.000'3,"13.000"-5.000"5,12.000-7.000 5,13.000-5.000 5,10.000 0.000 5,10.000 10.000 3,10.000 10.000 4,9.000 9.000 4,4.000 6.000 0,1.000 3.000-6,-1.000 3.000-5,1.000 4.000-5,4.000 4.000-3,9.000 6.000-1,10.000 7.000-1,10.000 6.000-1,-3.000 7.000-4,-11.000 10.000-9,-14.000 10.000-9,-11.000 9.000-8,-14.000 4.000-5,-11.000 1.000-3,-14.000-1.000-3,-11.000 1.000-2,-15.000-3.000-1,-16.000-2.000 0,-15.000-3.000 2,-15.000-3.000 1,-9.000-7.000 1,1.000-9.000 4,-1.000-10.000 3,1.000-8.000 3,-1.000-6.000 3,1.000 1.000 3,-1.000-1.000 2,1.000 1.000 3,-1.000 2.000 5,1.000 7.000 7,-1.000 6.000 8,1.000 7.000 7,2.000 7.000 4,7.000 9.000 0,6.000 10.000 1,7.000 10.000 0,5.000 4.000 1,7.000 0.000 2,6.000 0.000 3,7.000 0.000 2,5.000-4.000-2,7.000-5.000-5,6.000-7.000-7,7.000-5.000-5,11.000-11.000-7,20.000-11.000-5,18.000-14.000-7,20.000-11.000-5,14.000-20.000-6,14.000-24.000-3,11.000-26.000-3,14.000-24.000-5,3.000-13.000-1,-2.000 0.000 2,-3.000 0.000 0,-3.000 0.000 1,-12.000 6.000 1,-18.000 13.000 3,-19.000 12.000 2,-18.000 13.000 3,-20.000 12.000 4,-18.000 13.000 8,-19.000 12.000 8,-18.000 13.000 7,-20.000 16.000 5,-18.000 23.000 5,-19.000 22.000 3,-18.000 22.000 3,-12.000 12.000 2,-3.000 3.000-2,-3.000 3.000-3,-2.000 4.000-1,-5.000 4.000-3,-2.000 6.000-3,-3.000 7.000-4,-3.000 6.000-3,1.000-2.000-2,6.000-9.000-4,7.000-10.000-3,6.000-8.000-4,6.000-12.000-1,6.000-12.000-3,7.000-13.000-1,6.000-12.000-3,9.000-10.000 1,13.000-6.000 1,12.000-6.000 2,13.000-6.000 2,15.000-6.000 1,19.000-2.000 4,19.000-3.000 2,19.000-3.000 2,21.000-6.000 2,26.000-5.000-1,24.000-7.000 1,26.000-5.000 0,16.000-8.000-1,10.000-5.000-2,10.000-7.000-1,9.000-5.000-2,-1.000-6.000-3,-8.000-3.000-3,-10.000-3.000-4,-9.000-2.000-4,-16.000 0.000-1,-22.000 7.000-1,-22.000 6.000-1,-21.000 7.000 0,-20.000 2.000-2,-15.000 1.000-4,-15.000-1.000-3,-16.000 1.000-5,-16.000-4.000 2,-16.000-6.000 3,-15.000-6.000 6,-15.000-6.000 4,-11.000-7.000 3,-2.000-6.000 4,-3.000-6.000 2,-3.000-6.000 3,1.000 1.000 2,6.000 9.000 2,7.000 10.000 2,6.000 10.000 2,6.000 7.000 3,6.000 6.000 5,7.000 7.000 6,6.000 6.000 5,3.000 4.000 2,0.000 4.000 0,0.000 3.000-2,0.000 3.000 0,1.000 6.000 3,4.000 9.000 6,3.000 10.000 8,3.000 10.000 6,1.000 16.000 1,1.000 26.000-5,-1.000 24.000-6,1.000 26.000-4,1.000 19.000-4,3.000 17.000-1,3.000 15.000-2,4.000 16.000 0,1.000 5.000-2,0.000-2.000-3,0.000-3.000-2,0.000-3.000-4,-2.000-7.000-2,-3.000-9.000-5,-3.000-10.000-4,-2.000-8.000-3,-3.000-12.000-7,1.000-12.000-9,-1.000-13.000-7,1.000-12.000-8,-1.000-13.000-6,1.000-12.000-3,-1.000-13.000-2,1.000-12.000-3,1.000-19.000-2,3.000-25.000 2,3.000-25.000 0,4.000-25.000 0,4.000-22.000 3,6.000-19.000 5,7.000-18.000 5,6.000-19.000 5,1.000 1.000 4,-3.000 22.000 3,-3.000 22.000 3,-2.000 23.000 3</inkml:trace>
</inkml:ink>
</file>

<file path=ppt/ink/ink3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5"/>
    </inkml:context>
    <inkml:brush xml:id="br0">
      <inkml:brushProperty name="width" value="0.0368586890399456" units="cm"/>
      <inkml:brushProperty name="height" value="0.0368586890399456" units="cm"/>
      <inkml:brushProperty name="color" value="#f2395b"/>
      <inkml:brushProperty name="ignorePressure" value="0"/>
    </inkml:brush>
  </inkml:definitions>
  <inkml:trace contextRef="#ctx0" brushRef="#br0">89150.000 33850.000 596,'23.000'-177.000'0,"-3.000"47.000"0,-3.000 47.000 0,-2.000 48.000 0,-9.000 30.000 9,-12.000 16.000 18,-13.000 15.000 17,-12.000 17.000 18,-12.000 11.000 4,-8.000 10.000-11,-10.000 10.000-9,-9.000 9.000-11,-5.000 4.000-9,0.000 1.000-8,0.000-1.000-8,0.000 1.000-9,4.000-6.000-3,10.000-8.000 2,10.000-10.000 2,9.000-9.000 2,17.000-15.000-11,25.000-18.000-24,25.000-19.000-25,25.000-18.000-25,10.000-10.000-5,-2.000 0.000 14,-3.000 0.000 14,-3.000 0.000 13</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1"/>
    </inkml:context>
    <inkml:brush xml:id="br0">
      <inkml:brushProperty name="width" value="0.0464982576668262" units="cm"/>
      <inkml:brushProperty name="height" value="0.0464982576668262" units="cm"/>
      <inkml:brushProperty name="color" value="#00bff3"/>
      <inkml:brushProperty name="ignorePressure" value="0"/>
    </inkml:brush>
  </inkml:definitions>
  <inkml:trace contextRef="#ctx0" brushRef="#br0">44400.000 47200.000 473,'25.000'-52.000'0,"0.000"-3.000"0,0.000-3.000 0,0.000-2.000 0,0.000-3.000 1,0.000 1.000 5,0.000-1.000 2,0.000 1.000 4,0.000 2.000 4,0.000 7.000 2,0.000 6.000 4,0.000 7.000 2,-4.000 11.000 4,-5.000 20.000 4,-7.000 18.000 4,-5.000 20.000 3,-8.000 19.000 2,-5.000 22.000-4,-7.000 22.000-2,-5.000 23.000-3,-8.000 16.000-3,-5.000 13.000-4,-7.000 12.000-4,-5.000 13.000-5,-6.000 9.000-2,-3.000 6.000-2,-3.000 7.000-2,-2.000 6.000-2,-1.000 12.000-4,3.000 19.000-6,3.000 19.000-6,4.000 19.000-6,5.000 4.000-3,10.000-9.000 3,10.000-10.000 2,9.000-8.000 2,4.000-15.000 1,1.000-19.000-3,-1.000-18.000-2,1.000-19.000-1,1.000-26.000-4,3.000-30.000-2,3.000-32.000-4,4.000-30.000-3,-1.000-17.000-7,-3.000 1.000-11,-3.000-1.000-10,-2.000 1.000-11</inkml:trace>
</inkml:ink>
</file>

<file path=ppt/ink/ink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5"/>
    </inkml:context>
    <inkml:brush xml:id="br0">
      <inkml:brushProperty name="width" value="0.0321395434439182" units="cm"/>
      <inkml:brushProperty name="height" value="0.0321395434439182" units="cm"/>
      <inkml:brushProperty name="color" value="#f2395b"/>
      <inkml:brushProperty name="ignorePressure" value="0"/>
    </inkml:brush>
  </inkml:definitions>
  <inkml:trace contextRef="#ctx0" brushRef="#br0">89400.000 34150.000 684,'160.000'4.000'5,"-27.000"10.000"11,-28.000 10.000 9,-28.000 9.000 11,-18.000 4.000 5,-6.000 1.000-3,-6.000-1.000-1,-6.000 1.000-2,-4.000 1.000-5,1.000 3.000-6,-1.000 3.000-6,1.000 4.000-8,-3.000-4.000-10,-2.000-9.000-14,-3.000-10.000-16,-3.000-8.000-15,-2.000-8.000-9,0.000-2.000 0,0.000-3.000-1,0.000-3.000-2</inkml:trace>
</inkml:ink>
</file>

<file path=ppt/ink/ink3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6"/>
    </inkml:context>
    <inkml:brush xml:id="br0">
      <inkml:brushProperty name="width" value="0.0400911085307598" units="cm"/>
      <inkml:brushProperty name="height" value="0.0400911085307598" units="cm"/>
      <inkml:brushProperty name="color" value="#f2395b"/>
      <inkml:brushProperty name="ignorePressure" value="0"/>
    </inkml:brush>
  </inkml:definitions>
  <inkml:trace contextRef="#ctx0" brushRef="#br0">91000.000 31500.000 548,'29.000'-29.000'2,"10.000"-5.000"3,10.000-7.000 4,9.000-5.000 3,6.000 2.000 10,3.000 13.000 13,3.000 12.000 14,4.000 13.000 14,-3.000 15.000 1,-5.000 19.000-11,-7.000 19.000-11,-5.000 19.000-11,-12.000 13.000-9,-16.000 10.000-4,-15.000 10.000-5,-15.000 9.000-5,-18.000 9.000-4,-19.000 9.000-6,-18.000 10.000-4,-19.000 10.000-5,-15.000 4.000-3,-8.000 0.000-2,-10.000 0.000-2,-9.000 0.000-2,-1.000-13.000-4,10.000-24.000-6,10.000-26.000-7,9.000-24.000-7,10.000-24.000-2,14.000-22.000 2,11.000-22.000 2,14.000-21.000 1,8.000-10.000 5,7.000 3.000 8,6.000 3.000 6,7.000 4.000 8,4.000-1.000 3,3.000-3.000-1,3.000-3.000 0,4.000-2.000-2</inkml:trace>
</inkml:ink>
</file>

<file path=ppt/ink/ink3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6"/>
    </inkml:context>
    <inkml:brush xml:id="br0">
      <inkml:brushProperty name="width" value="0.0391107313334942" units="cm"/>
      <inkml:brushProperty name="height" value="0.0391107313334942" units="cm"/>
      <inkml:brushProperty name="color" value="#f2395b"/>
      <inkml:brushProperty name="ignorePressure" value="0"/>
    </inkml:brush>
  </inkml:definitions>
  <inkml:trace contextRef="#ctx0" brushRef="#br0">90600.000 32450.000 562,'185.000'-88.000'27,"-27.000"26.000"1,-28.000 24.000 2,-28.000 26.000 1,-17.000 15.000 1,-2.000 6.000 1,-3.000 7.000 0,-3.000 6.000 1,-6.000 6.000 0,-5.000 6.000-2,-7.000 7.000-2,-5.000 6.000-1,-9.000 7.000-3,-9.000 10.000-8,-10.000 10.000-5,-8.000 9.000-6,-15.000 4.000-7,-19.000 1.000-4,-18.000-1.000-5,-19.000 1.000-6,-15.000-3.000-6,-8.000-2.000-7,-10.000-3.000-8,-9.000-3.000-6,-7.000-9.000-2,-3.000-11.000 3,-3.000-14.000 3,-2.000-11.000 4,5.000-9.000 6,16.000-3.000 7,15.000-3.000 8,17.000-2.000 9,22.000-8.000 8,32.000-8.000 12,31.000-10.000 11,32.000-9.000 11,22.000-9.000 3,17.000-5.000-4,15.000-7.000-5,16.000-5.000-5,5.000-1.000-4,-2.000 6.000-6,-3.000 7.000-5,-3.000 6.000-5,-13.000 9.000-4,-22.000 13.000-1,-22.000 12.000-3,-21.000 13.000-2,-20.000 12.000-1,-15.000 13.000-2,-15.000 12.000-1,-16.000 13.000-1,-23.000 10.000-1,-27.000 10.000-1,-28.000 10.000-1,-28.000 9.000 0,-15.000-1.000 0,1.000-8.000 3,-1.000-10.000 3,1.000-9.000 2,-1.000-7.000 3,1.000-3.000 1,-1.000-3.000 2,1.000-2.000 2,7.000-6.000 3,16.000-6.000 2,15.000-6.000 4,17.000-6.000 2,24.000-10.000 2,34.000-12.000 1,35.000-13.000 0,35.000-12.000 0,29.000-12.000-2,25.000-8.000-6,25.000-10.000-5,25.000-9.000-5,12.000-4.000-4,1.000 4.000-3,-1.000 3.000-2,1.000 3.000-4,-9.000 4.000-1,-15.000 7.000-1,-15.000 6.000 0,-16.000 7.000-2,-13.000 4.000-3,-9.000 3.000-10,-10.000 3.000-8,-8.000 4.000-9</inkml:trace>
</inkml:ink>
</file>

<file path=ppt/ink/ink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6"/>
    </inkml:context>
    <inkml:brush xml:id="br0">
      <inkml:brushProperty name="width" value="0.0444431565701962" units="cm"/>
      <inkml:brushProperty name="height" value="0.0444431565701962" units="cm"/>
      <inkml:brushProperty name="color" value="#f2395b"/>
      <inkml:brushProperty name="ignorePressure" value="0"/>
    </inkml:brush>
  </inkml:definitions>
  <inkml:trace contextRef="#ctx0" brushRef="#br0">91800.000 32950.000 495,'-29.000'-50.000'4,"-5.000"0.000"8,-7.000 0.000 10,-5.000 0.000 7,0.000 20.000 7,10.000 41.000 4,10.000 40.000 5,9.000 42.000 4,6.000 36.000-2,3.000 35.000-7,3.000 35.000-8,4.000 34.000-9,-1.000 32.000-2,-3.000 32.000 2,-3.000 31.000 1,-2.000 32.000 2,-5.000 25.000-5,-2.000 23.000-10,-3.000 22.000-12,-3.000 22.000-11,-2.000 12.000-13,0.000 3.000-18,0.000 3.000-17,0.000 4.000-17,1.000-48.000-4,4.000-96.000 10,3.000-97.000 10,3.000-97.000 9</inkml:trace>
</inkml:ink>
</file>

<file path=ppt/ink/ink3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8"/>
    </inkml:context>
    <inkml:brush xml:id="br0">
      <inkml:brushProperty name="width" value="0.039364043623209" units="cm"/>
      <inkml:brushProperty name="height" value="0.039364043623209" units="cm"/>
      <inkml:brushProperty name="color" value="#f2395b"/>
      <inkml:brushProperty name="ignorePressure" value="0"/>
    </inkml:brush>
  </inkml:definitions>
  <inkml:trace contextRef="#ctx0" brushRef="#br0">87400.000 38600.000 558,'28.000'-32.000'1,"6.000"-11.000"1,7.000-14.000 2,6.000-11.000 2,-7.000 0.000 5,-18.000 17.000 10,-19.000 15.000 9,-18.000 16.000 10,-14.000 13.000 2,-5.000 14.000-6,-7.000 11.000-7,-5.000 14.000-6,-14.000 21.000-3,-18.000 31.000-2,-19.000 32.000 0,-18.000 31.000-1,-9.000 13.000-2,4.000-2.000-1,3.000-3.000-1,3.000-3.000-1,6.000-4.000-2,9.000-3.000-1,10.000-3.000-1,10.000-2.000 0,10.000-5.000-2,13.000-2.000 1,12.000-3.000 0,13.000-3.000 0,18.000-6.000-2,26.000-5.000-2,24.000-7.000-4,26.000-5.000-2,22.000-12.000-5,23.000-16.000-7,22.000-15.000-8,22.000-15.000-6,10.000-23.000-7,1.000-28.000-7,-1.000-28.000-8,1.000-27.000-7,-13.000-11.000 0,-25.000 10.000 5,-25.000 10.000 7,-25.000 9.000 5</inkml:trace>
</inkml:ink>
</file>

<file path=ppt/ink/ink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8"/>
    </inkml:context>
    <inkml:brush xml:id="br0">
      <inkml:brushProperty name="width" value="0.0425886549055576" units="cm"/>
      <inkml:brushProperty name="height" value="0.0425886549055576" units="cm"/>
      <inkml:brushProperty name="color" value="#f2395b"/>
      <inkml:brushProperty name="ignorePressure" value="0"/>
    </inkml:brush>
  </inkml:definitions>
  <inkml:trace contextRef="#ctx0" brushRef="#br0">89150.000 38950.000 516,'-69.000'-65.000'33,"13.000"23.000"-4,12.000 22.000-5,13.000 22.000-5,4.000 19.000-1,-3.000 20.000 2,-3.000 18.000 2,-2.000 20.000 1,-3.000 11.000 1,1.000 7.000-2,-1.000 6.000-3,1.000 7.000-2,1.000 0.000-1,3.000-2.000-1,3.000-3.000-1,4.000-3.000-1,4.000-4.000-2,6.000-3.000 0,7.000-3.000-2,6.000-2.000-1,4.000-8.000-2,4.000-8.000-4,3.000-10.000-2,3.000-9.000-4,7.000-10.000-2,14.000-9.000-3,11.000-10.000-3,14.000-8.000-2,8.000-18.000-3,7.000-25.000-3,6.000-25.000-2,7.000-25.000-2,5.000-19.000-2,7.000-12.000 0,6.000-13.000-1,7.000-12.000 1,-4.000-7.000-1,-12.000 1.000 2,-13.000-1.000 0,-12.000 1.000 2,-12.000 1.000 3,-8.000 3.000 5,-10.000 3.000 6,-9.000 4.000 6,-5.000 8.000 5,0.000 17.000 5,0.000 15.000 6,0.000 16.000 6,-2.000 18.000 8,-3.000 22.000 12,-3.000 22.000 12,-2.000 23.000 11,-5.000 20.000 2,-2.000 23.000-12,-3.000 22.000-11,-3.000 22.000-11,-7.000 15.000-7,-9.000 9.000-4,-10.000 10.000-5,-8.000 10.000-4,-9.000 4.000-3,-6.000 0.000-2,-6.000 0.000-2,-6.000 0.000-3,-1.000-5.000-3,7.000-9.000-7,6.000-10.000-7,7.000-8.000-7,7.000-15.000-4,9.000-19.000-3,10.000-18.000-4,10.000-19.000-2,8.000-19.000-2,10.000-19.000 1,10.000-18.000 2,9.000-19.000 0,6.000-19.000 2,3.000-19.000 5,3.000-18.000 3,4.000-19.000 3,2.000-7.000 5,4.000 7.000 3,3.000 6.000 4,3.000 7.000 3,-1.000 8.000 4,-2.000 14.000 2,-3.000 11.000 3,-3.000 14.000 2,-6.000 7.000 2,-5.000 3.000-1,-7.000 3.000 1,-5.000 4.000 0,-3.000 4.000-2,4.000 6.000-2,3.000 7.000-3,3.000 6.000-3</inkml:trace>
</inkml:ink>
</file>

<file path=ppt/ink/ink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8"/>
    </inkml:context>
    <inkml:brush xml:id="br0">
      <inkml:brushProperty name="width" value="0.046316385269165" units="cm"/>
      <inkml:brushProperty name="height" value="0.046316385269165" units="cm"/>
      <inkml:brushProperty name="color" value="#f2395b"/>
      <inkml:brushProperty name="ignorePressure" value="0"/>
    </inkml:brush>
  </inkml:definitions>
  <inkml:trace contextRef="#ctx0" brushRef="#br0">90800.000 38650.000 474,'-24.000'-25.000'0,"4.000"0.000"0,3.000 0.000 0,3.000 0.000 0,1.000 10.000 10,1.000 23.000 17,-1.000 22.000 18,1.000 22.000 19,1.000 21.000 4,3.000 22.000-11,3.000 22.000-11,4.000 23.000-10,1.000 14.000-8,0.000 10.000-4,0.000 10.000-6,0.000 9.000-4,-4.000 20.000-2,-5.000 31.000-1,-7.000 32.000 0,-5.000 31.000 0,-4.000 10.000-1,0.000-8.000 1,0.000-10.000 0,0.000-9.000 1,3.000-18.000-14,6.000-24.000-24,7.000-26.000-25,6.000-24.000-26,3.000-31.000-8,0.000-33.000 6,0.000-35.000 7,0.000-34.000 8</inkml:trace>
</inkml:ink>
</file>

<file path=ppt/ink/ink3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9"/>
    </inkml:context>
    <inkml:brush xml:id="br0">
      <inkml:brushProperty name="width" value="0.0290866121649742" units="cm"/>
      <inkml:brushProperty name="height" value="0.0290866121649742" units="cm"/>
      <inkml:brushProperty name="color" value="#f2395b"/>
      <inkml:brushProperty name="ignorePressure" value="0"/>
    </inkml:brush>
  </inkml:definitions>
  <inkml:trace contextRef="#ctx0" brushRef="#br0">91100.000 39100.000 756,'9.000'-68.000'4,"19.000"17.000"7,19.000 15.000 7,19.000 16.000 8,13.000 7.000 2,10.000 1.000 0,10.000-1.000-3,9.000 1.000-1,2.000 1.000-2,-2.000 3.000-2,-3.000 3.000-3,-3.000 4.000-3,-7.000 1.000-7,-9.000 0.000-16,-10.000 0.000-13,-8.000 0.000-15</inkml:trace>
</inkml:ink>
</file>

<file path=ppt/ink/ink3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9"/>
    </inkml:context>
    <inkml:brush xml:id="br0">
      <inkml:brushProperty name="width" value="0.0375343523919582" units="cm"/>
      <inkml:brushProperty name="height" value="0.0375343523919582" units="cm"/>
      <inkml:brushProperty name="color" value="#f2395b"/>
      <inkml:brushProperty name="ignorePressure" value="0"/>
    </inkml:brush>
  </inkml:definitions>
  <inkml:trace contextRef="#ctx0" brushRef="#br0">92050.000 38000.000 586,'-69.000'-15.000'66,"13.000"23.000"-7,12.000 22.000-9,13.000 22.000-9,7.000 19.000-5,4.000 20.000-3,3.000 18.000-2,3.000 20.000-3,1.000 10.000-4,1.000 3.000-5,-1.000 3.000-4,1.000 4.000-6,-1.000-3.000-6,1.000-5.000-11,-1.000-7.000-10,1.000-5.000-9,1.000-14.000-3,3.000-18.000 6,3.000-19.000 6,4.000-18.000 5</inkml:trace>
</inkml:ink>
</file>

<file path=ppt/ink/ink3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19"/>
    </inkml:context>
    <inkml:brush xml:id="br0">
      <inkml:brushProperty name="width" value="0.0432364605367184" units="cm"/>
      <inkml:brushProperty name="height" value="0.0432364605367184" units="cm"/>
      <inkml:brushProperty name="color" value="#f2395b"/>
      <inkml:brushProperty name="ignorePressure" value="0"/>
    </inkml:brush>
  </inkml:definitions>
  <inkml:trace contextRef="#ctx0" brushRef="#br0">92600.000 37850.000 508,'54.000'1.000'19,"10.000"4.000"-1,10.000 3.000-2,9.000 3.000-1,2.000 7.000 4,-2.000 14.000 10,-3.000 11.000 12,-3.000 14.000 10,-7.000 13.000 2,-9.000 16.000-4,-10.000 15.000-5,-8.000 17.000-6,-11.000 11.000-5,-8.000 10.000-6,-10.000 10.000-7,-9.000 9.000-7,-15.000 1.000-6,-18.000-6.000-9,-19.000-6.000-8,-18.000-6.000-9,-15.000-2.000-5,-9.000 3.000-5,-10.000 3.000-4,-8.000 4.000-5,2.000-9.000-1,16.000-18.000 3,15.000-19.000 2,17.000-18.000 2,8.000-15.000-2,4.000-9.000-5,3.000-10.000-4,3.000-8.000-6</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2"/>
    </inkml:context>
    <inkml:brush xml:id="br0">
      <inkml:brushProperty name="width" value="0.0482603088021278" units="cm"/>
      <inkml:brushProperty name="height" value="0.0482603088021278" units="cm"/>
      <inkml:brushProperty name="color" value="#00bff3"/>
      <inkml:brushProperty name="ignorePressure" value="0"/>
    </inkml:brush>
  </inkml:definitions>
  <inkml:trace contextRef="#ctx0" brushRef="#br0">45000.000 48100.000 455,'25.000'-49.000'3,"0.000"4.000"5,0.000 3.000 5,0.000 3.000 5,0.000 6.000 3,0.000 9.000 1,0.000 10.000 2,0.000 10.000 2,-2.000 11.000-2,-3.000 17.000-1,-3.000 15.000-3,-2.000 16.000-2,-11.000 5.000-4,-15.000-2.000-6,-15.000-3.000-6,-16.000-3.000-5,-5.000-6.000-4,6.000-5.000-2,7.000-7.000-2,6.000-5.000-1,6.000-4.000 0,6.000 0.000 3,7.000 0.000 2,6.000 0.000 4,6.000-2.000 1,6.000-3.000 2,7.000-3.000 0,6.000-2.000 1,7.000-5.000 1,10.000-2.000 0,10.000-3.000 2,9.000-3.000-1,2.000-2.000 1,-2.000 0.000-1,-3.000 0.000 0,-3.000 0.000 0,-7.000 3.000-1,-9.000 6.000 0,-10.000 7.000-1,-8.000 6.000-1,-12.000 7.000 0,-12.000 10.000-1,-13.000 10.000-2,-12.000 9.000 0,-12.000 6.000-1,-8.000 3.000 1,-10.000 3.000 1,-9.000 4.000 1,-2.000-1.000-1,6.000-3.000 0,7.000-3.000-2,6.000-2.000-2,6.000-8.000 1,6.000-8.000-1,7.000-10.000 2,6.000-9.000-1,13.000-13.000-3,23.000-16.000-10,22.000-15.000-9,22.000-15.000-8,13.000-15.000-2,7.000-12.000 5,6.000-13.000 7,7.000-12.000 5,7.000-10.000 5,9.000-6.000 4,10.000-6.000 2,10.000-6.000 4,2.000-1.000 3,-3.000 7.000 4,-3.000 6.000 2,-2.000 7.000 3,-5.000 4.000 2,-2.000 3.000 0,-3.000 3.000 0,-3.000 4.000 0,-10.000 4.000 1,-16.000 6.000 2,-15.000 7.000 2,-15.000 6.000 2,-20.000 18.000 6,-21.000 32.000 14,-22.000 31.000 14,-22.000 32.000 12,-15.000 16.000 1,-5.000 4.000-9,-7.000 3.000-11,-5.000 3.000-10,2.000-2.000-8,13.000-6.000-4,12.000-6.000-6,13.000-6.000-4,7.000-7.000-3,4.000-6.000-2,3.000-6.000 0,3.000-6.000-1,14.000-7.000-4,25.000-6.000-6,25.000-6.000-7,25.000-6.000-5,15.000-12.000-4,7.000-15.000-1,6.000-15.000 0,7.000-16.000-1,-1.000-7.000 0,-6.000 4.000 2,-6.000 3.000 2,-6.000 3.000 0,-10.000 3.000 2,-12.000 3.000 1,-13.000 3.000 1,-12.000 4.000 1,-13.000 7.000 8,-12.000 13.000 14,-13.000 12.000 13,-12.000 13.000 15,-9.000 13.000 5,-2.000 17.000-4,-3.000 15.000-3,-3.000 16.000-3,2.000 1.000-4,10.000-12.000-6,10.000-13.000-6,9.000-12.000-5,7.000-12.000-4,7.000-8.000-2,6.000-10.000-2,7.000-9.000-1,5.000-9.000-2,7.000-5.000 1,6.000-7.000-1,7.000-5.000 1,0.000-9.000-2,-2.000-9.000-4,-3.000-10.000-4,-3.000-8.000-4,-7.000-4.000-1,-9.000 3.000 3,-10.000 3.000 0,-8.000 4.000 3,-8.000 2.000 1,-2.000 4.000 2,-3.000 3.000 3,-3.000 3.000 1,-9.000 6.000 1,-11.000 9.000 1,-14.000 10.000 0,-11.000 10.000 0,-6.000 2.000-1,4.000-3.000-1,3.000-3.000-2,3.000-2.000-1,17.000-3.000-5,31.000 1.000-7,32.000-1.000-8,31.000 1.000-8,15.000-1.000-1,1.000 1.000 7,-1.000-1.000 6,1.000 1.000 5,-7.000 1.000 4,-12.000 3.000 0,-13.000 3.000 0,-12.000 4.000 0,-9.000 1.000 6,-2.000 0.000 11,-3.000 0.000 11,-3.000 0.000 12,-7.000 3.000 6,-9.000 6.000 0,-10.000 7.000 1,-8.000 6.000 2,-6.000 4.000-2,1.000 4.000-3,-1.000 3.000-3,1.000 3.000-3,-1.000 1.000-4,1.000 1.000-3,-1.000-1.000-5,1.000 1.000-2,1.000 2.000-4,3.000 7.000-1,3.000 6.000-1,4.000 7.000-2,2.000 2.000-1,4.000 1.000-2,3.000-1.000-1,3.000 1.000-2,4.000-3.000-1,7.000-2.000 1,6.000-3.000-1,7.000-3.000 0,5.000-7.000 0,7.000-9.000-2,6.000-10.000-1,7.000-8.000-2,2.000-14.000 0,1.000-15.000-1,-1.000-15.000 1,1.000-16.000 0,-1.000-13.000 0,1.000-9.000 1,-1.000-10.000 1,1.000-8.000-1,-6.000-8.000 2,-8.000-2.000 0,-10.000-3.000 1,-9.000-3.000 0,-9.000 4.000 1,-5.000 13.000 1,-7.000 12.000 0,-5.000 13.000 0,-9.000 7.000-1,-9.000 4.000-3,-10.000 3.000-4,-8.000 3.000-2,-8.000 6.000-2,-2.000 9.000 2,-3.000 10.000 0,-3.000 10.000 2,-1.000 8.000-5,4.000 10.000-8,3.000 10.000-8,3.000 9.000-9,6.000 2.000-3,9.000-2.000 2,10.000-3.000 4,10.000-3.000 3</inkml:trace>
</inkml:ink>
</file>

<file path=ppt/ink/ink3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20"/>
    </inkml:context>
    <inkml:brush xml:id="br0">
      <inkml:brushProperty name="width" value="0.0449531190097332" units="cm"/>
      <inkml:brushProperty name="height" value="0.0449531190097332" units="cm"/>
      <inkml:brushProperty name="color" value="#f2395b"/>
      <inkml:brushProperty name="ignorePressure" value="0"/>
    </inkml:brush>
  </inkml:definitions>
  <inkml:trace contextRef="#ctx0" brushRef="#br0">94050.000 39900.000 489,'-33.000'-50.000'33,"34.000"0.000"-5,35.000 0.000-5,35.000 0.000-5,18.000 1.000-3,3.000 4.000-1,3.000 3.000-2,4.000 3.000 0,11.000 1.000-1,23.000 1.000 1,22.000-1.000 0,22.000 1.000 0,4.000 4.000 1,-12.000 9.000 0,-13.000 10.000-1,-12.000 10.000 0,-12.000 8.000 1,-8.000 10.000-1,-10.000 10.000-1,-9.000 9.000 0,-7.000 4.000 2,-3.000 1.000 2,-3.000-1.000 3,-2.000 1.000 4,-1.000-1.000 0,3.000 1.000 0,3.000-1.000-2,4.000 1.000-2,4.000-4.000-1,6.000-6.000-2,7.000-6.000-2,6.000-6.000-3,-2.000-6.000-4,-9.000-2.000-6,-10.000-3.000-7,-8.000-3.000-7</inkml:trace>
</inkml:ink>
</file>

<file path=ppt/ink/ink3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20"/>
    </inkml:context>
    <inkml:brush xml:id="br0">
      <inkml:brushProperty name="width" value="0.0387827157974243" units="cm"/>
      <inkml:brushProperty name="height" value="0.0387827157974243" units="cm"/>
      <inkml:brushProperty name="color" value="#f2395b"/>
      <inkml:brushProperty name="ignorePressure" value="0"/>
    </inkml:brush>
  </inkml:definitions>
  <inkml:trace contextRef="#ctx0" brushRef="#br0">94350.000 40550.000 567,'-63.000'-4.000'4,"26.000"-5.000"9,24.000-7.000 7,26.000-5.000 10,26.000-8.000 1,28.000-5.000-3,28.000-7.000-5,29.000-5.000-3,22.000-3.000-2,20.000 4.000 2,18.000 3.000 2,20.000 3.000 2,8.000 6.000 0,1.000 9.000-1,-1.000 10.000-2,1.000 10.000-2,-12.000 10.000-1,-21.000 13.000-4,-22.000 12.000-2,-22.000 13.000-3,-18.000 9.000-1,-11.000 6.000 0,-14.000 7.000 0,-11.000 6.000 1,-7.000-1.000-3,0.000-5.000-6,0.000-7.000-5,0.000-5.000-5,4.000-11.000-6,10.000-11.000-4,10.000-14.000-4,9.000-11.000-4,-2.000-11.000 0,-12.000-5.000 4,-13.000-7.000 5,-12.000-5.000 4,-10.000-3.000-5,-6.000 4.000-15,-6.000 3.000-14,-6.000 3.000-15</inkml:trace>
</inkml:ink>
</file>

<file path=ppt/ink/ink3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20"/>
    </inkml:context>
    <inkml:brush xml:id="br0">
      <inkml:brushProperty name="width" value="0.0438806563615799" units="cm"/>
      <inkml:brushProperty name="height" value="0.0438806563615799" units="cm"/>
      <inkml:brushProperty name="color" value="#f2395b"/>
      <inkml:brushProperty name="ignorePressure" value="0"/>
    </inkml:brush>
  </inkml:definitions>
  <inkml:trace contextRef="#ctx0" brushRef="#br0">100400.000 38150.000 501,'-25.000'84.000'112,"0.000"19.000"-24,0.000 19.000-23,0.000 19.000-25,-2.000 13.000-12,-3.000 10.000-2,-3.000 10.000-1,-2.000 9.000-1,-3.000 4.000-3,1.000 1.000 0,-1.000-1.000-2,1.000 1.000-2,-3.000 4.000-6,-2.000 9.000-10,-3.000 10.000-9,-3.000 10.000-11,2.000-7.000-9,10.000-22.000-5,10.000-22.000-7,9.000-21.000-5,6.000-24.000-3,3.000-25.000 3,3.000-25.000 3,4.000-25.000 3,4.000-18.000 1,6.000-8.000 0,7.000-10.000-1,6.000-9.000 0</inkml:trace>
</inkml:ink>
</file>

<file path=ppt/ink/ink3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21"/>
    </inkml:context>
    <inkml:brush xml:id="br0">
      <inkml:brushProperty name="width" value="0.0459158197045326" units="cm"/>
      <inkml:brushProperty name="height" value="0.0459158197045326" units="cm"/>
      <inkml:brushProperty name="color" value="#f2395b"/>
      <inkml:brushProperty name="ignorePressure" value="0"/>
    </inkml:brush>
  </inkml:definitions>
  <inkml:trace contextRef="#ctx0" brushRef="#br0">101050.000 39500.000 479,'45.000'-107.000'44,"-9.000"39.000"-3,-10.000 36.000-4,-8.000 39.000-3,-11.000 27.000-2,-8.000 19.000-1,-10.000 19.000-2,-9.000 19.000-1,-7.000 12.000-1,-3.000 6.000-3,-3.000 7.000-2,-2.000 6.000-2,0.000-1.000-1,7.000-5.000-2,6.000-7.000-2,7.000-5.000-1,4.000-11.000-1,3.000-11.000 0,3.000-14.000 0,4.000-11.000 0,5.000-12.000-2,10.000-9.000-2,10.000-10.000-2,9.000-8.000-3,10.000-14.000-2,14.000-15.000 0,11.000-15.000-3,14.000-16.000 0,7.000-15.000-5,3.000-11.000-9,3.000-14.000-8,4.000-11.000-8,-3.000-7.000-3,-5.000 0.000 2,-7.000 0.000 4,-5.000 0.000 3,-11.000 1.000 3,-11.000 4.000 4,-14.000 3.000 4,-11.000 3.000 4,-12.000 6.000 3,-9.000 9.000 2,-10.000 10.000 3,-8.000 10.000 3,-14.000 8.000 1,-15.000 10.000 0,-15.000 10.000 0,-16.000 9.000 1,-10.000 9.000-3,-3.000 9.000-3,-3.000 10.000-5,-2.000 10.000-4,-1.000 5.000-5,3.000 4.000-9,3.000 3.000-7,4.000 3.000-8</inkml:trace>
</inkml:ink>
</file>

<file path=ppt/ink/ink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21"/>
    </inkml:context>
    <inkml:brush xml:id="br0">
      <inkml:brushProperty name="width" value="0.0377494841814041" units="cm"/>
      <inkml:brushProperty name="height" value="0.0377494841814041" units="cm"/>
      <inkml:brushProperty name="color" value="#f2395b"/>
      <inkml:brushProperty name="ignorePressure" value="0"/>
    </inkml:brush>
  </inkml:definitions>
  <inkml:trace contextRef="#ctx0" brushRef="#br0">102550.000 38700.000 582,'-22.000'-25.000'2,"6.000"0.000"4,7.000 0.000 4,6.000 0.000 4,9.000 1.000 5,13.000 4.000 6,12.000 3.000 7,13.000 3.000 7,9.000 3.000 1,6.000 3.000-2,7.000 3.000-3,6.000 4.000-2,4.000 2.000-3,4.000 4.000-4,3.000 3.000-3,3.000 3.000-3,-2.000-1.000-5,-6.000-2.000-6,-6.000-3.000-8,-6.000-3.000-5,-7.000-2.000-13,-6.000 0.000-16,-6.000 0.000-17,-6.000 0.000-18,-9.000-4.000-2,-8.000-5.000 9,-10.000-7.000 9,-9.000-5.000 11,-7.000-4.000 6,-3.000 0.000 6,-3.000 0.000 4,-2.000 0.000 5</inkml:trace>
</inkml:ink>
</file>

<file path=ppt/ink/ink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21"/>
    </inkml:context>
    <inkml:brush xml:id="br0">
      <inkml:brushProperty name="width" value="0.05756800994277" units="cm"/>
      <inkml:brushProperty name="height" value="0.05756800994277" units="cm"/>
      <inkml:brushProperty name="color" value="#f2395b"/>
      <inkml:brushProperty name="ignorePressure" value="0"/>
    </inkml:brush>
  </inkml:definitions>
  <inkml:trace contextRef="#ctx0" brushRef="#br0">103800.000 37350.000 382,'142.000'1.000'92,"-16.000"4.000"-20,-15.000 3.000-19,-15.000 3.000-21,-12.000-1.000-11,-6.000-2.000-3,-6.000-3.000-2,-6.000-3.000-3,-7.000-1.000-2,-6.000 4.000-1,-6.000 3.000-1,-6.000 3.000-1,-7.000 7.000 2,-6.000 14.000 8,-6.000 11.000 6,-6.000 14.000 7,-10.000 5.000 1,-12.000 1.000-6,-13.000-1.000-4,-12.000 1.000-5,-5.000-3.000-4,3.000-2.000-1,3.000-3.000-4,4.000-3.000-1,-1.000 2.000-2,-3.000 10.000 2,-3.000 10.000 1,-2.000 9.000 0,0.000 1.000 0,7.000-6.000-4,6.000-6.000-1,7.000-6.000-4,-3.000 5.000-3,-8.000 20.000-4,-10.000 18.000-4,-9.000 20.000-3,-4.000 11.000-2,4.000 7.000 4,3.000 6.000 2,3.000 7.000 3,3.000-7.000-5,3.000-19.000-12,3.000-18.000-12,4.000-19.000-12,1.000-15.000-8,0.000-8.000-7,0.000-10.000-5,0.000-9.000-6</inkml:trace>
</inkml:ink>
</file>

<file path=ppt/ink/ink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42"/>
    </inkml:context>
    <inkml:brush xml:id="br0">
      <inkml:brushProperty name="width" value="0.0595322847366333" units="cm"/>
      <inkml:brushProperty name="height" value="0.0595322847366333" units="cm"/>
      <inkml:brushProperty name="color" value="#f2395b"/>
      <inkml:brushProperty name="ignorePressure" value="0"/>
    </inkml:brush>
  </inkml:definitions>
  <inkml:trace contextRef="#ctx0" brushRef="#br0">13300.000 24650.000 369,'-221.000'-133.000'0,"60.000"34.000"0,60.000 35.000 0,59.000 35.000 0,29.000 16.000 3,1.000 1.000 8,-1.000-1.000 6,1.000 1.000 6,4.000 2.000 6,9.000 7.000 2,10.000 6.000 3,10.000 7.000 3,8.000 5.000-1,10.000 7.000-5,10.000 6.000-6,9.000 7.000-5,9.000-1.000-4,9.000-6.000 0,10.000-6.000-1,10.000-6.000-2,7.000-4.000 0,6.000 1.000 0,7.000-1.000-1,6.000 1.000 1,7.000-3.000-1,10.000-2.000 0,10.000-3.000-1,9.000-3.000 0,4.000-4.000 0,1.000-3.000 0,-1.000-3.000-1,1.000-2.000 0,-4.000-1.000 0,-6.000 3.000 0,-6.000 3.000-1,-6.000 4.000-1,-4.000-1.000 0,1.000-3.000 0,-1.000-3.000 1,1.000-2.000-1,-1.000-5.000 0,1.000-2.000-3,-1.000-3.000-1,1.000-3.000-3,-3.000-2.000-1,-2.000 0.000 1,-3.000 0.000 0,-3.000 0.000 0,1.000 3.000 0,6.000 6.000-1,7.000 7.000-1,6.000 6.000-1,-2.000 1.000-1,-9.000-3.000 1,-10.000-3.000 1,-8.000-2.000 1,-8.000-1.000 0,-2.000 3.000 0,-3.000 3.000 1,-3.000 4.000 1,-2.000 1.000-1,0.000 0.000 0,0.000 0.000 0,0.000 0.000 0,0.000 0.000 0,0.000 0.000 1,0.000 0.000 1,0.000 0.000 0,3.000 1.000 1,6.000 4.000 0,7.000 3.000 0,6.000 3.000 0,4.000-1.000 0,4.000-2.000-1,3.000-3.000-1,3.000-3.000-1,-1.000-2.000 0,-2.000 0.000 1,-3.000 0.000 0,-3.000 0.000 0,-1.000 0.000 0,4.000 0.000-1,3.000 0.000-2,3.000 0.000-2,-1.000 0.000 1,-2.000 0.000-1,-3.000 0.000 2,-3.000 0.000 0,-1.000 0.000 0,4.000 0.000 1,3.000 0.000-1,3.000 0.000 1,3.000 0.000 0,3.000 0.000 0,3.000 0.000 0,4.000 0.000-1,1.000 0.000 1,0.000 0.000 0,0.000 0.000 0,0.000 0.000 0,-2.000-2.000 0,-3.000-3.000-1,-3.000-3.000 0,-2.000-2.000-1,-3.000-1.000 0,1.000 3.000 1,-1.000 3.000 0,1.000 4.000 0,2.000-1.000 0,7.000-3.000 1,6.000-3.000-1,7.000-2.000 0,-1.000 0.000 1,-6.000 7.000-2,-6.000 6.000 1,-6.000 7.000-1,-4.000 0.000 0,1.000-2.000 0,-1.000-3.000 0,1.000-3.000 1,1.000-1.000 0,3.000 4.000-1,3.000 3.000 1,4.000 3.000-1,1.000-1.000 1,0.000-2.000-1,0.000-3.000 1,0.000-3.000-1,1.000-2.000 1,4.000 0.000 1,3.000 0.000 0,3.000 0.000 1,1.000-2.000 1,1.000-3.000-1,-1.000-3.000 0,1.000-2.000 0,-6.000-1.000 0,-8.000 3.000 0,-10.000 3.000 0,-9.000 4.000-1,9.000 1.000 0,28.000 0.000 0,28.000 0.000-1,29.000 0.000-1,13.000 0.000 1,1.000 0.000 0,-1.000 0.000 1,1.000 0.000 0,-4.000-2.000 0,-6.000-3.000 0,-6.000-3.000 0,-6.000-2.000 0,-4.000-1.000-1,1.000 3.000 1,-1.000 3.000 0,1.000 4.000-1,-1.000 1.000 0,1.000 0.000-2,-1.000 0.000 0,1.000 0.000-3,-3.000-2.000 2,-2.000-3.000 0,-3.000-3.000 2,-3.000-2.000 2,-2.000-1.000 0,0.000 3.000 1,0.000 3.000-1,0.000 4.000 0,1.000 1.000 1,4.000 0.000 0,3.000 0.000 0,3.000 0.000 1,-2.000 0.000-1,-6.000 0.000 1,-6.000 0.000-1,-6.000 0.000 0,-4.000 0.000 0,1.000 0.000-2,-1.000 0.000 0,1.000 0.000 0,-4.000 0.000-2,-6.000 0.000 0,-6.000 0.000 0,-6.000 0.000-1,1.000-2.000 0,9.000-3.000 1,10.000-3.000 2,10.000-2.000 1,0.000-3.000 0,-5.000 1.000 1,-7.000-1.000-1,-5.000 1.000-1,-6.000 1.000 1,-3.000 3.000-2,-3.000 3.000 0,-2.000 4.000 0,-5.000 1.000-1,-2.000 0.000 1,-3.000 0.000 0,-3.000 0.000 1,-4.000 1.000 0,-3.000 4.000 0,-3.000 3.000-1,-2.000 3.000 1,-5.000 1.000-2,-2.000 1.000 1,-3.000-1.000-1,-3.000 1.000 0,-4.000-1.000 0,-3.000 1.000 0,-3.000-1.000 2,-2.000 1.000 0,-3.000-1.000 0,1.000 1.000 1,-1.000-1.000-1,1.000 1.000 1,-1.000-3.000-1,1.000-2.000 1,-1.000-3.000 0,1.000-3.000 0,-1.000-2.000 0,1.000 0.000 0,-1.000 0.000 1,1.000 0.000-1,-3.000 0.000 0,-2.000 0.000 0,-3.000 0.000 1,-3.000 0.000-1,-2.000 0.000 0,0.000 0.000-1,0.000 0.000 0,0.000 0.000 0,0.000 0.000 0,0.000 0.000-1,0.000 0.000 0,0.000 0.000-1,3.000 0.000 0,6.000 0.000 0,7.000 0.000 0,6.000 0.000 0,6.000-2.000 1,6.000-3.000 0,7.000-3.000 0,6.000-2.000 0,9.000-3.000 1,13.000 1.000 0,12.000-1.000 0,13.000 1.000 0,6.000-3.000 0,0.000-2.000 0,0.000-3.000-1,0.000-3.000 0,-5.000-1.000-1,-9.000 4.000 0,-10.000 3.000 1,-8.000 3.000 0,-8.000 3.000-1,-2.000 3.000 1,-3.000 3.000 0,-3.000 4.000-1,-2.000 1.000 1,0.000 0.000-1,0.000 0.000 1,0.000 0.000-1,-2.000 0.000 1,-3.000 0.000-1,-3.000 0.000 1,-2.000 0.000 0,-3.000 0.000-1,1.000 0.000 1,-1.000 0.000-1,1.000 0.000 0,-6.000 0.000 0,-8.000 0.000 0,-10.000 0.000-1,-9.000 0.000 1,-5.000 0.000 0,0.000 0.000-1,0.000 0.000 1,0.000 0.000-1,-2.000 0.000 0,-3.000 0.000-2,-3.000 0.000-2,-2.000 0.000-1,-5.000 0.000-5,-2.000 0.000-6,-3.000 0.000-7,-3.000 0.000-6,-7.000 0.000-5,-9.000 0.000-4,-10.000 0.000-2,-8.000 0.000-3</inkml:trace>
</inkml:ink>
</file>

<file path=ppt/ink/ink3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46"/>
    </inkml:context>
    <inkml:brush xml:id="br0">
      <inkml:brushProperty name="width" value="0.0384203344583511" units="cm"/>
      <inkml:brushProperty name="height" value="0.0384203344583511" units="cm"/>
      <inkml:brushProperty name="color" value="#f2395b"/>
      <inkml:brushProperty name="ignorePressure" value="0"/>
    </inkml:brush>
  </inkml:definitions>
  <inkml:trace contextRef="#ctx0" brushRef="#br0">50450.000 10600.000 572,'-54.000'-46.000'15,"45.000"10.000"7,43.000 10.000 7,45.000 9.000 7,22.000 6.000 1,4.000 3.000-6,3.000 3.000-5,3.000 4.000-5,-2.000 4.000-3,-6.000 6.000-4,-6.000 7.000-2,-6.000 6.000-3,-10.000 7.000-2,-12.000 10.000 1,-13.000 10.000-1,-12.000 9.000 0,-12.000 9.000-1,-8.000 9.000-2,-10.000 10.000-4,-9.000 10.000-2,-13.000 11.000-2,-16.000 17.000 0,-15.000 15.000 0,-15.000 16.000 0,-12.000 4.000 0,-6.000-6.000 1,-6.000-6.000 1,-6.000-6.000 0,-4.000-10.000 1,1.000-12.000 0,-1.000-13.000 1,1.000-12.000 1,2.000-12.000-3,7.000-8.000-6,6.000-10.000-7,7.000-9.000-6,7.000-12.000-2,9.000-11.000 1,10.000-14.000 1,10.000-11.000 2,7.000-17.000 0,6.000-18.000 1,7.000-19.000 0,6.000-18.000 0,10.000-21.000 1,17.000-22.000-1,15.000-22.000 0,16.000-21.000 0,5.000-7.000 2,-2.000 9.000 4,-3.000 10.000 4,-3.000 10.000 3,-6.000 11.000 2,-5.000 17.000-1,-7.000 15.000 0,-5.000 16.000 0,-9.000 13.000 9,-9.000 14.000 19,-10.000 11.000 19,-8.000 14.000 19,-8.000 16.000 4,-2.000 22.000-10,-3.000 22.000-10,-3.000 23.000-10,-2.000 14.000-8,0.000 10.000-3,0.000 10.000-5,0.000 9.000-3,1.000 10.000-3,4.000 14.000-2,3.000 11.000-1,3.000 14.000-2,-1.000 14.000-4,-2.000 20.000-5,-3.000 18.000-5,-3.000 20.000-5,-2.000 19.000-8,0.000 22.000-8,0.000 22.000-8,0.000 23.000-8,3.000-3.000-3,6.000-24.000 5,7.000-26.000 3,6.000-24.000 5,3.000-34.000 3,0.000-40.000 2,0.000-40.000 2,0.000-41.000 2,0.000-26.000 1,0.000-8.000-1,0.000-10.000-1,0.000-9.000-2</inkml:trace>
</inkml:ink>
</file>

<file path=ppt/ink/ink3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46"/>
    </inkml:context>
    <inkml:brush xml:id="br0">
      <inkml:brushProperty name="width" value="0.0348131954669952" units="cm"/>
      <inkml:brushProperty name="height" value="0.0348131954669952" units="cm"/>
      <inkml:brushProperty name="color" value="#f2395b"/>
      <inkml:brushProperty name="ignorePressure" value="0"/>
    </inkml:brush>
  </inkml:definitions>
  <inkml:trace contextRef="#ctx0" brushRef="#br0">52000.000 12250.000 631,'0.000'-91.000'15,"0.000"19.000"6,0.000 19.000 6,0.000 19.000 8,3.000 23.000 4,6.000 28.000-1,7.000 28.000 2,6.000 29.000-1,-1.000 16.000-3,-5.000 7.000-8,-7.000 6.000-7,-5.000 7.000-7,-9.000 5.000-6,-9.000 7.000-3,-10.000 6.000-3,-8.000 7.000-2,-8.000 4.000-3,-2.000 3.000 1,-3.000 3.000 0,-3.000 4.000 0,2.000-9.000-10,10.000-18.000-20,10.000-19.000-18,9.000-18.000-20,6.000-23.000-5,3.000-24.000 11,3.000-26.000 11,4.000-24.000 10</inkml:trace>
</inkml:ink>
</file>

<file path=ppt/ink/ink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47"/>
    </inkml:context>
    <inkml:brush xml:id="br0">
      <inkml:brushProperty name="width" value="0.0316627137362957" units="cm"/>
      <inkml:brushProperty name="height" value="0.0316627137362957" units="cm"/>
      <inkml:brushProperty name="color" value="#f2395b"/>
      <inkml:brushProperty name="ignorePressure" value="0"/>
    </inkml:brush>
  </inkml:definitions>
  <inkml:trace contextRef="#ctx0" brushRef="#br0">51900.000 13050.000 694,'21.000'-47.000'2,"-5.000"6.000"5,-7.000 7.000 6,-5.000 6.000 5,0.000 3.000 4,10.000 0.000 1,10.000 0.000 1,9.000 0.000 2,10.000 0.000-1,14.000 0.000-2,11.000 0.000-1,14.000 0.000-3,8.000 3.000-1,7.000 6.000 0,6.000 7.000-1,7.000 6.000 1,-3.000 1.000-7,-8.000-3.000-13,-10.000-3.000-12,-9.000-2.000-12,-12.000 2.000-3,-11.000 9.000 5,-14.000 10.000 6,-11.000 10.000 6,-11.000 4.000-4,-5.000 0.000-11,-7.000 0.000-11,-5.000 0.000-12</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3"/>
    </inkml:context>
    <inkml:brush xml:id="br0">
      <inkml:brushProperty name="width" value="0.0382938794791698" units="cm"/>
      <inkml:brushProperty name="height" value="0.0382938794791698" units="cm"/>
      <inkml:brushProperty name="color" value="#00bff3"/>
      <inkml:brushProperty name="ignorePressure" value="0"/>
    </inkml:brush>
  </inkml:definitions>
  <inkml:trace contextRef="#ctx0" brushRef="#br0">51400.000 47700.000 574,'-69.000'93.000'133,"13.000"-11.000"-32,12.000-14.000-32,13.000-11.000-31,2.000-1.000-18,-5.000 13.000-4,-7.000 12.000-2,-5.000 13.000-4,-6.000 6.000-3,-3.000 0.000-1,-3.000 0.000-2,-2.000 0.000-2,0.000-5.000 0,7.000-9.000-1,6.000-10.000 0,7.000-8.000 0,10.000-20.000-14,16.000-28.000-29,15.000-28.000-28,17.000-27.000-29</inkml:trace>
</inkml:ink>
</file>

<file path=ppt/ink/ink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47"/>
    </inkml:context>
    <inkml:brush xml:id="br0">
      <inkml:brushProperty name="width" value="0.0454284697771072" units="cm"/>
      <inkml:brushProperty name="height" value="0.0454284697771072" units="cm"/>
      <inkml:brushProperty name="color" value="#f2395b"/>
      <inkml:brushProperty name="ignorePressure" value="0"/>
    </inkml:brush>
  </inkml:definitions>
  <inkml:trace contextRef="#ctx0" brushRef="#br0">53200.000 11400.000 484,'21.000'-205.000'-6,"-5.000"41.000"2,-7.000 40.000 2,-5.000 42.000 1,-3.000 25.000 4,4.000 14.000 9,3.000 11.000 7,3.000 14.000 9,1.000 14.000 8,1.000 20.000 9,-1.000 18.000 9,1.000 20.000 9,-1.000 24.000 0,1.000 31.000-10,-1.000 32.000-11,1.000 31.000-9,-3.000 12.000-8,-2.000-6.000-5,-3.000-6.000-4,-3.000-6.000-4,-6.000 13.000-8,-5.000 35.000-8,-7.000 35.000-9,-5.000 34.000-8,-4.000 23.000-9,0.000 13.000-6,0.000 12.000-7,0.000 13.000-7,3.000-18.000 1,6.000-46.000 6,7.000-47.000 7,6.000-47.000 7,1.000-35.000 1,-3.000-21.000-5,-3.000-22.000-5,-2.000-22.000-5</inkml:trace>
</inkml:ink>
</file>

<file path=ppt/ink/ink3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47"/>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54800.000 13150.000 1000,'-24.000'-46.000'-87,"4.000"10.000"23,3.000 10.000 22,3.000 9.000 21</inkml:trace>
</inkml:ink>
</file>

<file path=ppt/ink/ink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48"/>
    </inkml:context>
    <inkml:brush xml:id="br0">
      <inkml:brushProperty name="width" value="0.0333873219788074" units="cm"/>
      <inkml:brushProperty name="height" value="0.0333873219788074" units="cm"/>
      <inkml:brushProperty name="color" value="#f2395b"/>
      <inkml:brushProperty name="ignorePressure" value="0"/>
    </inkml:brush>
  </inkml:definitions>
  <inkml:trace contextRef="#ctx0" brushRef="#br0">54000.000 13050.000 658,'-61.000'-22.000'20,"28.000"6.000"6,28.000 7.000 9,29.000 6.000 7,19.000 1.000 1,14.000-3.000-6,11.000-3.000-6,14.000-2.000-5,8.000-3.000-5,7.000 1.000-2,6.000-1.000-3,7.000 1.000-3,-1.000-1.000-4,-6.000 1.000-5,-6.000-1.000-7,-6.000 1.000-6,-9.000 1.000-2,-8.000 3.000 1,-10.000 3.000 2,-9.000 4.000 1</inkml:trace>
</inkml:ink>
</file>

<file path=ppt/ink/ink3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48"/>
    </inkml:context>
    <inkml:brush xml:id="br0">
      <inkml:brushProperty name="width" value="0.0362244807183743" units="cm"/>
      <inkml:brushProperty name="height" value="0.0362244807183743" units="cm"/>
      <inkml:brushProperty name="color" value="#f2395b"/>
      <inkml:brushProperty name="ignorePressure" value="0"/>
    </inkml:brush>
  </inkml:definitions>
  <inkml:trace contextRef="#ctx0" brushRef="#br0">54700.000 12300.000 607,'-19.000'-18.000'14,"13.000"17.000"11,12.000 15.000 11,13.000 16.000 11,6.000 10.000 3,0.000 7.000-8,0.000 6.000-6,0.000 7.000-7,-4.000 5.000-5,-5.000 7.000-1,-7.000 6.000-3,-5.000 7.000-2,-11.000 5.000-3,-11.000 7.000-6,-14.000 6.000-5,-11.000 7.000-4,-11.000 4.000-6,-5.000 3.000-4,-7.000 3.000-6,-5.000 4.000-6,-4.000-4.000-4,0.000-9.000-5,0.000-10.000-4,0.000-8.000-5,6.000-14.000 2,13.000-15.000 6,12.000-15.000 9,13.000-16.000 7,6.000-10.000-1,0.000-3.000-7,0.000-3.000-8,0.000-2.000-8</inkml:trace>
</inkml:ink>
</file>

<file path=ppt/ink/ink3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48"/>
    </inkml:context>
    <inkml:brush xml:id="br0">
      <inkml:brushProperty name="width" value="0.0347992666065693" units="cm"/>
      <inkml:brushProperty name="height" value="0.0347992666065693" units="cm"/>
      <inkml:brushProperty name="color" value="#f2395b"/>
      <inkml:brushProperty name="ignorePressure" value="0"/>
    </inkml:brush>
  </inkml:definitions>
  <inkml:trace contextRef="#ctx0" brushRef="#br0">55350.000 13650.000 632,'4.000'70.000'82,"10.000"-9.000"-15,10.000-10.000-15,9.000-8.000-16,4.000-6.000-10,1.000 1.000-4,-1.000-1.000-4,1.000 1.000-4,-3.000 1.000-3,-2.000 3.000-2,-3.000 3.000-3,-3.000 4.000-2,-2.000-1.000 0,0.000-3.000 1,0.000-3.000 0,0.000-2.000 2</inkml:trace>
</inkml:ink>
</file>

<file path=ppt/ink/ink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49"/>
    </inkml:context>
    <inkml:brush xml:id="br0">
      <inkml:brushProperty name="width" value="0.0413309819996357" units="cm"/>
      <inkml:brushProperty name="height" value="0.0413309819996357" units="cm"/>
      <inkml:brushProperty name="color" value="#f2395b"/>
      <inkml:brushProperty name="ignorePressure" value="0"/>
    </inkml:brush>
  </inkml:definitions>
  <inkml:trace contextRef="#ctx0" brushRef="#br0">57750.000 13000.000 532,'84.000'-25.000'94,"19.000"0.000"-17,19.000 0.000-17,19.000 0.000-16,4.000 1.000-11,-9.000 4.000-4,-10.000 3.000-5,-8.000 3.000-3,-4.000 3.000-3,3.000 3.000-1,3.000 3.000-1,4.000 4.000-1,-7.000 2.000-2,-16.000 4.000-7,-15.000 3.000-5,-15.000 3.000-7,-12.000 3.000-3,-6.000 3.000-3,-6.000 3.000-1,-6.000 4.000-2</inkml:trace>
</inkml:ink>
</file>

<file path=ppt/ink/ink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49"/>
    </inkml:context>
    <inkml:brush xml:id="br0">
      <inkml:brushProperty name="width" value="0.0473522022366524" units="cm"/>
      <inkml:brushProperty name="height" value="0.0473522022366524" units="cm"/>
      <inkml:brushProperty name="color" value="#f2395b"/>
      <inkml:brushProperty name="ignorePressure" value="0"/>
    </inkml:brush>
  </inkml:definitions>
  <inkml:trace contextRef="#ctx0" brushRef="#br0">61150.000 12200.000 464,'-47.000'6.000'86,"6.000"13.000"-15,7.000 12.000-15,6.000 13.000-14,-4.000 12.000-10,-11.000 13.000-3,-14.000 12.000-4,-11.000 13.000-5,-3.000 4.000-2,10.000-3.000 0,10.000-3.000-2,9.000-2.000 0,6.000-6.000-1,3.000-6.000-3,3.000-6.000-1,4.000-6.000-3,5.000-2.000 0,10.000 3.000 0,10.000 3.000 1,9.000 4.000 1,7.000-7.000-1,7.000-16.000-2,6.000-15.000-1,7.000-15.000-3,15.000-21.000-3,25.000-25.000-8,25.000-25.000-8,25.000-25.000-7,6.000-15.000-2,-12.000-2.000 4,-13.000-3.000 2,-12.000-3.000 4,-13.000-2.000 0,-12.000 0.000-1,-13.000 0.000-2,-12.000 0.000-2,-13.000 1.000 0,-12.000 4.000 0,-13.000 3.000 2,-12.000 3.000 1,-15.000 10.000 2,-15.000 20.000 5,-15.000 18.000 5,-16.000 20.000 5,-10.000 13.000 2,-3.000 9.000 0,-3.000 10.000-2,-2.000 10.000 0,0.000 8.000-3,7.000 10.000-8,6.000 10.000-7,7.000 9.000-7,10.000 1.000-1,16.000-6.000 4,15.000-6.000 3,17.000-6.000 4</inkml:trace>
</inkml:ink>
</file>

<file path=ppt/ink/ink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49"/>
    </inkml:context>
    <inkml:brush xml:id="br0">
      <inkml:brushProperty name="width" value="0.039427537471056" units="cm"/>
      <inkml:brushProperty name="height" value="0.039427537471056" units="cm"/>
      <inkml:brushProperty name="color" value="#f2395b"/>
      <inkml:brushProperty name="ignorePressure" value="0"/>
    </inkml:brush>
  </inkml:definitions>
  <inkml:trace contextRef="#ctx0" brushRef="#br0">61950.000 12950.000 557,'48.000'46.000'62,"-3.000"-5.000"-1,-3.000-7.000 0,-2.000-5.000-1,-1.000-3.000-4,3.000 4.000-10,3.000 3.000-10,4.000 3.000-9,-3.000 1.000-8,-5.000 1.000-8,-7.000-1.000-8,-5.000 1.000-6,-8.000-1.000-10,-5.000 1.000-12,-7.000-1.000-11,-5.000 1.000-11</inkml:trace>
</inkml:ink>
</file>

<file path=ppt/ink/ink3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5:50"/>
    </inkml:context>
    <inkml:brush xml:id="br0">
      <inkml:brushProperty name="width" value="0.0515956990420818" units="cm"/>
      <inkml:brushProperty name="height" value="0.0515956990420818" units="cm"/>
      <inkml:brushProperty name="color" value="#f2395b"/>
      <inkml:brushProperty name="ignorePressure" value="0"/>
    </inkml:brush>
  </inkml:definitions>
  <inkml:trace contextRef="#ctx0" brushRef="#br0">63000.000 10850.000 426,'181.000'-222.000'54,"-37.000"56.000"-6,-38.000 57.000-7,-37.000 56.000-6,-13.000 31.000-6,13.000 6.000-1,12.000 7.000-3,13.000 6.000-2,1.000 6.000-1,-9.000 6.000 2,-10.000 7.000 0,-8.000 6.000 1,-12.000 10.000-2,-12.000 17.000-4,-13.000 15.000-5,-12.000 16.000-4,-16.000 16.000-3,-19.000 20.000-1,-18.000 18.000-2,-19.000 20.000-2,-13.000 5.000-1,-6.000-6.000-2,-6.000-6.000 1,-6.000-6.000-2,1.000-7.000 0,9.000-6.000 1,10.000-6.000 0,10.000-6.000 2,8.000-12.000 1,10.000-15.000 1,10.000-15.000 2,9.000-16.000 2,10.000-10.000 1,14.000-3.000-1,11.000-3.000 0,14.000-2.000-1,13.000-8.000 0,16.000-8.000 0,15.000-10.000 1,17.000-9.000 0,3.000-5.000-1,-5.000 0.000-2,-7.000 0.000-3,-5.000 0.000-3,-8.000 1.000 0,-5.000 4.000 0,-7.000 3.000 2,-5.000 3.000 1,-6.000 10.000 1,-3.000 20.000 1,-3.000 18.000 2,-2.000 20.000 1,-14.000 10.000 0,-21.000 3.000-1,-22.000 3.000-1,-22.000 4.000-1,-16.000 11.000-1,-9.000 23.000 0,-10.000 22.000-2,-8.000 22.000 0,-17.000 18.000-6,-21.000 16.000-12,-22.000 15.000-12,-22.000 17.000-12,-2.000-11.000-3,19.000-33.000 6,19.000-35.000 4,19.000-34.000 6,15.000-24.000-4,13.000-12.000-12,12.000-13.000-12,13.000-12.000-13</inkml:trace>
</inkml:ink>
</file>

<file path=ppt/ink/ink3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02"/>
    </inkml:context>
    <inkml:brush xml:id="br0">
      <inkml:brushProperty name="width" value="0.0460364520549774" units="cm"/>
      <inkml:brushProperty name="height" value="0.0460364520549774" units="cm"/>
      <inkml:brushProperty name="color" value="#f2395b"/>
      <inkml:brushProperty name="ignorePressure" value="0"/>
    </inkml:brush>
  </inkml:definitions>
  <inkml:trace contextRef="#ctx0" brushRef="#br0">47800.000 30650.000 477,'-177.000'-25.000'-29,"47.000"0.000"6,47.000 0.000 6,48.000 0.000 6,24.000-2.000 4,3.000-3.000 3,3.000-3.000 2,4.000-2.000 4,-1.000 0.000 1,-3.000 7.000 1,-3.000 6.000 2,-2.000 7.000 1,2.000 2.000 4,9.000 1.000 6,10.000-1.000 8,10.000 1.000 6,7.000-1.000 2,6.000 1.000-4,7.000-1.000-5,6.000 1.000-4,9.000-1.000-4,13.000 1.000-1,12.000-1.000-4,13.000 1.000-1,4.000 1.000-2,-3.000 3.000 1,-3.000 3.000 0,-2.000 4.000 0,-1.000 2.000 1,3.000 4.000 0,3.000 3.000-1,4.000 3.000 1,1.000 4.000 0,0.000 7.000-2,0.000 6.000 0,0.000 7.000-1,4.000-1.000-1,10.000-6.000 1,10.000-6.000-1,9.000-6.000 0,9.000-6.000 0,9.000-2.000 0,10.000-3.000 0,10.000-3.000-1,7.000-7.000 0,6.000-9.000 0,7.000-10.000 1,6.000-8.000 0,1.000-3.000 0,-3.000 7.000 0,-3.000 6.000 0,-2.000 7.000 0,-3.000 4.000 0,1.000 3.000 0,-1.000 3.000 0,1.000 4.000 0,-4.000 5.000 0,-6.000 10.000-1,-6.000 10.000-1,-6.000 9.000-1,-9.000 7.000-1,-8.000 7.000 1,-10.000 6.000-1,-9.000 7.000 0,-12.000 2.000 0,-11.000 1.000 1,-14.000-1.000-1,-11.000 1.000 1,-9.000-1.000 0,-3.000 1.000 0,-3.000-1.000 0,-2.000 1.000 1,-1.000-4.000 0,3.000-6.000 1,3.000-6.000-1,4.000-6.000 1,10.000-9.000-1,19.000-8.000 1,19.000-10.000-1,19.000-9.000 1,21.000-12.000-1,26.000-11.000 0,24.000-14.000 0,26.000-11.000 0,13.000-9.000-1,4.000-3.000-2,3.000-3.000-2,3.000-2.000-3,-4.000-1.000-1,-8.000 3.000-1,-10.000 3.000-3,-9.000 4.000-1,-13.000 7.000 1,-16.000 13.000 1,-15.000 12.000 2,-15.000 13.000 2,-18.000 7.000 1,-19.000 4.000 2,-18.000 3.000 2,-19.000 3.000 0,-10.000 1.000 2,1.000 1.000 1,-1.000-1.000 0,1.000 1.000 2,2.000-1.000 1,7.000 1.000-1,6.000-1.000 0,7.000 1.000 1,8.000-3.000-1,14.000-2.000-1,11.000-3.000-1,14.000-3.000 0,5.000-2.000-1,1.000 0.000 1,-1.000 0.000 0,1.000 0.000 0,-3.000 0.000 0,-2.000 0.000-2,-3.000 0.000-1,-3.000 0.000-1,-6.000 3.000 0,-5.000 6.000-1,-7.000 7.000 1,-5.000 6.000 0,-6.000 1.000-1,-3.000-3.000 0,-3.000-3.000 0,-2.000-2.000 0,-1.000-5.000-2,3.000-2.000 0,3.000-3.000-2,4.000-3.000-1,2.000-7.000-2,4.000-9.000-2,3.000-10.000-2,3.000-8.000-3,-2.000-6.000-1,-6.000 1.000-2,-6.000-1.000 0,-6.000 1.000-1,-12.000 4.000 0,-15.000 9.000 4,-15.000 10.000 2,-16.000 10.000 3</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3"/>
    </inkml:context>
    <inkml:brush xml:id="br0">
      <inkml:brushProperty name="width" value="0.0448735281825066" units="cm"/>
      <inkml:brushProperty name="height" value="0.0448735281825066" units="cm"/>
      <inkml:brushProperty name="color" value="#00bff3"/>
      <inkml:brushProperty name="ignorePressure" value="0"/>
    </inkml:brush>
  </inkml:definitions>
  <inkml:trace contextRef="#ctx0" brushRef="#br0">51300.000 48050.000 490,'48.000'-86.000'43,"-3.000"28.000"-1,-3.000 28.000-1,-2.000 29.000 0,-8.000 19.000-2,-8.000 14.000-5,-10.000 11.000-3,-9.000 14.000-5,-7.000 8.000-2,-3.000 7.000 0,-3.000 6.000-1,-2.000 7.000 1,-3.000 0.000-1,1.000-2.000-3,-1.000-3.000-2,1.000-3.000-2,1.000-4.000-3,3.000-3.000-2,3.000-3.000-2,4.000-2.000-3,10.000-11.000-4,19.000-15.000-8,19.000-15.000-5,19.000-16.000-7,9.000-23.000-2,0.000-27.000 6,0.000-28.000 4,0.000-28.000 4,0.000-17.000 3,0.000-2.000 2,0.000-3.000 0,0.000-3.000 2,-2.000 1.000 0,-3.000 6.000 0,-3.000 7.000 0,-2.000 6.000 0,-8.000 7.000 1,-8.000 10.000 0,-10.000 10.000 1,-9.000 9.000 1,-12.000 15.000-15,-11.000 22.000-28,-14.000 22.000-30,-11.000 23.000-29</inkml:trace>
</inkml:ink>
</file>

<file path=ppt/ink/ink3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05"/>
    </inkml:context>
    <inkml:brush xml:id="br0">
      <inkml:brushProperty name="width" value="0.0609923489391804" units="cm"/>
      <inkml:brushProperty name="height" value="0.0609923489391804" units="cm"/>
      <inkml:brushProperty name="color" value="#f2395b"/>
      <inkml:brushProperty name="ignorePressure" value="0"/>
    </inkml:brush>
  </inkml:definitions>
  <inkml:trace contextRef="#ctx0" brushRef="#br0">48500.000 30300.000 360,'-58.000'-22.000'-1,"-16.000"6.000"-4,-15.000 7.000-4,-15.000 6.000-2,-1.000 4.000-1,16.000 4.000 5,15.000 3.000 3,17.000 3.000 4,7.000 4.000 2,0.000 7.000 3,0.000 6.000 1,0.000 7.000 2,-2.000 2.000 1,-3.000 1.000 1,-3.000-1.000 1,-2.000 1.000 1,2.000-4.000 1,9.000-6.000 0,10.000-6.000 0,10.000-6.000 0,14.000-6.000 4,23.000-2.000 7,22.000-3.000 9,22.000-3.000 7,15.000-1.000 1,9.000 4.000-7,10.000 3.000-7,10.000 3.000-6,5.000-1.000-4,4.000-2.000-2,3.000-3.000-2,3.000-3.000-2,6.000-6.000-2,9.000-5.000-1,10.000-7.000-3,10.000-5.000-1,5.000-6.000-1,4.000-3.000-1,3.000-3.000-1,3.000-2.000-1,4.000 0.000 0,7.000 7.000 0,6.000 6.000 1,7.000 7.000 0,-3.000 2.000 0,-8.000 1.000 1,-10.000-1.000 0,-9.000 1.000 1,-5.000-1.000-1,0.000 1.000 1,0.000-1.000 0,0.000 1.000 1,1.000 1.000 0,4.000 3.000 0,3.000 3.000 2,3.000 4.000 1,4.000 1.000 0,7.000 0.000-1,6.000 0.000 0,7.000 0.000-1,2.000 1.000 2,1.000 4.000 1,-1.000 3.000 3,1.000 3.000 3,-4.000 1.000 0,-6.000 1.000-2,-6.000-1.000-2,-6.000 1.000-2,-6.000 1.000-1,-2.000 3.000-2,-3.000 3.000-2,-3.000 4.000-1,-1.000 2.000-1,4.000 4.000-2,3.000 3.000 0,3.000 3.000-2,3.000 1.000 1,3.000 1.000 2,3.000-1.000 2,4.000 1.000 2,2.000-3.000 1,4.000-2.000 0,3.000-3.000-2,3.000-3.000 1,-2.000-2.000-1,-6.000 0.000 0,-6.000 0.000 0,-6.000 0.000 0,-4.000 0.000 1,1.000 0.000 0,-1.000 0.000 2,1.000 0.000 0,-4.000 0.000 1,-6.000 0.000-1,-6.000 0.000-1,-6.000 0.000 0,-2.000 0.000-1,3.000 0.000-1,3.000 0.000-2,4.000 0.000 0,7.000-4.000-2,13.000-5.000 1,12.000-7.000 0,13.000-5.000-1,15.000-8.000 0,19.000-5.000-1,19.000-7.000-2,19.000-5.000-1,10.000-8.000-2,4.000-5.000-3,3.000-7.000-3,3.000-5.000-3,4.000-6.000-3,7.000-3.000-3,6.000-3.000-4,7.000-2.000-4,-3.000 2.000 0,-8.000 9.000 3,-10.000 10.000 3,-9.000 10.000 2,-5.000 5.000 0,0.000 4.000-4,0.000 3.000-5,0.000 3.000-5,-27.000 4.000-4,-53.000 7.000-4,-53.000 6.000-5,-52.000 7.000-4</inkml:trace>
</inkml:ink>
</file>

<file path=ppt/ink/ink3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9"/>
    </inkml:context>
    <inkml:brush xml:id="br0">
      <inkml:brushProperty name="width" value="0.0432394407689571" units="cm"/>
      <inkml:brushProperty name="height" value="0.0432394407689571" units="cm"/>
      <inkml:brushProperty name="color" value="#f2395b"/>
      <inkml:brushProperty name="ignorePressure" value="0"/>
    </inkml:brush>
  </inkml:definitions>
  <inkml:trace contextRef="#ctx0" brushRef="#br0">99400.000 41950.000 508,'25.000'-46.000'0,"0.000"10.000"0,0.000 10.000 0,0.000 9.000 0,7.000-4.000 2,17.000-15.000 4,15.000-15.000 5,16.000-16.000 3,1.000-2.000 3,-12.000 13.000 1,-13.000 12.000 2,-12.000 13.000 2,-9.000 9.000 2,-2.000 6.000 3,-3.000 7.000 3,-3.000 6.000 3,-6.000 9.000 0,-5.000 13.000-4,-7.000 12.000-3,-5.000 13.000-4,-11.000 7.000-4,-11.000 4.000-3,-14.000 3.000-2,-11.000 3.000-4,-3.000-1.000-3,10.000-2.000-5,10.000-3.000-3,9.000-3.000-4,18.000-7.000-8,29.000-9.000-12,28.000-10.000-12,28.000-8.000-12,14.000-17.000-2,0.000-21.000 6,0.000-22.000 7,0.000-22.000 6,-2.000-11.000 5,-3.000 0.000 0,-3.000 0.000 3,-2.000 0.000 1,-8.000 3.000 4,-8.000 6.000 7,-10.000 7.000 6,-9.000 6.000 8,-9.000 4.000 7,-5.000 4.000 5,-7.000 3.000 8,-5.000 3.000 5,-6.000 14.000 8,-3.000 25.000 8,-3.000 25.000 7,-2.000 25.000 9,-6.000 18.000 0,-6.000 14.000-7,-6.000 11.000-8,-6.000 14.000-7,-1.000 2.000-7,7.000-6.000-5,6.000-6.000-4,7.000-6.000-6,7.000-7.000-4,9.000-6.000-4,10.000-6.000-2,10.000-6.000-5,7.000-10.000-3,6.000-12.000-6,7.000-13.000-5,6.000-12.000-6,4.000-13.000-2,4.000-12.000 2,3.000-13.000 1,3.000-12.000 2,-2.000-13.000 0,-6.000-12.000-2,-6.000-13.000-2,-6.000-12.000-2,-9.000-10.000 1,-8.000-6.000 2,-10.000-6.000 2,-9.000-6.000 3,-10.000-1.000 6,-9.000 7.000 12,-10.000 6.000 12,-8.000 7.000 10,-15.000 7.000 3,-19.000 9.000-6,-18.000 10.000-8,-19.000 10.000-6,-26.000 11.000-10,-30.000 17.000-14,-32.000 15.000-13,-30.000 16.000-14,0.000 9.000-6,35.000 3.000 2,35.000 3.000 1,34.000 4.000 2</inkml:trace>
</inkml:ink>
</file>

<file path=ppt/ink/ink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20"/>
    </inkml:context>
    <inkml:brush xml:id="br0">
      <inkml:brushProperty name="width" value="0.0582445450127125" units="cm"/>
      <inkml:brushProperty name="height" value="0.0582445450127125" units="cm"/>
      <inkml:brushProperty name="color" value="#f2395b"/>
      <inkml:brushProperty name="ignorePressure" value="0"/>
    </inkml:brush>
  </inkml:definitions>
  <inkml:trace contextRef="#ctx0" brushRef="#br0">27700.000 17400.000 377,'-111.000'-82.000'3,"28.000"39.000"7,28.000 36.000 5,29.000 39.000 7,15.000 16.000 2,3.000-3.000-5,3.000-3.000-3,4.000-2.000-4,4.000-1.000-2,6.000 3.000 1,7.000 3.000-1,6.000 4.000 1,1.000-3.000-1,-3.000-5.000 1,-3.000-7.000-1,-2.000-5.000 0,2.000-6.000 1,9.000-3.000 4,10.000-3.000 3,10.000-2.000 3,7.000-8.000-1,6.000-8.000-3,7.000-10.000-4,6.000-9.000-4,6.000-7.000-3,6.000-3.000-1,7.000-3.000-1,6.000-2.000-2,9.000 0.000 1,13.000 7.000 0,12.000 6.000 2,13.000 7.000 1,1.000 4.000 0,-9.000 3.000-1,-10.000 3.000 0,-8.000 4.000 0,-6.000 4.000 0,1.000 6.000-1,-1.000 7.000 1,1.000 6.000-1,-4.000-1.000 0,-6.000-5.000 1,-6.000-7.000 0,-6.000-5.000-1,-2.000-4.000 1,3.000 0.000 0,3.000 0.000-1,4.000 0.000 1,1.000-2.000 0,0.000-3.000-1,0.000-3.000 1,0.000-2.000-1,0.000-3.000 1,0.000 1.000-1,0.000-1.000-1,0.000 1.000 0,-2.000 1.000 1,-3.000 3.000-1,-3.000 3.000 1,-2.000 4.000 0,-3.000 1.000 0,1.000 0.000-1,-1.000 0.000 1,1.000 0.000 0,-1.000 1.000-1,1.000 4.000 1,-1.000 3.000-1,1.000 3.000 1,-1.000 1.000-1,1.000 1.000 0,-1.000-1.000 0,1.000 1.000 0,2.000-3.000 0,7.000-2.000 0,6.000-3.000-1,7.000-3.000 1,5.000-2.000 0,7.000 0.000-1,6.000 0.000 1,7.000 0.000 0,5.000-2.000-1,7.000-3.000 1,6.000-3.000 0,7.000-2.000 0,-1.000 0.000 1,-6.000 7.000-1,-6.000 6.000 0,-6.000 7.000 0,-6.000 4.000 0,-2.000 3.000-2,-3.000 3.000-1,-3.000 4.000-1,-1.000-1.000-1,4.000-3.000 1,3.000-3.000 1,3.000-2.000 0,6.000-5.000 1,9.000-2.000-1,10.000-3.000 0,10.000-3.000 0,7.000-4.000-1,6.000-3.000 0,7.000-3.000 0,6.000-2.000-1,1.000-3.000 1,-3.000 1.000 0,-3.000-1.000 2,-2.000 1.000 1,-6.000 2.000 0,-6.000 7.000-1,-6.000 6.000 0,-6.000 7.000 0,-9.000 2.000 0,-8.000 1.000 0,-10.000-1.000 0,-9.000 1.000 0,-12.000 1.000 1,-11.000 3.000-1,-14.000 3.000 0,-11.000 4.000-1,-6.000-1.000 1,4.000-3.000 1,3.000-3.000 0,3.000-2.000 1,6.000-5.000 0,9.000-2.000 1,10.000-3.000-1,10.000-3.000 1,7.000-2.000-1,6.000 0.000 0,7.000 0.000 1,6.000 0.000-1,3.000 0.000-1,0.000 0.000 0,0.000 0.000-1,0.000 0.000-2,1.000 1.000 0,4.000 4.000-2,3.000 3.000 0,3.000 3.000-1,1.000-1.000 0,1.000-2.000 0,-1.000-3.000 0,1.000-3.000 1,4.000-4.000 0,9.000-3.000 0,10.000-3.000 0,10.000-2.000 1,11.000-6.000 0,17.000-6.000 0,15.000-6.000 0,16.000-6.000-1,5.000-2.000 0,-2.000 3.000 2,-3.000 3.000 2,-3.000 4.000 0,-6.000 2.000 1,-5.000 4.000-1,-7.000 3.000 1,-5.000 3.000-1,-8.000 3.000 0,-5.000 3.000 0,-7.000 3.000-1,-5.000 4.000 0,-11.000 1.000-1,-11.000 0.000 1,-14.000 0.000 0,-11.000 0.000 0,-11.000 0.000 0,-5.000 0.000-1,-7.000 0.000 1,-5.000 0.000 0,-6.000 3.000 0,-3.000 6.000 0,-3.000 7.000 1,-2.000 6.000 0,6.000-1.000 1,20.000-5.000-1,18.000-7.000 1,20.000-5.000 0,6.000-4.000-2,-2.000 0.000-5,-3.000 0.000-3,-3.000 0.000-5,-6.000-2.000-5,-5.000-3.000-5,-7.000-3.000-6,-5.000-2.000-5,-15.000-5.000-6,-22.000-2.000-3,-22.000-3.000-4,-21.000-3.000-3,-21.000-6.000-3,-19.000-5.000 0,-18.000-7.000 0,-19.000-5.000 0</inkml:trace>
</inkml:ink>
</file>

<file path=ppt/ink/ink3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21"/>
    </inkml:context>
    <inkml:brush xml:id="br0">
      <inkml:brushProperty name="width" value="0.0506561510264874" units="cm"/>
      <inkml:brushProperty name="height" value="0.0506561510264874" units="cm"/>
      <inkml:brushProperty name="color" value="#f2395b"/>
      <inkml:brushProperty name="ignorePressure" value="0"/>
    </inkml:brush>
  </inkml:definitions>
  <inkml:trace contextRef="#ctx0" brushRef="#br0">12100.000 17750.000 434,'-243.000'-68.000'1,"67.000"17.000"3,65.000 15.000 2,66.000 16.000 3,41.000 13.000 7,20.000 14.000 10,18.000 11.000 12,20.000 14.000 11,13.000 5.000 1,9.000 1.000-8,10.000-1.000-9,10.000 1.000-7,7.000-4.000-6,6.000-6.000-3,7.000-6.000-2,6.000-6.000-3,9.000-7.000-1,13.000-6.000-1,12.000-6.000 0,13.000-6.000 0,9.000-7.000-1,6.000-6.000 1,7.000-6.000 0,6.000-6.000-1,7.000-2.000-1,10.000 3.000-5,10.000 3.000-4,9.000 4.000-5,-13.000 4.000-2,-34.000 6.000 1,-35.000 7.000 0,-33.000 6.000 1,-17.000 7.000 0,4.000 10.000 2,3.000 10.000 1,3.000 9.000 1,-5.000 2.000 0,-12.000-2.000 2,-13.000-3.000 0,-12.000-3.000 0,-9.000-2.000 2,-2.000 0.000-1,-3.000 0.000-1,-3.000 0.000 1,-2.000-2.000 2,0.000-3.000 2,0.000-3.000 4,0.000-2.000 3,3.000-5.000 0,6.000-2.000-1,7.000-3.000-2,6.000-3.000-3,3.000-4.000 0,0.000-3.000 0,0.000-3.000 0,0.000-2.000 0,1.000-3.000-1,4.000 1.000-2,3.000-1.000-1,3.000 1.000-2,1.000 1.000 0,1.000 3.000-2,-1.000 3.000 1,1.000 4.000 0,1.000 1.000-1,3.000 0.000 1,3.000 0.000 0,4.000 0.000 0,2.000 0.000 1,4.000 0.000 0,3.000 0.000 0,3.000 0.000 1,3.000-2.000 0,3.000-3.000 1,3.000-3.000 0,4.000-2.000 1,2.000-1.000-1,4.000 3.000 1,3.000 3.000-1,3.000 4.000 0,-2.000 4.000 0,-6.000 6.000 1,-6.000 7.000 1,-6.000 6.000 0,-7.000 4.000 0,-6.000 4.000-1,-6.000 3.000 0,-6.000 3.000 0,-6.000-1.000-1,-2.000-2.000 0,-3.000-3.000-1,-3.000-3.000 1,-2.000-2.000 0,0.000 0.000 0,0.000 0.000 0,0.000 0.000 0,1.000-4.000 1,4.000-5.000-1,3.000-7.000-1,3.000-5.000 1,6.000-6.000-1,9.000-3.000-2,10.000-3.000 0,10.000-2.000-1,2.000-6.000-1,-3.000-6.000-1,-3.000-6.000-2,-2.000-6.000 0,-3.000-1.000-1,1.000 7.000-3,-1.000 6.000-1,1.000 7.000-2,2.000 2.000-1,7.000 1.000 1,6.000-1.000 1,7.000 1.000 0,-7.000 1.000-2,-19.000 3.000-5,-18.000 3.000-4,-19.000 4.000-5,-12.000 1.000-9,-2.000 0.000-13,-3.000 0.000-13,-3.000 0.000-13</inkml:trace>
</inkml:ink>
</file>

<file path=ppt/ink/ink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22"/>
    </inkml:context>
    <inkml:brush xml:id="br0">
      <inkml:brushProperty name="width" value="0.0383091792464256" units="cm"/>
      <inkml:brushProperty name="height" value="0.0383091792464256" units="cm"/>
      <inkml:brushProperty name="color" value="#f2395b"/>
      <inkml:brushProperty name="ignorePressure" value="0"/>
    </inkml:brush>
  </inkml:definitions>
  <inkml:trace contextRef="#ctx0" brushRef="#br0">32600.000 14300.000 574,'-2.000'-180.000'5,"-3.000"41.000"4,-3.000 40.000 1,-2.000 42.000 3,-3.000 19.000 1,1.000 1.000 0,-1.000-1.000 0,1.000 1.000 0,-6.000-3.000 0,-8.000-2.000 1,-10.000-3.000-1,-9.000-3.000 0,-9.000-2.000 0,-5.000 0.000 0,-7.000 0.000 0,-5.000 0.000 0,-8.000 1.000 0,-5.000 4.000-1,-7.000 3.000-1,-5.000 3.000-1,-11.000 3.000 0,-11.000 3.000-2,-14.000 3.000-2,-11.000 4.000-2,-11.000 2.000 0,-5.000 4.000-2,-7.000 3.000-1,-5.000 3.000-2,-1.000 1.000 1,6.000 1.000 0,7.000-1.000 1,6.000 1.000 1,3.000 1.000 1,0.000 3.000 0,0.000 3.000 0,0.000 4.000 2,0.000 4.000 0,0.000 6.000-2,0.000 7.000 1,0.000 6.000-2,-2.000 6.000 0,-3.000 6.000-1,-3.000 7.000 1,-2.000 6.000-1,-3.000 6.000 0,1.000 6.000 1,-1.000 7.000 0,1.000 6.000 1,1.000 7.000 0,3.000 10.000 0,3.000 10.000 1,4.000 9.000-1,1.000 6.000 1,0.000 3.000-1,0.000 3.000-1,0.000 4.000-1,1.000 1.000-1,4.000 0.000 1,3.000 0.000 0,3.000 0.000 0,6.000-4.000 0,9.000-5.000 1,10.000-7.000-1,10.000-5.000 1,8.000-4.000 0,10.000 0.000-1,10.000 0.000 1,9.000 0.000 0,9.000 1.000-1,9.000 4.000-1,10.000 3.000-1,10.000 3.000 0,7.000 6.000-1,6.000 9.000 0,7.000 10.000 0,6.000 10.000 0,15.000 2.000 0,26.000-3.000-1,24.000-3.000-1,26.000-2.000 0,21.000-9.000-1,19.000-12.000 1,19.000-13.000 0,19.000-12.000 0,16.000-10.000 0,17.000-6.000 1,15.000-6.000-1,16.000-6.000 0,5.000-4.000 0,-2.000 1.000 0,-3.000-1.000 0,-3.000 1.000 0,1.000-4.000 0,6.000-6.000 1,7.000-6.000 0,6.000-6.000 0,3.000-7.000 0,0.000-6.000 1,0.000-6.000 0,0.000-6.000 1,0.000-9.000 1,0.000-8.000 0,0.000-10.000 1,0.000-9.000 1,0.000-12.000-1,0.000-11.000 1,0.000-14.000-1,0.000-11.000 0,1.000-14.000 0,4.000-11.000-1,3.000-14.000-1,3.000-11.000 0,-2.000-14.000-1,-6.000-11.000-1,-6.000-14.000-1,-6.000-11.000-1,-9.000-6.000-1,-8.000 4.000 2,-10.000 3.000-1,-9.000 3.000 2,-16.000 7.000 0,-22.000 14.000 0,-22.000 11.000 2,-21.000 14.000 0,-21.000 5.000 1,-19.000 1.000 0,-18.000-1.000-1,-19.000 1.000 1,-16.000-9.000-1,-12.000-15.000 1,-13.000-15.000 1,-12.000-16.000-1,-18.000-8.000 1,-21.000 0.000 0,-22.000 0.000 0,-22.000 0.000 0,-18.000 6.000-1,-11.000 13.000-3,-14.000 12.000-2,-11.000 13.000-2,-14.000 10.000-2,-11.000 10.000 0,-14.000 10.000-1,-11.000 9.000 0,-9.000 10.000-3,-3.000 14.000-3,-3.000 11.000-4,-2.000 14.000-4,-8.000 11.000-5,-8.000 14.000-5,-10.000 11.000-6,-9.000 14.000-6,18.000 5.000 0,47.000 1.000 4,47.000-1.000 4,48.000 1.000 3</inkml:trace>
</inkml:ink>
</file>

<file path=ppt/ink/ink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35"/>
    </inkml:context>
    <inkml:brush xml:id="br0">
      <inkml:brushProperty name="width" value="0.0355570279061794" units="cm"/>
      <inkml:brushProperty name="height" value="0.0355570279061794" units="cm"/>
      <inkml:brushProperty name="color" value="#f2395b"/>
      <inkml:brushProperty name="ignorePressure" value="0"/>
    </inkml:brush>
  </inkml:definitions>
  <inkml:trace contextRef="#ctx0" brushRef="#br0">20150.000 21650.000 618,'-202.000'-2.000'-21,"47.000"-3.000"9,47.000-3.000 11,48.000-2.000 9,25.000-3.000 8,7.000 1.000 5,6.000-1.000 4,7.000 1.000 5,10.000 1.000 1,16.000 3.000-4,15.000 3.000-2,17.000 4.000-3,8.000 2.000-4,4.000 4.000-2,3.000 3.000-2,3.000 3.000-3,1.000 1.000-2,1.000 1.000-1,-1.000-1.000 0,1.000 1.000-1,1.000-3.000-1,3.000-2.000 1,3.000-3.000 0,4.000-3.000-1,2.000-2.000 1,4.000 0.000-1,3.000 0.000-1,3.000 0.000 0,1.000 1.000-1,1.000 4.000 0,-1.000 3.000 0,1.000 3.000-1,2.000 1.000 1,7.000 1.000-1,6.000-1.000-1,7.000 1.000 1,2.000-3.000-1,1.000-2.000 0,-1.000-3.000 1,1.000-3.000 0,2.000-2.000 1,7.000 0.000-1,6.000 0.000 1,7.000 0.000 0,5.000-5.000-1,7.000-9.000 0,6.000-10.000 0,7.000-8.000-1,7.000-4.000 1,9.000 3.000-2,10.000 3.000 1,10.000 4.000-1,2.000-1.000-1,-3.000-3.000 0,-3.000-3.000 0,-2.000-2.000 0,-3.000 0.000-1,1.000 7.000 0,-1.000 6.000-1,1.000 7.000 0,-4.000 4.000 0,-6.000 3.000-1,-6.000 3.000 0,-6.000 4.000-1,-7.000 1.000 1,-6.000 0.000-1,-6.000 0.000 1,-6.000 0.000 0,-4.000 0.000 1,1.000 0.000-1,-1.000 0.000 1,1.000 0.000-1,1.000 0.000 2,3.000 0.000-1,3.000 0.000 2,4.000 0.000 0,2.000-2.000 1,4.000-3.000 0,3.000-3.000 1,3.000-2.000 0,-1.000-1.000 1,-2.000 3.000-1,-3.000 3.000 0,-3.000 4.000 0,-4.000 2.000 0,-3.000 4.000-2,-3.000 3.000 0,-2.000 3.000-2,-1.000 1.000 0,3.000 1.000-1,3.000-1.000 1,4.000 1.000-1,4.000-1.000-1,6.000 1.000 0,7.000-1.000 0,6.000 1.000-1,4.000-3.000 0,4.000-2.000 0,3.000-3.000 0,3.000-3.000 1,-2.000-4.000 0,-6.000-3.000 1,-6.000-3.000-1,-6.000-2.000 1,-10.000-1.000-1,-12.000 3.000 1,-13.000 3.000 0,-12.000 4.000 0,-12.000 1.000-1,-8.000 0.000 0,-10.000 0.000-1,-9.000 0.000 0,-9.000 0.000-1,-5.000 0.000 0,-7.000 0.000-1,-5.000 0.000 1,-8.000 0.000-2,-5.000 0.000-2,-7.000 0.000-3,-5.000 0.000-4,-4.000 1.000-6,0.000 4.000-10,0.000 3.000-12,0.000 3.000-10</inkml:trace>
</inkml:ink>
</file>

<file path=ppt/ink/ink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37"/>
    </inkml:context>
    <inkml:brush xml:id="br0">
      <inkml:brushProperty name="width" value="0.0330548658967018" units="cm"/>
      <inkml:brushProperty name="height" value="0.0330548658967018" units="cm"/>
      <inkml:brushProperty name="color" value="#f2395b"/>
      <inkml:brushProperty name="ignorePressure" value="0"/>
    </inkml:brush>
  </inkml:definitions>
  <inkml:trace contextRef="#ctx0" brushRef="#br0">33100.000 21650.000 665,'0.000'46.000'101,"0.000"-5.000"-26,0.000-7.000-24,0.000-5.000-25,0.000 2.000-13,0.000 13.000 0,0.000 12.000 0,0.000 13.000-1,-4.000 9.000-2,-5.000 6.000-2,-7.000 7.000-4,-5.000 6.000-3,-4.000 6.000 0,0.000 6.000 0,0.000 7.000 0,0.000 6.000 2,0.000 4.000-1,0.000 4.000-4,0.000 3.000-2,0.000 3.000-3,0.000-4.000-6,0.000-8.000-10,0.000-10.000-9,0.000-9.000-9,3.000-10.000-3,6.000-9.000 1,7.000-10.000 3,6.000-8.000 3,4.000-12.000 1,4.000-12.000 3,3.000-13.000 2,3.000-12.000 3</inkml:trace>
</inkml:ink>
</file>

<file path=ppt/ink/ink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37"/>
    </inkml:context>
    <inkml:brush xml:id="br0">
      <inkml:brushProperty name="width" value="0.0341252349317074" units="cm"/>
      <inkml:brushProperty name="height" value="0.0341252349317074" units="cm"/>
      <inkml:brushProperty name="color" value="#f2395b"/>
      <inkml:brushProperty name="ignorePressure" value="0"/>
    </inkml:brush>
  </inkml:definitions>
  <inkml:trace contextRef="#ctx0" brushRef="#br0">34050.000 22250.000 644,'-25.000'-19.000'4,"0.000"13.000"10,0.000 12.000 9,0.000 13.000 11,1.000 10.000 1,4.000 10.000-4,3.000 10.000-5,3.000 9.000-4,-1.000 6.000-4,-2.000 3.000-2,-3.000 3.000-1,-3.000 4.000-2,-1.000 1.000-1,4.000 0.000-1,3.000 0.000 0,3.000 0.000 0,1.000-2.000-1,1.000-3.000-1,-1.000-3.000-2,1.000-2.000-1,1.000-6.000 0,3.000-6.000-1,3.000-6.000 1,4.000-6.000 0,5.000-7.000-2,10.000-6.000-4,10.000-6.000-4,9.000-6.000-4,6.000-6.000-2,3.000-2.000-3,3.000-3.000-2,4.000-3.000-3,4.000-10.000-1,6.000-16.000 1,7.000-15.000-1,6.000-15.000 0,-2.000-9.000 3,-9.000 1.000 2,-10.000-1.000 5,-8.000 1.000 3,-9.000-3.000 2,-6.000-2.000-2,-6.000-3.000 0,-6.000-3.000-1,-7.000 2.000 5,-6.000 10.000 8,-6.000 10.000 9,-6.000 9.000 8,-7.000 2.000 5,-6.000-2.000-1,-6.000-3.000-1,-6.000-3.000-1,-2.000 2.000-3,3.000 10.000-3,3.000 10.000-6,4.000 9.000-3,1.000 4.000-17,0.000 1.000-28,0.000-1.000-29,0.000 1.000-27</inkml:trace>
</inkml:ink>
</file>

<file path=ppt/ink/ink3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37"/>
    </inkml:context>
    <inkml:brush xml:id="br0">
      <inkml:brushProperty name="width" value="0.0319530628621578" units="cm"/>
      <inkml:brushProperty name="height" value="0.0319530628621578" units="cm"/>
      <inkml:brushProperty name="color" value="#f2395b"/>
      <inkml:brushProperty name="ignorePressure" value="0"/>
    </inkml:brush>
  </inkml:definitions>
  <inkml:trace contextRef="#ctx0" brushRef="#br0">35150.000 22050.000 688,'-36.000'-22.000'16,"28.000"6.000"12,28.000 7.000 11,29.000 6.000 12,13.000 3.000 1,1.000 0.000-9,-1.000 0.000-9,1.000 0.000-10,-3.000 0.000-7,-2.000 0.000-9,-3.000 0.000-9,-3.000 0.000-7,-6.000 0.000-8,-5.000 0.000-7,-7.000 0.000-8,-5.000 0.000-8,-4.000 0.000-4,0.000 0.000-5,0.000 0.000-2,0.000 0.000-4</inkml:trace>
</inkml:ink>
</file>

<file path=ppt/ink/ink3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38"/>
    </inkml:context>
    <inkml:brush xml:id="br0">
      <inkml:brushProperty name="width" value="0.0372714474797249" units="cm"/>
      <inkml:brushProperty name="height" value="0.0372714474797249" units="cm"/>
      <inkml:brushProperty name="color" value="#f2395b"/>
      <inkml:brushProperty name="ignorePressure" value="0"/>
    </inkml:brush>
  </inkml:definitions>
  <inkml:trace contextRef="#ctx0" brushRef="#br0">35950.000 21450.000 590,'25.000'-25.000'3,"0.000"0.000"7,0.000 0.000 7,0.000 0.000 7,1.000 3.000 4,4.000 6.000 1,3.000 7.000 3,3.000 6.000 1,3.000 4.000 0,3.000 4.000-5,3.000 3.000-4,4.000 3.000-4,-1.000 4.000-2,-3.000 7.000-1,-3.000 6.000-1,-2.000 7.000-1,-6.000 4.000-1,-6.000 3.000-3,-6.000 3.000-2,-6.000 4.000-3,-6.000 2.000-2,-2.000 4.000-2,-3.000 3.000-3,-3.000 3.000-3,-10.000 6.000-1,-16.000 9.000-2,-15.000 10.000-1,-15.000 10.000-1,-7.000-3.000-1,3.000-11.000 2,3.000-14.000 1,4.000-11.000 2,5.000-11.000 1,10.000-5.000 2,10.000-7.000 3,9.000-5.000 3,21.000-11.000 2,35.000-11.000 3,35.000-14.000 3,34.000-11.000 4,20.000-9.000-1,6.000-3.000-4,7.000-3.000-3,6.000-2.000-4,-4.000 0.000-5,-11.000 7.000-10,-14.000 6.000-7,-11.000 7.000-9,-14.000 2.000-11,-11.000 1.000-14,-14.000-1.000-14,-11.000 1.000-14</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1"/>
    </inkml:context>
    <inkml:brush xml:id="br0">
      <inkml:brushProperty name="width" value="0.0366678945720196" units="cm"/>
      <inkml:brushProperty name="height" value="0.0366678945720196" units="cm"/>
      <inkml:brushProperty name="color" value="#f2385b"/>
      <inkml:brushProperty name="ignorePressure" value="0"/>
    </inkml:brush>
  </inkml:definitions>
  <inkml:trace contextRef="#ctx0" brushRef="#br0">91900.000 23150.000 599,'1.000'-93.000'-8,"4.000"17.000"7,3.000 15.000 6,3.000 16.000 8,3.000 15.000 7,3.000 16.000 6,3.000 15.000 6,4.000 17.000 7,-1.000 14.000 1,-3.000 17.000-4,-3.000 15.000-4,-2.000 16.000-3,-6.000 10.000-4,-6.000 7.000-2,-6.000 6.000-3,-6.000 7.000-1,-7.000 2.000-3,-6.000 1.000-2,-6.000-1.000-4,-6.000 1.000-2,-2.000 1.000-5,3.000 3.000-8,3.000 3.000-7,4.000 4.000-7,2.000-7.000-8,4.000-16.000-8,3.000-15.000-9,3.000-15.000-9</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3"/>
    </inkml:context>
    <inkml:brush xml:id="br0">
      <inkml:brushProperty name="width" value="0.0474747754633427" units="cm"/>
      <inkml:brushProperty name="height" value="0.0474747754633427" units="cm"/>
      <inkml:brushProperty name="color" value="#00bff3"/>
      <inkml:brushProperty name="ignorePressure" value="0"/>
    </inkml:brush>
  </inkml:definitions>
  <inkml:trace contextRef="#ctx0" brushRef="#br0">53900.000 48350.000 463,'1.000'-93.000'45,"4.000"17.000"-6,3.000 15.000-7,3.000 16.000-7,-10.000 13.000-4,-21.000 14.000-4,-22.000 11.000-3,-22.000 14.000-3,-11.000 11.000-2,0.000 14.000-3,0.000 11.000 0,0.000 14.000-2,0.000 7.000 0,0.000 3.000 3,0.000 3.000 2,0.000 4.000 2,4.000 2.000 3,10.000 4.000-1,10.000 3.000 2,9.000 3.000 0,7.000-4.000 0,7.000-8.000-2,6.000-10.000-1,7.000-9.000-2,13.000-9.000-1,22.000-5.000-4,22.000-7.000-1,23.000-5.000-3,8.000-15.000-1,-3.000-22.000 1,-3.000-22.000 0,-2.000-21.000 0,3.000-17.000-5,14.000-8.000-12,11.000-10.000-12,14.000-9.000-12,-6.000 1.000-3,-21.000 13.000 6,-22.000 12.000 5,-22.000 13.000 7,-13.000 9.000 7,-3.000 6.000 8,-3.000 7.000 9,-2.000 6.000 9,-5.000 9.000 10,-2.000 13.000 10,-3.000 12.000 10,-3.000 13.000 11,-1.000 10.000 2,4.000 10.000-6,3.000 10.000-7,3.000 9.000-6,1.000 6.000-5,1.000 3.000-4,-1.000 3.000-4,1.000 4.000-4,1.000 1.000-6,3.000 0.000-7,3.000 0.000-8,4.000 0.000-7,1.000-4.000-4,0.000-5.000-1,0.000-7.000 0,0.000-5.000 0,-2.000-6.000-11,-3.000-3.000-22,-3.000-3.000-21,-2.000-2.000-22</inkml:trace>
</inkml:ink>
</file>

<file path=ppt/ink/ink4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42"/>
    </inkml:context>
    <inkml:brush xml:id="br0">
      <inkml:brushProperty name="width" value="0.0370720997452736" units="cm"/>
      <inkml:brushProperty name="height" value="0.0370720997452736" units="cm"/>
      <inkml:brushProperty name="color" value="#f2395b"/>
      <inkml:brushProperty name="ignorePressure" value="0"/>
    </inkml:brush>
  </inkml:definitions>
  <inkml:trace contextRef="#ctx0" brushRef="#br0">39650.000 42000.000 593,'-46.000'-41.000'78,"10.000"19.000"-14,10.000 19.000-14,9.000 19.000-13,6.000 13.000-9,3.000 10.000-3,3.000 10.000-3,4.000 9.000-2,-1.000 6.000-4,-3.000 3.000-1,-3.000 3.000-3,-2.000 4.000-2,-3.000-3.000-1,1.000-5.000-2,-1.000-7.000-3,1.000-5.000 0,-1.000 0.000-2,1.000 10.000-1,-1.000 10.000 1,1.000 9.000-2,-1.000 6.000 1,1.000 3.000-2,-1.000 3.000-1,1.000 4.000 0,-3.000 1.000-3,-2.000 0.000-3,-3.000 0.000-4,-3.000 0.000-4,-1.000-4.000-3,4.000-5.000-2,3.000-7.000-3,3.000-5.000-1,3.000-9.000-3,3.000-9.000-1,3.000-10.000-3,4.000-8.000-2,1.000-20.000-1,0.000-28.000-4,0.000-28.000-2,0.000-27.000-2,1.000-12.000 2,4.000 6.000 10,3.000 7.000 8,3.000 6.000 10</inkml:trace>
</inkml:ink>
</file>

<file path=ppt/ink/ink4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42"/>
    </inkml:context>
    <inkml:brush xml:id="br0">
      <inkml:brushProperty name="width" value="0.0374760441482067" units="cm"/>
      <inkml:brushProperty name="height" value="0.0374760441482067" units="cm"/>
      <inkml:brushProperty name="color" value="#f2395b"/>
      <inkml:brushProperty name="ignorePressure" value="0"/>
    </inkml:brush>
  </inkml:definitions>
  <inkml:trace contextRef="#ctx0" brushRef="#br0">39400.000 42150.000 587,'0.000'-52.000'-1,"0.000"-3.000"1,0.000-3.000-1,0.000-2.000-1,3.000-1.000 2,6.000 3.000 2,7.000 3.000 3,6.000 4.000 2,7.000 2.000 3,10.000 4.000 6,10.000 3.000 5,9.000 3.000 4,4.000 3.000 3,1.000 3.000-2,-1.000 3.000 0,1.000 4.000-1,-1.000 4.000-2,1.000 6.000-2,-1.000 7.000-1,1.000 6.000-2,-6.000 9.000-2,-8.000 13.000-1,-10.000 12.000-2,-9.000 13.000-2,-9.000 10.000 0,-5.000 10.000 0,-7.000 10.000 0,-5.000 9.000 0,-9.000 6.000-2,-9.000 3.000-6,-10.000 3.000-5,-8.000 4.000-5,-11.000 2.000-3,-8.000 4.000-1,-10.000 3.000-1,-9.000 3.000 0,-5.000-5.000-1,0.000-12.000 0,0.000-13.000 1,0.000-12.000-1,3.000-10.000 1,6.000-6.000 1,7.000-6.000 1,6.000-6.000 1,18.000-16.000 2,32.000-25.000 2,31.000-25.000 2,32.000-25.000 4,16.000-8.000 1,4.000 9.000 1,3.000 10.000 1,3.000 10.000 1,-2.000 7.000 2,-6.000 6.000 2,-6.000 7.000 2,-6.000 6.000 3,-9.000 7.000 0,-8.000 10.000 0,-10.000 10.000-1,-9.000 9.000 0,-9.000 6.000-1,-5.000 3.000 0,-7.000 3.000 0,-5.000 4.000 0,-9.000 10.000-1,-9.000 19.000-2,-10.000 19.000-2,-8.000 19.000-2,-9.000 9.000-2,-6.000 0.000-2,-6.000 0.000-1,-6.000 0.000-3,-4.000-4.000-1,1.000-5.000-3,-1.000-7.000-3,1.000-5.000-1,-1.000-11.000-2,1.000-11.000 2,-1.000-14.000 1,1.000-11.000 0,8.000-18.000-9,20.000-22.000-21,18.000-22.000-21,20.000-21.000-20</inkml:trace>
</inkml:ink>
</file>

<file path=ppt/ink/ink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43"/>
    </inkml:context>
    <inkml:brush xml:id="br0">
      <inkml:brushProperty name="width" value="0.0436224266886711" units="cm"/>
      <inkml:brushProperty name="height" value="0.0436224266886711" units="cm"/>
      <inkml:brushProperty name="color" value="#f2395b"/>
      <inkml:brushProperty name="ignorePressure" value="0"/>
    </inkml:brush>
  </inkml:definitions>
  <inkml:trace contextRef="#ctx0" brushRef="#br0">41450.000 43400.000 504,'1.000'-50.000'83,"4.000"0.000"-20,3.000 0.000-21,3.000 0.000-20,-2.000 3.000-12,-6.000 6.000-3,-6.000 7.000-3,-6.000 6.000-3,-7.000 4.000-1,-6.000 4.000 1,-6.000 3.000 2,-6.000 3.000 0,-6.000 7.000 2,-2.000 14.000 2,-3.000 11.000 0,-3.000 14.000 3,-6.000 11.000 0,-5.000 14.000 2,-7.000 11.000 1,-5.000 14.000 1,-3.000 8.000 0,4.000 7.000 0,3.000 6.000 0,3.000 7.000 0,4.000 2.000-1,7.000 1.000-2,6.000-1.000-3,7.000 1.000-1,5.000-6.000-1,7.000-8.000 0,6.000-10.000 1,7.000-9.000 1,5.000-10.000 0,7.000-9.000-3,6.000-10.000-2,7.000-8.000-3,5.000-11.000 0,7.000-8.000-2,6.000-10.000-2,7.000-9.000 0,10.000-18.000-3,16.000-24.000-3,15.000-26.000-5,17.000-24.000-3,7.000-20.000-3,0.000-11.000-4,0.000-14.000-4,0.000-11.000-3,-5.000-1.000 0,-9.000 13.000 4,-10.000 12.000 3,-8.000 13.000 3,-14.000 13.000 5,-15.000 17.000 6,-15.000 15.000 5,-16.000 16.000 5,-12.000 20.000 11,-5.000 25.000 14,-7.000 25.000 15,-5.000 25.000 15,-1.000 15.000 2,6.000 7.000-10,7.000 6.000-11,6.000 7.000-9,4.000 4.000-8,4.000 3.000-2,3.000 3.000-4,3.000 4.000-4,3.000-3.000-3,3.000-5.000-4,3.000-7.000-5,4.000-5.000-4,4.000-6.000-8,6.000-3.000-10,7.000-3.000-12,6.000-2.000-11,-1.000-9.000-1,-5.000-12.000 6,-7.000-13.000 7,-5.000-12.000 8,-4.000-5.000-1,0.000 3.000-6,0.000 3.000-7,0.000 4.000-6</inkml:trace>
</inkml:ink>
</file>

<file path=ppt/ink/ink4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43"/>
    </inkml:context>
    <inkml:brush xml:id="br0">
      <inkml:brushProperty name="width" value="0.0407051108777523" units="cm"/>
      <inkml:brushProperty name="height" value="0.0407051108777523" units="cm"/>
      <inkml:brushProperty name="color" value="#f2395b"/>
      <inkml:brushProperty name="ignorePressure" value="0"/>
    </inkml:brush>
  </inkml:definitions>
  <inkml:trace contextRef="#ctx0" brushRef="#br0">43600.000 42450.000 540,'-25.000'-61.000'56,"0.000"28.000"0,0.000 28.000-2,0.000 29.000 0,-4.000 19.000-5,-5.000 14.000-7,-7.000 11.000-7,-5.000 14.000-7,-1.000 3.000-6,6.000-2.000-3,7.000-3.000-3,6.000-3.000-3,3.000-1.000-4,0.000 4.000-4,0.000 3.000-3,0.000 3.000-5,3.000 1.000-6,6.000 1.000-8,7.000-1.000-7,6.000 1.000-8,7.000-7.000-4,10.000-12.000-1,10.000-13.000-2,9.000-12.000-1,4.000-12.000-1,1.000-8.000 1,-1.000-10.000 1,1.000-9.000 0,-1.000-10.000 2,1.000-9.000 4,-1.000-10.000 3,1.000-8.000 5</inkml:trace>
</inkml:ink>
</file>

<file path=ppt/ink/ink4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44"/>
    </inkml:context>
    <inkml:brush xml:id="br0">
      <inkml:brushProperty name="width" value="0.0450604856014252" units="cm"/>
      <inkml:brushProperty name="height" value="0.0450604856014252" units="cm"/>
      <inkml:brushProperty name="color" value="#f2395b"/>
      <inkml:brushProperty name="ignorePressure" value="0"/>
    </inkml:brush>
  </inkml:definitions>
  <inkml:trace contextRef="#ctx0" brushRef="#br0">44400.000 42850.000 488,'-46.000'3.000'7,"10.000"6.000"13,10.000 7.000 14,9.000 6.000 14,2.000 4.000 4,-2.000 4.000-9,-3.000 3.000-6,-3.000 3.000-8,-4.000 4.000-5,-3.000 7.000-1,-3.000 6.000-2,-2.000 7.000-2,-1.000 0.000-2,3.000-2.000 1,3.000-3.000 0,4.000-3.000 0,4.000-2.000-1,6.000 0.000-3,7.000 0.000-2,6.000 0.000-3,3.000-2.000-2,0.000-3.000 1,0.000-3.000-1,0.000-2.000 0,10.000-9.000-5,23.000-12.000-9,22.000-13.000-9,22.000-12.000-10,7.000-12.000-2,-6.000-8.000 4,-6.000-10.000 4,-6.000-9.000 4,-6.000-5.000 2,-2.000 0.000-1,-3.000 0.000 0,-3.000 0.000-1,-6.000 0.000 2,-5.000 0.000 2,-7.000 0.000 3,-5.000 0.000 2,-8.000-2.000 3,-5.000-3.000 4,-7.000-3.000 3,-5.000-2.000 2,-4.000-1.000 2,0.000 3.000-1,0.000 3.000-1,0.000 4.000-2,-5.000 1.000 2,-9.000 0.000 1,-10.000 0.000 3,-8.000 0.000 2,-6.000 6.000 2,1.000 13.000 0,-1.000 12.000 2,1.000 13.000 1,10.000 2.000-3,22.000-5.000-6,22.000-7.000-8,23.000-5.000-6,8.000-3.000-4,-3.000 4.000-1,-3.000 3.000 0,-2.000 3.000 0,-1.000 3.000-1,3.000 3.000 0,3.000 3.000 0,4.000 4.000 1,-1.000 1.000-2,-3.000 0.000-1,-3.000 0.000-1,-2.000 0.000-2,-8.000 3.000 8,-8.000 6.000 17,-10.000 7.000 17,-9.000 6.000 18,-4.000 7.000 4,4.000 10.000-12,3.000 10.000-9,3.000 9.000-12,-1.000 4.000-6,-2.000 1.000-3,-3.000-1.000-2,-3.000 1.000-4,-7.000 4.000-2,-9.000 9.000-2,-10.000 10.000-2,-8.000 10.000-1,-6.000 5.000-3,1.000 4.000-3,-1.000 3.000-1,1.000 3.000-3,1.000-4.000-3,3.000-8.000-2,3.000-10.000-5,4.000-9.000-2,1.000-9.000-2,0.000-5.000 3,0.000-7.000 1,0.000-5.000 2,3.000-14.000 1,6.000-18.000-1,7.000-19.000 0,6.000-18.000-1,6.000-10.000 2,6.000 0.000 4,7.000 0.000 3,6.000 0.000 3</inkml:trace>
</inkml:ink>
</file>

<file path=ppt/ink/ink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44"/>
    </inkml:context>
    <inkml:brush xml:id="br0">
      <inkml:brushProperty name="width" value="0.0332597345113754" units="cm"/>
      <inkml:brushProperty name="height" value="0.0332597345113754" units="cm"/>
      <inkml:brushProperty name="color" value="#f2395b"/>
      <inkml:brushProperty name="ignorePressure" value="0"/>
    </inkml:brush>
  </inkml:definitions>
  <inkml:trace contextRef="#ctx0" brushRef="#br0">45250.000 43200.000 661,'26.000'-24.000'8,"4.000"4.000"17,3.000 3.000 16,3.000 3.000 16,6.000 1.000 3,9.000 1.000-13,10.000-1.000-11,10.000 1.000-13,-1.000 1.000-7,-9.000 3.000-4,-10.000 3.000-3,-8.000 4.000-5,-4.000 1.000-7,3.000 0.000-14,3.000 0.000-14,4.000 0.000-13</inkml:trace>
</inkml:ink>
</file>

<file path=ppt/ink/ink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44"/>
    </inkml:context>
    <inkml:brush xml:id="br0">
      <inkml:brushProperty name="width" value="0.0418089888989925" units="cm"/>
      <inkml:brushProperty name="height" value="0.0418089888989925" units="cm"/>
      <inkml:brushProperty name="color" value="#f2395b"/>
      <inkml:brushProperty name="ignorePressure" value="0"/>
    </inkml:brush>
  </inkml:definitions>
  <inkml:trace contextRef="#ctx0" brushRef="#br0">46100.000 42550.000 526,'0.000'-47.000'16,"0.000"6.000"3,0.000 7.000 2,0.000 6.000 2,3.000 6.000 3,6.000 6.000 2,7.000 7.000 2,6.000 6.000 3,-1.000 7.000-1,-5.000 10.000-2,-7.000 10.000-2,-5.000 9.000-3,-3.000 7.000-2,4.000 7.000 0,3.000 6.000-2,3.000 7.000 0,-1.000 4.000-1,-2.000 3.000-3,-3.000 3.000-1,-3.000 4.000-3,-2.000-3.000-4,0.000-5.000-10,0.000-7.000-8,0.000-5.000-8,-4.000 6.000-6,-5.000 23.000-1,-7.000 22.000-2,-5.000 22.000-2,-4.000 8.000-3,0.000-2.000-4,0.000-3.000-6,0.000-3.000-4,1.000-13.000-1,4.000-22.000 4,3.000-22.000 3,3.000-21.000 4</inkml:trace>
</inkml:ink>
</file>

<file path=ppt/ink/ink4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45"/>
    </inkml:context>
    <inkml:brush xml:id="br0">
      <inkml:brushProperty name="width" value="0.040458407253027" units="cm"/>
      <inkml:brushProperty name="height" value="0.040458407253027" units="cm"/>
      <inkml:brushProperty name="color" value="#f2395b"/>
      <inkml:brushProperty name="ignorePressure" value="0"/>
    </inkml:brush>
  </inkml:definitions>
  <inkml:trace contextRef="#ctx0" brushRef="#br0">46600.000 41250.000 543,'23.000'-46.000'0,"-3.000"10.000"0,-3.000 10.000 0,-2.000 9.000 0,3.000 1.000 5,14.000-6.000 10,11.000-6.000 10,14.000-6.000 9,10.000 9.000 5,9.000 25.000-1,10.000 25.000-3,10.000 25.000-1,-3.000 18.000-2,-11.000 14.000-3,-14.000 11.000-2,-11.000 14.000-3,-11.000 8.000-3,-5.000 7.000-1,-7.000 6.000-2,-5.000 7.000-1,-6.000 0.000-3,-3.000-2.000-3,-3.000-3.000-2,-2.000-3.000-2,-5.000-4.000-5,-2.000-3.000-2,-3.000-3.000-5,-3.000-2.000-3,-9.000 0.000-4,-11.000 7.000-4,-14.000 6.000-4,-11.000 7.000-4,-11.000 2.000-1,-5.000 1.000 1,-7.000-1.000 3,-5.000 1.000 1,-1.000-10.000-1,6.000-19.000-4,7.000-18.000-4,6.000-19.000-3,6.000-13.000-5,6.000-6.000-2,7.000-6.000-4,6.000-6.000-2</inkml:trace>
</inkml:ink>
</file>

<file path=ppt/ink/ink4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45"/>
    </inkml:context>
    <inkml:brush xml:id="br0">
      <inkml:brushProperty name="width" value="0.0399390235543251" units="cm"/>
      <inkml:brushProperty name="height" value="0.0399390235543251" units="cm"/>
      <inkml:brushProperty name="color" value="#f2395b"/>
      <inkml:brushProperty name="ignorePressure" value="0"/>
    </inkml:brush>
  </inkml:definitions>
  <inkml:trace contextRef="#ctx0" brushRef="#br0">48350.000 43050.000 550,'115.000'4.000'122,"-18.000"10.000"-29,-19.000 10.000-27,-18.000 9.000-28,-17.000 7.000-16,-11.000 7.000-4,-14.000 6.000-4,-11.000 7.000-4,-12.000 2.000-5,-9.000 1.000-5,-10.000-1.000-6,-8.000 1.000-5,-6.000-3.000-2,1.000-2.000 0,-1.000-3.000 1,1.000-3.000 0,-3.000-1.000 1,-2.000 4.000 1,-3.000 3.000 2,-3.000 3.000 0,10.000-5.000 5,26.000-12.000 7,24.000-13.000 8,26.000-12.000 7,18.000-10.000 4,13.000-6.000-1,12.000-6.000-1,13.000-6.000-1,2.000-2.000-3,-5.000 3.000-4,-7.000 3.000-5,-5.000 4.000-3,-6.000-1.000-3,-3.000-3.000-1,-3.000-3.000 0,-2.000-2.000 0,-5.000-1.000-2,-2.000 3.000 0,-3.000 3.000 0,-3.000 4.000-2,-4.000-1.000 0,-3.000-3.000-2,-3.000-3.000-2,-2.000-2.000 0,-11.000-5.000-14,-15.000-2.000-25,-15.000-3.000-24,-16.000-3.000-25</inkml:trace>
</inkml:ink>
</file>

<file path=ppt/ink/ink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46"/>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51150.000 42400.000 1000,'-24.000'-21.000'-75,"4.000"10.000"18,3.000 10.000 18,3.000 9.000 17</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4"/>
    </inkml:context>
    <inkml:brush xml:id="br0">
      <inkml:brushProperty name="width" value="0.0377308093011379" units="cm"/>
      <inkml:brushProperty name="height" value="0.0377308093011379" units="cm"/>
      <inkml:brushProperty name="color" value="#00bff3"/>
      <inkml:brushProperty name="ignorePressure" value="0"/>
    </inkml:brush>
  </inkml:definitions>
  <inkml:trace contextRef="#ctx0" brushRef="#br0">55900.000 48600.000 583,'-40.000'-25.000'6,"23.000"0.000"13,22.000 0.000 13,22.000 0.000 12,8.000 3.000 3,-2.000 6.000-8,-3.000 7.000-7,-3.000 6.000-7,10.000 1.000-5,26.000-3.000 1,24.000-3.000 0,26.000-2.000 0,13.000-1.000-3,4.000 3.000-3,3.000 3.000-4,3.000 4.000-4,-8.000 2.000-2,-19.000 4.000 3,-18.000 3.000 2,-19.000 3.000 2,-15.000 3.000-9,-8.000 3.000-17,-10.000 3.000-18,-9.000 4.000-19</inkml:trace>
</inkml:ink>
</file>

<file path=ppt/ink/ink4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47"/>
    </inkml:context>
    <inkml:brush xml:id="br0">
      <inkml:brushProperty name="width" value="0.0385333113372326" units="cm"/>
      <inkml:brushProperty name="height" value="0.0385333113372326" units="cm"/>
      <inkml:brushProperty name="color" value="#f2395b"/>
      <inkml:brushProperty name="ignorePressure" value="0"/>
    </inkml:brush>
  </inkml:definitions>
  <inkml:trace contextRef="#ctx0" brushRef="#br0">50700.000 42450.000 570,'-69.000'0.000'1,"13.000"0.000"2,12.000 0.000 2,13.000 0.000 1,13.000 3.000 8,17.000 6.000 12,15.000 7.000 12,16.000 6.000 13,15.000-1.000 2,16.000-5.000-9,15.000-7.000-7,17.000-5.000-8,14.000-4.000-7,17.000 0.000-2,15.000 0.000-4,16.000 0.000-3,2.000-2.000-2,-8.000-3.000 0,-10.000-3.000 0,-9.000-2.000 1,-12.000-3.000-5,-11.000 1.000-10,-14.000-1.000-9,-11.000 1.000-10,-12.000 1.000-7,-9.000 3.000-6,-10.000 3.000-6,-8.000 4.000-5</inkml:trace>
</inkml:ink>
</file>

<file path=ppt/ink/ink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47"/>
    </inkml:context>
    <inkml:brush xml:id="br0">
      <inkml:brushProperty name="width" value="0.0370907559990883" units="cm"/>
      <inkml:brushProperty name="height" value="0.0370907559990883" units="cm"/>
      <inkml:brushProperty name="color" value="#f2395b"/>
      <inkml:brushProperty name="ignorePressure" value="0"/>
    </inkml:brush>
  </inkml:definitions>
  <inkml:trace contextRef="#ctx0" brushRef="#br0">51700.000 41400.000 593,'0.000'-74.000'3,"0.000"4.000"9,0.000 3.000 7,0.000 3.000 8,0.000 20.000 6,0.000 38.000 6,0.000 37.000 6,0.000 38.000 6,0.000 24.000-2,0.000 14.000-9,0.000 11.000-10,0.000 14.000-9,-2.000 8.000-7,-3.000 7.000-2,-3.000 6.000-5,-2.000 7.000-2,-5.000 4.000-8,-2.000 3.000-8,-3.000 3.000-10,-3.000 4.000-10,-1.000 4.000-7,4.000 6.000-8,3.000 7.000-5,3.000 6.000-8,1.000-18.000 1,1.000-40.000 6,-1.000-40.000 8,1.000-41.000 7</inkml:trace>
</inkml:ink>
</file>

<file path=ppt/ink/ink4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47"/>
    </inkml:context>
    <inkml:brush xml:id="br0">
      <inkml:brushProperty name="width" value="0.0362545438110828" units="cm"/>
      <inkml:brushProperty name="height" value="0.0362545438110828" units="cm"/>
      <inkml:brushProperty name="color" value="#f2395b"/>
      <inkml:brushProperty name="ignorePressure" value="0"/>
    </inkml:brush>
  </inkml:definitions>
  <inkml:trace contextRef="#ctx0" brushRef="#br0">55400.000 42050.000 606,'-30.000'-69.000'33,"-9.000"13.000"-2,-10.000 12.000 1,-8.000 13.000-1,0.000 13.000 1,14.000 17.000 3,11.000 15.000 2,14.000 16.000 4,5.000 13.000-4,1.000 14.000-6,-1.000 11.000-8,1.000 14.000-8,-4.000 5.000-5,-6.000 1.000-5,-6.000-1.000-4,-6.000 1.000-5,-7.000 2.000-2,-6.000 7.000-2,-6.000 6.000-2,-6.000 7.000-1,-4.000 0.000-3,1.000-2.000-6,-1.000-3.000-5,1.000-3.000-6,4.000-9.000-3,9.000-11.000-3,10.000-14.000-2,10.000-11.000-3,10.000-18.000 0,13.000-22.000 2,12.000-22.000 3,13.000-21.000 1</inkml:trace>
</inkml:ink>
</file>

<file path=ppt/ink/ink4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47"/>
    </inkml:context>
    <inkml:brush xml:id="br0">
      <inkml:brushProperty name="width" value="0.0425302945077419" units="cm"/>
      <inkml:brushProperty name="height" value="0.0425302945077419" units="cm"/>
      <inkml:brushProperty name="color" value="#f2395b"/>
      <inkml:brushProperty name="ignorePressure" value="0"/>
    </inkml:brush>
  </inkml:definitions>
  <inkml:trace contextRef="#ctx0" brushRef="#br0">55350.000 42100.000 517,'112.000'-132.000'37,"-24.000"39.000"-3,-26.000 36.000-3,-24.000 39.000-4,-13.000 25.000-1,0.000 17.000 0,0.000 15.000 0,0.000 16.000 1,-4.000 10.000 0,-5.000 7.000 1,-7.000 6.000 2,-5.000 7.000 1,-3.000 4.000-2,4.000 3.000-4,3.000 3.000-4,3.000 4.000-4,-1.000-3.000-4,-2.000-5.000-2,-3.000-7.000-3,-3.000-5.000-2,-1.000-9.000-4,4.000-9.000-2,3.000-10.000-2,3.000-8.000-2,6.000-12.000-2,9.000-12.000 0,10.000-13.000 1,10.000-12.000-1,8.000-18.000 1,10.000-21.000 1,10.000-22.000 3,9.000-22.000 2,6.000-16.000 0,3.000-9.000 1,3.000-10.000 0,4.000-8.000-1,-4.000-4.000 1,-9.000 3.000 1,-10.000 3.000-1,-8.000 4.000 1,-11.000 5.000-1,-8.000 10.000-4,-10.000 10.000-3,-9.000 9.000-2,-7.000 10.000-5,-3.000 14.000-4,-3.000 11.000-5,-2.000 14.000-5,-9.000 14.000-9,-12.000 20.000-15,-13.000 18.000-16,-12.000 20.000-15</inkml:trace>
</inkml:ink>
</file>

<file path=ppt/ink/ink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48"/>
    </inkml:context>
    <inkml:brush xml:id="br0">
      <inkml:brushProperty name="width" value="0.0453033298254013" units="cm"/>
      <inkml:brushProperty name="height" value="0.0453033298254013" units="cm"/>
      <inkml:brushProperty name="color" value="#f2395b"/>
      <inkml:brushProperty name="ignorePressure" value="0"/>
    </inkml:brush>
  </inkml:definitions>
  <inkml:trace contextRef="#ctx0" brushRef="#br0">58100.000 42450.000 485,'68.000'-115.000'58,"-11.000"23.000"-13,-14.000 22.000-14,-11.000 22.000-13,-9.000 10.000-7,-3.000 1.000-3,-3.000-1.000-3,-2.000 1.000-2,-12.000 4.000-2,-19.000 9.000-2,-18.000 10.000-2,-19.000 10.000-1,-13.000 11.000 0,-6.000 17.000 3,-6.000 15.000 1,-6.000 16.000 4,-4.000 7.000 0,1.000 1.000 2,-1.000-1.000 0,1.000 1.000 0,1.000 1.000 3,3.000 3.000 4,3.000 3.000 5,4.000 4.000 4,5.000-1.000 1,10.000-3.000-2,10.000-3.000-2,9.000-2.000-3,7.000-6.000-1,7.000-6.000-1,6.000-6.000 0,7.000-6.000-1,13.000-6.000-3,22.000-2.000-8,22.000-3.000-5,23.000-3.000-8,13.000-12.000-5,6.000-18.000-2,7.000-19.000-3,6.000-18.000-4,6.000-14.000-1,6.000-5.000 0,7.000-7.000-1,6.000-5.000 0,-4.000-3.000 1,-11.000 4.000 2,-14.000 3.000 4,-11.000 3.000 1,-15.000 6.000 3,-16.000 9.000 1,-15.000 10.000 1,-15.000 10.000 0,-9.000 10.000 9,1.000 13.000 17,-1.000 12.000 15,1.000 13.000 15,-4.000 10.000 7,-6.000 10.000-3,-6.000 10.000-5,-6.000 9.000-3,-1.000 2.000-5,7.000-2.000-7,6.000-3.000-6,7.000-3.000-7,7.000-7.000-5,9.000-9.000-1,10.000-10.000-4,10.000-8.000-1,7.000-9.000-5,6.000-6.000-7,7.000-6.000-7,6.000-6.000-7,3.000-10.000-4,0.000-12.000-2,0.000-13.000-1,0.000-12.000-1,-2.000-10.000-1,-3.000-6.000 1,-3.000-6.000 2,-2.000-6.000 0,-6.000-7.000 3,-6.000-6.000 2,-6.000-6.000 3,-6.000-6.000 3,-7.000 2.000 4,-6.000 14.000 4,-6.000 11.000 5,-6.000 14.000 5,-6.000 10.000 6,-2.000 9.000 8,-3.000 10.000 8,-3.000 10.000 8,-2.000 10.000 6,0.000 13.000 3,0.000 12.000 3,0.000 13.000 4,-2.000 13.000 0,-3.000 17.000-4,-3.000 15.000-3,-2.000 16.000-4,-3.000 9.000-5,1.000 3.000-3,-1.000 3.000-4,1.000 4.000-5,1.000-1.000-3,3.000-3.000-2,3.000-3.000-3,4.000-2.000-3,-3.000-5.000-2,-5.000-2.000-4,-7.000-3.000-2,-5.000-3.000-4,-3.000-6.000-3,4.000-5.000-2,3.000-7.000-3,3.000-5.000-2,1.000-17.000-9,1.000-24.000-16,-1.000-26.000-16,1.000-24.000-17,4.000-18.000-2,9.000-9.000 11,10.000-10.000 9,10.000-8.000 10,7.000-4.000 9,6.000 3.000 7,7.000 3.000 9,6.000 4.000 6,-1.000 5.000 11,-5.000 10.000 10,-7.000 10.000 11,-5.000 9.000 12,-1.000 7.000 6,6.000 7.000 0,7.000 6.000 2,6.000 7.000 1,1.000 4.000-2,-3.000 3.000-3,-3.000 3.000-3,-2.000 4.000-4,-1.000 2.000-4,3.000 4.000-3,3.000 3.000-3,4.000 3.000-4,-1.000 1.000-5,-3.000 1.000-3,-3.000-1.000-6,-2.000 1.000-4,-3.000-1.000-7,1.000 1.000-8,-1.000-1.000-8,1.000 1.000-8,-4.000-6.000-5,-6.000-8.000-2,-6.000-10.000-1,-6.000-9.000-2</inkml:trace>
</inkml:ink>
</file>

<file path=ppt/ink/ink4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48"/>
    </inkml:context>
    <inkml:brush xml:id="br0">
      <inkml:brushProperty name="width" value="0.0434978194534779" units="cm"/>
      <inkml:brushProperty name="height" value="0.0434978194534779" units="cm"/>
      <inkml:brushProperty name="color" value="#f2395b"/>
      <inkml:brushProperty name="ignorePressure" value="0"/>
    </inkml:brush>
  </inkml:definitions>
  <inkml:trace contextRef="#ctx0" brushRef="#br0">60850.000 41250.000 505,'0.000'-93.000'4,"0.000"17.000"6,0.000 15.000 7,0.000 16.000 7,1.000 16.000 6,4.000 20.000 8,3.000 18.000 7,3.000 20.000 6,-1.000 19.000 1,-2.000 22.000-7,-3.000 22.000-8,-3.000 23.000-7,-6.000 14.000-5,-5.000 10.000-2,-7.000 10.000-2,-5.000 9.000-3,-8.000 6.000-4,-5.000 3.000-6,-7.000 3.000-6,-5.000 4.000-5,-1.000-9.000-8,6.000-18.000-8,7.000-19.000-8,6.000-18.000-7,4.000-18.000-7,4.000-16.000-3,3.000-15.000-3,3.000-15.000-3</inkml:trace>
</inkml:ink>
</file>

<file path=ppt/ink/ink4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49"/>
    </inkml:context>
    <inkml:brush xml:id="br0">
      <inkml:brushProperty name="width" value="0.0402454324066639" units="cm"/>
      <inkml:brushProperty name="height" value="0.0402454324066639" units="cm"/>
      <inkml:brushProperty name="color" value="#f2395b"/>
      <inkml:brushProperty name="ignorePressure" value="0"/>
    </inkml:brush>
  </inkml:definitions>
  <inkml:trace contextRef="#ctx0" brushRef="#br0">62300.000 40800.000 546,'-2.000'-49.000'0,"-3.000"4.000"0,-3.000 3.000 0,-2.000 3.000 0,-5.000 7.000 8,-2.000 14.000 16,-3.000 11.000 16,-3.000 14.000 15,-6.000 16.000 4,-5.000 22.000-9,-7.000 22.000-9,-5.000 23.000-9,-6.000 16.000-6,-3.000 13.000-5,-3.000 12.000-3,-2.000 13.000-5,0.000 1.000-2,7.000-9.000 0,6.000-10.000 0,7.000-8.000 0,7.000-12.000-1,9.000-12.000-3,10.000-13.000-3,10.000-12.000-2,8.000-10.000-3,10.000-6.000-1,10.000-6.000-1,9.000-6.000-2,9.000-6.000-2,9.000-2.000-2,10.000-3.000-2,10.000-3.000-2,0.000-2.000 0,-5.000 0.000 0,-7.000 0.000 1,-5.000 0.000 1,-9.000 1.000 1,-9.000 4.000 1,-10.000 3.000 1,-8.000 3.000 1,-12.000 3.000 1,-12.000 3.000 1,-13.000 3.000 1,-12.000 4.000 0,-13.000 2.000 1,-12.000 4.000-1,-13.000 3.000 0,-12.000 3.000-1,-7.000 1.000-1,1.000 1.000-3,-1.000-1.000-2,1.000 1.000-3,4.000-6.000-3,9.000-8.000-4,10.000-10.000-4,10.000-9.000-3,8.000-12.000-4,10.000-11.000-3,10.000-14.000-5,9.000-11.000-3</inkml:trace>
</inkml:ink>
</file>

<file path=ppt/ink/ink4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49"/>
    </inkml:context>
    <inkml:brush xml:id="br0">
      <inkml:brushProperty name="width" value="0.0447836332023144" units="cm"/>
      <inkml:brushProperty name="height" value="0.0447836332023144" units="cm"/>
      <inkml:brushProperty name="color" value="#f2395b"/>
      <inkml:brushProperty name="ignorePressure" value="0"/>
    </inkml:brush>
  </inkml:definitions>
  <inkml:trace contextRef="#ctx0" brushRef="#br0">63000.000 41600.000 491,'-4.000'-46.000'7,"-5.000"10.000"15,-7.000 10.000 15,-5.000 9.000 15,-4.000 17.000 5,0.000 25.000-5,0.000 25.000-6,0.000 25.000-4,-4.000 18.000-6,-5.000 14.000-4,-7.000 11.000-6,-5.000 14.000-4,-4.000 7.000-4,0.000 3.000-3,0.000 3.000-2,0.000 4.000-3,6.000-7.000-2,13.000-16.000-2,12.000-15.000-2,13.000-15.000-1,9.000-14.000-4,6.000-8.000-6,7.000-10.000-7,6.000-9.000-7,7.000-13.000-2,10.000-16.000 2,10.000-15.000 0,9.000-15.000 2,12.000-25.000-1,16.000-30.000-3,15.000-32.000-3,17.000-30.000-4,3.000-20.000 0,-5.000-6.000 3,-7.000-6.000 3,-5.000-6.000 3,-12.000-6.000 2,-16.000-2.000 2,-15.000-3.000 1,-15.000-3.000 1,-14.000 5.000 4,-8.000 17.000 6,-10.000 15.000 6,-9.000 16.000 7,-12.000 15.000 4,-11.000 16.000 4,-14.000 15.000 3,-11.000 17.000 5,-11.000 13.000 0,-5.000 13.000-1,-7.000 12.000-2,-5.000 13.000-2,-4.000 15.000-5,0.000 19.000-8,0.000 19.000-8,0.000 19.000-9,6.000 12.000-7,13.000 6.000-8,12.000 7.000-7,13.000 6.000-9,7.000-7.000-2,4.000-18.000 2,3.000-19.000 2,3.000-18.000 3</inkml:trace>
</inkml:ink>
</file>

<file path=ppt/ink/ink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0"/>
    </inkml:context>
    <inkml:brush xml:id="br0">
      <inkml:brushProperty name="width" value="0.0411754809319973" units="cm"/>
      <inkml:brushProperty name="height" value="0.0411754809319973" units="cm"/>
      <inkml:brushProperty name="color" value="#f2395b"/>
      <inkml:brushProperty name="ignorePressure" value="0"/>
    </inkml:brush>
  </inkml:definitions>
  <inkml:trace contextRef="#ctx0" brushRef="#br0">64050.000 42050.000 534,'-50.000'0.000'6,"0.000"0.000"11,0.000 0.000 12,0.000 0.000 11,3.000 4.000 6,6.000 10.000 0,7.000 10.000-1,6.000 9.000-1,6.000 9.000-3,6.000 9.000-6,7.000 10.000-6,6.000 10.000-7,4.000 4.000-4,4.000 0.000-3,3.000 0.000-2,3.000 0.000-4,6.000 0.000-3,9.000 0.000-2,10.000 0.000-4,10.000 0.000-2,7.000-5.000-4,6.000-9.000-7,7.000-10.000-6,6.000-8.000-6,3.000-9.000-3,0.000-6.000 0,0.000-6.000 0,0.000-6.000 0,-2.000-9.000-1,-3.000-8.000-6,-3.000-10.000-4,-2.000-9.000-5,-8.000-7.000-1,-8.000-3.000 2,-10.000-3.000 4,-9.000-2.000 2</inkml:trace>
</inkml:ink>
</file>

<file path=ppt/ink/ink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0"/>
    </inkml:context>
    <inkml:brush xml:id="br0">
      <inkml:brushProperty name="width" value="0.0464568883180618" units="cm"/>
      <inkml:brushProperty name="height" value="0.0464568883180618" units="cm"/>
      <inkml:brushProperty name="color" value="#f2395b"/>
      <inkml:brushProperty name="ignorePressure" value="0"/>
    </inkml:brush>
  </inkml:definitions>
  <inkml:trace contextRef="#ctx0" brushRef="#br0">64600.000 42450.000 473,'-71.000'-24.000'22,"10.000"4.000"-5,10.000 3.000-4,9.000 3.000-4,4.000 4.000 6,1.000 7.000 18,-1.000 6.000 17,1.000 7.000 17,1.000 11.000 4,3.000 20.000-12,3.000 18.000-12,4.000 20.000-12,-4.000 21.000-7,-9.000 25.000-5,-10.000 25.000-5,-8.000 25.000-5,-8.000 18.000-7,-2.000 14.000-9,-3.000 11.000-11,-3.000 14.000-10,-1.000-1.000-8,4.000-12.000-7,3.000-13.000-6,3.000-12.000-7,6.000-24.000-4,9.000-34.000-3,10.000-35.000-2,10.000-33.000-2</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4"/>
    </inkml:context>
    <inkml:brush xml:id="br0">
      <inkml:brushProperty name="width" value="0.0393172651529312" units="cm"/>
      <inkml:brushProperty name="height" value="0.0393172651529312" units="cm"/>
      <inkml:brushProperty name="color" value="#00bff3"/>
      <inkml:brushProperty name="ignorePressure" value="0"/>
    </inkml:brush>
  </inkml:definitions>
  <inkml:trace contextRef="#ctx0" brushRef="#br0">56850.000 48050.000 559,'-68.000'-104.000'40,"17.000"45.000"10,15.000 43.000 10,16.000 45.000 10,7.000 33.000-1,1.000 26.000-13,-1.000 24.000-12,1.000 26.000-12,-3.000 10.000-14,-2.000-3.000-16,-3.000-3.000-17,-3.000-2.000-15,1.000-5.000-11,6.000-2.000-5,7.000-3.000-4,6.000-3.000-6,3.000-15.000 2,0.000-24.000 9,0.000-26.000 7,0.000-24.000 8,0.000-13.000 5,0.000 0.000 0,0.000 0.000 0,0.000 0.000 1</inkml:trace>
</inkml:ink>
</file>

<file path=ppt/ink/ink4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1"/>
    </inkml:context>
    <inkml:brush xml:id="br0">
      <inkml:brushProperty name="width" value="0.0347758084535599" units="cm"/>
      <inkml:brushProperty name="height" value="0.0347758084535599" units="cm"/>
      <inkml:brushProperty name="color" value="#f2395b"/>
      <inkml:brushProperty name="ignorePressure" value="0"/>
    </inkml:brush>
  </inkml:definitions>
  <inkml:trace contextRef="#ctx0" brushRef="#br0">66550.000 42100.000 632,'-22.000'-25.000'7,"6.000"0.000"1,7.000 0.000 3,6.000 0.000 2,6.000 1.000 3,6.000 4.000 4,7.000 3.000 4,6.000 3.000 3,13.000 1.000 3,23.000 1.000-1,22.000-1.000 1,22.000 1.000-1,15.000-1.000-1,9.000 1.000-5,10.000-1.000-4,10.000 1.000-5,-1.000 4.000-4,-9.000 9.000-2,-10.000 10.000-4,-8.000 10.000-3,-9.000 2.000 0,-6.000-3.000 1,-6.000-3.000 3,-6.000-2.000 2,-10.000-3.000-5,-12.000 1.000-15,-13.000-1.000-13,-12.000 1.000-14,-10.000 1.000-7,-6.000 3.000-1,-6.000 3.000-1,-6.000 4.000-1,-9.000 1.000 3,-8.000 0.000 7,-10.000 0.000 7,-9.000 0.000 7,-5.000-2.000 4,0.000-3.000 4,0.000-3.000 2,0.000-2.000 3</inkml:trace>
</inkml:ink>
</file>

<file path=ppt/ink/ink4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1"/>
    </inkml:context>
    <inkml:brush xml:id="br0">
      <inkml:brushProperty name="width" value="0.0325952470302582" units="cm"/>
      <inkml:brushProperty name="height" value="0.0325952470302582" units="cm"/>
      <inkml:brushProperty name="color" value="#f2395b"/>
      <inkml:brushProperty name="ignorePressure" value="0"/>
    </inkml:brush>
  </inkml:definitions>
  <inkml:trace contextRef="#ctx0" brushRef="#br0">66600.000 42650.000 674,'-222.000'21.000'1,"56.000"-5.000"9,57.000-7.000 10,56.000-5.000 10,49.000-6.000 5,45.000-3.000 3,43.000-3.000 1,45.000-2.000 2,28.000-3.000-3,17.000 1.000-7,15.000-1.000-9,16.000 1.000-8,2.000 1.000-8,-8.000 3.000-7,-10.000 3.000-7,-9.000 4.000-8,-10.000 4.000-5,-9.000 6.000-2,-10.000 7.000-3,-8.000 6.000-1,-15.000 1.000-4,-19.000-3.000-5,-18.000-3.000-4,-19.000-2.000-5,-15.000-3.000 1,-8.000 1.000 5,-10.000-1.000 7,-9.000 1.000 5</inkml:trace>
</inkml:ink>
</file>

<file path=ppt/ink/ink4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2"/>
    </inkml:context>
    <inkml:brush xml:id="br0">
      <inkml:brushProperty name="width" value="0.0378993563354015" units="cm"/>
      <inkml:brushProperty name="height" value="0.0378993563354015" units="cm"/>
      <inkml:brushProperty name="color" value="#f2395b"/>
      <inkml:brushProperty name="ignorePressure" value="0"/>
    </inkml:brush>
  </inkml:definitions>
  <inkml:trace contextRef="#ctx0" brushRef="#br0">71300.000 40700.000 580,'-24.000'-69.000'24,"4.000"13.000"-6,3.000 12.000-5,3.000 13.000-6,4.000 20.000 6,7.000 28.000 16,6.000 28.000 17,7.000 29.000 17,0.000 18.000 0,-2.000 9.000-12,-3.000 10.000-15,-3.000 10.000-13,-4.000 7.000-9,-3.000 6.000-4,-3.000 7.000-3,-2.000 6.000-5,-8.000 1.000-3,-8.000-3.000-3,-10.000-3.000-5,-9.000-2.000-3,-4.000-11.000-3,4.000-15.000-5,3.000-15.000-3,3.000-16.000-4,4.000-13.000-1,7.000-9.000 1,6.000-10.000 2,7.000-8.000 1,4.000-18.000-4,3.000-25.000-9,3.000-25.000-8,4.000-25.000-9,2.000-18.000 1,4.000-8.000 12,3.000-10.000 11,3.000-9.000 12,-1.000 2.000 6,-2.000 17.000 3,-3.000 15.000 3,-3.000 16.000 2</inkml:trace>
</inkml:ink>
</file>

<file path=ppt/ink/ink4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2"/>
    </inkml:context>
    <inkml:brush xml:id="br0">
      <inkml:brushProperty name="width" value="0.0401424318552017" units="cm"/>
      <inkml:brushProperty name="height" value="0.0401424318552017" units="cm"/>
      <inkml:brushProperty name="color" value="#f2395b"/>
      <inkml:brushProperty name="ignorePressure" value="0"/>
    </inkml:brush>
  </inkml:definitions>
  <inkml:trace contextRef="#ctx0" brushRef="#br0">71000.000 41450.000 548,'28.000'-82.000'-1,"6.000"-11.000"-2,7.000-14.000-2,6.000-11.000-1,7.000-7.000 0,10.000 0.000 3,10.000 0.000 2,9.000 0.000 4,4.000 4.000 3,1.000 10.000 2,-1.000 10.000 4,1.000 9.000 3,-4.000 10.000 2,-6.000 14.000 0,-6.000 11.000 2,-6.000 14.000 0,-7.000 8.000 2,-6.000 7.000 2,-6.000 6.000 1,-6.000 7.000 1,-7.000 7.000 1,-6.000 9.000-2,-6.000 10.000-1,-6.000 10.000-2,-6.000 10.000-1,-2.000 13.000-2,-3.000 12.000-1,-3.000 13.000-3,-9.000 9.000 0,-11.000 6.000-1,-14.000 7.000-1,-11.000 6.000 0,-9.000 4.000-5,-3.000 4.000-8,-3.000 3.000-7,-2.000 3.000-9,2.000-5.000-4,9.000-12.000-1,10.000-13.000 0,10.000-12.000 0,8.000-12.000-2,10.000-8.000-2,10.000-10.000-1,9.000-9.000-2,10.000-13.000 3,14.000-16.000 5,11.000-15.000 6,14.000-15.000 5,7.000-7.000 6,3.000 3.000 2,3.000 3.000 3,4.000 4.000 3,-6.000 5.000 2,-11.000 10.000 2,-14.000 10.000 0,-11.000 9.000 0,-12.000 13.000 1,-9.000 20.000-1,-10.000 18.000-2,-8.000 20.000-1,-15.000 13.000-2,-19.000 9.000 0,-18.000 10.000-2,-19.000 10.000-1,-8.000 0.000 0,3.000-5.000 0,3.000-7.000-1,4.000-5.000 1,4.000-9.000-1,6.000-9.000 0,7.000-10.000 0,6.000-8.000-2,7.000-9.000 1,10.000-6.000-2,10.000-6.000-1,9.000-6.000-1,15.000-7.000-1,22.000-6.000-4,22.000-6.000-4,23.000-6.000-2,14.000-7.000-3,10.000-6.000-2,10.000-6.000 0,9.000-6.000-2,4.000-10.000 0,1.000-12.000 2,-1.000-13.000 3,1.000-12.000 1,-4.000-7.000 3,-6.000 1.000 2,-6.000-1.000 3,-6.000 1.000 2,-7.000-3.000 3,-6.000-2.000 3,-6.000-3.000 3,-6.000-3.000 3,-10.000 1.000 5,-12.000 6.000 5,-13.000 7.000 5,-12.000 6.000 6,-9.000 6.000 3,-2.000 6.000-1,-3.000 7.000 0,-3.000 6.000-1,-7.000 6.000 0,-9.000 6.000-1,-10.000 7.000 0,-8.000 6.000-1,-9.000 10.000 0,-6.000 17.000 0,-6.000 15.000 0,-6.000 16.000 0,-4.000 10.000-2,1.000 7.000 0,-1.000 6.000-2,1.000 7.000-2,1.000 0.000-2,3.000-2.000-1,3.000-3.000-2,4.000-3.000-1,4.000-6.000-1,6.000-5.000 1,7.000-7.000 1,6.000-5.000 0,13.000-9.000-4,23.000-9.000-11,22.000-10.000-9,22.000-8.000-11,13.000-15.000-5,7.000-19.000-3,6.000-18.000-2,7.000-19.000-2,0.000-12.000 0,-2.000-2.000 1,-3.000-3.000 3,-3.000-3.000 1,-9.000 2.000 4,-11.000 10.000 8,-14.000 10.000 7,-11.000 9.000 7,-11.000 12.000 9,-5.000 16.000 12,-7.000 15.000 12,-5.000 17.000 11,-4.000 11.000 3,0.000 10.000-4,0.000 10.000-4,0.000 9.000-6,1.000 4.000-4,4.000 1.000-5,3.000-1.000-6,3.000 1.000-5,1.000-3.000-6,1.000-2.000-3,-1.000-3.000-6,1.000-3.000-5,2.000-6.000-4,7.000-5.000-7,6.000-7.000-4,7.000-5.000-7,0.000-6.000-3,-2.000-3.000-3,-3.000-3.000-3,-3.000-2.000-3,2.000-9.000 0,10.000-12.000 2,10.000-13.000 2,9.000-12.000 1,-2.000-7.000 5,-12.000 1.000 5,-13.000-1.000 7,-12.000 1.000 7,-5.000 1.000 3,3.000 3.000 3,3.000 3.000 3,4.000 4.000 2</inkml:trace>
</inkml:ink>
</file>

<file path=ppt/ink/ink4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3"/>
    </inkml:context>
    <inkml:brush xml:id="br0">
      <inkml:brushProperty name="width" value="0.0420330911874771" units="cm"/>
      <inkml:brushProperty name="height" value="0.0420330911874771" units="cm"/>
      <inkml:brushProperty name="color" value="#f2395b"/>
      <inkml:brushProperty name="ignorePressure" value="0"/>
    </inkml:brush>
  </inkml:definitions>
  <inkml:trace contextRef="#ctx0" brushRef="#br0">74950.000 41050.000 523,'67.000'-183.000'0,"-16.000"34.000"0,-15.000 35.000 0,-15.000 35.000 0,-15.000 30.000 10,-12.000 29.000 19,-13.000 28.000 20,-12.000 28.000 19,-9.000 21.000 4,-2.000 17.000-12,-3.000 15.000-14,-3.000 16.000-12,2.000 5.000-8,10.000-2.000-4,10.000-3.000-4,9.000-3.000-4,6.000-6.000-3,3.000-5.000-2,3.000-7.000-4,4.000-5.000-1,5.000-8.000-5,10.000-5.000-3,10.000-7.000-4,9.000-5.000-4,6.000-8.000-2,3.000-5.000 1,3.000-7.000 0,4.000-5.000 1,-3.000-3.000 1,-5.000 4.000 0,-7.000 3.000-1,-5.000 3.000 1,-8.000 3.000 0,-5.000 3.000 2,-7.000 3.000 0,-5.000 4.000 2,-14.000 4.000 1,-18.000 6.000 2,-19.000 7.000 1,-18.000 6.000 3,-14.000 3.000-1,-5.000 0.000 0,-7.000 0.000 0,-5.000 0.000 0,0.000-5.000-2,10.000-9.000-3,10.000-10.000-1,9.000-8.000-4</inkml:trace>
</inkml:ink>
</file>

<file path=ppt/ink/ink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3"/>
    </inkml:context>
    <inkml:brush xml:id="br0">
      <inkml:brushProperty name="width" value="0.0428426414728165" units="cm"/>
      <inkml:brushProperty name="height" value="0.0428426414728165" units="cm"/>
      <inkml:brushProperty name="color" value="#f2395b"/>
      <inkml:brushProperty name="ignorePressure" value="0"/>
    </inkml:brush>
  </inkml:definitions>
  <inkml:trace contextRef="#ctx0" brushRef="#br0">76450.000 41450.000 513,'20.000'-27.000'5,"-9.000"-3.000"11,-10.000-3.000 11,-8.000-2.000 10,-8.000 5.000 3,-2.000 16.000-6,-3.000 15.000-5,-3.000 17.000-6,-6.000 16.000-3,-5.000 19.000 0,-7.000 19.000 1,-5.000 19.000-1,-3.000 10.000 1,4.000 4.000-1,3.000 3.000 0,3.000 3.000-1,3.000 1.000-1,3.000 1.000-3,3.000-1.000-2,4.000 1.000-4,2.000-6.000-1,4.000-8.000-1,3.000-10.000-1,3.000-9.000-1,7.000-12.000-2,14.000-11.000-2,11.000-14.000-3,14.000-11.000-1,8.000-14.000-2,7.000-11.000-1,6.000-14.000 1,7.000-11.000-2,7.000-18.000-4,9.000-22.000-10,10.000-22.000-10,10.000-21.000-9,0.000-17.000-4,-5.000-8.000 5,-7.000-10.000 3,-5.000-9.000 5,-11.000-9.000 3,-11.000-5.000 5,-14.000-7.000 4,-11.000-5.000 4,-14.000 6.000 4,-11.000 23.000 2,-14.000 22.000 2,-11.000 22.000 3,-12.000 19.000 5,-9.000 20.000 6,-10.000 18.000 6,-8.000 20.000 7,-6.000 11.000 4,1.000 7.000 1,-1.000 6.000 2,1.000 7.000 2,4.000 7.000-3,9.000 9.000-7,10.000 10.000-7,10.000 10.000-6,8.000 4.000-8,10.000 0.000-6,10.000 0.000-8,9.000 0.000-7,17.000-5.000-3,25.000-9.000 1,25.000-10.000 1,25.000-8.000 0,17.000-12.000-1,9.000-12.000-3,10.000-13.000-4,10.000-12.000-3,-4.000-4.000 1,-16.000 7.000 7,-15.000 6.000 7,-15.000 7.000 6,-18.000 5.000 5,-19.000 7.000 2,-18.000 6.000 2,-19.000 7.000 2,-15.000 5.000 4,-8.000 7.000 8,-10.000 6.000 6,-9.000 7.000 8,-10.000 5.000 5,-9.000 7.000 4,-10.000 6.000 4,-8.000 7.000 5,-6.000 5.000 1,1.000 7.000 3,-1.000 6.000 1,1.000 7.000 2,2.000 4.000-2,7.000 3.000-5,6.000 3.000-7,7.000 4.000-5,8.000-3.000-5,14.000-5.000-6,11.000-7.000-5,14.000-5.000-6,14.000-6.000-1,20.000-3.000 0,18.000-3.000 0,20.000-2.000 1,11.000-9.000-6,7.000-12.000-11,6.000-13.000-12,7.000-12.000-12,0.000-9.000-7,-2.000-2.000-3,-3.000-3.000-3,-3.000-3.000-3,-10.000-6.000 0,-16.000-5.000 1,-15.000-7.000 1,-15.000-5.000 2,-12.000-4.000 4,-6.000 0.000 8,-6.000 0.000 7,-6.000 0.000 7</inkml:trace>
</inkml:ink>
</file>

<file path=ppt/ink/ink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3"/>
    </inkml:context>
    <inkml:brush xml:id="br0">
      <inkml:brushProperty name="width" value="0.036552045494318" units="cm"/>
      <inkml:brushProperty name="height" value="0.036552045494318" units="cm"/>
      <inkml:brushProperty name="color" value="#f2395b"/>
      <inkml:brushProperty name="ignorePressure" value="0"/>
    </inkml:brush>
  </inkml:definitions>
  <inkml:trace contextRef="#ctx0" brushRef="#br0">78400.000 42150.000 601,'-49.000'-71.000'-3,"4.000"10.000"7,3.000 10.000 9,3.000 9.000 9,3.000 7.000 5,3.000 7.000 2,3.000 6.000 1,4.000 7.000 1,2.000 8.000 1,4.000 14.000-2,3.000 11.000-2,3.000 14.000-1,-1.000 10.000-1,-2.000 9.000-3,-3.000 10.000-3,-3.000 10.000-1,-2.000 10.000-4,0.000 13.000-4,0.000 12.000-6,0.000 13.000-5,-2.000 7.000-1,-3.000 4.000 3,-3.000 3.000 1,-2.000 3.000 2,0.000-8.000-6,7.000-19.000-17,6.000-18.000-16,7.000-19.000-17,2.000-15.000-9,1.000-8.000-1,-1.000-10.000-1,1.000-9.000-2</inkml:trace>
</inkml:ink>
</file>

<file path=ppt/ink/ink4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4"/>
    </inkml:context>
    <inkml:brush xml:id="br0">
      <inkml:brushProperty name="width" value="0.0463734939694405" units="cm"/>
      <inkml:brushProperty name="height" value="0.0463734939694405" units="cm"/>
      <inkml:brushProperty name="color" value="#f2395b"/>
      <inkml:brushProperty name="ignorePressure" value="0"/>
    </inkml:brush>
  </inkml:definitions>
  <inkml:trace contextRef="#ctx0" brushRef="#br0">80050.000 39150.000 474,'-22.000'-47.000'5,"6.000"6.000"12,7.000 7.000 11,6.000 6.000 10,4.000 10.000 6,4.000 17.000-3,3.000 15.000 0,3.000 16.000-3,1.000 12.000-2,1.000 9.000-5,-1.000 10.000-5,1.000 10.000-5,-3.000 11.000-3,-2.000 17.000 0,-3.000 15.000-2,-3.000 16.000 0,-6.000 12.000-1,-5.000 9.000-2,-7.000 10.000-3,-5.000 10.000-1,-9.000 16.000 0,-9.000 26.000 0,-10.000 24.000 1,-8.000 26.000 0,-4.000 4.000-4,3.000-16.000-9,3.000-15.000-9,4.000-15.000-9,5.000-20.000-7,10.000-21.000-4,10.000-22.000-3,9.000-22.000-3,6.000-19.000-4,3.000-16.000-2,3.000-15.000-2,4.000-15.000-3,1.000-14.000 1,0.000-8.000 3,0.000-10.000 2,0.000-9.000 4</inkml:trace>
</inkml:ink>
</file>

<file path=ppt/ink/ink4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4"/>
    </inkml:context>
    <inkml:brush xml:id="br0">
      <inkml:brushProperty name="width" value="0.0432407408952713" units="cm"/>
      <inkml:brushProperty name="height" value="0.0432407408952713" units="cm"/>
      <inkml:brushProperty name="color" value="#f2395b"/>
      <inkml:brushProperty name="ignorePressure" value="0"/>
    </inkml:brush>
  </inkml:definitions>
  <inkml:trace contextRef="#ctx0" brushRef="#br0">78950.000 42500.000 508,'-25.000'-25.000'0,"0.000"0.000"0,0.000 0.000 0,0.000 0.000 0,1.000-2.000 6,4.000-3.000 10,3.000-3.000 11,3.000-2.000 11,7.000 3.000 4,14.000 14.000 0,11.000 11.000-1,14.000 14.000-1,5.000 13.000-3,1.000 16.000-5,-1.000 15.000-7,1.000 17.000-4,-3.000 10.000-4,-2.000 6.000-1,-3.000 7.000-1,-3.000 6.000 0,-6.000 7.000-2,-5.000 10.000-2,-7.000 10.000-1,-5.000 9.000-2,-6.000 2.000-2,-3.000-2.000-1,-3.000-3.000-3,-2.000-3.000-1,-1.000-12.000-2,3.000-18.000 1,3.000-19.000 0,4.000-18.000 1,10.000-23.000 0,19.000-24.000 0,19.000-26.000 0,19.000-24.000 1,12.000-24.000-1,6.000-22.000-3,7.000-22.000-3,6.000-21.000-1,3.000-10.000-4,0.000 3.000-5,0.000 3.000-3,0.000 4.000-4,-7.000 7.000-5,-11.000 13.000-4,-14.000 12.000-4,-11.000 13.000-5,-11.000 9.000-2,-5.000 6.000-2,-7.000 7.000-2,-5.000 6.000-2,-6.000 7.000 1,-3.000 10.000 7,-3.000 10.000 6,-2.000 9.000 6</inkml:trace>
</inkml:ink>
</file>

<file path=ppt/ink/ink4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5"/>
    </inkml:context>
    <inkml:brush xml:id="br0">
      <inkml:brushProperty name="width" value="0.0343313589692116" units="cm"/>
      <inkml:brushProperty name="height" value="0.0343313589692116" units="cm"/>
      <inkml:brushProperty name="color" value="#f2395b"/>
      <inkml:brushProperty name="ignorePressure" value="0"/>
    </inkml:brush>
  </inkml:definitions>
  <inkml:trace contextRef="#ctx0" brushRef="#br0">81750.000 42000.000 640,'98.000'0.000'104,"-3.000"0.000"-24,-3.000 0.000-23,-2.000 0.000-24,14.000-2.000-13,35.000-3.000 0,35.000-3.000-2,34.000-2.000-1,15.000-5.000-7,-3.000-2.000-12,-3.000-3.000-13,-2.000-3.000-13,-23.000 1.000-7,-41.000 6.000-2,-40.000 7.000-2,-40.000 6.000-1</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4"/>
    </inkml:context>
    <inkml:brush xml:id="br0">
      <inkml:brushProperty name="width" value="0.039074532687664" units="cm"/>
      <inkml:brushProperty name="height" value="0.039074532687664" units="cm"/>
      <inkml:brushProperty name="color" value="#00bff3"/>
      <inkml:brushProperty name="ignorePressure" value="0"/>
    </inkml:brush>
  </inkml:definitions>
  <inkml:trace contextRef="#ctx0" brushRef="#br0">59100.000 47950.000 563,'-22.000'-47.000'4,"6.000"6.000"9,7.000 7.000 9,6.000 6.000 9,4.000 13.000 8,4.000 23.000 7,3.000 22.000 8,3.000 22.000 7,-1.000 12.000-2,-2.000 3.000-14,-3.000 3.000-12,-3.000 4.000-14,-4.000 4.000-10,-3.000 6.000-8,-3.000 7.000-7,-2.000 6.000-7,-6.000 1.000-3,-6.000-3.000 2,-6.000-3.000 4,-6.000-2.000 2,-2.000-8.000-6,3.000-8.000-16,3.000-10.000-16,4.000-9.000-15</inkml:trace>
</inkml:ink>
</file>

<file path=ppt/ink/ink4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5"/>
    </inkml:context>
    <inkml:brush xml:id="br0">
      <inkml:brushProperty name="width" value="0.0372183918952942" units="cm"/>
      <inkml:brushProperty name="height" value="0.0372183918952942" units="cm"/>
      <inkml:brushProperty name="color" value="#f2395b"/>
      <inkml:brushProperty name="ignorePressure" value="0"/>
    </inkml:brush>
  </inkml:definitions>
  <inkml:trace contextRef="#ctx0" brushRef="#br0">83350.000 40850.000 591,'-25.000'-27.000'4,"0.000"-3.000"10,0.000-3.000 10,0.000-2.000 8,0.000 0.000 6,0.000 7.000-1,0.000 6.000 0,0.000 7.000 0,3.000 15.000-1,6.000 25.000-4,7.000 25.000-3,6.000 25.000-4,6.000 23.000-3,6.000 22.000-4,7.000 22.000-6,6.000 23.000-3,1.000 13.000-7,-3.000 6.000-6,-3.000 7.000-8,-2.000 6.000-7,-5.000-5.000-2,-2.000-16.000 5,-3.000-15.000 3,-3.000-15.000 4,-2.000-20.000-8,0.000-21.000-21,0.000-22.000-20,0.000-22.000-20</inkml:trace>
</inkml:ink>
</file>

<file path=ppt/ink/ink4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6"/>
    </inkml:context>
    <inkml:brush xml:id="br0">
      <inkml:brushProperty name="width" value="0.0348127819597721" units="cm"/>
      <inkml:brushProperty name="height" value="0.0348127819597721" units="cm"/>
      <inkml:brushProperty name="color" value="#f2395b"/>
      <inkml:brushProperty name="ignorePressure" value="0"/>
    </inkml:brush>
  </inkml:definitions>
  <inkml:trace contextRef="#ctx0" brushRef="#br0">87650.000 40550.000 631,'-25.000'-35.000'7,"0.000"32.000"14,0.000 31.000 14,0.000 32.000 14,0.000 13.000 3,0.000-3.000-8,0.000-3.000-9,0.000-2.000-8,-7.000 13.000-5,-11.000 31.000-1,-14.000 32.000-2,-11.000 31.000-1,-9.000 9.000-4,-3.000-12.000-10,-3.000-13.000-7,-2.000-12.000-9,2.000-16.000-7,9.000-19.000-8,10.000-18.000-7,10.000-19.000-8,21.000-24.000-4,34.000-28.000-4,35.000-28.000-4,35.000-27.000-3,10.000-14.000 4,-12.000 4.000 12,-13.000 3.000 11,-12.000 3.000 13</inkml:trace>
</inkml:ink>
</file>

<file path=ppt/ink/ink4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6"/>
    </inkml:context>
    <inkml:brush xml:id="br0">
      <inkml:brushProperty name="width" value="0.0420916303992271" units="cm"/>
      <inkml:brushProperty name="height" value="0.0420916303992271" units="cm"/>
      <inkml:brushProperty name="color" value="#f2395b"/>
      <inkml:brushProperty name="ignorePressure" value="0"/>
    </inkml:brush>
  </inkml:definitions>
  <inkml:trace contextRef="#ctx0" brushRef="#br0">87500.000 41200.000 522,'67.000'-133.000'3,"-16.000"34.000"5,-15.000 35.000 5,-15.000 35.000 5,-9.000 24.000 4,1.000 16.000 1,-1.000 15.000 1,1.000 17.000 1,-1.000 13.000 1,1.000 13.000 0,-1.000 12.000-1,1.000 13.000 0,-3.000 6.000 0,-2.000 0.000-1,-3.000 0.000 0,-3.000 0.000-1,-2.000-4.000-2,0.000-5.000-2,0.000-7.000-4,0.000-5.000-2,3.000-9.000-1,6.000-9.000 2,7.000-10.000 0,6.000-8.000 1,10.000-20.000-2,17.000-28.000-6,15.000-28.000-7,16.000-27.000-5,12.000-26.000-4,9.000-22.000-1,10.000-22.000-1,10.000-21.000 0,0.000-14.000 0,-5.000-2.000 1,-7.000-3.000 1,-5.000-3.000 2,-11.000 8.000 0,-11.000 23.000 0,-14.000 22.000 1,-11.000 22.000-1,-17.000 24.000-8,-18.000 29.000-18,-19.000 28.000-16,-18.000 28.000-18,-9.000 14.000-4,4.000 0.000 10,3.000 0.000 11,3.000 0.000 9</inkml:trace>
</inkml:ink>
</file>

<file path=ppt/ink/ink4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7"/>
    </inkml:context>
    <inkml:brush xml:id="br0">
      <inkml:brushProperty name="width" value="0.0511665791273117" units="cm"/>
      <inkml:brushProperty name="height" value="0.0511665791273117" units="cm"/>
      <inkml:brushProperty name="color" value="#f2395b"/>
      <inkml:brushProperty name="ignorePressure" value="0"/>
    </inkml:brush>
  </inkml:definitions>
  <inkml:trace contextRef="#ctx0" brushRef="#br0">90300.000 41300.000 429,'-25.000'-180.000'30,"0.000"41.000"1,0.000 40.000-1,0.000 42.000 1,-2.000 24.000-2,-3.000 9.000-5,-3.000 10.000-4,-2.000 10.000-6,-5.000 5.000-2,-2.000 4.000-2,-3.000 3.000-2,-3.000 3.000 0,-7.000 12.000-2,-9.000 22.000 1,-10.000 22.000 0,-8.000 23.000 1,-6.000 13.000-1,1.000 6.000-2,-1.000 7.000-1,1.000 6.000-2,5.000-2.000 0,14.000-9.000 0,11.000-10.000 2,14.000-8.000 0,8.000-9.000 0,7.000-6.000 0,6.000-6.000-1,7.000-6.000 0,10.000-10.000-3,16.000-12.000-3,15.000-13.000-3,17.000-12.000-3,17.000-12.000-2,23.000-8.000 0,22.000-10.000-1,22.000-9.000-1,12.000-15.000-2,3.000-18.000-5,3.000-19.000-4,4.000-18.000-6,-7.000-10.000-1,-16.000 0.000 1,-15.000 0.000 2,-15.000 0.000 1,-17.000 6.000 5,-15.000 13.000 6,-15.000 12.000 7,-16.000 13.000 8,-15.000 10.000 6,-11.000 10.000 4,-14.000 10.000 6,-11.000 9.000 5,-11.000 10.000 4,-5.000 14.000 2,-7.000 11.000 1,-5.000 14.000 3,0.000 8.000-1,10.000 7.000-4,10.000 6.000-2,9.000 7.000-5,6.000 2.000-2,3.000 1.000-3,3.000-1.000-2,4.000 1.000-2,8.000-6.000-6,17.000-8.000-5,15.000-10.000-7,16.000-9.000-7,10.000-9.000-2,7.000-5.000-1,6.000-7.000 1,7.000-5.000-1,2.000-9.000 0,1.000-9.000-2,-1.000-10.000-2,1.000-8.000-2,-6.000-11.000 0,-8.000-8.000 3,-10.000-10.000 3,-9.000-9.000 3,-7.000-7.000 2,-3.000-3.000 4,-3.000-3.000 4,-2.000-2.000 2,-8.000 2.000 2,-8.000 9.000 0,-10.000 10.000-1,-9.000 10.000-1,-7.000 8.000 8,-3.000 10.000 14,-3.000 10.000 14,-2.000 9.000 14,-5.000 9.000 5,-2.000 9.000-6,-3.000 10.000-5,-3.000 10.000-5,-4.000 11.000-4,-3.000 17.000-3,-3.000 15.000-4,-2.000 16.000-3,0.000 9.000-3,7.000 3.000-1,6.000 3.000-2,7.000 4.000-1,4.000-3.000-2,3.000-5.000-3,3.000-7.000-2,4.000-5.000-3,8.000-9.000-4,17.000-9.000-7,15.000-10.000-6,16.000-8.000-8,5.000-15.000-3,-2.000-19.000 2,-3.000-18.000 0,-3.000-19.000 2,-2.000-13.000 1,0.000-6.000 0,0.000-6.000 2,0.000-6.000 2,-4.000-10.000 0,-5.000-12.000 2,-7.000-13.000 2,-5.000-12.000 2,-6.000-5.000 2,-3.000 3.000 2,-3.000 3.000 3,-2.000 4.000 2,-5.000 7.000 3,-2.000 13.000 2,-3.000 12.000 2,-3.000 13.000 3,2.000 7.000 3,10.000 4.000 3,10.000 3.000 4,9.000 3.000 4,7.000 4.000-2,7.000 7.000-4,6.000 6.000-5,7.000 7.000-5,2.000 4.000-3,1.000 3.000-2,-1.000 3.000-1,1.000 4.000-1,-6.000 4.000-2,-8.000 6.000 0,-10.000 7.000 0,-9.000 6.000 0,-7.000 4.000-1,-3.000 4.000 0,-3.000 3.000-2,-2.000 3.000 0,-5.000 6.000-1,-2.000 9.000 0,-3.000 10.000-1,-3.000 10.000-1,-7.000 4.000-1,-9.000 0.000-1,-10.000 0.000 0,-8.000 0.000-2,-4.000-2.000 0,3.000-3.000-2,3.000-3.000 1,4.000-2.000-2,2.000-6.000 0,4.000-6.000-1,3.000-6.000 0,3.000-6.000 0,3.000-6.000-1,3.000-2.000 0,3.000-3.000 0,4.000-3.000-1,7.000-6.000 1,13.000-5.000 1,12.000-7.000 1,13.000-5.000 1,7.000-8.000 1,4.000-5.000 1,3.000-7.000 0,3.000-5.000 0,-1.000-6.000 0,-2.000-3.000-1,-3.000-3.000-1,-3.000-2.000-1,-6.000-5.000 0,-5.000-2.000 2,-7.000-3.000 2,-5.000-3.000 1,-6.000-2.000 2,-3.000 0.000 1,-3.000 0.000 2,-2.000 0.000 2,-3.000-4.000 1,1.000-5.000-1,-1.000-7.000 2,1.000-5.000-1,-3.000-1.000 2,-2.000 6.000 1,-3.000 7.000 2,-3.000 6.000 2,-1.000 3.000 3,4.000 0.000 3,3.000 0.000 4,3.000 0.000 3,-1.000 1.000 4,-2.000 4.000 3,-3.000 3.000 3,-3.000 3.000 2,1.000 18.000 9,6.000 35.000 12,7.000 35.000 13,6.000 34.000 13,-1.000 23.000-1,-5.000 13.000-16,-7.000 12.000-15,-5.000 13.000-14,-4.000 12.000-12,0.000 13.000-5,0.000 12.000-7,0.000 13.000-7,-5.000 4.000-7,-9.000-3.000-10,-10.000-3.000-9,-8.000-2.000-10,-6.000-1.000-7,1.000 3.000-2,-1.000 3.000-2,1.000 4.000-3,1.000-14.000 0,3.000-27.000 4,3.000-28.000 2,4.000-28.000 4,1.000-21.000 2,0.000-12.000 1,0.000-13.000 2,0.000-12.000 1</inkml:trace>
</inkml:ink>
</file>

<file path=ppt/ink/ink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7"/>
    </inkml:context>
    <inkml:brush xml:id="br0">
      <inkml:brushProperty name="width" value="0.030334334820509" units="cm"/>
      <inkml:brushProperty name="height" value="0.030334334820509" units="cm"/>
      <inkml:brushProperty name="color" value="#f2395b"/>
      <inkml:brushProperty name="ignorePressure" value="0"/>
    </inkml:brush>
  </inkml:definitions>
  <inkml:trace contextRef="#ctx0" brushRef="#br0">94400.000 41500.000 725,'50.000'-71.000'7,"50.000"10.000"13,50.000 10.000 14,50.000 9.000 14,3.000 9.000 1,-44.000 9.000-11,-43.000 10.000-10,-44.000 10.000-11,-2.000 5.000-6,41.000 4.000-2,40.000 3.000-1,42.000 3.000-2,2.000 4.000-9,-34.000 7.000-15,-35.000 6.000-14,-33.000 7.000-15,-26.000 0.000-7,-16.000-2.000 1,-15.000-3.000 2,-15.000-3.000 2</inkml:trace>
</inkml:ink>
</file>

<file path=ppt/ink/ink4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8"/>
    </inkml:context>
    <inkml:brush xml:id="br0">
      <inkml:brushProperty name="width" value="0.0355339758098125" units="cm"/>
      <inkml:brushProperty name="height" value="0.0355339758098125" units="cm"/>
      <inkml:brushProperty name="color" value="#f2395b"/>
      <inkml:brushProperty name="ignorePressure" value="0"/>
    </inkml:brush>
  </inkml:definitions>
  <inkml:trace contextRef="#ctx0" brushRef="#br0">95750.000 40300.000 619,'-46.000'-19.000'89,"10.000"13.000"-16,10.000 12.000-16,9.000 13.000-16,6.000 16.000-10,3.000 23.000-4,3.000 22.000-4,4.000 22.000-4,-1.000 15.000-5,-3.000 9.000-8,-3.000 10.000-6,-2.000 10.000-7,-5.000 4.000-7,-2.000 0.000-6,-3.000 0.000-6,-3.000 0.000-7,1.000-8.000-2,6.000-16.000-1,7.000-15.000-1,6.000-15.000 0,4.000-15.000-1,4.000-12.000-1,3.000-13.000-2,3.000-12.000 0</inkml:trace>
</inkml:ink>
</file>

<file path=ppt/ink/ink4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8"/>
    </inkml:context>
    <inkml:brush xml:id="br0">
      <inkml:brushProperty name="width" value="0.0386720485985279" units="cm"/>
      <inkml:brushProperty name="height" value="0.0386720485985279" units="cm"/>
      <inkml:brushProperty name="color" value="#f2395b"/>
      <inkml:brushProperty name="ignorePressure" value="0"/>
    </inkml:brush>
  </inkml:definitions>
  <inkml:trace contextRef="#ctx0" brushRef="#br0">98450.000 40250.000 568,'0.000'-40.000'13,"0.000"23.000"23,0.000 22.000 25,0.000 22.000 24,0.000 12.000 2,0.000 3.000-21,0.000 3.000-21,0.000 4.000-20,-5.000 19.000-14,-9.000 39.000-9,-10.000 36.000-7,-8.000 39.000-8,-8.000 10.000-5,-2.000-16.000 1,-3.000-15.000-1,-3.000-15.000 1,2.000-21.000-3,10.000-25.000-5,10.000-25.000-4,9.000-25.000-4,13.000-27.000-6,20.000-28.000-5,18.000-28.000-7,20.000-27.000-7,6.000-22.000 4,-2.000-11.000 11,-3.000-14.000 13,-3.000-11.000 12,-4.000 0.000 7,-3.000 17.000 3,-3.000 15.000 1,-2.000 16.000 4,-8.000 12.000 5,-8.000 9.000 9,-10.000 10.000 10,-9.000 10.000 9,2.000 7.000 8,17.000 6.000 7,15.000 7.000 6,16.000 6.000 7,4.000 3.000-3,-6.000 0.000-11,-6.000 0.000-12,-6.000 0.000-11,-4.000 1.000-11,1.000 4.000-7,-1.000 3.000-9,1.000 3.000-8</inkml:trace>
</inkml:ink>
</file>

<file path=ppt/ink/ink4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8"/>
    </inkml:context>
    <inkml:brush xml:id="br0">
      <inkml:brushProperty name="width" value="0.0472920350730419" units="cm"/>
      <inkml:brushProperty name="height" value="0.0472920350730419" units="cm"/>
      <inkml:brushProperty name="color" value="#f2395b"/>
      <inkml:brushProperty name="ignorePressure" value="0"/>
    </inkml:brush>
  </inkml:definitions>
  <inkml:trace contextRef="#ctx0" brushRef="#br0">99600.000 39700.000 465,'-2.000'-68.000'2,"-3.000"17.000"5,-3.000 15.000 5,-2.000 16.000 5,-3.000 12.000 7,1.000 9.000 9,-1.000 10.000 9,1.000 10.000 10,-3.000 13.000 0,-2.000 19.000-8,-3.000 19.000-8,-3.000 19.000-8,-4.000 10.000-4,-3.000 4.000-2,-3.000 3.000 0,-2.000 3.000-1,-1.000 6.000-1,3.000 9.000-2,3.000 10.000-2,4.000 10.000-2,-1.000 7.000-2,-3.000 6.000-3,-3.000 7.000-4,-2.000 6.000-2,-3.000-5.000-5,1.000-16.000-4,-1.000-15.000-4,1.000-15.000-4,1.000-11.000-3,3.000-2.000 0,3.000-3.000-1,4.000-3.000-1,2.000-10.000-3,4.000-16.000-3,3.000-15.000-5,3.000-15.000-4</inkml:trace>
</inkml:ink>
</file>

<file path=ppt/ink/ink4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6:59"/>
    </inkml:context>
    <inkml:brush xml:id="br0">
      <inkml:brushProperty name="width" value="0.0432394407689571" units="cm"/>
      <inkml:brushProperty name="height" value="0.0432394407689571" units="cm"/>
      <inkml:brushProperty name="color" value="#f2395b"/>
      <inkml:brushProperty name="ignorePressure" value="0"/>
    </inkml:brush>
  </inkml:definitions>
  <inkml:trace contextRef="#ctx0" brushRef="#br0">99400.000 41950.000 508,'25.000'-46.000'0,"0.000"10.000"0,0.000 10.000 0,0.000 9.000 0,7.000-4.000 2,17.000-15.000 4,15.000-15.000 5,16.000-16.000 3,1.000-2.000 3,-12.000 13.000 1,-13.000 12.000 2,-12.000 13.000 2,-9.000 9.000 2,-2.000 6.000 3,-3.000 7.000 3,-3.000 6.000 3,-6.000 9.000 0,-5.000 13.000-4,-7.000 12.000-3,-5.000 13.000-4,-11.000 7.000-4,-11.000 4.000-3,-14.000 3.000-2,-11.000 3.000-4,-3.000-1.000-3,10.000-2.000-5,10.000-3.000-3,9.000-3.000-4,18.000-7.000-8,29.000-9.000-12,28.000-10.000-12,28.000-8.000-12,14.000-17.000-2,0.000-21.000 6,0.000-22.000 7,0.000-22.000 6,-2.000-11.000 5,-3.000 0.000 0,-3.000 0.000 3,-2.000 0.000 1,-8.000 3.000 4,-8.000 6.000 7,-10.000 7.000 6,-9.000 6.000 8,-9.000 4.000 7,-5.000 4.000 5,-7.000 3.000 8,-5.000 3.000 5,-6.000 14.000 8,-3.000 25.000 8,-3.000 25.000 7,-2.000 25.000 9,-6.000 18.000 0,-6.000 14.000-7,-6.000 11.000-8,-6.000 14.000-7,-1.000 2.000-7,7.000-6.000-5,6.000-6.000-4,7.000-6.000-6,7.000-7.000-4,9.000-6.000-4,10.000-6.000-2,10.000-6.000-5,7.000-10.000-3,6.000-12.000-6,7.000-13.000-5,6.000-12.000-6,4.000-13.000-2,4.000-12.000 2,3.000-13.000 1,3.000-12.000 2,-2.000-13.000 0,-6.000-12.000-2,-6.000-13.000-2,-6.000-12.000-2,-9.000-10.000 1,-8.000-6.000 2,-10.000-6.000 2,-9.000-6.000 3,-10.000-1.000 6,-9.000 7.000 12,-10.000 6.000 12,-8.000 7.000 10,-15.000 7.000 3,-19.000 9.000-6,-18.000 10.000-8,-19.000 10.000-6,-26.000 11.000-10,-30.000 17.000-14,-32.000 15.000-13,-30.000 16.000-14,0.000 9.000-6,35.000 3.000 2,35.000 3.000 1,34.000 4.000 2</inkml:trace>
</inkml:ink>
</file>

<file path=ppt/ink/ink4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02"/>
    </inkml:context>
    <inkml:brush xml:id="br0">
      <inkml:brushProperty name="width" value="0.0470190234482288" units="cm"/>
      <inkml:brushProperty name="height" value="0.0470190234482288" units="cm"/>
      <inkml:brushProperty name="color" value="#00bff3"/>
      <inkml:brushProperty name="ignorePressure" value="0"/>
    </inkml:brush>
  </inkml:definitions>
  <inkml:trace contextRef="#ctx0" brushRef="#br0">45100.000 46350.000 467,'-24.000'-29.000'8,"4.000"-5.000"15,3.000-7.000 16,3.000-5.000 15,4.000 6.000 4,7.000 23.000-8,6.000 22.000-8,7.000 22.000-8,2.000 37.000-3,1.000 53.000 0,-1.000 53.000 0,1.000 54.000 1,-4.000 5.000-3,-6.000-40.000-5,-6.000-40.000-6,-6.000-41.000-5,-2.000-18.000-4,3.000 7.000-4,3.000 6.000-3,4.000 7.000-4,2.000-4.000-9,4.000-12.000-14,3.000-13.000-16,3.000-12.000-13,3.000-12.000-10,3.000-8.000-4,3.000-10.000-4,4.000-9.000-4</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5"/>
    </inkml:context>
    <inkml:brush xml:id="br0">
      <inkml:brushProperty name="width" value="0.0343907289206982" units="cm"/>
      <inkml:brushProperty name="height" value="0.0343907289206982" units="cm"/>
      <inkml:brushProperty name="color" value="#00bff3"/>
      <inkml:brushProperty name="ignorePressure" value="0"/>
    </inkml:brush>
  </inkml:definitions>
  <inkml:trace contextRef="#ctx0" brushRef="#br0">58800.000 48750.000 639,'50.000'-93.000'33,"0.000"17.000"1,0.000 15.000 2,0.000 16.000 1,0.000 10.000-2,0.000 7.000-3,0.000 6.000-4,0.000 7.000-4,3.000 2.000-2,6.000 1.000 0,7.000-1.000-1,6.000 1.000-1,-2.000 1.000-6,-9.000 3.000-11,-10.000 3.000-13,-8.000 4.000-11</inkml:trace>
</inkml:ink>
</file>

<file path=ppt/ink/ink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04"/>
    </inkml:context>
    <inkml:brush xml:id="br0">
      <inkml:brushProperty name="width" value="0.0486473888158798" units="cm"/>
      <inkml:brushProperty name="height" value="0.0486473888158798" units="cm"/>
      <inkml:brushProperty name="color" value="#00bff3"/>
      <inkml:brushProperty name="ignorePressure" value="0"/>
    </inkml:brush>
  </inkml:definitions>
  <inkml:trace contextRef="#ctx0" brushRef="#br0">90050.000 44600.000 452,'43.000'-80.000'12,"-11.000"41.000"24,-14.000 40.000 24,-11.000 42.000 24,-7.000 24.000 5,0.000 9.000-14,0.000 10.000-12,0.000 10.000-15,1.000 4.000-11,4.000 0.000-12,3.000 0.000-10,3.000 0.000-11,3.000 1.000-8,3.000 4.000-2,3.000 3.000-4,4.000 3.000-4,-1.000 4.000-7,-3.000 7.000-14,-3.000 6.000-13,-2.000 7.000-13,-3.000-12.000-6,1.000-28.000 1,-1.000-28.000 0,1.000-27.000 1</inkml:trace>
</inkml:ink>
</file>

<file path=ppt/ink/ink4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06"/>
    </inkml:context>
    <inkml:brush xml:id="br0">
      <inkml:brushProperty name="width" value="0.0443868599832058" units="cm"/>
      <inkml:brushProperty name="height" value="0.0443868599832058" units="cm"/>
      <inkml:brushProperty name="color" value="#00bff3"/>
      <inkml:brushProperty name="ignorePressure" value="0"/>
    </inkml:brush>
  </inkml:definitions>
  <inkml:trace contextRef="#ctx0" brushRef="#br0">43550.000 51650.000 495,'-5.000'-50.000'1,"-9.000"0.000"3,-10.000 0.000 3,-8.000 0.000 3,0.000 20.000 7,14.000 41.000 14,11.000 40.000 14,14.000 42.000 13,3.000 24.000 2,-2.000 9.000-10,-3.000 10.000-10,-3.000 10.000-10,-1.000-1.000-6,4.000-9.000-2,3.000-10.000-1,3.000-8.000-3,1.000-11.000-1,1.000-8.000-3,-1.000-10.000-3,1.000-9.000-2,1.000-9.000-2,3.000-5.000-2,3.000-7.000-2,4.000-5.000-2,-1.000-6.000-2,-3.000-3.000 0,-3.000-3.000-1,-2.000-2.000 0,-8.000 0.000-2,-8.000 7.000-3,-10.000 6.000-2,-9.000 7.000-2,-10.000 0.000-1,-9.000-2.000 1,-10.000-3.000 1,-8.000-3.000 2,-11.000-2.000 0,-8.000 0.000 0,-10.000 0.000 1,-9.000 0.000 0,-5.000-2.000-1,0.000-3.000-1,0.000-3.000-3,0.000-2.000-1,3.000-8.000-4,6.000-8.000-6,7.000-10.000-5,6.000-9.000-6,10.000-15.000-4,17.000-18.000-4,15.000-19.000-3,16.000-18.000-4,10.000-6.000 2,7.000 10.000 8,6.000 10.000 8,7.000 9.000 8</inkml:trace>
</inkml:ink>
</file>

<file path=ppt/ink/ink4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06"/>
    </inkml:context>
    <inkml:brush xml:id="br0">
      <inkml:brushProperty name="width" value="0.0335962921380997" units="cm"/>
      <inkml:brushProperty name="height" value="0.0335962921380997" units="cm"/>
      <inkml:brushProperty name="color" value="#00bff3"/>
      <inkml:brushProperty name="ignorePressure" value="0"/>
    </inkml:brush>
  </inkml:definitions>
  <inkml:trace contextRef="#ctx0" brushRef="#br0">43150.000 51900.000 654,'23.000'-27.000'3,"-3.000"-3.000"6,-3.000-3.000 6,-2.000-2.000 6,0.000 0.000 4,7.000 7.000 2,6.000 6.000 3,7.000 7.000 1,8.000 0.000 1,14.000-2.000-1,11.000-3.000-1,14.000-3.000-2,10.000-1.000-3,9.000 4.000-6,10.000 3.000-6,10.000 3.000-7,-1.000 3.000-7,-9.000 3.000-11,-10.000 3.000-11,-8.000 4.000-11,-12.000 2.000-2,-12.000 4.000 6,-13.000 3.000 7,-12.000 3.000 5</inkml:trace>
</inkml:ink>
</file>

<file path=ppt/ink/ink4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07"/>
    </inkml:context>
    <inkml:brush xml:id="br0">
      <inkml:brushProperty name="width" value="0.0385292619466782" units="cm"/>
      <inkml:brushProperty name="height" value="0.0385292619466782" units="cm"/>
      <inkml:brushProperty name="color" value="#00bff3"/>
      <inkml:brushProperty name="ignorePressure" value="0"/>
    </inkml:brush>
  </inkml:definitions>
  <inkml:trace contextRef="#ctx0" brushRef="#br0">45900.000 51800.000 570,'-2.000'-35.000'11,"-3.000"32.000"22,-3.000 31.000 21,-2.000 32.000 22,-9.000 19.000 3,-12.000 10.000-16,-13.000 10.000-16,-12.000 9.000-16,-10.000 7.000-12,-6.000 7.000-7,-6.000 6.000-7,-6.000 7.000-9,-4.000-3.000-2,1.000-8.000 1,-1.000-10.000 0,1.000-9.000 2,5.000-10.000-6,14.000-9.000-11,11.000-10.000-11,14.000-8.000-12,10.000-11.000-7,9.000-8.000-1,10.000-10.000-1,10.000-9.000-1</inkml:trace>
</inkml:ink>
</file>

<file path=ppt/ink/ink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07"/>
    </inkml:context>
    <inkml:brush xml:id="br0">
      <inkml:brushProperty name="width" value="0.0454881452023983" units="cm"/>
      <inkml:brushProperty name="height" value="0.0454881452023983" units="cm"/>
      <inkml:brushProperty name="color" value="#00bff3"/>
      <inkml:brushProperty name="ignorePressure" value="0"/>
    </inkml:brush>
  </inkml:definitions>
  <inkml:trace contextRef="#ctx0" brushRef="#br0">44800.000 52250.000 483,'0.000'-99.000'9,"0.000"4.000"0,0.000 3.000 1,0.000 3.000 2,0.000 9.000 1,0.000 16.000 5,0.000 15.000 3,0.000 17.000 4,6.000 16.000 6,13.000 19.000 6,12.000 19.000 6,13.000 19.000 7,4.000 18.000-1,-3.000 19.000-8,-3.000 19.000-8,-2.000 19.000-8,-3.000 12.000-5,1.000 6.000-1,-1.000 7.000-2,1.000 6.000-1,-1.000-2.000-3,1.000-9.000-7,-1.000-10.000-7,1.000-8.000-6,-3.000-8.000-8,-2.000-2.000-9,-3.000-3.000-9,-3.000-3.000-10,-2.000-9.000-1,0.000-11.000 5,0.000-14.000 7,0.000-11.000 5</inkml:trace>
</inkml:ink>
</file>

<file path=ppt/ink/ink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07"/>
    </inkml:context>
    <inkml:brush xml:id="br0">
      <inkml:brushProperty name="width" value="0.0421745665371418" units="cm"/>
      <inkml:brushProperty name="height" value="0.0421745665371418" units="cm"/>
      <inkml:brushProperty name="color" value="#00bff3"/>
      <inkml:brushProperty name="ignorePressure" value="0"/>
    </inkml:brush>
  </inkml:definitions>
  <inkml:trace contextRef="#ctx0" brushRef="#br0">46800.000 51700.000 521,'0.000'-69.000'8,"0.000"13.000"14,0.000 12.000 15,0.000 13.000 16,0.000 18.000 5,0.000 26.000-5,0.000 24.000-3,0.000 26.000-5,-2.000 21.000-5,-3.000 19.000-8,-3.000 19.000-8,-2.000 19.000-7,-6.000 10.000-5,-6.000 4.000-2,-6.000 3.000-2,-6.000 3.000-1,-6.000-1.000-5,-2.000-2.000-4,-3.000-3.000-5,-3.000-3.000-5,4.000-12.000-6,13.000-18.000-8,12.000-19.000-6,13.000-18.000-8,10.000-18.000-6,10.000-16.000-3,10.000-15.000-3,9.000-15.000-4,2.000-14.000 3,-2.000-8.000 10,-3.000-10.000 11,-3.000-9.000 9,-2.000-7.000 6,0.000-3.000 0,0.000-3.000 1,0.000-2.000 0</inkml:trace>
</inkml:ink>
</file>

<file path=ppt/ink/ink4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07"/>
    </inkml:context>
    <inkml:brush xml:id="br0">
      <inkml:brushProperty name="width" value="0.0474320165812969" units="cm"/>
      <inkml:brushProperty name="height" value="0.0474320165812969" units="cm"/>
      <inkml:brushProperty name="color" value="#00bff3"/>
      <inkml:brushProperty name="ignorePressure" value="0"/>
    </inkml:brush>
  </inkml:definitions>
  <inkml:trace contextRef="#ctx0" brushRef="#br0">47800.000 52100.000 463,'-2.000'-60.000'41,"-3.000"32.000"9,-3.000 31.000 8,-2.000 32.000 10,-3.000 16.000-1,1.000 4.000-12,-1.000 3.000-12,1.000 3.000-11,-1.000 4.000-8,1.000 7.000-2,-1.000 6.000-4,1.000 7.000-2,1.000 0.000-3,3.000-2.000-2,3.000-3.000-2,4.000-3.000-3,5.000-6.000-2,10.000-5.000-7,10.000-7.000-4,9.000-5.000-6,6.000-15.000-2,3.000-22.000-1,3.000-22.000 0,4.000-21.000-1,4.000-20.000 1,6.000-15.000-1,7.000-15.000 0,6.000-16.000 0,-2.000-12.000 0,-9.000-5.000 3,-10.000-7.000 2,-8.000-5.000 2,-12.000 3.000 0,-12.000 17.000 1,-13.000 15.000-1,-12.000 16.000 0,-10.000 10.000 2,-6.000 7.000 5,-6.000 6.000 5,-6.000 7.000 4,-7.000 7.000 1,-6.000 9.000-3,-6.000 10.000-5,-6.000 10.000-2,-1.000 5.000-6,7.000 4.000-7,6.000 3.000-8,7.000 3.000-7,5.000 3.000-6,7.000 3.000-4,6.000 3.000-5,7.000 4.000-3</inkml:trace>
</inkml:ink>
</file>

<file path=ppt/ink/ink4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08"/>
    </inkml:context>
    <inkml:brush xml:id="br0">
      <inkml:brushProperty name="width" value="0.034650981426239" units="cm"/>
      <inkml:brushProperty name="height" value="0.034650981426239" units="cm"/>
      <inkml:brushProperty name="color" value="#00bff3"/>
      <inkml:brushProperty name="ignorePressure" value="0"/>
    </inkml:brush>
  </inkml:definitions>
  <inkml:trace contextRef="#ctx0" brushRef="#br0">48400.000 51300.000 634,'50.000'-68.000'86,"0.000"17.000"-16,0.000 15.000-16,0.000 16.000-15,3.000 9.000-9,6.000 3.000-4,7.000 3.000-3,6.000 4.000-3,-2.000 1.000-7,-9.000 0.000-8,-10.000 0.000-10,-8.000 0.000-8,-6.000 0.000-9,1.000 0.000-8,-1.000 0.000-9,1.000 0.000-8</inkml:trace>
</inkml:ink>
</file>

<file path=ppt/ink/ink4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08"/>
    </inkml:context>
    <inkml:brush xml:id="br0">
      <inkml:brushProperty name="width" value="0.0399212092161179" units="cm"/>
      <inkml:brushProperty name="height" value="0.0399212092161179" units="cm"/>
      <inkml:brushProperty name="color" value="#00bff3"/>
      <inkml:brushProperty name="ignorePressure" value="0"/>
    </inkml:brush>
  </inkml:definitions>
  <inkml:trace contextRef="#ctx0" brushRef="#br0">49450.000 50600.000 551,'90.000'-110.000'102,"-18.000"32.000"-17,-19.000 31.000-17,-18.000 32.000-17,-10.000 24.000-11,0.000 19.000-6,0.000 19.000-7,0.000 19.000-6,-8.000 7.000-7,-16.000-3.000-8,-15.000-3.000-6,-15.000-2.000-7,-6.000-6.000-5,7.000-6.000-1,6.000-6.000-2,7.000-6.000-2,10.000-2.000 1,16.000 3.000 3,15.000 3.000 3,17.000 4.000 3,7.000-4.000 4,0.000-9.000 3,0.000-10.000 5,0.000-8.000 3,-5.000-3.000 2,-9.000 7.000-1,-10.000 6.000-1,-8.000 7.000 0,-14.000 7.000-3,-15.000 9.000-2,-15.000 10.000-3,-16.000 10.000-4,-15.000 10.000-4,-11.000 13.000-9,-14.000 12.000-8,-11.000 13.000-7,-4.000 2.000-6,6.000-5.000-1,7.000-7.000-2,6.000-5.000-1</inkml:trace>
</inkml:ink>
</file>

<file path=ppt/ink/ink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08"/>
    </inkml:context>
    <inkml:brush xml:id="br0">
      <inkml:brushProperty name="width" value="0.048513900488615" units="cm"/>
      <inkml:brushProperty name="height" value="0.048513900488615" units="cm"/>
      <inkml:brushProperty name="color" value="#00bff3"/>
      <inkml:brushProperty name="ignorePressure" value="0"/>
    </inkml:brush>
  </inkml:definitions>
  <inkml:trace contextRef="#ctx0" brushRef="#br0">51150.000 51000.000 453,'-24.000'-46.000'5,"4.000"10.000"11,3.000 10.000 10,3.000 9.000 10,6.000 7.000 6,9.000 7.000-1,10.000 6.000 0,10.000 7.000 0,4.000 8.000-2,0.000 14.000-3,0.000 11.000-4,0.000 14.000-3,-2.000 11.000-3,-3.000 14.000-2,-3.000 11.000-2,-2.000 14.000-2,-5.000 13.000-3,-2.000 16.000-2,-3.000 15.000-2,-3.000 17.000-3,-6.000 7.000-2,-5.000 0.000-3,-7.000 0.000-2,-5.000 0.000-4,-1.000-11.000-1,6.000-22.000-4,7.000-22.000-1,6.000-21.000-4,4.000-18.000 0,4.000-12.000-1,3.000-13.000-1,3.000-12.000 1,9.000-21.000 0,16.000-28.000 2,15.000-28.000 3,17.000-27.000 2,8.000-31.000 1,4.000-31.000 1,3.000-31.000 0,3.000-31.000 0,3.000-21.000 0,3.000-9.000-1,3.000-10.000 0,4.000-8.000 0,-4.000 10.000-3,-9.000 31.000-2,-10.000 32.000-4,-8.000 31.000-3,-11.000 24.000-3,-8.000 20.000-5,-10.000 18.000-3,-9.000 20.000-5</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5"/>
    </inkml:context>
    <inkml:brush xml:id="br0">
      <inkml:brushProperty name="width" value="0.0528254024684429" units="cm"/>
      <inkml:brushProperty name="height" value="0.0528254024684429" units="cm"/>
      <inkml:brushProperty name="color" value="#00bff3"/>
      <inkml:brushProperty name="ignorePressure" value="0"/>
    </inkml:brush>
  </inkml:definitions>
  <inkml:trace contextRef="#ctx0" brushRef="#br0">59950.000 47600.000 416,'21.000'-135.000'13,"-5.000"32.000"4,-7.000 31.000 4,-5.000 32.000 4,-1.000 16.000 5,6.000 4.000 5,7.000 3.000 6,6.000 3.000 4,-1.000 7.000 0,-5.000 14.000-8,-7.000 11.000-8,-5.000 14.000-7,-4.000 8.000-2,0.000 7.000 0,0.000 6.000 3,0.000 7.000 1,-4.000 5.000-1,-5.000 7.000-2,-7.000 6.000-2,-5.000 7.000-3,-4.000 4.000-2,0.000 3.000-3,0.000 3.000-1,0.000 4.000-3,-2.000 4.000-1,-3.000 6.000-1,-3.000 7.000-2,-2.000 6.000-2,0.000 4.000-1,7.000 4.000-5,6.000 3.000-4,7.000 3.000-3,4.000-2.000-5,3.000-6.000-4,3.000-6.000-3,4.000-6.000-4,1.000-9.000-1,0.000-8.000 2,0.000-10.000 4,0.000-9.000 2,-2.000-10.000-5,-3.000-9.000-11,-3.000-10.000-13,-2.000-8.000-12</inkml:trace>
</inkml:ink>
</file>

<file path=ppt/ink/ink4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09"/>
    </inkml:context>
    <inkml:brush xml:id="br0">
      <inkml:brushProperty name="width" value="0.0444071069359779" units="cm"/>
      <inkml:brushProperty name="height" value="0.0444071069359779" units="cm"/>
      <inkml:brushProperty name="color" value="#00bff3"/>
      <inkml:brushProperty name="ignorePressure" value="0"/>
    </inkml:brush>
  </inkml:definitions>
  <inkml:trace contextRef="#ctx0" brushRef="#br0">53150.000 52500.000 495,'25.000'-24.000'52,"0.000"4.000"2,0.000 3.000 2,0.000 3.000 2,-2.000 7.000-4,-3.000 14.000-8,-3.000 11.000-9,-2.000 14.000-9,-5.000 8.000-5,-2.000 7.000-1,-3.000 6.000-1,-3.000 7.000-1,-4.000 5.000-3,-3.000 7.000-6,-3.000 6.000-6,-2.000 7.000-4,-3.000 4.000-6,1.000 3.000-3,-1.000 3.000-3,1.000 4.000-4,-1.000-3.000-4,1.000-5.000-8,-1.000-7.000-6,1.000-5.000-7,-1.000-11.000-7,1.000-11.000-8,-1.000-14.000-9,1.000-11.000-8</inkml:trace>
</inkml:ink>
</file>

<file path=ppt/ink/ink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10"/>
    </inkml:context>
    <inkml:brush xml:id="br0">
      <inkml:brushProperty name="width" value="0.0413644462823868" units="cm"/>
      <inkml:brushProperty name="height" value="0.0413644462823868" units="cm"/>
      <inkml:brushProperty name="color" value="#00bff3"/>
      <inkml:brushProperty name="ignorePressure" value="0"/>
    </inkml:brush>
  </inkml:definitions>
  <inkml:trace contextRef="#ctx0" brushRef="#br0">88550.000 50150.000 531,'-71.000'-86.000'7,"10.000"28.000"14,10.000 28.000 14,9.000 29.000 13,9.000 16.000 3,9.000 7.000-7,10.000 6.000-8,10.000 7.000-8,4.000 7.000-5,0.000 9.000-1,0.000 10.000-2,0.000 10.000-2,4.000 7.000-1,10.000 6.000-1,10.000 7.000-3,9.000 6.000-1,2.000 1.000-2,-2.000-3.000 1,-3.000-3.000-1,-3.000-2.000 0,-1.000-6.000-2,4.000-6.000-2,3.000-6.000-3,3.000-6.000-4,-2.000-6.000-2,-6.000-2.000-1,-6.000-3.000-3,-6.000-3.000-1,-9.000-1.000-3,-8.000 4.000-4,-10.000 3.000-3,-9.000 3.000-3,-16.000-2.000-1,-22.000-6.000 2,-22.000-6.000 3,-21.000-6.000 2,-17.000-2.000-2,-8.000 3.000-5,-10.000 3.000-4,-9.000 4.000-6,4.000-6.000-2,19.000-11.000-1,19.000-14.000 0,19.000-11.000 0,16.000-9.000 0,17.000-3.000 3,15.000-3.000 3,16.000-2.000 2</inkml:trace>
</inkml:ink>
</file>

<file path=ppt/ink/ink4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10"/>
    </inkml:context>
    <inkml:brush xml:id="br0">
      <inkml:brushProperty name="width" value="0.0316700600087643" units="cm"/>
      <inkml:brushProperty name="height" value="0.0316700600087643" units="cm"/>
      <inkml:brushProperty name="color" value="#00bff3"/>
      <inkml:brushProperty name="ignorePressure" value="0"/>
    </inkml:brush>
  </inkml:definitions>
  <inkml:trace contextRef="#ctx0" brushRef="#br0">88250.000 50250.000 694,'25.000'-30.000'2,"0.000"-9.000"5,0.000-10.000 4,0.000-8.000 4,7.000-1.000 6,17.000 9.000 4,15.000 10.000 4,16.000 10.000 6,9.000 5.000 1,3.000 4.000-4,3.000 3.000-3,4.000 3.000-4,2.000 6.000-5,4.000 9.000-7,3.000 10.000-7,3.000 10.000-8,-4.000 5.000-12,-8.000 4.000-15,-10.000 3.000-16,-9.000 3.000-16,-13.000 1.000-4,-16.000 1.000 8,-15.000-1.000 8,-15.000 1.000 8</inkml:trace>
</inkml:ink>
</file>

<file path=ppt/ink/ink4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11"/>
    </inkml:context>
    <inkml:brush xml:id="br0">
      <inkml:brushProperty name="width" value="0.0397139154374599" units="cm"/>
      <inkml:brushProperty name="height" value="0.0397139154374599" units="cm"/>
      <inkml:brushProperty name="color" value="#00bff3"/>
      <inkml:brushProperty name="ignorePressure" value="0"/>
    </inkml:brush>
  </inkml:definitions>
  <inkml:trace contextRef="#ctx0" brushRef="#br0">91250.000 50300.000 553,'-27.000'-47.000'4,"-3.000"6.000"9,-3.000 7.000 7,-2.000 6.000 8,-8.000 10.000 7,-8.000 17.000 5,-10.000 15.000 6,-9.000 16.000 5,-4.000 13.000-1,4.000 14.000-8,3.000 11.000-7,3.000 14.000-8,1.000 7.000-6,1.000 3.000-5,-1.000 3.000-4,1.000 4.000-6,-3.000 5.000-6,-2.000 10.000-6,-3.000 10.000-9,-3.000 9.000-6,1.000 2.000-9,6.000-2.000-6,7.000-3.000-9,6.000-3.000-7,6.000-13.000-1,6.000-22.000 8,7.000-22.000 7,6.000-21.000 7</inkml:trace>
</inkml:ink>
</file>

<file path=ppt/ink/ink4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11"/>
    </inkml:context>
    <inkml:brush xml:id="br0">
      <inkml:brushProperty name="width" value="0.0365458242595196" units="cm"/>
      <inkml:brushProperty name="height" value="0.0365458242595196" units="cm"/>
      <inkml:brushProperty name="color" value="#00bff3"/>
      <inkml:brushProperty name="ignorePressure" value="0"/>
    </inkml:brush>
  </inkml:definitions>
  <inkml:trace contextRef="#ctx0" brushRef="#br0">89800.000 50450.000 601,'0.000'-71.000'5,"0.000"10.000"7,0.000 10.000 8,0.000 9.000 9,6.000 21.000 9,13.000 35.000 10,12.000 35.000 10,13.000 34.000 11,7.000 20.000-6,4.000 6.000-24,3.000 7.000-22,3.000 6.000-22,-1.000 6.000-15,-2.000 6.000-7,-3.000 7.000-5,-3.000 6.000-7,-4.000-7.000-1,-3.000-18.000 5,-3.000-19.000 4,-2.000-18.000 4,-6.000-17.000 0,-6.000-11.000-6,-6.000-14.000-6,-6.000-11.000-6</inkml:trace>
</inkml:ink>
</file>

<file path=ppt/ink/ink4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11"/>
    </inkml:context>
    <inkml:brush xml:id="br0">
      <inkml:brushProperty name="width" value="0.0344112254679203" units="cm"/>
      <inkml:brushProperty name="height" value="0.0344112254679203" units="cm"/>
      <inkml:brushProperty name="color" value="#00bff3"/>
      <inkml:brushProperty name="ignorePressure" value="0"/>
    </inkml:brush>
  </inkml:definitions>
  <inkml:trace contextRef="#ctx0" brushRef="#br0">91600.000 50200.000 639,'23.000'-49.000'0,"-3.000"4.000"0,-3.000 3.000 1,-2.000 3.000 0,-3.000 3.000 2,1.000 3.000 2,-1.000 3.000 4,1.000 4.000 2,-3.000 13.000 7,-2.000 26.000 11,-3.000 24.000 11,-3.000 26.000 12,-9.000 13.000 1,-11.000 4.000-10,-14.000 3.000-9,-11.000 3.000-10,-7.000 6.000-7,0.000 9.000-5,0.000 10.000-5,0.000 10.000-6,0.000 7.000-5,0.000 6.000-8,0.000 7.000-8,0.000 6.000-7,4.000 3.000-3,10.000 0.000 2,10.000 0.000 1,9.000 0.000 2,6.000-15.000-2,3.000-27.000-6,3.000-28.000-5,4.000-28.000-7,1.000-17.000 1,0.000-2.000 6,0.000-3.000 8,0.000-3.000 5</inkml:trace>
</inkml:ink>
</file>

<file path=ppt/ink/ink4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11"/>
    </inkml:context>
    <inkml:brush xml:id="br0">
      <inkml:brushProperty name="width" value="0.0344920419156551" units="cm"/>
      <inkml:brushProperty name="height" value="0.0344920419156551" units="cm"/>
      <inkml:brushProperty name="color" value="#00bff3"/>
      <inkml:brushProperty name="ignorePressure" value="0"/>
    </inkml:brush>
  </inkml:definitions>
  <inkml:trace contextRef="#ctx0" brushRef="#br0">92450.000 50650.000 637,'1.000'-41.000'4,"4.000"19.000"9,3.000 19.000 7,3.000 19.000 9,-1.000 13.000 3,-2.000 10.000-3,-3.000 10.000-2,-3.000 9.000-3,-2.000 6.000-1,0.000 3.000-3,0.000 3.000-2,0.000 4.000-1,-4.000 1.000-1,-5.000 0.000-1,-7.000 0.000 1,-5.000 0.000 0,-3.000-2.000-2,4.000-3.000-2,3.000-3.000-3,3.000-2.000-2,4.000-8.000-5,7.000-8.000-8,6.000-10.000-8,7.000-9.000-6,8.000-13.000-5,14.000-16.000 3,11.000-15.000 0,14.000-15.000 1,8.000-15.000 2,7.000-12.000-1,6.000-13.000 1,7.000-12.000 1,-1.000-5.000-1,-6.000 3.000-2,-6.000 3.000-1,-6.000 4.000-2,-12.000 2.000 2,-15.000 4.000 2,-15.000 3.000 3,-16.000 3.000 3,-13.000 3.000 2,-9.000 3.000 0,-10.000 3.000 0,-8.000 4.000 1,-11.000 4.000-1,-8.000 6.000-2,-10.000 7.000 0,-9.000 6.000-2,-2.000 6.000 1,6.000 6.000 4,7.000 7.000 2,6.000 6.000 5,6.000 1.000 1,6.000-3.000 0,7.000-3.000 2,6.000-2.000 0</inkml:trace>
</inkml:ink>
</file>

<file path=ppt/ink/ink4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12"/>
    </inkml:context>
    <inkml:brush xml:id="br0">
      <inkml:brushProperty name="width" value="0.0279790870845318" units="cm"/>
      <inkml:brushProperty name="height" value="0.0279790870845318" units="cm"/>
      <inkml:brushProperty name="color" value="#00bff3"/>
      <inkml:brushProperty name="ignorePressure" value="0"/>
    </inkml:brush>
  </inkml:definitions>
  <inkml:trace contextRef="#ctx0" brushRef="#br0">93150.000 49950.000 786,'26.000'-46.000'0,"4.000"10.000"0,3.000 10.000 0,3.000 9.000 0,4.000 4.000 3,7.000 1.000 8,6.000-1.000 7,7.000 1.000 7,5.000 1.000 1,7.000 3.000-3,6.000 3.000-4,7.000 4.000-4,-1.000-1.000-1,-6.000-3.000 1,-6.000-3.000 2,-6.000-2.000 1,-7.000-1.000-8,-6.000 3.000-19,-6.000 3.000-17,-6.000 4.000-18,-7.000-3.000-8,-6.000-5.000 3,-6.000-7.000 1,-6.000-5.000 3</inkml:trace>
</inkml:ink>
</file>

<file path=ppt/ink/ink4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12"/>
    </inkml:context>
    <inkml:brush xml:id="br0">
      <inkml:brushProperty name="width" value="0.0307976026087999" units="cm"/>
      <inkml:brushProperty name="height" value="0.0307976026087999" units="cm"/>
      <inkml:brushProperty name="color" value="#00bff3"/>
      <inkml:brushProperty name="ignorePressure" value="0"/>
    </inkml:brush>
  </inkml:definitions>
  <inkml:trace contextRef="#ctx0" brushRef="#br0">94750.000 48850.000 714,'92.000'-68.000'-2,"-16.000"17.000"13,-15.000 15.000 11,-15.000 16.000 13,-12.000 15.000 4,-6.000 16.000-4,-6.000 15.000-5,-6.000 17.000-4,-9.000 8.000-3,-8.000 4.000-2,-10.000 3.000-2,-9.000 3.000-2,-10.000 7.000-7,-9.000 14.000-14,-10.000 11.000-14,-8.000 14.000-12,-1.000-4.000-5,9.000-19.000 5,10.000-18.000 6,10.000-19.000 5,7.000-12.000 3,6.000-2.000 2,7.000-3.000 3,6.000-3.000 2,9.000-4.000 2,13.000-3.000 4,12.000-3.000 3,13.000-2.000 3,4.000-3.000 1,-3.000 1.000 0,-3.000-1.000-2,-2.000 1.000 0,-6.000 2.000 0,-6.000 7.000 0,-6.000 6.000 2,-6.000 7.000 0,-10.000 5.000 0,-12.000 7.000-3,-13.000 6.000-1,-12.000 7.000-2,-15.000 4.000-5,-15.000 3.000-8,-15.000 3.000-6,-16.000 4.000-8,-7.000 1.000-3,4.000 0.000 1,3.000 0.000 3,3.000 0.000 1,9.000-8.000 3,16.000-16.000 6,15.000-15.000 4,17.000-15.000 6</inkml:trace>
</inkml:ink>
</file>

<file path=ppt/ink/ink4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12"/>
    </inkml:context>
    <inkml:brush xml:id="br0">
      <inkml:brushProperty name="width" value="0.0353500321507454" units="cm"/>
      <inkml:brushProperty name="height" value="0.0353500321507454" units="cm"/>
      <inkml:brushProperty name="color" value="#00bff3"/>
      <inkml:brushProperty name="ignorePressure" value="0"/>
    </inkml:brush>
  </inkml:definitions>
  <inkml:trace contextRef="#ctx0" brushRef="#br0">95600.000 49800.000 622,'-22.000'-47.000'1,"6.000"6.000"3,7.000 7.000 2,6.000 6.000 2,7.000 13.000 3,10.000 23.000 3,10.000 22.000 4,9.000 22.000 4,1.000 15.000 0,-6.000 9.000-2,-6.000 10.000-1,-6.000 10.000-2,-9.000 7.000 0,-8.000 6.000 0,-10.000 7.000 2,-9.000 6.000 1,-5.000 3.000-1,0.000 0.000-1,0.000 0.000-1,0.000 0.000-2,1.000-4.000-2,4.000-5.000 0,3.000-7.000-1,3.000-5.000-1,3.000-9.000-2,3.000-9.000-2,3.000-10.000-4,4.000-8.000-2,13.000-18.000-2,26.000-25.000 0,24.000-25.000 1,26.000-25.000-1,12.000-27.000 1,0.000-28.000 0,0.000-28.000 1,0.000-27.000 1,1.000-17.000-1,4.000-3.000 1,3.000-3.000-1,3.000-2.000 0,1.000-5.000-2,1.000-2.000-3,-1.000-3.000-3,1.000-3.000-2,-9.000 5.000-1,-15.000 17.000 2,-15.000 15.000 2,-16.000 16.000 1,-13.000 18.000-6,-9.000 22.000-16,-10.000 22.000-15,-8.000 23.000-15,-9.000 16.000-4,-6.000 13.000 4,-6.000 12.000 6,-6.000 13.000 6</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5"/>
    </inkml:context>
    <inkml:brush xml:id="br0">
      <inkml:brushProperty name="width" value="0.0465178638696671" units="cm"/>
      <inkml:brushProperty name="height" value="0.0465178638696671" units="cm"/>
      <inkml:brushProperty name="color" value="#00bff3"/>
      <inkml:brushProperty name="ignorePressure" value="0"/>
    </inkml:brush>
  </inkml:definitions>
  <inkml:trace contextRef="#ctx0" brushRef="#br0">60100.000 49350.000 472,'142.000'-185.000'29,"-16.000"32.000"-1,-15.000 31.000 0,-15.000 32.000-1,-14.000 21.000 1,-8.000 13.000 1,-10.000 12.000 2,-9.000 13.000 0,-12.000 21.000 0,-11.000 32.000-3,-14.000 31.000-3,-11.000 32.000-4,-14.000 13.000-3,-11.000-3.000-4,-14.000-3.000-4,-11.000-2.000-4,-3.000-9.000-3,10.000-12.000-3,10.000-13.000-2,9.000-12.000-2,18.000-16.000-5,29.000-19.000-5,28.000-18.000-6,28.000-19.000-5,12.000-18.000-4,-3.000-15.000-1,-3.000-15.000 0,-2.000-16.000-2,-5.000-5.000 3,-2.000 6.000 3,-3.000 7.000 4,-3.000 6.000 4,-6.000 6.000 4,-5.000 6.000 5,-7.000 7.000 3,-5.000 6.000 5,-11.000 13.000 11,-11.000 23.000 19,-14.000 22.000 19,-11.000 22.000 19,-9.000 15.000 3,-3.000 9.000-14,-3.000 10.000-13,-2.000 10.000-12,-1.000 4.000-9,3.000 0.000-2,3.000 0.000-2,4.000 0.000-2,2.000-4.000-3,4.000-5.000-4,3.000-7.000-3,3.000-5.000-4,6.000-8.000-3,9.000-5.000-4,10.000-7.000-5,10.000-5.000-3,7.000-8.000-2,6.000-5.000 0,7.000-7.000 0,6.000-5.000 1,4.000-12.000 0,4.000-16.000-1,3.000-15.000-1,3.000-15.000 0,-4.000-12.000 0,-8.000-6.000-1,-10.000-6.000 1,-9.000-6.000-1,-9.000-2.000 3,-5.000 3.000 5,-7.000 3.000 4,-5.000 4.000 5,-11.000 4.000 2,-11.000 6.000-1,-14.000 7.000-1,-11.000 6.000 0,-15.000 7.000-6,-16.000 10.000-8,-15.000 10.000-8,-15.000 9.000-10,-9.000 7.000-3,1.000 7.000 1,-1.000 6.000 2,1.000 7.000 1,7.000 0.000 1,16.000-2.000 1,15.000-3.000 1,17.000-3.000 1</inkml:trace>
</inkml:ink>
</file>

<file path=ppt/ink/ink4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13"/>
    </inkml:context>
    <inkml:brush xml:id="br0">
      <inkml:brushProperty name="width" value="0.0376495495438576" units="cm"/>
      <inkml:brushProperty name="height" value="0.0376495495438576" units="cm"/>
      <inkml:brushProperty name="color" value="#00bff3"/>
      <inkml:brushProperty name="ignorePressure" value="0"/>
    </inkml:brush>
  </inkml:definitions>
  <inkml:trace contextRef="#ctx0" brushRef="#br0">97700.000 51350.000 584,'1.000'-41.000'9,"4.000"19.000"20,3.000 19.000 19,3.000 19.000 18,-1.000 13.000 4,-2.000 10.000-13,-3.000 10.000-13,-3.000 9.000-14,-2.000 9.000-7,0.000 9.000-6,0.000 10.000-4,0.000 10.000-5,-4.000 5.000-7,-5.000 4.000-9,-7.000 3.000-9,-5.000 3.000-10,-3.000-4.000-8,4.000-8.000-6,3.000-10.000-7,3.000-9.000-5,-1.000-10.000-2,-2.000-9.000 3,-3.000-10.000 4,-3.000-8.000 3</inkml:trace>
</inkml:ink>
</file>

<file path=ppt/ink/ink4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39"/>
    </inkml:context>
    <inkml:brush xml:id="br0">
      <inkml:brushProperty name="width" value="0.0450651608407497" units="cm"/>
      <inkml:brushProperty name="height" value="0.0450651608407497" units="cm"/>
      <inkml:brushProperty name="color" value="#00bff3"/>
      <inkml:brushProperty name="ignorePressure" value="0"/>
    </inkml:brush>
  </inkml:definitions>
  <inkml:trace contextRef="#ctx0" brushRef="#br0">15950.000 38050.000 488,'-22.000'-47.000'10,"6.000"6.000"3,7.000 7.000 5,6.000 6.000 4,3.000 9.000 8,0.000 13.000 16,0.000 12.000 14,0.000 13.000 15,0.000 9.000-2,0.000 6.000-15,0.000 7.000-16,0.000 6.000-17,1.000 4.000-10,4.000 4.000-4,3.000 3.000-3,3.000 3.000-5,-1.000-1.000-1,-2.000-2.000-2,-3.000-3.000 1,-3.000-3.000-2,-2.000 4.000 0,0.000 13.000 0,0.000 12.000 0,0.000 13.000 1,-2.000 10.000-3,-3.000 10.000-2,-3.000 10.000-4,-2.000 9.000-2,-5.000 7.000-4,-2.000 7.000-2,-3.000 6.000-4,-3.000 7.000-3,-1.000 4.000-5,4.000 3.000-6,3.000 3.000-7,3.000 4.000-6,4.000 2.000-3,7.000 4.000 3,6.000 3.000 1,7.000 3.000 3,2.000-16.000 4,1.000-34.000 6,-1.000-35.000 6,1.000-33.000 7</inkml:trace>
</inkml:ink>
</file>

<file path=ppt/ink/ink4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40"/>
    </inkml:context>
    <inkml:brush xml:id="br0">
      <inkml:brushProperty name="width" value="0.0469957403838634" units="cm"/>
      <inkml:brushProperty name="height" value="0.0469957403838634" units="cm"/>
      <inkml:brushProperty name="color" value="#00bff3"/>
      <inkml:brushProperty name="ignorePressure" value="0"/>
    </inkml:brush>
  </inkml:definitions>
  <inkml:trace contextRef="#ctx0" brushRef="#br0">17650.000 38500.000 468,'-27.000'-25.000'4,"-3.000"0.000"11,-3.000 0.000 9,-2.000 0.000 10,2.000 6.000 5,9.000 13.000 0,10.000 12.000 1,10.000 13.000 1,0.000 10.000-3,-5.000 10.000-4,-7.000 10.000-5,-5.000 9.000-5,-3.000 7.000-3,4.000 7.000-2,3.000 6.000-2,3.000 7.000-2,1.000 0.000-1,1.000-2.000-2,-1.000-3.000 0,1.000-3.000-2,1.000-2.000-1,3.000 0.000-1,3.000 0.000 0,4.000 0.000-2,1.000-4.000 0,0.000-5.000-2,0.000-7.000-1,0.000-5.000-2,0.000-4.000 0,0.000 0.000 1,0.000 0.000-1,0.000 0.000 0,3.000 0.000-1,6.000 0.000 0,7.000 0.000-3,6.000 0.000 0,4.000-4.000-2,4.000-5.000-2,3.000-7.000-1,3.000-5.000-2,3.000-8.000 0,3.000-5.000 0,3.000-7.000 2,4.000-5.000 0,2.000-6.000 0,4.000-3.000-1,3.000-3.000-1,3.000-2.000-1,1.000-6.000 0,1.000-6.000 1,-1.000-6.000 0,1.000-6.000 0,-4.000-9.000 1,-6.000-8.000 2,-6.000-10.000 2,-6.000-9.000 1,-4.000-7.000 1,1.000-3.000-1,-1.000-3.000-1,1.000-2.000 0,-6.000-9.000 1,-8.000-12.000 3,-10.000-13.000 2,-9.000-12.000 4,-5.000-7.000 1,0.000 1.000-1,0.000-1.000-1,0.000 1.000 0,-4.000 5.000 0,-5.000 14.000-1,-7.000 11.000 0,-5.000 14.000 0,-6.000 11.000 0,-3.000 14.000 0,-3.000 11.000 1,-2.000 14.000 0,-8.000 10.000-2,-8.000 9.000-5,-10.000 10.000-4,-9.000 10.000-5,-2.000 10.000-6,6.000 13.000-7,7.000 12.000-6,6.000 13.000-7,4.000 12.000-5,4.000 13.000 0,3.000 12.000 0,3.000 13.000-2,4.000-4.000 3,7.000-18.000 6,6.000-19.000 6,7.000-18.000 7</inkml:trace>
</inkml:ink>
</file>

<file path=ppt/ink/ink4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40"/>
    </inkml:context>
    <inkml:brush xml:id="br0">
      <inkml:brushProperty name="width" value="0.0401574224233627" units="cm"/>
      <inkml:brushProperty name="height" value="0.0401574224233627" units="cm"/>
      <inkml:brushProperty name="color" value="#00bff3"/>
      <inkml:brushProperty name="ignorePressure" value="0"/>
    </inkml:brush>
  </inkml:definitions>
  <inkml:trace contextRef="#ctx0" brushRef="#br0">19450.000 37500.000 547,'-19.000'-25.000'9,"13.000"0.000"18,12.000 0.000 18,13.000 0.000 17,12.000 1.000 4,13.000 4.000-11,12.000 3.000-12,13.000 3.000-10,6.000 1.000-8,0.000 1.000-6,0.000-1.000-4,0.000 1.000-6,0.000 1.000-1,0.000 3.000 1,0.000 3.000 1,0.000 4.000 1,-5.000-1.000-4,-9.000-3.000-12,-10.000-3.000-10,-8.000-2.000-12</inkml:trace>
</inkml:ink>
</file>

<file path=ppt/ink/ink4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41"/>
    </inkml:context>
    <inkml:brush xml:id="br0">
      <inkml:brushProperty name="width" value="0.047297827899456" units="cm"/>
      <inkml:brushProperty name="height" value="0.047297827899456" units="cm"/>
      <inkml:brushProperty name="color" value="#00bff3"/>
      <inkml:brushProperty name="ignorePressure" value="0"/>
    </inkml:brush>
  </inkml:definitions>
  <inkml:trace contextRef="#ctx0" brushRef="#br0">20850.000 36300.000 465,'1.000'-68.000'2,"4.000"17.000"6,3.000 15.000 6,3.000 16.000 5,6.000 9.000 4,9.000 3.000 5,10.000 3.000 4,10.000 4.000 4,5.000 2.000-1,4.000 4.000-3,3.000 3.000-6,3.000 3.000-3,-2.000 3.000-5,-6.000 3.000-2,-6.000 3.000-4,-6.000 4.000-4,-7.000 4.000 0,-6.000 6.000 0,-6.000 7.000 2,-6.000 6.000 1,-7.000 3.000-3,-6.000 0.000-4,-6.000 0.000-4,-6.000 0.000-6,-6.000 0.000-1,-2.000 0.000-1,-3.000 0.000 1,-3.000 0.000-1,-2.000-4.000 2,0.000-5.000 0,0.000-7.000 2,0.000-5.000 0,10.000-6.000 4,23.000-3.000 6,22.000-3.000 5,22.000-2.000 6,10.000-5.000 2,1.000-2.000-2,-1.000-3.000 0,1.000-3.000-2,-3.000-1.000-2,-2.000 4.000-2,-3.000 3.000-2,-3.000 3.000-1,-4.000 1.000-2,-3.000 1.000 2,-3.000-1.000 0,-2.000 1.000 1,-6.000 5.000 0,-6.000 14.000-2,-6.000 11.000-1,-6.000 14.000-1,-10.000 5.000-1,-12.000 1.000-1,-13.000-1.000-2,-12.000 1.000-1,-13.000 2.000-2,-12.000 7.000-6,-13.000 6.000-4,-12.000 7.000-5,-16.000 13.000-5,-19.000 22.000-7,-18.000 22.000-6,-19.000 23.000-7,4.000-6.000-7,29.000-31.000-8,28.000-31.000-9,28.000-31.000-8</inkml:trace>
</inkml:ink>
</file>

<file path=ppt/ink/ink4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44"/>
    </inkml:context>
    <inkml:brush xml:id="br0">
      <inkml:brushProperty name="width" value="0.0436187870800495" units="cm"/>
      <inkml:brushProperty name="height" value="0.0436187870800495" units="cm"/>
      <inkml:brushProperty name="color" value="#00bff3"/>
      <inkml:brushProperty name="ignorePressure" value="0"/>
    </inkml:brush>
  </inkml:definitions>
  <inkml:trace contextRef="#ctx0" brushRef="#br0">32100.000 26300.000 504,'-46.000'-2.000'3,"10.000"-3.000"8,10.000-3.000 7,9.000-2.000 7,9.000-1.000 6,9.000 3.000 5,10.000 3.000 5,10.000 4.000 5,10.000 1.000 0,13.000 0.000-6,12.000 0.000-5,13.000 0.000-6,9.000 0.000-4,6.000 0.000-3,7.000 0.000-2,6.000 0.000-3,7.000-2.000-3,10.000-3.000-2,10.000-3.000-3,9.000-2.000-2,-1.000-5.000-3,-8.000-2.000-1,-10.000-3.000-1,-9.000-3.000-3,-12.000 2.000-16,-11.000 10.000-29,-14.000 10.000-32,-11.000 9.000-30,-9.000 2.000-2,-3.000-2.000 24,-3.000-3.000 24,-2.000-3.000 25,-3.000-2.000 15,1.000 0.000 5,-1.000 0.000 5,1.000 0.000 4,-1.000 0.000 4,1.000 0.000 0,-1.000 0.000 2,1.000 0.000 1,-3.000 0.000 1,-2.000 0.000 2,-3.000 0.000 2,-3.000 0.000 2,-1.000 1.000-1,4.000 4.000-3,3.000 3.000-3,3.000 3.000-3</inkml:trace>
</inkml:ink>
</file>

<file path=ppt/ink/ink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44"/>
    </inkml:context>
    <inkml:brush xml:id="br0">
      <inkml:brushProperty name="width" value="0.0380509197711945" units="cm"/>
      <inkml:brushProperty name="height" value="0.0380509197711945" units="cm"/>
      <inkml:brushProperty name="color" value="#00bff3"/>
      <inkml:brushProperty name="ignorePressure" value="0"/>
    </inkml:brush>
  </inkml:definitions>
  <inkml:trace contextRef="#ctx0" brushRef="#br0">35100.000 26500.000 578,'-18.000'46.000'6,"17.000"-5.000"13,15.000-7.000 13,16.000-5.000 13,10.000-8.000 1,7.000-5.000-9,6.000-7.000-11,7.000-5.000-9,15.000-8.000-6,25.000-5.000-1,25.000-7.000-3,25.000-5.000-1,1.000-4.000-2,-21.000 0.000-1,-22.000 0.000-1,-22.000 0.000 0,3.000-2.000 0,28.000-3.000 3,28.000-3.000 4,29.000-2.000 2,2.000 0.000 2,-21.000 7.000-2,-22.000 6.000-1,-22.000 7.000-1,-13.000 4.000-1,-3.000 3.000-1,-3.000 3.000-1,-2.000 4.000-1,-3.000 1.000-1,1.000 0.000 2,-1.000 0.000-1,1.000 0.000 2,-4.000 1.000-1,-6.000 4.000-1,-6.000 3.000-2,-6.000 3.000 0,-6.000 1.000 0,-2.000 1.000 0,-3.000-1.000 1,-3.000 1.000 0,-4.000 1.000-15,-3.000 3.000-29,-3.000 3.000-30,-2.000 4.000-29</inkml:trace>
</inkml:ink>
</file>

<file path=ppt/ink/ink4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45"/>
    </inkml:context>
    <inkml:brush xml:id="br0">
      <inkml:brushProperty name="width" value="0.0429220236837864" units="cm"/>
      <inkml:brushProperty name="height" value="0.0429220236837864" units="cm"/>
      <inkml:brushProperty name="color" value="#00bff3"/>
      <inkml:brushProperty name="ignorePressure" value="0"/>
    </inkml:brush>
  </inkml:definitions>
  <inkml:trace contextRef="#ctx0" brushRef="#br0">24450.000 38300.000 512,'-46.000'-4.000'13,"10.000"-5.000"9,10.000-7.000 11,9.000-5.000 8,10.000-1.000 4,14.000 6.000-5,11.000 7.000-4,14.000 6.000-4,10.000 3.000-3,9.000 0.000-1,10.000 0.000 0,10.000 0.000-3,8.000-2.000 0,10.000-3.000-4,10.000-3.000-1,9.000-2.000-4,2.000-5.000-2,-2.000-2.000-4,-3.000-3.000-3,-3.000-3.000-4,-6.000 1.000-5,-5.000 6.000-6,-7.000 7.000-6,-5.000 6.000-6,-8.000 3.000-7,-5.000 0.000-9,-7.000 0.000-9,-5.000 0.000-9,-9.000 3.000-3,-9.000 6.000 4,-10.000 7.000 4,-8.000 6.000 4,-8.000 3.000 5,-2.000 0.000 4,-3.000 0.000 5,-3.000 0.000 6</inkml:trace>
</inkml:ink>
</file>

<file path=ppt/ink/ink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45"/>
    </inkml:context>
    <inkml:brush xml:id="br0">
      <inkml:brushProperty name="width" value="0.0362431183457375" units="cm"/>
      <inkml:brushProperty name="height" value="0.0362431183457375" units="cm"/>
      <inkml:brushProperty name="color" value="#00bff3"/>
      <inkml:brushProperty name="ignorePressure" value="0"/>
    </inkml:brush>
  </inkml:definitions>
  <inkml:trace contextRef="#ctx0" brushRef="#br0">24650.000 39650.000 607,'-49.000'-4.000'5,"4.000"-5.000"11,3.000-7.000 10,3.000-5.000 12,20.000-1.000 5,38.000 6.000 2,37.000 7.000 3,38.000 6.000 1,20.000 1.000-5,3.000-3.000-10,3.000-3.000-10,4.000-2.000-12,1.000-1.000-6,0.000 3.000-3,0.000 3.000-4,0.000 4.000-3,-2.000 1.000-8,-3.000 0.000-10,-3.000 0.000-12,-2.000 0.000-10,-12.000 0.000-9,-19.000 0.000-2,-18.000 0.000-4,-19.000 0.000-4</inkml:trace>
</inkml:ink>
</file>

<file path=ppt/ink/ink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46"/>
    </inkml:context>
    <inkml:brush xml:id="br0">
      <inkml:brushProperty name="width" value="0.0452950932085514" units="cm"/>
      <inkml:brushProperty name="height" value="0.0452950932085514" units="cm"/>
      <inkml:brushProperty name="color" value="#00bff3"/>
      <inkml:brushProperty name="ignorePressure" value="0"/>
    </inkml:brush>
  </inkml:definitions>
  <inkml:trace contextRef="#ctx0" brushRef="#br0">27850.000 39200.000 485,'-11.000'-25.000'64,"28.000"0.000"-5,28.000 0.000-6,29.000 0.000-4,18.000 0.000-6,9.000 0.000-6,10.000 0.000-7,10.000 0.000-6,5.000 1.000-3,4.000 4.000-2,3.000 3.000-1,3.000 3.000-1,7.000 3.000-2,14.000 3.000-2,11.000 3.000-2,14.000 4.000-2,5.000 1.000-1,1.000 0.000-2,-1.000 0.000-2,1.000 0.000-2,5.000 0.000 0,14.000 0.000 1,11.000 0.000-1,14.000 0.000 2,7.000 0.000-2,3.000 0.000-4,3.000 0.000-4,4.000 0.000-3,4.000 0.000-3,6.000 0.000 0,7.000 0.000-1,6.000 0.000-1,4.000-4.000 0,4.000-5.000 0,3.000-7.000 1,3.000-5.000 0,-1.000-4.000 0,-2.000 0.000 2,-3.000 0.000 1,-3.000 0.000 2,1.000 0.000 0,6.000 0.000 2,7.000 0.000 0,6.000 0.000 1,-2.000 0.000 1,-9.000 0.000 1,-10.000 0.000 0,-8.000 0.000 1,-6.000 3.000 0,1.000 6.000 0,-1.000 7.000-1,1.000 6.000-1,-1.000 3.000 0,1.000 0.000-3,-1.000 0.000-3,1.000 0.000-1,-4.000 0.000-1,-6.000 0.000-1,-6.000 0.000 1,-6.000 0.000 0,-4.000-2.000-3,1.000-3.000-6,-1.000-3.000-6,1.000-2.000-5,-24.000-3.000-2,-47.000 1.000 3,-47.000-1.000 4,-46.000 1.000 3,-24.000 1.000 3,0.000 3.000 1,0.000 3.000 1,0.000 4.000 1</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6"/>
    </inkml:context>
    <inkml:brush xml:id="br0">
      <inkml:brushProperty name="width" value="0.0364137925207615" units="cm"/>
      <inkml:brushProperty name="height" value="0.0364137925207615" units="cm"/>
      <inkml:brushProperty name="color" value="#00bff3"/>
      <inkml:brushProperty name="ignorePressure" value="0"/>
    </inkml:brush>
  </inkml:definitions>
  <inkml:trace contextRef="#ctx0" brushRef="#br0">65550.000 48250.000 604,'-19.000'-25.000'6,"13.000"0.000"12,12.000 0.000 11,13.000 0.000 13,6.000 3.000 2,0.000 6.000-10,0.000 7.000-9,0.000 6.000-8,12.000 3.000-5,26.000 0.000 4,24.000 0.000 1,26.000 0.000 3,18.000 0.000 0,13.000 0.000 1,12.000 0.000-2,13.000 0.000 0,4.000 0.000-3,-3.000 0.000-4,-3.000 0.000-5,-2.000 0.000-6,-9.000 0.000-4,-12.000 0.000-8,-13.000 0.000-6,-12.000 0.000-6,-13.000 0.000-8,-12.000 0.000-8,-13.000 0.000-8,-12.000 0.000-9,-12.000 0.000 0,-8.000 0.000 4,-10.000 0.000 5,-9.000 0.000 5</inkml:trace>
</inkml:ink>
</file>

<file path=ppt/ink/ink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47"/>
    </inkml:context>
    <inkml:brush xml:id="br0">
      <inkml:brushProperty name="width" value="0.0397092774510384" units="cm"/>
      <inkml:brushProperty name="height" value="0.0397092774510384" units="cm"/>
      <inkml:brushProperty name="color" value="#00bff3"/>
      <inkml:brushProperty name="ignorePressure" value="0"/>
    </inkml:brush>
  </inkml:definitions>
  <inkml:trace contextRef="#ctx0" brushRef="#br0">31650.000 34800.000 554,'1.000'-41.000'46,"4.000"19.000"-1,3.000 19.000-1,3.000 19.000-1,4.000 13.000-3,7.000 10.000-4,6.000 10.000-6,7.000 9.000-4,-1.000 7.000-4,-6.000 7.000-3,-6.000 6.000-1,-6.000 7.000-2,-2.000 5.000-2,3.000 7.000-1,3.000 6.000-2,4.000 7.000-2,-3.000 2.000-2,-5.000 1.000-2,-7.000-1.000-4,-5.000 1.000-2,-4.000-4.000-2,0.000-6.000 0,0.000-6.000 0,0.000-6.000-1,-2.000-6.000 0,-3.000-2.000 1,-3.000-3.000 0,-2.000-3.000 0,-5.000-6.000 1,-2.000-5.000-1,-3.000-7.000 1,-3.000-5.000-1,-4.000-6.000 0,-3.000-3.000-4,-3.000-3.000-2,-2.000-2.000-3,-6.000-6.000-4,-6.000-6.000-5,-6.000-6.000-4,-6.000-6.000-5,-4.000-9.000-3,1.000-8.000-3,-1.000-10.000-1,1.000-9.000-1,4.000-7.000 1,9.000-3.000 7,10.000-3.000 7,10.000-2.000 6,4.000-3.000 1,0.000 1.000-3,0.000-1.000-4,0.000 1.000-3</inkml:trace>
</inkml:ink>
</file>

<file path=ppt/ink/ink4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47"/>
    </inkml:context>
    <inkml:brush xml:id="br0">
      <inkml:brushProperty name="width" value="0.0302579961717129" units="cm"/>
      <inkml:brushProperty name="height" value="0.0302579961717129" units="cm"/>
      <inkml:brushProperty name="color" value="#00bff3"/>
      <inkml:brushProperty name="ignorePressure" value="0"/>
    </inkml:brush>
  </inkml:definitions>
  <inkml:trace contextRef="#ctx0" brushRef="#br0">31900.000 35300.000 727,'93.000'-2.000'63,"-11.000"-3.000"-9,-14.000-3.000-12,-11.000-2.000-10,-1.000-1.000-7,13.000 3.000-4,12.000 3.000-3,13.000 4.000-4,7.000 1.000-11,4.000 0.000-18,3.000 0.000-18,3.000 0.000-20,-10.000 0.000-6,-21.000 0.000 4,-22.000 0.000 3,-22.000 0.000 5</inkml:trace>
</inkml:ink>
</file>

<file path=ppt/ink/ink4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47"/>
    </inkml:context>
    <inkml:brush xml:id="br0">
      <inkml:brushProperty name="width" value="0.0390086248517036" units="cm"/>
      <inkml:brushProperty name="height" value="0.0390086248517036" units="cm"/>
      <inkml:brushProperty name="color" value="#00bff3"/>
      <inkml:brushProperty name="ignorePressure" value="0"/>
    </inkml:brush>
  </inkml:definitions>
  <inkml:trace contextRef="#ctx0" brushRef="#br0">34750.000 34950.000 563,'-69.000'0.000'0,"13.000"0.000"0,12.000 0.000 0,13.000 0.000 0,7.000 1.000 10,4.000 4.000 17,3.000 3.000 18,3.000 3.000 19,-1.000 9.000 3,-2.000 16.000-9,-3.000 15.000-10,-3.000 17.000-10,-7.000 17.000-8,-9.000 23.000-8,-10.000 22.000-6,-8.000 22.000-7,-9.000 10.000-6,-6.000 1.000-5,-6.000-1.000-5,-6.000 1.000-5,-4.000-7.000-5,1.000-12.000-7,-1.000-13.000-7,1.000-12.000-7,5.000-13.000-2,14.000-12.000 2,11.000-13.000 3,14.000-12.000 3</inkml:trace>
</inkml:ink>
</file>

<file path=ppt/ink/ink4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47"/>
    </inkml:context>
    <inkml:brush xml:id="br0">
      <inkml:brushProperty name="width" value="0.0439064390957355" units="cm"/>
      <inkml:brushProperty name="height" value="0.0439064390957355" units="cm"/>
      <inkml:brushProperty name="color" value="#00bff3"/>
      <inkml:brushProperty name="ignorePressure" value="0"/>
    </inkml:brush>
  </inkml:definitions>
  <inkml:trace contextRef="#ctx0" brushRef="#br0">33250.000 35250.000 501,'1.000'-41.000'9,"4.000"19.000"20,3.000 19.000 18,3.000 19.000 20,7.000 15.000 4,14.000 13.000-12,11.000 12.000-11,14.000 13.000-12,7.000 12.000-7,3.000 13.000-6,3.000 12.000-5,4.000 13.000-4,-4.000 7.000-3,-9.000 4.000 0,-10.000 3.000 0,-8.000 3.000 1,-8.000-1.000-8,-2.000-2.000-18,-3.000-3.000-16,-3.000-3.000-16,-2.000-7.000-11,0.000-9.000-2,0.000-10.000-4,0.000-8.000-2</inkml:trace>
</inkml:ink>
</file>

<file path=ppt/ink/ink4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48"/>
    </inkml:context>
    <inkml:brush xml:id="br0">
      <inkml:brushProperty name="width" value="0.0404202416539192" units="cm"/>
      <inkml:brushProperty name="height" value="0.0404202416539192" units="cm"/>
      <inkml:brushProperty name="color" value="#00bff3"/>
      <inkml:brushProperty name="ignorePressure" value="0"/>
    </inkml:brush>
  </inkml:definitions>
  <inkml:trace contextRef="#ctx0" brushRef="#br0">35650.000 35400.000 544,'-24.000'-21.000'8,"4.000"10.000"16,3.000 10.000 17,3.000 9.000 15,3.000 9.000 5,3.000 9.000-7,3.000 10.000-8,4.000 10.000-7,-3.000 16.000-7,-5.000 26.000-4,-7.000 24.000-5,-5.000 26.000-4,-4.000 10.000-6,0.000-3.000-4,0.000-3.000-6,0.000-2.000-6,1.000-8.000-5,4.000-8.000-7,3.000-10.000-6,3.000-9.000-7,3.000-12.000-7,3.000-11.000-6,3.000-14.000-6,4.000-11.000-7,4.000-15.000-1,6.000-16.000 3,7.000-15.000 3,6.000-15.000 3</inkml:trace>
</inkml:ink>
</file>

<file path=ppt/ink/ink4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48"/>
    </inkml:context>
    <inkml:brush xml:id="br0">
      <inkml:brushProperty name="width" value="0.0443864054977894" units="cm"/>
      <inkml:brushProperty name="height" value="0.0443864054977894" units="cm"/>
      <inkml:brushProperty name="color" value="#00bff3"/>
      <inkml:brushProperty name="ignorePressure" value="0"/>
    </inkml:brush>
  </inkml:definitions>
  <inkml:trace contextRef="#ctx0" brushRef="#br0">36350.000 35900.000 495,'-24.000'-18.000'15,"4.000"17.000"4,3.000 15.000 4,3.000 16.000 3,-1.000 15.000 6,-2.000 16.000 6,-3.000 15.000 6,-3.000 17.000 7,1.000 7.000-1,6.000 0.000-7,7.000 0.000-9,6.000 0.000-7,3.000-5.000-5,0.000-9.000-3,0.000-10.000-1,0.000-8.000-2,4.000-11.000-3,10.000-8.000-4,10.000-10.000-5,9.000-9.000-2,4.000-10.000-5,1.000-9.000-3,-1.000-10.000-3,1.000-8.000-4,1.000-11.000-1,3.000-8.000-2,3.000-10.000-1,4.000-9.000-1,-1.000-10.000 1,-3.000-9.000 2,-3.000-10.000 3,-2.000-8.000 2,-8.000-9.000 3,-8.000-6.000 3,-10.000-6.000 1,-9.000-6.000 3,-5.000 2.000 2,0.000 14.000 0,0.000 11.000 0,0.000 14.000 1,-2.000 8.000 0,-3.000 7.000-1,-3.000 6.000 0,-2.000 7.000-2,-6.000 7.000-2,-6.000 9.000-2,-6.000 10.000-4,-6.000 10.000-4,-2.000 8.000-5,3.000 10.000-11,3.000 10.000-10,4.000 9.000-10,1.000 1.000-4,0.000-6.000 3,0.000-6.000 2,0.000-6.000 3</inkml:trace>
</inkml:ink>
</file>

<file path=ppt/ink/ink4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48"/>
    </inkml:context>
    <inkml:brush xml:id="br0">
      <inkml:brushProperty name="width" value="0.0356913283467293" units="cm"/>
      <inkml:brushProperty name="height" value="0.0356913283467293" units="cm"/>
      <inkml:brushProperty name="color" value="#00bff3"/>
      <inkml:brushProperty name="ignorePressure" value="0"/>
    </inkml:brush>
  </inkml:definitions>
  <inkml:trace contextRef="#ctx0" brushRef="#br0">37350.000 34950.000 616,'-16.000'-24.000'9,"19.000"4.000"18,19.000 3.000 19,19.000 3.000 18,13.000 1.000 4,10.000 1.000-10,10.000-1.000-10,9.000 1.000-10,-1.000 1.000-15,-8.000 3.000-21,-10.000 3.000-19,-9.000 4.000-20</inkml:trace>
</inkml:ink>
</file>

<file path=ppt/ink/ink4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48"/>
    </inkml:context>
    <inkml:brush xml:id="br0">
      <inkml:brushProperty name="width" value="0.0389353260397911" units="cm"/>
      <inkml:brushProperty name="height" value="0.0389353260397911" units="cm"/>
      <inkml:brushProperty name="color" value="#00bff3"/>
      <inkml:brushProperty name="ignorePressure" value="0"/>
    </inkml:brush>
  </inkml:definitions>
  <inkml:trace contextRef="#ctx0" brushRef="#br0">38500.000 34250.000 565,'23.000'-24.000'0,"-3.000"4.000"0,-3.000 3.000 0,-2.000 3.000 0,-3.000-1.000 4,1.000-2.000 9,-1.000-3.000 10,1.000-3.000 8,-4.000 12.000 7,-6.000 28.000 5,-6.000 28.000 3,-6.000 29.000 6,-7.000 13.000-8,-6.000 1.000-18,-6.000-1.000-19,-6.000 1.000-18,1.000-7.000-10,9.000-12.000 1,10.000-13.000-1,10.000-12.000 1,8.000-9.000 2,10.000-2.000 8,10.000-3.000 6,9.000-3.000 6,4.000-6.000 5,1.000-5.000 3,-1.000-7.000 3,1.000-5.000 3,-4.000-1.000 2,-6.000 6.000 1,-6.000 7.000 1,-6.000 6.000 1,-12.000 9.000 2,-15.000 13.000-1,-15.000 12.000 1,-16.000 13.000 0,-13.000 12.000-8,-9.000 13.000-15,-10.000 12.000-18,-8.000 13.000-15,-4.000 6.000-7,3.000 0.000 3,3.000 0.000 4,4.000 0.000 3,5.000-11.000-3,10.000-22.000-9,10.000-22.000-9,9.000-21.000-9</inkml:trace>
</inkml:ink>
</file>

<file path=ppt/ink/ink4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49"/>
    </inkml:context>
    <inkml:brush xml:id="br0">
      <inkml:brushProperty name="width" value="0.0467722713947296" units="cm"/>
      <inkml:brushProperty name="height" value="0.0467722713947296" units="cm"/>
      <inkml:brushProperty name="color" value="#00bff3"/>
      <inkml:brushProperty name="ignorePressure" value="0"/>
    </inkml:brush>
  </inkml:definitions>
  <inkml:trace contextRef="#ctx0" brushRef="#br0">39900.000 34550.000 470,'-46.000'-24.000'0,"10.000"4.000"0,10.000 3.000 0,9.000 3.000 0,6.000 6.000 10,3.000 9.000 19,3.000 10.000 19,4.000 10.000 20,5.000 5.000 2,10.000 4.000-13,10.000 3.000-14,9.000 3.000-14,2.000 4.000-8,-2.000 7.000-2,-3.000 6.000-2,-3.000 7.000-2,-6.000 10.000-2,-5.000 16.000-1,-7.000 15.000-1,-5.000 17.000 0,-6.000 11.000-1,-3.000 10.000 0,-3.000 10.000 0,-2.000 9.000 0,-1.000-1.000-2,3.000-8.000-2,3.000-10.000-4,4.000-9.000-1,1.000-13.000-4,0.000-16.000 0,0.000-15.000-2,0.000-15.000-2,10.000-25.000-1,23.000-30.000 0,22.000-32.000-1,22.000-30.000-1,12.000-36.000 0,3.000-36.000-1,3.000-39.000-1,4.000-36.000 0,1.000-18.000-2,0.000 3.000-3,0.000 3.000-1,0.000 4.000-2,-7.000 13.000-3,-11.000 26.000-2,-14.000 24.000-3,-11.000 26.000-3,-12.000 21.000 0,-9.000 19.000 3,-10.000 19.000 3,-8.000 19.000 2</inkml:trace>
</inkml:ink>
</file>

<file path=ppt/ink/ink4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49"/>
    </inkml:context>
    <inkml:brush xml:id="br0">
      <inkml:brushProperty name="width" value="0.0440512634813786" units="cm"/>
      <inkml:brushProperty name="height" value="0.0440512634813786" units="cm"/>
      <inkml:brushProperty name="color" value="#00bff3"/>
      <inkml:brushProperty name="ignorePressure" value="0"/>
    </inkml:brush>
  </inkml:definitions>
  <inkml:trace contextRef="#ctx0" brushRef="#br0">41600.000 35650.000 499,'23.000'48.000'130,"-3.000"-3.000"-29,-3.000-3.000-26,-2.000-2.000-29,-3.000 2.000-16,1.000 9.000-4,-1.000 10.000-5,1.000 10.000-4,-3.000 7.000-4,-2.000 6.000 0,-3.000 7.000-1,-3.000 6.000-1,-6.000 3.000-6,-5.000 0.000-9,-7.000 0.000-12,-5.000 0.000-9,-4.000-2.000-8,0.000-3.000-6,0.000-3.000-4,0.000-2.000-7</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6"/>
    </inkml:context>
    <inkml:brush xml:id="br0">
      <inkml:brushProperty name="width" value="0.0376305840909481" units="cm"/>
      <inkml:brushProperty name="height" value="0.0376305840909481" units="cm"/>
      <inkml:brushProperty name="color" value="#00bff3"/>
      <inkml:brushProperty name="ignorePressure" value="0"/>
    </inkml:brush>
  </inkml:definitions>
  <inkml:trace contextRef="#ctx0" brushRef="#br0">68150.000 47650.000 584,'1.000'-49.000'6,"4.000"4.000"13,3.000 3.000 12,3.000 3.000 12,7.000 4.000 4,14.000 7.000-5,11.000 6.000-4,14.000 7.000-6,10.000 7.000-2,9.000 9.000-2,10.000 10.000-2,10.000 10.000-2,4.000 5.000-3,0.000 4.000-6,0.000 3.000-5,0.000 3.000-7,-5.000 3.000-4,-9.000 3.000-5,-10.000 3.000-4,-8.000 4.000-5,-12.000 1.000-4,-12.000 0.000-6,-13.000 0.000-5,-12.000 0.000-5,-13.000-2.000-4,-12.000-3.000-5,-13.000-3.000-3,-12.000-2.000-3,-7.000-5.000 0,1.000-2.000 8,-1.000-3.000 6,1.000-3.000 6</inkml:trace>
</inkml:ink>
</file>

<file path=ppt/ink/ink4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50"/>
    </inkml:context>
    <inkml:brush xml:id="br0">
      <inkml:brushProperty name="width" value="0.0428092777729034" units="cm"/>
      <inkml:brushProperty name="height" value="0.0428092777729034" units="cm"/>
      <inkml:brushProperty name="color" value="#00bff3"/>
      <inkml:brushProperty name="ignorePressure" value="0"/>
    </inkml:brush>
  </inkml:definitions>
  <inkml:trace contextRef="#ctx0" brushRef="#br0">31900.000 40250.000 513,'4.000'-36.000'11,"10.000"28.000"20,10.000 28.000 20,9.000 29.000 21,2.000 22.000 4,-2.000 20.000-15,-3.000 18.000-13,-3.000 20.000-13,-4.000 8.000-10,-3.000 1.000-4,-3.000-1.000-4,-2.000 1.000-4,-5.000-6.000-3,-2.000-8.000-3,-3.000-10.000-2,-3.000-9.000-2,-1.000-13.000-2,4.000-16.000-3,3.000-15.000-2,3.000-15.000-1,10.000-26.000-2,20.000-34.000-1,18.000-35.000-1,20.000-33.000-1,10.000-31.000 0,3.000-24.000 0,3.000-26.000-1,4.000-24.000 1,7.000-15.000-3,13.000-3.000-5,12.000-3.000-4,13.000-2.000-5,-5.000 17.000-2,-22.000 42.000 0,-22.000 40.000-1,-21.000 41.000 0</inkml:trace>
</inkml:ink>
</file>

<file path=ppt/ink/ink4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50"/>
    </inkml:context>
    <inkml:brush xml:id="br0">
      <inkml:brushProperty name="width" value="0.0387984402477741" units="cm"/>
      <inkml:brushProperty name="height" value="0.0387984402477741" units="cm"/>
      <inkml:brushProperty name="color" value="#00bff3"/>
      <inkml:brushProperty name="ignorePressure" value="0"/>
    </inkml:brush>
  </inkml:definitions>
  <inkml:trace contextRef="#ctx0" brushRef="#br0">34300.000 40650.000 567,'-25.000'26.000'7,"0.000"4.000"15,0.000 3.000 15,0.000 3.000 15,3.000 3.000 5,6.000 3.000-5,7.000 3.000-6,6.000 4.000-6,4.000 5.000-5,4.000 10.000-8,3.000 10.000-7,3.000 9.000-7,-1.000 6.000-5,-2.000 3.000-1,-3.000 3.000-1,-3.000 4.000-2,-2.000 1.000-5,0.000 0.000-7,0.000 0.000-8,0.000 0.000-7,0.000-7.000-13,0.000-11.000-16,0.000-14.000-16,0.000-11.000-18</inkml:trace>
</inkml:ink>
</file>

<file path=ppt/ink/ink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50"/>
    </inkml:context>
    <inkml:brush xml:id="br0">
      <inkml:brushProperty name="width" value="0.0316212996840477" units="cm"/>
      <inkml:brushProperty name="height" value="0.0316212996840477" units="cm"/>
      <inkml:brushProperty name="color" value="#00bff3"/>
      <inkml:brushProperty name="ignorePressure" value="0"/>
    </inkml:brush>
  </inkml:definitions>
  <inkml:trace contextRef="#ctx0" brushRef="#br0">35350.000 40550.000 695,'-55.000'0.000'10,"41.000"0.000"18,40.000 0.000 19,42.000 0.000 19,22.000 0.000 0,7.000 0.000-19,6.000 0.000-17,7.000 0.000-20,0.000-2.000-11,-2.000-3.000-8,-3.000-3.000-6,-3.000-2.000-7,-7.000-1.000-3,-9.000 3.000 3,-10.000 3.000 1,-8.000 4.000 4,-11.000-3.000-6,-8.000-5.000-10,-10.000-7.000-12,-9.000-5.000-11</inkml:trace>
</inkml:ink>
</file>

<file path=ppt/ink/ink4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51"/>
    </inkml:context>
    <inkml:brush xml:id="br0">
      <inkml:brushProperty name="width" value="0.0413129664957523" units="cm"/>
      <inkml:brushProperty name="height" value="0.0413129664957523" units="cm"/>
      <inkml:brushProperty name="color" value="#00bff3"/>
      <inkml:brushProperty name="ignorePressure" value="0"/>
    </inkml:brush>
  </inkml:definitions>
  <inkml:trace contextRef="#ctx0" brushRef="#br0">36150.000 39750.000 532,'-52.000'0.000'44,"-3.000"0.000"1,-3.000 0.000 2,-2.000 0.000 2,3.000 4.000-2,14.000 10.000-3,11.000 10.000-3,14.000 9.000-3,7.000 10.000-5,3.000 14.000-6,3.000 11.000-5,4.000 14.000-7,4.000 11.000-4,6.000 14.000-6,7.000 11.000-6,6.000 14.000-4,-1.000 13.000-5,-5.000 16.000-4,-7.000 15.000-3,-5.000 17.000-3,-4.000-4.000-6,0.000-22.000-9,0.000-22.000-8,0.000-21.000-9,0.000-23.000-3,0.000-21.000 1,0.000-22.000 0,0.000-22.000 1</inkml:trace>
</inkml:ink>
</file>

<file path=ppt/ink/ink4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51"/>
    </inkml:context>
    <inkml:brush xml:id="br0">
      <inkml:brushProperty name="width" value="0.0439443290233612" units="cm"/>
      <inkml:brushProperty name="height" value="0.0439443290233612" units="cm"/>
      <inkml:brushProperty name="color" value="#00bff3"/>
      <inkml:brushProperty name="ignorePressure" value="0"/>
    </inkml:brush>
  </inkml:definitions>
  <inkml:trace contextRef="#ctx0" brushRef="#br0">37800.000 39550.000 500,'-47.000'-22.000'5,"6.000"6.000"9,7.000 7.000 10,6.000 6.000 10,10.000 10.000 3,17.000 17.000 0,15.000 15.000-2,16.000 16.000 0,7.000 9.000-2,1.000 3.000-3,-1.000 3.000-1,1.000 4.000-2,-3.000 2.000-3,-2.000 4.000-3,-3.000 3.000-2,-3.000 3.000-2,-4.000 6.000-2,-3.000 9.000-1,-3.000 10.000 0,-2.000 10.000-1,-5.000 0.000-1,-2.000-5.000-5,-3.000-7.000-4,-3.000-5.000-3,-1.000-9.000-3,4.000-9.000-2,3.000-10.000 0,3.000-8.000-2,9.000-23.000 0,16.000-34.000 1,15.000-35.000-1,17.000-33.000 2,10.000-34.000-1,6.000-31.000 1,7.000-31.000 0,6.000-31.000 1,6.000-15.000-3,6.000 4.000-3,7.000 3.000-5,6.000 3.000-5,-4.000 10.000 0,-11.000 20.000 1,-14.000 18.000 1,-11.000 20.000 2,-14.000 19.000-3,-11.000 22.000-7,-14.000 22.000-7,-11.000 23.000-8</inkml:trace>
</inkml:ink>
</file>

<file path=ppt/ink/ink4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51"/>
    </inkml:context>
    <inkml:brush xml:id="br0">
      <inkml:brushProperty name="width" value="0.0441565066576004" units="cm"/>
      <inkml:brushProperty name="height" value="0.0441565066576004" units="cm"/>
      <inkml:brushProperty name="color" value="#00bff3"/>
      <inkml:brushProperty name="ignorePressure" value="0"/>
    </inkml:brush>
  </inkml:definitions>
  <inkml:trace contextRef="#ctx0" brushRef="#br0">39950.000 39950.000 498,'184.000'1.000'108,"-31.000"4.000"-22,-31.000 3.000-23,-31.000 3.000-22,-21.000 4.000-16,-9.000 7.000-5,-10.000 6.000-7,-8.000 7.000-7,-11.000 7.000-2,-8.000 9.000-2,-10.000 10.000-1,-9.000 10.000 0,-12.000 5.000-1,-11.000 4.000-1,-14.000 3.000 0,-11.000 3.000-1,-4.000-5.000 0,6.000-12.000 1,7.000-13.000 0,6.000-12.000 0,3.000-5.000 3,0.000 3.000 5,0.000 3.000 5,0.000 4.000 4,20.000-10.000 3,41.000-22.000-1,40.000-22.000 1,42.000-21.000 0,35.000-21.000-3,31.000-19.000-7,32.000-18.000-6,31.000-19.000-6,-1.000-4.000-8,-30.000 14.000-11,-32.000 11.000-11,-30.000 14.000-10,-23.000 8.000-9,-12.000 7.000-9,-13.000 6.000-9,-12.000 7.000-9</inkml:trace>
</inkml:ink>
</file>

<file path=ppt/ink/ink4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56"/>
    </inkml:context>
    <inkml:brush xml:id="br0">
      <inkml:brushProperty name="width" value="0.0271834470331669" units="cm"/>
      <inkml:brushProperty name="height" value="0.0271834470331669" units="cm"/>
      <inkml:brushProperty name="color" value="#00bff3"/>
      <inkml:brushProperty name="ignorePressure" value="0"/>
    </inkml:brush>
  </inkml:definitions>
  <inkml:trace contextRef="#ctx0" brushRef="#br0">15450.000 31150.000 809,'-47.000'-55.000'0,"6.000"-9.000"0,7.000-10.000 0,6.000-8.000 0,12.000 11.000 4,19.000 35.000 6,19.000 35.000 8,19.000 34.000 6,5.000 21.000 2,-5.000 10.000-4,-7.000 10.000-3,-5.000 9.000-3,-6.000 4.000-3,-3.000 1.000-3,-3.000-1.000-2,-2.000 1.000-2,-6.000-1.000-2,-6.000 1.000 0,-6.000-1.000 0,-6.000 1.000-2,-6.000-1.000-2,-2.000 1.000-6,-3.000-1.000-7,-3.000 1.000-6,-1.000-7.000-5,4.000-12.000-4,3.000-13.000-4,3.000-12.000-5,4.000-13.000 0,7.000-12.000 1,6.000-13.000 3,7.000-12.000 2</inkml:trace>
</inkml:ink>
</file>

<file path=ppt/ink/ink4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56"/>
    </inkml:context>
    <inkml:brush xml:id="br0">
      <inkml:brushProperty name="width" value="0.0252643153071404" units="cm"/>
      <inkml:brushProperty name="height" value="0.0252643153071404" units="cm"/>
      <inkml:brushProperty name="color" value="#00bff3"/>
      <inkml:brushProperty name="ignorePressure" value="0"/>
    </inkml:brush>
  </inkml:definitions>
  <inkml:trace contextRef="#ctx0" brushRef="#br0">16900.000 30800.000 870,'-2.000'-68.000'1,"-3.000"17.000"3,-3.000 15.000 1,-2.000 16.000 3,5.000 16.000 4,16.000 20.000 6,15.000 18.000 5,17.000 20.000 7,3.000 8.000-7,-5.000 1.000-18,-7.000-1.000-17,-5.000 1.000-18,-6.000-4.000-8,-3.000-6.000 2,-3.000-6.000 1,-2.000-6.000 2,-5.000-6.000 3,-2.000-2.000 3,-3.000-3.000 3,-3.000-3.000 4</inkml:trace>
</inkml:ink>
</file>

<file path=ppt/ink/ink4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57"/>
    </inkml:context>
    <inkml:brush xml:id="br0">
      <inkml:brushProperty name="width" value="0.0249359142035246" units="cm"/>
      <inkml:brushProperty name="height" value="0.0249359142035246" units="cm"/>
      <inkml:brushProperty name="color" value="#00bff3"/>
      <inkml:brushProperty name="ignorePressure" value="0"/>
    </inkml:brush>
  </inkml:definitions>
  <inkml:trace contextRef="#ctx0" brushRef="#br0">16800.000 31900.000 882,'-15.000'21.000'3,"23.000"-5.000"8,22.000-7.000 6,22.000-5.000 7,12.000-4.000 0,3.000 0.000-5,3.000 0.000-6,4.000 0.000-7,-3.000 4.000-6,-5.000 10.000-8,-7.000 10.000-9,-5.000 9.000-7,-8.000 1.000-7,-5.000-6.000-3,-7.000-6.000-5,-5.000-6.000-4</inkml:trace>
</inkml:ink>
</file>

<file path=ppt/ink/ink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57"/>
    </inkml:context>
    <inkml:brush xml:id="br0">
      <inkml:brushProperty name="width" value="0.031957320868969" units="cm"/>
      <inkml:brushProperty name="height" value="0.031957320868969" units="cm"/>
      <inkml:brushProperty name="color" value="#00bff3"/>
      <inkml:brushProperty name="ignorePressure" value="0"/>
    </inkml:brush>
  </inkml:definitions>
  <inkml:trace contextRef="#ctx0" brushRef="#br0">18950.000 30150.000 688,'-46.000'-113.000'3,"10.000"26.000"7,10.000 24.000 6,9.000 26.000 7,4.000 27.000 4,1.000 32.000 1,-1.000 31.000 3,1.000 32.000 2,-1.000 16.000-1,1.000 4.000-3,-1.000 3.000-3,1.000 3.000-3,1.000 1.000-6,3.000 1.000-7,3.000-1.000-7,4.000 1.000-7,2.000-6.000-4,4.000-8.000-1,3.000-10.000-1,3.000-9.000-1,6.000-9.000 2,9.000-5.000 3,10.000-7.000 3,10.000-5.000 4,8.000-11.000-1,10.000-11.000-6,10.000-14.000-6,9.000-11.000-6,4.000-9.000-4,1.000-3.000-5,-1.000-3.000-3,1.000-2.000-5,-6.000-5.000-1,-8.000-2.000 1,-10.000-3.000 1,-9.000-3.000 2,-9.000-2.000 2,-5.000 0.000 5,-7.000 0.000 4,-5.000 0.000 5</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6"/>
    </inkml:context>
    <inkml:brush xml:id="br0">
      <inkml:brushProperty name="width" value="0.036952082067728" units="cm"/>
      <inkml:brushProperty name="height" value="0.036952082067728" units="cm"/>
      <inkml:brushProperty name="color" value="#00bff3"/>
      <inkml:brushProperty name="ignorePressure" value="0"/>
    </inkml:brush>
  </inkml:definitions>
  <inkml:trace contextRef="#ctx0" brushRef="#br0">66300.000 49100.000 595,'-157.000'-22.000'0,"39.000"6.000"0,36.000 7.000 0,39.000 6.000 0,18.000 3.000 7,0.000 0.000 13,0.000 0.000 13,0.000 0.000 14,6.000 0.000 3,13.000 0.000-7,12.000 0.000-5,13.000 0.000-7,23.000 1.000-5,34.000 4.000-2,35.000 3.000-3,35.000 3.000-2,19.000-1.000-4,7.000-2.000-2,6.000-3.000-4,7.000-3.000-3,2.000-2.000-4,1.000 0.000-2,-1.000 0.000-2,1.000 0.000-4,-13.000 0.000-5,-25.000 0.000-6,-25.000 0.000-7,-25.000 0.000-7,-22.000 3.000-9,-19.000 6.000-11,-18.000 7.000-10,-19.000 6.000-11</inkml:trace>
</inkml:ink>
</file>

<file path=ppt/ink/ink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7:57"/>
    </inkml:context>
    <inkml:brush xml:id="br0">
      <inkml:brushProperty name="width" value="0.0316472612321377" units="cm"/>
      <inkml:brushProperty name="height" value="0.0316472612321377" units="cm"/>
      <inkml:brushProperty name="color" value="#00bff3"/>
      <inkml:brushProperty name="ignorePressure" value="0"/>
    </inkml:brush>
  </inkml:definitions>
  <inkml:trace contextRef="#ctx0" brushRef="#br0">20050.000 29600.000 695,'-69.000'-2.000'2,"13.000"-3.000"6,12.000-3.000 5,13.000-2.000 5,6.000 2.000 3,0.000 9.000 0,0.000 10.000 2,0.000 10.000 1,-4.000 19.000 0,-5.000 32.000 0,-7.000 31.000 0,-5.000 32.000 0,-9.000 25.000-2,-9.000 23.000-3,-10.000 22.000-3,-8.000 22.000-4,-6.000 21.000-4,1.000 22.000-7,-1.000 22.000-6,1.000 23.000-6,8.000-19.000-2,20.000-55.000 3,18.000-57.000 5,20.000-55.000 3,6.000-29.000-9,-2.000 0.000-21,-3.000 0.000-21,-3.000 0.000-22</inkml:trace>
</inkml:ink>
</file>

<file path=ppt/ink/ink4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8:12"/>
    </inkml:context>
    <inkml:brush xml:id="br0">
      <inkml:brushProperty name="width" value="0.0540886446833611" units="cm"/>
      <inkml:brushProperty name="height" value="0.0540886446833611" units="cm"/>
      <inkml:brushProperty name="color" value="#00bff3"/>
      <inkml:brushProperty name="ignorePressure" value="0"/>
    </inkml:brush>
  </inkml:definitions>
  <inkml:trace contextRef="#ctx0" brushRef="#br0">3500.000 18050.000 406,'-25.000'-40.000'0,"0.000"-27.000"0,0.000-28.000 0,0.000-28.000 0,6.000 2.000 4,13.000 35.000 6,12.000 35.000 8,13.000 34.000 7,16.000 32.000 5,23.000 32.000 4,22.000 31.000 4,22.000 32.000 3,7.000 15.000 0,-6.000 0.000-8,-6.000 0.000-7,-6.000 0.000-7,-6.000 1.000-5,-2.000 4.000-4,-3.000 3.000-4,-3.000 3.000-3,-4.000 3.000-3,-3.000 3.000 0,-3.000 3.000 0,-2.000 4.000-2,-5.000-7.000 1,-2.000-16.000-1,-3.000-15.000 1,-3.000-15.000 0,-1.000-14.000 0,4.000-8.000 2,3.000-10.000 1,3.000-9.000 1,9.000-18.000 1,16.000-24.000 1,15.000-26.000 1,17.000-24.000 0,27.000-42.000 3,41.000-55.000 4,40.000-57.000 3,42.000-55.000 3,30.000-34.000 2,22.000-9.000 0,22.000-10.000 0,23.000-8.000 0,-1.000 8.000-1,-22.000 29.000-2,-22.000 28.000-3,-21.000 28.000-1,-28.000 29.000-4,-30.000 32.000-5,-32.000 31.000-6,-30.000 32.000-4,-26.000 22.000-4,-19.000 17.000-1,-18.000 15.000-2,-19.000 16.000-2,-29.000 15.000-8,-36.000 16.000-16,-39.000 15.000-14,-36.000 17.000-17,-17.000 3.000-5,7.000-5.000 3,6.000-7.000 4,7.000-5.000 4</inkml:trace>
</inkml:ink>
</file>

<file path=ppt/ink/ink4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8:19"/>
    </inkml:context>
    <inkml:brush xml:id="br0">
      <inkml:brushProperty name="width" value="0.0299456901848316" units="cm"/>
      <inkml:brushProperty name="height" value="0.0299456901848316" units="cm"/>
      <inkml:brushProperty name="color" value="#f2395b"/>
      <inkml:brushProperty name="ignorePressure" value="0"/>
    </inkml:brush>
  </inkml:definitions>
  <inkml:trace contextRef="#ctx0" brushRef="#br0">26750.000 15050.000 734,'-68.000'-2.000'2,"17.000"-3.000"2,15.000-3.000 2,16.000-2.000 4,18.000-1.000 4,22.000 3.000 9,22.000 3.000 7,23.000 4.000 9,10.000 1.000-3,0.000 0.000-11,0.000 0.000-11,0.000 0.000-12,1.000 0.000-6,4.000 0.000 0,3.000 0.000 1,3.000 0.000-1,4.000 0.000 1,7.000 0.000 1,6.000 0.000 1,7.000 0.000 1,2.000 0.000 1,1.000 0.000 1,-1.000 0.000 0,1.000 0.000 1,-1.000 1.000 0,1.000 4.000 0,-1.000 3.000 0,1.000 3.000 0,-1.000-1.000-1,1.000-2.000 0,-1.000-3.000 0,1.000-3.000 0,-3.000-2.000 0,-2.000 0.000-1,-3.000 0.000 0,-3.000 0.000-1,-2.000 0.000 1,0.000 0.000 0,0.000 0.000 0,0.000 0.000 1,0.000 0.000-1,0.000 0.000 1,0.000 0.000 0,0.000 0.000-1,1.000 0.000 1,4.000 0.000 1,3.000 0.000 1,3.000 0.000 1,4.000 0.000 0,7.000 0.000-2,6.000 0.000 0,7.000 0.000-2,2.000-2.000 0,1.000-3.000 0,-1.000-3.000 1,1.000-2.000 0,1.000-5.000 0,3.000-2.000-2,3.000-3.000 0,4.000-3.000 0,2.000-1.000-2,4.000 4.000 1,3.000 3.000-1,3.000 3.000 0,3.000 3.000 0,3.000 3.000 1,3.000 3.000 0,4.000 4.000 0,-4.000 1.000 0,-9.000 0.000 0,-10.000 0.000 1,-8.000 0.000-1,-6.000 3.000 1,1.000 6.000 0,-1.000 7.000-1,1.000 6.000 1,-1.000-1.000 0,1.000-5.000 0,-1.000-7.000-1,1.000-5.000 0,-1.000-4.000-1,1.000 0.000 1,-1.000 0.000-1,1.000 0.000 1,-6.000 0.000 0,-8.000 0.000 0,-10.000 0.000-1,-9.000 0.000 1,4.000 0.000 1,19.000 0.000 0,19.000 0.000 2,19.000 0.000 0,-1.000 0.000 1,-18.000 0.000-1,-19.000 0.000 0,-18.000 0.000-1,-3.000 0.000 0,17.000 0.000-1,15.000 0.000-1,16.000 0.000 0,7.000 0.000 0,1.000 0.000 0,-1.000 0.000 0,1.000 0.000 0,-1.000 0.000 1,1.000 0.000-1,-1.000 0.000 0,1.000 0.000 0,-1.000-2.000 0,1.000-3.000 1,-1.000-3.000 1,1.000-2.000 0,-3.000-1.000 0,-2.000 3.000 0,-3.000 3.000 1,-3.000 4.000 0,-2.000 1.000 1,0.000 0.000-1,0.000 0.000 1,0.000 0.000-1,1.000 0.000 1,4.000 0.000-1,3.000 0.000 0,3.000 0.000 0,1.000 1.000 0,1.000 4.000-1,-1.000 3.000-1,1.000 3.000 0,-3.000-1.000 0,-2.000-2.000 0,-3.000-3.000 0,-3.000-3.000-1,-4.000-4.000 1,-3.000-3.000-1,-3.000-3.000 1,-2.000-2.000 0,0.000-3.000 0,7.000 1.000-1,6.000-1.000 1,7.000 1.000 0,-3.000 1.000-1,-8.000 3.000 1,-10.000 3.000 0,-9.000 4.000-1,-5.000 1.000 1,0.000 0.000-1,0.000 0.000-1,0.000 0.000-1,0.000-2.000 1,0.000-3.000 0,0.000-3.000 0,0.000-2.000 1,0.000-3.000 0,0.000 1.000 0,0.000-1.000 2,0.000 1.000-1,3.000-3.000 1,6.000-2.000 1,7.000-3.000-1,6.000-3.000 1,4.000-1.000 0,4.000 4.000-1,3.000 3.000 0,3.000 3.000 0,-1.000 1.000 0,-2.000 1.000 0,-3.000-1.000-1,-3.000 1.000 1,-1.000-1.000-1,4.000 1.000-1,3.000-1.000-2,3.000 1.000-2,3.000-3.000 0,3.000-2.000 0,3.000-3.000 2,4.000-3.000 0,1.000-2.000 0,0.000 0.000 1,0.000 0.000 1,0.000 0.000-1,-2.000-2.000 1,-3.000-3.000 0,-3.000-3.000 0,-2.000-2.000 1,-5.000 0.000-1,-2.000 7.000 1,-3.000 6.000 1,-3.000 7.000 0,-7.000 2.000 0,-9.000 1.000-2,-10.000-1.000-1,-8.000 1.000-1,-8.000-1.000-1,-2.000 1.000 2,-3.000-1.000-1,-3.000 1.000 1,-6.000-1.000 0,-5.000 1.000-1,-7.000-1.000-1,-5.000 1.000-2,-9.000-1.000-1,-9.000 1.000-1,-10.000-1.000-2,-8.000 1.000-2,-6.000-1.000-2,1.000 1.000-3,-1.000-1.000-4,1.000 1.000-3,-3.000-4.000-4,-2.000-6.000-3,-3.000-6.000-5,-3.000-6.000-3</inkml:trace>
</inkml:ink>
</file>

<file path=ppt/ink/ink4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8:24"/>
    </inkml:context>
    <inkml:brush xml:id="br0">
      <inkml:brushProperty name="width" value="0.052064448595047" units="cm"/>
      <inkml:brushProperty name="height" value="0.052064448595047" units="cm"/>
      <inkml:brushProperty name="color" value="#f2395b"/>
      <inkml:brushProperty name="ignorePressure" value="0"/>
    </inkml:brush>
  </inkml:definitions>
  <inkml:trace contextRef="#ctx0" brushRef="#br0">21000.000 23950.000 422,'23.000'-46.000'1,"-3.000"10.000"7,-3.000 10.000 5,-2.000 9.000 7,2.000 6.000 3,9.000 3.000 1,10.000 3.000 0,10.000 4.000 0,2.000 4.000-1,-3.000 6.000-1,-3.000 7.000-1,-2.000 6.000-2,0.000 4.000-2,7.000 4.000-1,6.000 3.000-1,7.000 3.000-2,0.000-2.000-1,-2.000-6.000-1,-3.000-6.000-1,-3.000-6.000-1,-4.000-6.000-1,-3.000-2.000-1,-3.000-3.000 0,-2.000-3.000 0,-3.000-2.000-1,1.000 0.000-1,-1.000 0.000 0,1.000 0.000-2,5.000 0.000-1,14.000 0.000-1,11.000 0.000-3,14.000 0.000-1,5.000-5.000-1,1.000-9.000-2,-1.000-10.000 0,1.000-8.000-1,1.000-4.000 0,3.000 3.000 1,3.000 3.000 1,4.000 4.000 1,-3.000 2.000 2,-5.000 4.000 1,-7.000 3.000 3,-5.000 3.000 2,-6.000 4.000 1,-3.000 7.000-1,-3.000 6.000 0,-2.000 7.000-1,-5.000 2.000 2,-2.000 1.000 1,-3.000-1.000 3,-3.000 1.000 2,-1.000-1.000 0,4.000 1.000-1,3.000-1.000-2,3.000 1.000-2,3.000-1.000-1,3.000 1.000 0,3.000-1.000 0,4.000 1.000-2,2.000-3.000 1,4.000-2.000-2,3.000-3.000 0,3.000-3.000-2,3.000-4.000 1,3.000-3.000-1,3.000-3.000 1,4.000-2.000 0,-4.000-3.000 0,-9.000 1.000 0,-10.000-1.000 0,-8.000 1.000-1,-6.000 1.000 0,1.000 3.000 0,-1.000 3.000 0,1.000 4.000 0,-1.000 1.000 0,1.000 0.000 0,-1.000 0.000 0,1.000 0.000 0,1.000 0.000 0,3.000 0.000 0,3.000 0.000 0,4.000 0.000-1,4.000-4.000 0,6.000-5.000-1,7.000-7.000 1,6.000-5.000-1,-1.000-3.000 0,-5.000 4.000 0,-7.000 3.000 1,-5.000 3.000 1,-4.000 4.000 0,0.000 7.000 2,0.000 6.000 2,0.000 7.000 0,-2.000 4.000 2,-3.000 3.000-1,-3.000 3.000-1,-2.000 4.000 0,-1.000 1.000 0,3.000 0.000 0,3.000 0.000 0,4.000 0.000-1,4.000-4.000 0,6.000-5.000-1,7.000-7.000-2,6.000-5.000-1,7.000-8.000-1,10.000-5.000-1,10.000-7.000-1,9.000-5.000-1,4.000-8.000 0,1.000-5.000 1,-1.000-7.000 0,1.000-5.000 1,-4.000 0.000 0,-6.000 10.000 1,-6.000 10.000 1,-6.000 9.000 1,-7.000 7.000 1,-6.000 7.000 3,-6.000 6.000 2,-6.000 7.000 3,-4.000 4.000 0,1.000 3.000-1,-1.000 3.000 0,1.000 4.000-1,1.000-1.000 0,3.000-3.000 1,3.000-3.000 1,4.000-2.000 1,5.000-5.000 0,10.000-2.000-4,10.000-3.000-3,9.000-3.000-4,6.000-9.000-2,3.000-11.000-2,3.000-14.000-1,4.000-11.000-2,-3.000-6.000 0,-5.000 4.000 1,-7.000 3.000 1,-5.000 3.000 2,-9.000 6.000 1,-9.000 9.000 3,-10.000 10.000 1,-8.000 10.000 2,-8.000 7.000 2,-2.000 6.000-1,-3.000 7.000 0,-3.000 6.000 0,-2.000 4.000 1,0.000 4.000 1,0.000 3.000 0,0.000 3.000 2,3.000-1.000 0,6.000-2.000-1,7.000-3.000-1,6.000-3.000-1,7.000-6.000-1,10.000-5.000-1,10.000-7.000-2,9.000-5.000-1,7.000-8.000 0,7.000-5.000 0,6.000-7.000 0,7.000-5.000 0,0.000-4.000 0,-2.000 0.000-1,-3.000 0.000-1,-3.000 0.000 0,-4.000 3.000-1,-3.000 6.000 2,-3.000 7.000 0,-2.000 6.000 0,-3.000 7.000 1,1.000 10.000 0,-1.000 10.000 1,1.000 9.000-1,-3.000 4.000 1,-2.000 1.000 0,-3.000-1.000 0,-3.000 1.000-1,-1.000-4.000 1,4.000-6.000 0,3.000-6.000 0,3.000-6.000 1,3.000-6.000-1,3.000-2.000-1,3.000-3.000-3,4.000-3.000-1,5.000-7.000-2,10.000-9.000 0,10.000-10.000-2,9.000-8.000 0,-2.000-3.000 1,-12.000 7.000 3,-13.000 6.000 3,-12.000 7.000 3,-12.000 4.000 2,-8.000 3.000-1,-10.000 3.000 0,-9.000 4.000-1,-4.000 2.000 0,4.000 4.000 0,3.000 3.000-1,3.000 3.000 0,-1.000-1.000-1,-2.000-2.000 0,-3.000-3.000 0,-3.000-3.000-1,2.000-2.000-1,10.000 0.000-1,10.000 0.000-1,9.000 0.000-1,2.000-4.000 0,-2.000-5.000 2,-3.000-7.000 2,-3.000-5.000 1,-6.000 0.000 1,-5.000 10.000 0,-7.000 10.000-2,-5.000 9.000 0,-6.000 9.000 1,-3.000 9.000 3,-3.000 10.000 2,-2.000 10.000 3,-3.000 4.000-1,1.000 0.000-2,-1.000 0.000-4,1.000 0.000-2,2.000-4.000-3,7.000-5.000 1,6.000-7.000-1,7.000-5.000 0,8.000-6.000-2,14.000-3.000-2,11.000-3.000-2,14.000-2.000-3,10.000-11.000-1,9.000-15.000 0,10.000-15.000-1,10.000-16.000 0,0.000-5.000 1,-5.000 6.000 2,-7.000 7.000 3,-5.000 6.000 2,-11.000 6.000 3,-11.000 6.000 1,-14.000 7.000 4,-11.000 6.000 1,-11.000 9.000 2,-5.000 13.000 0,-7.000 12.000 2,-5.000 13.000-1,-3.000 4.000 1,4.000-3.000 0,3.000-3.000 0,3.000-2.000-1,7.000-6.000-1,14.000-6.000-2,11.000-6.000-2,14.000-6.000-2,7.000-9.000-2,3.000-8.000-3,3.000-10.000-2,4.000-9.000-3,2.000-9.000-1,4.000-5.000 1,3.000-7.000 0,3.000-5.000 0,-2.000-1.000 1,-6.000 6.000 1,-6.000 7.000 2,-6.000 6.000 2,-7.000 6.000 2,-6.000 6.000 3,-6.000 7.000 4,-6.000 6.000 3,-6.000 3.000 3,-2.000 0.000 3,-3.000 0.000 3,-3.000 0.000 3,2.000 1.000-1,10.000 4.000-2,10.000 3.000-4,9.000 3.000-2,9.000-2.000-3,9.000-6.000-3,10.000-6.000-1,10.000-6.000-2,7.000-2.000-1,6.000 3.000-1,7.000 3.000-1,6.000 4.000-1,-2.000-1.000 0,-9.000-3.000 1,-10.000-3.000 1,-8.000-2.000 1,-9.000 2.000 0,-6.000 9.000 1,-6.000 10.000-1,-6.000 10.000 1,-6.000 2.000 1,-2.000-3.000-1,-3.000-3.000 1,-3.000-2.000 0,2.000-5.000 0,10.000-2.000 0,10.000-3.000 0,9.000-3.000 0,7.000-4.000 0,7.000-3.000-2,6.000-3.000-2,7.000-2.000 0,2.000-5.000-3,1.000-2.000-1,-1.000-3.000-1,1.000-3.000-2,-3.000-1.000 2,-2.000 4.000 3,-3.000 3.000 5,-3.000 3.000 3,-7.000 3.000 3,-9.000 3.000 2,-10.000 3.000 1,-8.000 4.000 1,-11.000 1.000 1,-8.000 0.000 0,-10.000 0.000-1,-9.000 0.000 1,-5.000 4.000 0,0.000 10.000 1,0.000 10.000 2,0.000 9.000 2,9.000 1.000-2,19.000-6.000 0,19.000-6.000-3,19.000-6.000-2,12.000-6.000-3,6.000-2.000-5,7.000-3.000-5,6.000-3.000-5,4.000-2.000-4,4.000 0.000 0,3.000 0.000-2,3.000 0.000-2,-4.000 1.000 1,-8.000 4.000 2,-10.000 3.000 2,-9.000 3.000 2,-13.000 1.000 1,-16.000 1.000 0,-15.000-1.000-1,-15.000 1.000 1,-12.000-1.000 1,-6.000 1.000 2,-6.000-1.000 0,-6.000 1.000 3,-4.000-1.000 0,1.000 1.000 0,-1.000-1.000-1,1.000 1.000 1,2.000-3.000-2,7.000-2.000-3,6.000-3.000-3,7.000-3.000-2,2.000-6.000-3,1.000-5.000-2,-1.000-7.000-1,1.000-5.000-2,-15.000-3.000-1,-28.000 4.000 0,-28.000 3.000 0,-27.000 3.000 0,-15.000-1.000-4,0.000-2.000-5,0.000-3.000-7,0.000-3.000-5</inkml:trace>
</inkml:ink>
</file>

<file path=ppt/ink/ink4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8:25"/>
    </inkml:context>
    <inkml:brush xml:id="br0">
      <inkml:brushProperty name="width" value="0.047013197094202" units="cm"/>
      <inkml:brushProperty name="height" value="0.047013197094202" units="cm"/>
      <inkml:brushProperty name="color" value="#f2395b"/>
      <inkml:brushProperty name="ignorePressure" value="0"/>
    </inkml:brush>
  </inkml:definitions>
  <inkml:trace contextRef="#ctx0" brushRef="#br0">75450.000 19400.000 467,'4.000'-66.000'40,"10.000"19.000"1,10.000 19.000 2,9.000 19.000 3,2.000 15.000-1,-2.000 13.000-5,-3.000 12.000-5,-3.000 13.000-3,-4.000 12.000-5,-3.000 13.000-1,-3.000 12.000-4,-2.000 13.000-2,-5.000 10.000-2,-2.000 10.000-1,-3.000 10.000-1,-3.000 9.000-1,-2.000 6.000-2,0.000 3.000 0,0.000 3.000-3,0.000 4.000 0,-4.000-1.000-6,-5.000-3.000-12,-7.000-3.000-10,-5.000-2.000-11,-3.000-3.000-4,4.000 1.000 1,3.000-1.000 2,3.000 1.000 1,3.000-12.000-2,3.000-21.000-8,3.000-22.000-6,4.000-22.000-8</inkml:trace>
</inkml:ink>
</file>

<file path=ppt/ink/ink4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8:26"/>
    </inkml:context>
    <inkml:brush xml:id="br0">
      <inkml:brushProperty name="width" value="0.0448240414261818" units="cm"/>
      <inkml:brushProperty name="height" value="0.0448240414261818" units="cm"/>
      <inkml:brushProperty name="color" value="#f2395b"/>
      <inkml:brushProperty name="ignorePressure" value="0"/>
    </inkml:brush>
  </inkml:definitions>
  <inkml:trace contextRef="#ctx0" brushRef="#br0">76050.000 20000.000 490,'54.000'-160.000'49,"10.000"32.000"-6,10.000 31.000-5,9.000 32.000-5,18.000 15.000-3,29.000 0.000 1,28.000 0.000 2,28.000 0.000 0,15.000 3.000 0,4.000 6.000-2,3.000 7.000-2,3.000 6.000-2,-10.000 7.000-3,-21.000 10.000-3,-22.000 10.000-4,-22.000 9.000-3,-22.000 15.000-4,-22.000 22.000-2,-22.000 22.000-4,-21.000 23.000-2,-24.000 17.000-4,-25.000 17.000-3,-25.000 15.000-3,-25.000 16.000-3,-21.000 4.000-3,-15.000-6.000-3,-15.000-6.000-2,-16.000-6.000-3,-5.000-12.000-1,6.000-15.000 1,7.000-15.000 1,6.000-16.000 1,-1.000-16.000 2,-5.000-16.000 3,-7.000-15.000 1,-5.000-15.000 2,-4.000-12.000 2,0.000-6.000 2,0.000-6.000 1,0.000-6.000 3,9.000-12.000 1,19.000-15.000 1,19.000-15.000 2,19.000-16.000 1,18.000-10.000 0,19.000-3.000-1,19.000-3.000-2,19.000-2.000-1,24.000-8.000 2,32.000-8.000 3,31.000-10.000 4,32.000-9.000 4,13.000 4.000 2,-3.000 19.000-1,-3.000 19.000-1,-2.000 19.000 0,-12.000 16.000 1,-19.000 17.000 7,-18.000 15.000 5,-19.000 16.000 5,-24.000 21.000-1,-28.000 29.000-10,-28.000 28.000-9,-27.000 28.000-9,-31.000 20.000-5,-31.000 13.000-3,-31.000 12.000-3,-31.000 13.000-2,-16.000 1.000-3,0.000-9.000-5,0.000-10.000-4,0.000-8.000-5,6.000-12.000 2,13.000-12.000 6,12.000-13.000 7,13.000-12.000 6,15.000-13.000 6,19.000-12.000 5,19.000-13.000 4,19.000-12.000 5,35.000-24.000 4,54.000-34.000 6,53.000-35.000 5,53.000-33.000 5,31.000-20.000 0,9.000-3.000-2,10.000-3.000-4,10.000-2.000-4,-6.000 3.000-8,-18.000 14.000-11,-19.000 11.000-12,-18.000 14.000-12,-20.000 10.000-8,-18.000 9.000 0,-19.000 10.000-3,-18.000 10.000-2,-20.000 4.000-1,-18.000 0.000-1,-19.000 0.000-3,-18.000 0.000-1,-18.000-7.000 2,-16.000-11.000 3,-15.000-14.000 5,-15.000-11.000 3,-1.000-3.000 6,16.000 10.000 4,15.000 10.000 6,17.000 9.000 5</inkml:trace>
</inkml:ink>
</file>

<file path=ppt/ink/ink4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8:26"/>
    </inkml:context>
    <inkml:brush xml:id="br0">
      <inkml:brushProperty name="width" value="0.0450929254293442" units="cm"/>
      <inkml:brushProperty name="height" value="0.0450929254293442" units="cm"/>
      <inkml:brushProperty name="color" value="#f2395b"/>
      <inkml:brushProperty name="ignorePressure" value="0"/>
    </inkml:brush>
  </inkml:definitions>
  <inkml:trace contextRef="#ctx0" brushRef="#br0">76600.000 18850.000 487,'-46.000'-244.000'24,"10.000"63.000"-3,10.000 62.000-3,9.000 63.000-2,9.000 54.000 4,9.000 47.000 11,10.000 47.000 12,10.000 48.000 12,-1.000 38.000 2,-9.000 31.000-5,-10.000 32.000-6,-8.000 31.000-6,-8.000 6.000-7,-2.000-19.000-7,-3.000-18.000-9,-3.000-19.000-7,-1.000-18.000-7,4.000-15.000-2,3.000-15.000-5,3.000-16.000-2,3.000-21.000-8,3.000-24.000-10,3.000-26.000-11,4.000-24.000-11,5.000-24.000-8,10.000-22.000-3,10.000-22.000-5,9.000-21.000-3,2.000-14.000 3,-2.000-2.000 10,-3.000-3.000 10,-3.000-3.000 11</inkml:trace>
</inkml:ink>
</file>

<file path=ppt/ink/ink4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8:26"/>
    </inkml:context>
    <inkml:brush xml:id="br0">
      <inkml:brushProperty name="width" value="0.044617984443903" units="cm"/>
      <inkml:brushProperty name="height" value="0.044617984443903" units="cm"/>
      <inkml:brushProperty name="color" value="#f2395b"/>
      <inkml:brushProperty name="ignorePressure" value="0"/>
    </inkml:brush>
  </inkml:definitions>
  <inkml:trace contextRef="#ctx0" brushRef="#br0">77250.000 18750.000 493,'48.000'-77.000'1,"-3.000"-3.000"4,-3.000-3.000 3,-2.000-2.000 3,-5.000 3.000 5,-2.000 14.000 8,-3.000 11.000 6,-3.000 14.000 8,-4.000 18.000 3,-3.000 25.000-2,-3.000 25.000 0,-2.000 25.000-2,-5.000 26.000-1,-2.000 29.000-4,-3.000 28.000-4,-3.000 28.000-2,-10.000 24.000-4,-16.000 23.000-1,-15.000 22.000-4,-15.000 22.000-1,-17.000 8.000-5,-15.000-2.000-4,-15.000-3.000-6,-16.000-3.000-4,-10.000-7.000-4,-3.000-9.000-1,-3.000-10.000-2,-2.000-8.000-2,2.000-12.000-3,9.000-12.000-5,10.000-13.000-5,10.000-12.000-5,8.000-21.000-2,10.000-28.000 0,10.000-28.000 1,9.000-27.000 1,9.000-22.000-3,9.000-11.000-9,10.000-14.000-9,10.000-11.000-7</inkml:trace>
</inkml:ink>
</file>

<file path=ppt/ink/ink4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8:26"/>
    </inkml:context>
    <inkml:brush xml:id="br0">
      <inkml:brushProperty name="width" value="0.0383316166698933" units="cm"/>
      <inkml:brushProperty name="height" value="0.0383316166698933" units="cm"/>
      <inkml:brushProperty name="color" value="#f2395b"/>
      <inkml:brushProperty name="ignorePressure" value="0"/>
    </inkml:brush>
  </inkml:definitions>
  <inkml:trace contextRef="#ctx0" brushRef="#br0">77800.000 21500.000 573,'118.000'32.000'67,"-11.000"17.000"-6,-14.000 15.000-7,-11.000 16.000-7,-11.000 9.000-4,-5.000 3.000-3,-7.000 3.000-3,-5.000 4.000-4,-3.000-1.000-6,4.000-3.000-13,3.000-3.000-11,3.000-2.000-11,-2.000-9.000-4,-6.000-12.000 3,-6.000-13.000 5,-6.000-12.000 3</inkml:trace>
</inkml:ink>
</file>

<file path=ppt/ink/ink4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8:27"/>
    </inkml:context>
    <inkml:brush xml:id="br0">
      <inkml:brushProperty name="width" value="0.0532684177160263" units="cm"/>
      <inkml:brushProperty name="height" value="0.0532684177160263" units="cm"/>
      <inkml:brushProperty name="color" value="#f2395b"/>
      <inkml:brushProperty name="ignorePressure" value="0"/>
    </inkml:brush>
  </inkml:definitions>
  <inkml:trace contextRef="#ctx0" brushRef="#br0">80550.000 17950.000 413,'93.000'-177.000'65,"-11.000"47.000"-11,-14.000 47.000-12,-11.000 48.000-13,-9.000 33.000-4,-3.000 22.000 5,-3.000 22.000 3,-2.000 23.000 3,-8.000 16.000-2,-8.000 13.000-10,-10.000 12.000-10,-9.000 13.000-9,-12.000 7.000-4,-11.000 4.000 2,-14.000 3.000 2,-11.000 3.000 2,-12.000 1.000-8,-9.000 1.000-20,-10.000-1.000-20,-8.000 1.000-19,-11.000-6.000-8,-8.000-8.000 6,-10.000-10.000 5,-9.000-9.000 6,-5.000-10.000 8,0.000-9.000 11,0.000-10.000 13,0.000-8.000 10,6.000-8.000 10,13.000-2.000 4,12.000-3.000 6,13.000-3.000 5,16.000-6.000 4,23.000-5.000 1,22.000-7.000 2,22.000-5.000 2,23.000-8.000 2,25.000-5.000 2,25.000-7.000 2,25.000-5.000 3,18.000-14.000-1,14.000-18.000-5,11.000-19.000-5,14.000-18.000-5,-3.000-10.000-3,-15.000 0.000-5,-15.000 0.000-3,-16.000 0.000-4,-15.000 1.000-3,-11.000 4.000-1,-14.000 3.000-2,-11.000 3.000-2,-17.000 4.000-4,-18.000 7.000-10,-19.000 6.000-7,-18.000 7.000-9,-17.000 4.000-3,-11.000 3.000 3,-14.000 3.000 4,-11.000 4.000 2,-7.000 4.000 6,0.000 6.000 6,0.000 7.000 8,0.000 6.000 7,1.000 7.000 4,4.000 10.000 2,3.000 10.000 2,3.000 9.000 2,4.000 7.000 3,7.000 7.000 6,6.000 6.000 5,7.000 7.000 5,5.000 5.000 4,7.000 7.000 1,6.000 6.000 3,7.000 7.000 1,4.000 2.000-1,3.000 1.000-5,3.000-1.000-3,4.000 1.000-4,1.000-6.000-4,0.000-8.000-3,0.000-10.000-3,0.000-9.000-4,12.000-20.000-8,26.000-27.000-15,24.000-28.000-14,26.000-28.000-14,12.000-31.000-6,0.000-30.000 2,0.000-32.000 4,0.000-30.000 3,-5.000-8.000 3,-9.000 20.000 3,-10.000 18.000 4,-8.000 20.000 3,-11.000 19.000 8,-8.000 22.000 12,-10.000 22.000 11,-9.000 23.000 12,-9.000 19.000 7,-5.000 19.000 5,-7.000 19.000 3,-5.000 19.000 3,-8.000 19.000 2,-5.000 23.000-3,-7.000 22.000-3,-5.000 22.000-1,-6.000 7.000-4,-3.000-6.000-4,-3.000-6.000-3,-2.000-6.000-4,2.000-12.000-5,9.000-15.000-5,10.000-15.000-5,10.000-16.000-6,10.000-15.000-6,13.000-11.000-6,12.000-14.000-8,13.000-11.000-6,10.000-20.000-5,10.000-24.000 0,10.000-26.000 0,9.000-24.000-1,4.000-18.000 3,1.000-9.000 6,-1.000-10.000 7,1.000-8.000 7,-4.000-3.000 6,-6.000 7.000 8,-6.000 6.000 8,-6.000 7.000 7,-7.000 15.000 7,-6.000 25.000 5,-6.000 25.000 4,-6.000 25.000 6,-10.000 26.000 2,-12.000 29.000 3,-13.000 28.000 2,-12.000 28.000 3,-12.000 17.000-4,-8.000 6.000-10,-10.000 7.000-10,-9.000 6.000-10,-10.000 4.000-9,-9.000 4.000-8,-10.000 3.000-9,-8.000 3.000-8,-14.000-1.000-7,-15.000-2.000-6,-15.000-3.000-7,-16.000-3.000-5,-12.000-6.000-1,-5.000-5.000 6,-7.000-7.000 6,-5.000-5.000 5,-1.000-8.000 7,6.000-5.000 5,7.000-7.000 7,6.000-5.000 6,13.000-9.000 7,23.000-9.000 6,22.000-10.000 8,22.000-8.000 6,37.000-17.000 5,53.000-21.000 3,53.000-22.000 2,54.000-22.000 3,32.000-18.000-2,13.000-11.000-7,12.000-14.000-7,13.000-11.000-6,-2.000 0.000-4,-16.000 17.000-1,-15.000 15.000-1,-15.000 16.000-2,-18.000 10.000-3,-19.000 7.000-7,-18.000 6.000-5,-19.000 7.000-7,-24.000 2.000-8,-28.000 1.000-7,-28.000-1.000-8,-27.000 1.000-8,-19.000-1.000 1,-5.000 1.000 10,-7.000-1.000 11,-5.000 1.000 11,-1.000-1.000 7,6.000 1.000 5,7.000-1.000 4,6.000 1.000 4,6.000 2.000 6,6.000 7.000 8,7.000 6.000 7,6.000 7.000 7,4.000 7.000 3,4.000 9.000-1,3.000 10.000-2,3.000 10.000-2,3.000 7.000 2,3.000 6.000 2,3.000 7.000 4,4.000 6.000 2,2.000 7.000-1,4.000 10.000-4,3.000 10.000-5,3.000 9.000-6,4.000 1.000-2,7.000-6.000-3,6.000-6.000-2,7.000-6.000-2,4.000-9.000-4,3.000-8.000-7,3.000-10.000-8,4.000-9.000-7,7.000-16.000-9,13.000-22.000-15,12.000-22.000-13,13.000-21.000-14,12.000-31.000-4,13.000-36.000 4,12.000-39.000 5,13.000-36.000 4,-7.000-4.000 5,-24.000 31.000 4,-26.000 32.000 4,-24.000 31.000 4</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2"/>
    </inkml:context>
    <inkml:brush xml:id="br0">
      <inkml:brushProperty name="width" value="0.038384310901165" units="cm"/>
      <inkml:brushProperty name="height" value="0.038384310901165" units="cm"/>
      <inkml:brushProperty name="color" value="#f2385b"/>
      <inkml:brushProperty name="ignorePressure" value="0"/>
    </inkml:brush>
  </inkml:definitions>
  <inkml:trace contextRef="#ctx0" brushRef="#br0">93300.000 21350.000 573,'25.000'54.000'64,"0.000"10.000"-11,0.000 10.000-13,0.000 9.000-12,0.000 7.000-8,0.000 7.000-1,0.000 6.000-1,0.000 7.000-2,-4.000 5.000 0,-5.000 7.000 1,-7.000 6.000 0,-5.000 7.000 1,-4.000 2.000 0,0.000 1.000-1,0.000-1.000-2,0.000 1.000-1,-4.000 1.000-2,-5.000 3.000-2,-7.000 3.000-3,-5.000 4.000-1,-4.000 2.000-5,0.000 4.000-3,0.000 3.000-6,0.000 3.000-5,0.000 3.000-4,0.000 3.000-4,0.000 3.000-5,0.000 4.000-4,0.000-7.000-5,0.000-16.000-8,0.000-15.000-6,0.000-15.000-7,1.000-20.000 2,4.000-21.000 10,3.000-22.000 10,3.000-22.000 10,1.000-13.000 5,1.000-3.000 2,-1.000-3.000 1,1.000-2.000 1</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6"/>
    </inkml:context>
    <inkml:brush xml:id="br0">
      <inkml:brushProperty name="width" value="0.0360599458217621" units="cm"/>
      <inkml:brushProperty name="height" value="0.0360599458217621" units="cm"/>
      <inkml:brushProperty name="color" value="#00bff3"/>
      <inkml:brushProperty name="ignorePressure" value="0"/>
    </inkml:brush>
  </inkml:definitions>
  <inkml:trace contextRef="#ctx0" brushRef="#br0">66050.000 49450.000 610,'-113.000'-25.000'6,"26.000"0.000"14,24.000 0.000 13,26.000 0.000 13,22.000 6.000 5,23.000 13.000-3,22.000 12.000-3,22.000 13.000-2,19.000 13.000-7,20.000 17.000-7,18.000 15.000-9,20.000 16.000-8,8.000 7.000-12,1.000 1.000-15,-1.000-1.000-16,1.000 1.000-16,-17.000-9.000-3,-30.000-15.000 9,-32.000-15.000 8,-30.000-16.000 10,-15.000-8.000-1,3.000 0.000-7,3.000 0.000-9,4.000 0.000-7</inkml:trace>
</inkml:ink>
</file>

<file path=ppt/ink/ink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8:28"/>
    </inkml:context>
    <inkml:brush xml:id="br0">
      <inkml:brushProperty name="width" value="0.0484853945672512" units="cm"/>
      <inkml:brushProperty name="height" value="0.0484853945672512" units="cm"/>
      <inkml:brushProperty name="color" value="#f2395b"/>
      <inkml:brushProperty name="ignorePressure" value="0"/>
    </inkml:brush>
  </inkml:definitions>
  <inkml:trace contextRef="#ctx0" brushRef="#br0">83600.000 18500.000 453,'90.000'-199.000'57,"-18.000"54.000"-5,-19.000 53.000-4,-18.000 53.000-4,-9.000 39.000-1,4.000 25.000 5,3.000 25.000 4,3.000 25.000 4,-10.000 28.000-3,-21.000 31.000-13,-22.000 32.000-11,-22.000 31.000-12,-11.000 7.000-9,0.000-15.000-10,0.000-15.000-8,0.000-16.000-9,6.000-21.000-10,13.000-24.000-11,12.000-26.000-10,13.000-24.000-11,7.000-29.000-3,4.000-31.000 6,3.000-31.000 6,3.000-31.000 5,1.000-15.000 6,1.000 4.000 9,-1.000 3.000 7,1.000 3.000 7,-1.000 3.000 4,1.000 3.000 0,-1.000 3.000-2,1.000 4.000 0</inkml:trace>
</inkml:ink>
</file>

<file path=ppt/ink/ink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8:28"/>
    </inkml:context>
    <inkml:brush xml:id="br0">
      <inkml:brushProperty name="width" value="0.049497477710247" units="cm"/>
      <inkml:brushProperty name="height" value="0.049497477710247" units="cm"/>
      <inkml:brushProperty name="color" value="#f2395b"/>
      <inkml:brushProperty name="ignorePressure" value="0"/>
    </inkml:brush>
  </inkml:definitions>
  <inkml:trace contextRef="#ctx0" brushRef="#br0">84050.000 18450.000 444,'203.000'-400.000'23,"-44.000"100.000"5,-43.000 100.000 5,-44.000 100.000 5,-26.000 54.000 3,-5.000 10.000 1,-7.000 10.000 1,-5.000 9.000 0,-9.000 17.000 0,-9.000 25.000-4,-10.000 25.000-3,-8.000 25.000-3,-12.000 17.000-5,-12.000 9.000-4,-13.000 10.000-4,-12.000 10.000-5,-5.000 0.000-5,3.000-5.000-4,3.000-7.000-5,4.000-5.000-5,15.000-17.000-11,28.000-24.000-18,28.000-26.000-19,29.000-24.000-17,13.000-17.000-3,1.000-5.000 14,-1.000-7.000 13,1.000-5.000 13,-17.000 17.000 12,-30.000 45.000 10,-32.000 43.000 8,-30.000 45.000 11,-28.000 24.000 1,-21.000 6.000-7,-22.000 7.000-6,-22.000 6.000-7,-11.000-5.000-3,0.000-16.000 0,0.000-15.000-1,0.000-15.000 0,3.000-15.000 4,6.000-12.000 5,7.000-13.000 6,6.000-12.000 7,10.000-12.000 4,17.000-8.000 3,15.000-10.000 3,16.000-9.000 4,27.000-16.000 2,42.000-22.000 2,40.000-22.000 1,41.000-21.000 1,23.000-17.000-1,6.000-8.000-7,7.000-10.000-5,6.000-9.000-7,-2.000 1.000-4,-9.000 13.000-2,-10.000 12.000-3,-8.000 13.000-2,-12.000 12.000-1,-12.000 13.000 2,-13.000 12.000 0,-12.000 13.000 1,-12.000 20.000 4,-8.000 28.000 9,-10.000 28.000 8,-9.000 29.000 8,-7.000 10.000 3,-3.000-6.000-4,-3.000-6.000-3,-2.000-6.000-4,-1.000-4.000-4,3.000 1.000-2,3.000-1.000-5,4.000 1.000-3,1.000 1.000-1,0.000 3.000-1,0.000 3.000-1,0.000 4.000 0,4.000-6.000-1,10.000-11.000 1,10.000-14.000 1,9.000-11.000-1,7.000-15.000-6,7.000-16.000-14,6.000-15.000-15,7.000-15.000-13,5.000-17.000-7,7.000-15.000 4,6.000-15.000 2,7.000-16.000 3,-1.000-13.000 4,-6.000-9.000 5,-6.000-10.000 5,-6.000-8.000 5,-12.000-1.000 4,-15.000 9.000 2,-15.000 10.000 1,-16.000 10.000 3,-15.000 11.000 5,-11.000 17.000 13,-14.000 15.000 12,-11.000 16.000 12,-12.000 12.000 7,-9.000 9.000 5,-10.000 10.000 5,-8.000 10.000 3,-9.000 10.000 0,-6.000 13.000-7,-6.000 12.000-7,-6.000 13.000-7,-4.000 6.000-4,1.000 0.000-5,-1.000 0.000-4,1.000 0.000-4,-3.000 0.000-2,-2.000 0.000 0,-3.000 0.000 0,-3.000 0.000 1,4.000-5.000-7,13.000-9.000-12,12.000-10.000-11,13.000-8.000-12,18.000-1.000-5,26.000 9.000 3,24.000 10.000 4,26.000 10.000 2,27.000 4.000 5,32.000 0.000 6,31.000 0.000 5,32.000 0.000 5,30.000 3.000 6,32.000 6.000 6,31.000 7.000 4,32.000 6.000 6,21.000 3.000 1,13.000 0.000-4,12.000 0.000-3,13.000 0.000-4,-5.000-10.000-6,-22.000-18.000-8,-22.000-19.000-7,-21.000-18.000-9,-23.000-14.000-5,-21.000-5.000-3,-22.000-7.000-3,-22.000-5.000-4,-24.000-11.000 1,-24.000-11.000 5,-26.000-14.000 4,-24.000-11.000 6,-18.000-4.000 2,-9.000 6.000 4,-10.000 7.000 2,-8.000 6.000 3</inkml:trace>
</inkml:ink>
</file>

<file path=ppt/ink/ink5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8:29"/>
    </inkml:context>
    <inkml:brush xml:id="br0">
      <inkml:brushProperty name="width" value="0.0513400845229626" units="cm"/>
      <inkml:brushProperty name="height" value="0.0513400845229626" units="cm"/>
      <inkml:brushProperty name="color" value="#f2395b"/>
      <inkml:brushProperty name="ignorePressure" value="0"/>
    </inkml:brush>
  </inkml:definitions>
  <inkml:trace contextRef="#ctx0" brushRef="#br0">86400.000 18800.000 428,'-46.000'-52.000'2,"10.000"-3.000"3,10.000-3.000 5,9.000-2.000 3,15.000 2.000 5,22.000 9.000 6,22.000 10.000 8,23.000 10.000 5,5.000 8.000 3,-9.000 10.000-4,-10.000 10.000-2,-8.000 9.000-3,-12.000 12.000-4,-12.000 16.000-7,-13.000 15.000-5,-12.000 17.000-6,-16.000 13.000-6,-19.000 13.000-5,-18.000 12.000-5,-19.000 13.000-6,-12.000 4.000-4,-2.000-3.000 0,-3.000-3.000-2,-3.000-2.000-2,4.000-9.000 0,13.000-12.000-2,12.000-13.000-1,13.000-12.000 0,9.000-10.000 2,6.000-6.000 6,7.000-6.000 7,6.000-6.000 6,6.000-2.000 6,6.000 3.000 5,7.000 3.000 6,6.000 4.000 6,3.000 2.000 3,0.000 4.000 0,0.000 3.000 1,0.000 3.000 1,0.000 6.000 0,0.000 9.000-1,0.000 10.000-2,0.000 10.000-1,-7.000 4.000-1,-11.000 0.000-1,-14.000 0.000 0,-11.000 0.000-2,-4.000-5.000-1,6.000-9.000-4,7.000-10.000-3,6.000-8.000-3,15.000-18.000-7,26.000-25.000-10,24.000-25.000-9,26.000-25.000-11,18.000-25.000-5,13.000-25.000-2,12.000-25.000-1,13.000-25.000-2,2.000-15.000 0,-5.000-2.000 0,-7.000-3.000 1,-5.000-3.000 1,-8.000 5.000 5,-5.000 17.000 13,-7.000 15.000 11,-5.000 16.000 12,-8.000 15.000 10,-5.000 16.000 8,-7.000 15.000 9,-5.000 17.000 8,-8.000 13.000 4,-5.000 13.000-4,-7.000 12.000-1,-5.000 13.000-4,-9.000 18.000 1,-9.000 26.000 3,-10.000 24.000 2,-8.000 26.000 3,-12.000 13.000-1,-12.000 4.000-7,-13.000 3.000-5,-12.000 3.000-6,-12.000 1.000-7,-8.000 1.000-5,-10.000-1.000-6,-9.000 1.000-5,-1.000-7.000-6,10.000-12.000-6,10.000-13.000-4,9.000-12.000-7,7.000-26.000-9,7.000-36.000-15,6.000-39.000-16,7.000-36.000-14,13.000-31.000-1,22.000-21.000 11,22.000-22.000 11,23.000-22.000 11,10.000-4.000 11,0.000 17.000 9,0.000 15.000 8,0.000 16.000 10,-2.000 13.000 3,-3.000 14.000 0,-3.000 11.000-1,-2.000 14.000 0,-6.000 11.000 7,-6.000 14.000 17,-6.000 11.000 16,-6.000 14.000 17,-9.000 11.000 7,-8.000 14.000-2,-10.000 11.000-2,-9.000 14.000-2,-16.000 11.000-5,-22.000 14.000-8,-22.000 11.000-8,-21.000 14.000-8,-14.000 5.000-8,-2.000 1.000-7,-3.000-1.000-9,-3.000 1.000-7,2.000-3.000-6,10.000-2.000-3,10.000-3.000-3,9.000-3.000-4,10.000-12.000-5,14.000-18.000-10,11.000-19.000-8,14.000-18.000-9</inkml:trace>
</inkml:ink>
</file>

<file path=ppt/ink/ink5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8:29"/>
    </inkml:context>
    <inkml:brush xml:id="br0">
      <inkml:brushProperty name="width" value="0.0405777134001255" units="cm"/>
      <inkml:brushProperty name="height" value="0.0405777134001255" units="cm"/>
      <inkml:brushProperty name="color" value="#f2395b"/>
      <inkml:brushProperty name="ignorePressure" value="0"/>
    </inkml:brush>
  </inkml:definitions>
  <inkml:trace contextRef="#ctx0" brushRef="#br0">86150.000 21500.000 542,'93.000'25.000'5,"-11.000"0.000"13,-14.000 0.000 11,-11.000 0.000 11,2.000 7.000 9,19.000 17.000 5,19.000 15.000 6,19.000 16.000 5,10.000 12.000-6,4.000 9.000-16,3.000 10.000-17,3.000 10.000-16,-2.000-3.000-17,-6.000-11.000-16,-6.000-14.000-16,-6.000-11.000-15,-13.000-15.000-10,-19.000-16.000-1,-18.000-15.000-1,-19.000-15.000-1</inkml:trace>
</inkml:ink>
</file>

<file path=ppt/ink/ink5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8:29"/>
    </inkml:context>
    <inkml:brush xml:id="br0">
      <inkml:brushProperty name="width" value="0.0549140200018883" units="cm"/>
      <inkml:brushProperty name="height" value="0.0549140200018883" units="cm"/>
      <inkml:brushProperty name="color" value="#f2395b"/>
      <inkml:brushProperty name="ignorePressure" value="0"/>
    </inkml:brush>
  </inkml:definitions>
  <inkml:trace contextRef="#ctx0" brushRef="#br0">90300.000 18000.000 400,'21.000'218.000'174,"-5.000"-11.000"-38,-7.000-14.000-38,-5.000-11.000-38,-8.000-4.000-22,-5.000 6.000-6,-7.000 7.000-6,-5.000 6.000-5,-4.000-7.000-9,0.000-18.000-10,0.000-19.000-9,0.000-18.000-12</inkml:trace>
</inkml:ink>
</file>

<file path=ppt/ink/ink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8:30"/>
    </inkml:context>
    <inkml:brush xml:id="br0">
      <inkml:brushProperty name="width" value="0.0574593804776669" units="cm"/>
      <inkml:brushProperty name="height" value="0.0574593804776669" units="cm"/>
      <inkml:brushProperty name="color" value="#f2395b"/>
      <inkml:brushProperty name="ignorePressure" value="0"/>
    </inkml:brush>
  </inkml:definitions>
  <inkml:trace contextRef="#ctx0" brushRef="#br0">90650.000 17700.000 382,'29.000'-29.000'5,"10.000"-5.000"8,10.000-7.000 9,9.000-5.000 8,2.000 3.000 7,-2.000 17.000 5,-3.000 15.000 4,-3.000 16.000 4,-6.000 16.000 2,-5.000 20.000-5,-7.000 18.000-3,-5.000 20.000-3,-8.000 11.000-4,-5.000 7.000-5,-7.000 6.000-4,-5.000 7.000-4,-9.000 2.000-4,-9.000 1.000-3,-10.000-1.000-4,-8.000 1.000-2,-14.000 10.000-5,-15.000 22.000-5,-15.000 22.000-7,-16.000 23.000-4,-13.000 8.000-7,-9.000-3.000-5,-10.000-3.000-5,-8.000-2.000-6,2.000-15.000-2,16.000-25.000 3,15.000-25.000 4,17.000-25.000 2,14.000-19.000 0,17.000-12.000-6,15.000-13.000-4,16.000-12.000-5</inkml:trace>
</inkml:ink>
</file>

<file path=ppt/ink/ink5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8:30"/>
    </inkml:context>
    <inkml:brush xml:id="br0">
      <inkml:brushProperty name="width" value="0.0489052198827267" units="cm"/>
      <inkml:brushProperty name="height" value="0.0489052198827267" units="cm"/>
      <inkml:brushProperty name="color" value="#f2395b"/>
      <inkml:brushProperty name="ignorePressure" value="0"/>
    </inkml:brush>
  </inkml:definitions>
  <inkml:trace contextRef="#ctx0" brushRef="#br0">90500.000 21500.000 449,'-69.000'192.000'63,"13.000"-16.000"-5,12.000-15.000-3,13.000-15.000-5,6.000-9.000-2,0.000 1.000-3,0.000-1.000-2,0.000 1.000-3,3.000-9.000-4,6.000-15.000-7,7.000-15.000-6,6.000-16.000-8,7.000-13.000-3,10.000-9.000-2,10.000-10.000-1,9.000-8.000-1,9.000-11.000-3,9.000-8.000-3,10.000-10.000-4,10.000-9.000-2,7.000-12.000-5,6.000-11.000-4,7.000-14.000-4,6.000-11.000-5,-2.000-11.000-2,-9.000-5.000 3,-10.000-7.000 1,-8.000-5.000 2,-12.000-3.000 2,-12.000 4.000 3,-13.000 3.000 4,-12.000 3.000 2,-19.000 4.000 2,-25.000 7.000 2,-25.000 6.000 2,-25.000 7.000 1,-16.000 5.000-4,-6.000 7.000-10,-6.000 6.000-9,-6.000 7.000-9,5.000 4.000-8,20.000 3.000-6,18.000 3.000-7,20.000 4.000-6</inkml:trace>
</inkml:ink>
</file>

<file path=ppt/ink/ink5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50"/>
    </inkml:context>
    <inkml:brush xml:id="br0">
      <inkml:brushProperty name="width" value="0.0541428662836552" units="cm"/>
      <inkml:brushProperty name="height" value="0.0541428662836552" units="cm"/>
      <inkml:brushProperty name="color" value="#f2395b"/>
      <inkml:brushProperty name="ignorePressure" value="0"/>
    </inkml:brush>
  </inkml:definitions>
  <inkml:trace contextRef="#ctx0" brushRef="#br0">7800.000 12200.000 406,'-19.000'-75.000'0,"13.000"0.000"1,12.000 0.000-1,13.000 0.000 2,9.000 3.000 1,6.000 6.000 3,7.000 7.000 4,6.000 6.000 3,7.000 4.000 4,10.000 4.000 1,10.000 3.000 3,9.000 3.000 3,4.000 6.000-1,1.000 9.000-2,-1.000 10.000-3,1.000 10.000-3,-1.000 8.000-1,1.000 10.000 0,-1.000 10.000 1,1.000 9.000-1,1.000 4.000 0,3.000 1.000-3,3.000-1.000-1,4.000 1.000-3,-1.000-3.000-1,-3.000-2.000 1,-3.000-3.000-1,-2.000-3.000 0,-1.000-6.000 0,3.000-5.000 0,3.000-7.000-2,4.000-5.000 1,4.000-4.000-1,6.000 0.000 0,7.000 0.000 0,6.000 0.000 1,3.000 0.000-1,0.000 0.000 2,0.000 0.000 1,0.000 0.000 1,3.000 0.000-1,6.000 0.000 0,7.000 0.000-1,6.000 0.000-2,4.000 0.000 0,4.000 0.000 0,3.000 0.000-1,3.000 0.000 0,-4.000 0.000-2,-8.000 0.000-2,-10.000 0.000-2,-9.000 0.000-3,-9.000 0.000-2,-5.000 0.000 2,-7.000 0.000 0,-5.000 0.000 1,-8.000 4.000 1,-5.000 10.000 0,-7.000 10.000 2,-5.000 9.000 0,-8.000 6.000 3,-5.000 3.000 1,-7.000 3.000 2,-5.000 4.000 3,-4.000-1.000 0,0.000-3.000 0,0.000-3.000 1,0.000-2.000-1,7.000-6.000-1,17.000-6.000 0,15.000-6.000-2,16.000-6.000-2,15.000-7.000 0,16.000-6.000-2,15.000-6.000 0,17.000-6.000-2,8.000-6.000 0,4.000-2.000 0,3.000-3.000 1,3.000-3.000-1,-1.000-1.000 1,-2.000 4.000-1,-3.000 3.000 1,-3.000 3.000 0,1.000 3.000 0,6.000 3.000 1,7.000 3.000 0,6.000 4.000 1,-2.000 1.000 1,-9.000 0.000-1,-10.000 0.000 1,-8.000 0.000 0,-8.000 0.000-1,-2.000 0.000 1,-3.000 0.000-1,-3.000 0.000 0,-4.000-4.000 0,-3.000-5.000 1,-3.000-7.000 0,-2.000-5.000 0,-3.000-4.000 0,1.000 0.000 2,-1.000 0.000 1,1.000 0.000 2,-6.000 3.000 0,-8.000 6.000-1,-10.000 7.000 1,-9.000 6.000 0,-9.000 3.000 0,-5.000 0.000-1,-7.000 0.000-1,-5.000 0.000 0,-4.000 1.000-1,0.000 4.000-2,0.000 3.000-1,0.000 3.000-2,6.000-1.000 0,13.000-2.000 3,12.000-3.000 1,13.000-3.000 2,7.000-7.000 0,4.000-9.000-4,3.000-10.000-4,3.000-8.000-3,7.000-8.000-2,14.000-2.000 2,11.000-3.000 0,14.000-3.000 2,3.000 2.000 0,-2.000 10.000 2,-3.000 10.000 0,-3.000 9.000 1,-9.000 7.000 1,-11.000 7.000 1,-14.000 6.000 0,-11.000 7.000 0,-9.000 5.000 1,-3.000 7.000 0,-3.000 6.000 1,-2.000 7.000 1,-6.000-1.000 0,-6.000-6.000-1,-6.000-6.000 0,-6.000-6.000-1,-1.000-6.000-1,7.000-2.000-1,6.000-3.000-1,7.000-3.000-2,7.000-4.000 0,9.000-3.000 0,10.000-3.000-1,10.000-2.000 0,2.000-5.000 0,-3.000-2.000 1,-3.000-3.000 1,-2.000-3.000 1,-6.000-1.000 1,-6.000 4.000 0,-6.000 3.000 0,-6.000 3.000 0,-6.000 3.000 1,-2.000 3.000 0,-3.000 3.000 2,-3.000 4.000 0,-6.000-1.000 0,-5.000-3.000 1,-7.000-3.000 0,-5.000-2.000 0,0.000-1.000 0,10.000 3.000-1,10.000 3.000 0,9.000 4.000 0,12.000-4.000 0,16.000-9.000-2,15.000-10.000-1,17.000-8.000 0,2.000-3.000-2,-9.000 7.000 0,-10.000 6.000-1,-8.000 7.000 0,-11.000 5.000 0,-8.000 7.000 1,-10.000 6.000 2,-9.000 7.000 1,-9.000 5.000 1,-5.000 7.000 1,-7.000 6.000 0,-5.000 7.000 0,-4.000 0.000 1,0.000-2.000 0,0.000-3.000 1,0.000-3.000 0,7.000-4.000 0,17.000-3.000 2,15.000-3.000 0,16.000-2.000 2,20.000-11.000-1,25.000-15.000-1,25.000-15.000-2,25.000-16.000-1,14.000-8.000-3,3.000 0.000-2,3.000 0.000-3,4.000 0.000-3,-7.000 3.000-1,-16.000 6.000 1,-15.000 7.000 1,-15.000 6.000 1,-17.000 7.000 0,-15.000 10.000-1,-15.000 10.000-1,-16.000 9.000 0,-16.000 4.000-2,-16.000 1.000-1,-15.000-1.000-2,-15.000 1.000 0,-11.000 1.000-6,-2.000 3.000-8,-3.000 3.000-7,-3.000 4.000-9</inkml:trace>
</inkml:ink>
</file>

<file path=ppt/ink/ink5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00"/>
    </inkml:context>
    <inkml:brush xml:id="br0">
      <inkml:brushProperty name="width" value="0.0424204766750336" units="cm"/>
      <inkml:brushProperty name="height" value="0.0424204766750336" units="cm"/>
      <inkml:brushProperty name="color" value="#f2395b"/>
      <inkml:brushProperty name="ignorePressure" value="0"/>
    </inkml:brush>
  </inkml:definitions>
  <inkml:trace contextRef="#ctx0" brushRef="#br0">21400.000 35100.000 518,'-21.000'46.000'122,"10.000"-5.000"-29,10.000-7.000-28,9.000-5.000-29,2.000 0.000-15,-2.000 10.000-3,-3.000 10.000-1,-3.000 9.000-2,-2.000 12.000-1,0.000 16.000 0,0.000 15.000 0,0.000 17.000-1,-2.000 2.000-2,-3.000-9.000-1,-3.000-10.000-4,-2.000-8.000-2,-3.000-3.000-1,1.000 7.000-1,-1.000 6.000 0,1.000 7.000-1,-1.000 0.000-2,1.000-2.000-6,-1.000-3.000-7,1.000-3.000-4,1.000-6.000-3,3.000-5.000 0,3.000-7.000 2,4.000-5.000 0,1.000-6.000-4,0.000-3.000-9,0.000-3.000-9,0.000-2.000-10,3.000-9.000-3,6.000-12.000 2,7.000-13.000 3,6.000-12.000 2</inkml:trace>
</inkml:ink>
</file>

<file path=ppt/ink/ink5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00"/>
    </inkml:context>
    <inkml:brush xml:id="br0">
      <inkml:brushProperty name="width" value="0.0348259918391705" units="cm"/>
      <inkml:brushProperty name="height" value="0.0348259918391705" units="cm"/>
      <inkml:brushProperty name="color" value="#f2395b"/>
      <inkml:brushProperty name="ignorePressure" value="0"/>
    </inkml:brush>
  </inkml:definitions>
  <inkml:trace contextRef="#ctx0" brushRef="#br0">21550.000 36600.000 631,'-16.000'-91.000'35,"19.000"19.000"5,19.000 19.000 5,19.000 19.000 5,10.000 12.000-1,4.000 6.000-10,3.000 7.000-10,3.000 6.000-10,-1.000 4.000-5,-2.000 4.000 0,-3.000 3.000 0,-3.000 3.000-1,-4.000 1.000-6,-3.000 1.000-11,-3.000-1.000-11,-2.000 1.000-12,-5.000-1.000-7,-2.000 1.000-4,-3.000-1.000-3,-3.000 1.000-3</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7"/>
    </inkml:context>
    <inkml:brush xml:id="br0">
      <inkml:brushProperty name="width" value="0.0422560386359692" units="cm"/>
      <inkml:brushProperty name="height" value="0.0422560386359692" units="cm"/>
      <inkml:brushProperty name="color" value="#00bff3"/>
      <inkml:brushProperty name="ignorePressure" value="0"/>
    </inkml:brush>
  </inkml:definitions>
  <inkml:trace contextRef="#ctx0" brushRef="#br0">72950.000 48050.000 520,'-2.000'-72.000'2,"-3.000"6.000"4,-3.000 7.000 5,-2.000 6.000 3,-6.000 7.000 6,-6.000 10.000 6,-6.000 10.000 7,-6.000 9.000 7,-7.000 9.000-1,-6.000 9.000-4,-6.000 10.000-7,-6.000 10.000-6,-9.000 10.000-4,-8.000 13.000-1,-10.000 12.000-3,-9.000 13.000-1,-4.000 6.000-1,4.000 0.000 0,3.000 0.000 0,3.000 0.000 1,9.000 0.000-1,16.000 0.000 0,15.000 0.000-1,17.000 0.000 0,13.000-2.000-3,13.000-3.000-2,12.000-3.000-3,13.000-2.000-3,15.000-6.000-3,19.000-6.000-1,19.000-6.000-3,19.000-6.000-1,12.000-12.000 0,6.000-15.000 2,7.000-15.000 3,6.000-16.000 2,1.000-16.000-5,-3.000-16.000-9,-3.000-15.000-10,-2.000-15.000-11,-8.000-9.000-2,-8.000 1.000 4,-10.000-1.000 5,-9.000 1.000 3,-12.000 1.000 5,-11.000 3.000 5,-14.000 3.000 3,-11.000 4.000 5,-9.000 5.000 1,-3.000 10.000 0,-3.000 10.000 0,-2.000 9.000-1,-5.000 18.000 9,-2.000 29.000 20,-3.000 28.000 18,-3.000 28.000 19,-4.000 14.000 5,-3.000 0.000-11,-3.000 0.000-12,-2.000 0.000-10,-6.000 1.000-8,-6.000 4.000-5,-6.000 3.000-4,-6.000 3.000-5,-4.000-1.000-7,1.000-2.000-7,-1.000-3.000-9,1.000-3.000-9,12.000-18.000-9,25.000-31.000-13,25.000-31.000-11,25.000-31.000-12,10.000-20.000 1,-2.000-5.000 11,-3.000-7.000 14,-3.000-5.000 11,-2.000 0.000 13,0.000 10.000 12,0.000 10.000 12,0.000 9.000 13,-4.000 7.000 4,-5.000 7.000 0,-7.000 6.000 0,-5.000 7.000-2,-4.000 4.000-2,0.000 3.000-1,0.000 3.000-4,0.000 4.000-1,0.000 2.000-5,0.000 4.000-5,0.000 3.000-6,0.000 3.000-5,0.000 1.000-7,0.000 1.000-8,0.000-1.000-8,0.000 1.000-7,-2.000-4.000-1,-3.000-6.000 6,-3.000-6.000 5,-2.000-6.000 7,-5.000-6.000 5,-2.000-2.000 3,-3.000-3.000 4,-3.000-3.000 5,-1.000-2.000 1,4.000 0.000 1,3.000 0.000 1,3.000 0.000 1</inkml:trace>
</inkml:ink>
</file>

<file path=ppt/ink/ink5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00"/>
    </inkml:context>
    <inkml:brush xml:id="br0">
      <inkml:brushProperty name="width" value="0.0493995696306229" units="cm"/>
      <inkml:brushProperty name="height" value="0.0493995696306229" units="cm"/>
      <inkml:brushProperty name="color" value="#f2395b"/>
      <inkml:brushProperty name="ignorePressure" value="0"/>
    </inkml:brush>
  </inkml:definitions>
  <inkml:trace contextRef="#ctx0" brushRef="#br0">22800.000 34700.000 445,'-22.000'-63.000'48,"6.000"26.000"7,7.000 24.000 6,6.000 26.000 5,4.000 18.000-1,4.000 13.000-12,3.000 12.000-10,3.000 13.000-10,-1.000 12.000-8,-2.000 13.000-3,-3.000 12.000-3,-3.000 13.000-4,-6.000 13.000-2,-5.000 17.000-1,-7.000 15.000-3,-5.000 16.000 0,-6.000 10.000-4,-3.000 7.000-4,-3.000 6.000-3,-2.000 7.000-5,0.000 2.000-5,7.000 1.000-9,6.000-1.000-7,7.000 1.000-8,4.000 1.000-6,3.000 3.000-4,3.000 3.000-3,4.000 4.000-4,2.000-15.000 2,4.000-31.000 9,3.000-31.000 9,3.000-31.000 8,-1.000-23.000 3,-2.000-11.000-4,-3.000-14.000-3,-3.000-11.000-5</inkml:trace>
</inkml:ink>
</file>

<file path=ppt/ink/ink5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01"/>
    </inkml:context>
    <inkml:brush xml:id="br0">
      <inkml:brushProperty name="width" value="0.0337956361472607" units="cm"/>
      <inkml:brushProperty name="height" value="0.0337956361472607" units="cm"/>
      <inkml:brushProperty name="color" value="#f2395b"/>
      <inkml:brushProperty name="ignorePressure" value="0"/>
    </inkml:brush>
  </inkml:definitions>
  <inkml:trace contextRef="#ctx0" brushRef="#br0">23600.000 35150.000 650,'-41.000'-22.000'72,"19.000"6.000"-13,19.000 7.000-13,19.000 6.000-13,13.000 1.000-7,10.000-3.000 0,10.000-3.000-1,9.000-2.000 0,12.000-1.000-4,16.000 3.000-9,15.000 3.000-8,17.000 4.000-7,0.000 1.000-9,-11.000 0.000-5,-14.000 0.000-8,-11.000 0.000-6,-12.000 0.000-3,-9.000 0.000-1,-10.000 0.000 1,-8.000 0.000 0</inkml:trace>
</inkml:ink>
</file>

<file path=ppt/ink/ink5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01"/>
    </inkml:context>
    <inkml:brush xml:id="br0">
      <inkml:brushProperty name="width" value="0.0419427007436752" units="cm"/>
      <inkml:brushProperty name="height" value="0.0419427007436752" units="cm"/>
      <inkml:brushProperty name="color" value="#f2395b"/>
      <inkml:brushProperty name="ignorePressure" value="0"/>
    </inkml:brush>
  </inkml:definitions>
  <inkml:trace contextRef="#ctx0" brushRef="#br0">24350.000 34300.000 524,'-66.000'-18.000'10,"19.000"17.000"20,19.000 15.000 21,19.000 16.000 20,7.000 15.000 3,-3.000 16.000-13,-3.000 15.000-14,-2.000 17.000-13,-1.000 8.000-8,3.000 4.000-2,3.000 3.000-4,4.000 3.000-2,1.000 6.000-9,0.000 9.000-12,0.000 10.000-14,0.000 10.000-14,0.000-6.000-4,0.000-18.000 6,0.000-19.000 4,0.000-18.000 5,-2.000-15.000-5,-3.000-9.000-16,-3.000-10.000-17,-2.000-8.000-15</inkml:trace>
</inkml:ink>
</file>

<file path=ppt/ink/ink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01"/>
    </inkml:context>
    <inkml:brush xml:id="br0">
      <inkml:brushProperty name="width" value="0.0334801003336906" units="cm"/>
      <inkml:brushProperty name="height" value="0.0334801003336906" units="cm"/>
      <inkml:brushProperty name="color" value="#f2395b"/>
      <inkml:brushProperty name="ignorePressure" value="0"/>
    </inkml:brush>
  </inkml:definitions>
  <inkml:trace contextRef="#ctx0" brushRef="#br0">25400.000 36200.000 657,'190.000'1.000'95,"-18.000"4.000"-21,-19.000 3.000-20,-18.000 3.000-22,-6.000-1.000-12,10.000-2.000-3,10.000-3.000-5,9.000-3.000-4,1.000-2.000-2,-6.000 0.000-1,-6.000 0.000-1,-6.000 0.000 0,-6.000 0.000-2,-2.000 0.000 1,-3.000 0.000 0,-3.000 0.000 1,-10.000 0.000-12,-16.000 0.000-20,-15.000 0.000-20,-15.000 0.000-22</inkml:trace>
</inkml:ink>
</file>

<file path=ppt/ink/ink5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01"/>
    </inkml:context>
    <inkml:brush xml:id="br0">
      <inkml:brushProperty name="width" value="0.0391738228499889" units="cm"/>
      <inkml:brushProperty name="height" value="0.0391738228499889" units="cm"/>
      <inkml:brushProperty name="color" value="#f2395b"/>
      <inkml:brushProperty name="ignorePressure" value="0"/>
    </inkml:brush>
  </inkml:definitions>
  <inkml:trace contextRef="#ctx0" brushRef="#br0">27350.000 35250.000 561,'-46.000'-35.000'30,"10.000"32.000"12,10.000 31.000 12,9.000 32.000 11,4.000 22.000 0,1.000 17.000-12,-1.000 15.000-12,1.000 16.000-11,-3.000 10.000-9,-2.000 7.000-4,-3.000 6.000-5,-3.000 7.000-4,1.000-3.000-7,6.000-8.000-11,7.000-10.000-9,6.000-9.000-10,3.000-10.000-9,0.000-9.000-9,0.000-10.000-9,0.000-8.000-8,3.000-15.000-1,6.000-19.000 9,7.000-18.000 8,6.000-19.000 9</inkml:trace>
</inkml:ink>
</file>

<file path=ppt/ink/ink5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02"/>
    </inkml:context>
    <inkml:brush xml:id="br0">
      <inkml:brushProperty name="width" value="0.0455744899809361" units="cm"/>
      <inkml:brushProperty name="height" value="0.0455744899809361" units="cm"/>
      <inkml:brushProperty name="color" value="#f2395b"/>
      <inkml:brushProperty name="ignorePressure" value="0"/>
    </inkml:brush>
  </inkml:definitions>
  <inkml:trace contextRef="#ctx0" brushRef="#br0">30000.000 35300.000 482,'-47.000'-43.000'44,"6.000"17.000"-3,7.000 15.000-5,6.000 16.000-3,3.000 16.000-2,0.000 20.000 3,0.000 18.000 2,0.000 20.000 3,-4.000 13.000-2,-5.000 9.000-6,-7.000 10.000-6,-5.000 10.000-5,-3.000 5.000-4,4.000 4.000-3,3.000 3.000-2,3.000 3.000-3,3.000-7.000-3,3.000-15.000 1,3.000-15.000-2,4.000-16.000 0,4.000-10.000-1,6.000-3.000-1,7.000-3.000-1,6.000-2.000 0,7.000-9.000-2,10.000-12.000-2,10.000-13.000-3,9.000-12.000-2,10.000-13.000-4,14.000-12.000-5,11.000-13.000-3,14.000-12.000-4,5.000-13.000-2,1.000-12.000 1,-1.000-13.000 2,1.000-12.000 2,-6.000-9.000 1,-8.000-2.000 0,-10.000-3.000 1,-9.000-3.000 1,-10.000-1.000 1,-9.000 4.000 2,-10.000 3.000 0,-8.000 3.000 2,-9.000 6.000 4,-6.000 9.000 7,-6.000 10.000 9,-6.000 10.000 7,-7.000 7.000 4,-6.000 6.000 2,-6.000 7.000 0,-6.000 6.000 2,4.000-2.000-4,16.000-9.000-5,15.000-10.000-7,17.000-8.000-7,11.000-3.000-2,10.000 7.000-1,10.000 6.000-1,9.000 7.000 0,1.000 7.000 2,-6.000 9.000 2,-6.000 10.000 3,-6.000 10.000 3,-6.000 7.000 3,-2.000 6.000 2,-3.000 7.000 4,-3.000 6.000 3,-6.000 4.000 2,-5.000 4.000 0,-7.000 3.000 2,-5.000 3.000-1,-3.000 3.000 2,4.000 3.000-2,3.000 3.000 0,3.000 4.000-1,-1.000 2.000-2,-2.000 4.000-5,-3.000 3.000-5,-3.000 3.000-5,-2.000 1.000-3,0.000 1.000-4,0.000-1.000-4,0.000 1.000-3,-2.000 1.000-4,-3.000 3.000-2,-3.000 3.000-2,-2.000 4.000-3,-5.000-1.000-1,-2.000-3.000-1,-3.000-3.000 0,-3.000-2.000 0,-2.000-5.000-1,0.000-2.000-1,0.000-3.000 0,0.000-3.000-1,15.000-17.000 0,32.000-27.000 1,31.000-28.000 0,32.000-28.000 1,13.000-12.000 3,-3.000 7.000 7,-3.000 6.000 7,-2.000 7.000 7,-6.000 4.000 4,-6.000 3.000 0,-6.000 3.000 1,-6.000 4.000 1,-6.000 4.000-2,-2.000 6.000-5,-3.000 7.000-6,-3.000 6.000-6,-7.000 1.000-3,-9.000-3.000-1,-10.000-3.000-2,-8.000-2.000-2</inkml:trace>
</inkml:ink>
</file>

<file path=ppt/ink/ink5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02"/>
    </inkml:context>
    <inkml:brush xml:id="br0">
      <inkml:brushProperty name="width" value="0.0546686574816704" units="cm"/>
      <inkml:brushProperty name="height" value="0.0546686574816704" units="cm"/>
      <inkml:brushProperty name="color" value="#f2395b"/>
      <inkml:brushProperty name="ignorePressure" value="0"/>
    </inkml:brush>
  </inkml:definitions>
  <inkml:trace contextRef="#ctx0" brushRef="#br0">31950.000 35150.000 402,'21.000'-113.000'14,"-5.000"26.000"7,-7.000 24.000 6,-5.000 26.000 5,-4.000 22.000 9,0.000 23.000 11,0.000 22.000 11,0.000 22.000 11,-2.000 16.000-2,-3.000 14.000-12,-3.000 11.000-14,-2.000 14.000-13,-1.000 13.000-9,3.000 16.000-6,3.000 15.000-6,4.000 17.000-6,-3.000 10.000-3,-5.000 6.000-5,-7.000 7.000-2,-5.000 6.000-3,-4.000 3.000-5,0.000 0.000-6,0.000 0.000-7,0.000 0.000-7,3.000 0.000-1,6.000 0.000 1,7.000 0.000 2,6.000 0.000 2,1.000-11.000-4,-3.000-22.000-7,-3.000-22.000-8,-2.000-21.000-9</inkml:trace>
</inkml:ink>
</file>

<file path=ppt/ink/ink5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03"/>
    </inkml:context>
    <inkml:brush xml:id="br0">
      <inkml:brushProperty name="width" value="0.031429298222065" units="cm"/>
      <inkml:brushProperty name="height" value="0.031429298222065" units="cm"/>
      <inkml:brushProperty name="color" value="#f2395b"/>
      <inkml:brushProperty name="ignorePressure" value="0"/>
    </inkml:brush>
  </inkml:definitions>
  <inkml:trace contextRef="#ctx0" brushRef="#br0">32800.000 34700.000 699,'46.000'-90.000'64,"-5.000"23.000"-13,-7.000 22.000-11,-5.000 22.000-13,0.000 12.000-7,10.000 3.000-1,10.000 3.000 0,9.000 4.000-1,-1.000 1.000-2,-8.000 0.000-4,-10.000 0.000-3,-9.000 0.000-4,2.000 0.000-7,17.000 0.000-11,15.000 0.000-12,16.000 0.000-12,-1.000 0.000-3,-15.000 0.000 4,-15.000 0.000 6,-16.000 0.000 3,-7.000 0.000 1,4.000 0.000-5,3.000 0.000-4,3.000 0.000-5</inkml:trace>
</inkml:ink>
</file>

<file path=ppt/ink/ink5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03"/>
    </inkml:context>
    <inkml:brush xml:id="br0">
      <inkml:brushProperty name="width" value="0.0353569202125072" units="cm"/>
      <inkml:brushProperty name="height" value="0.0353569202125072" units="cm"/>
      <inkml:brushProperty name="color" value="#f2395b"/>
      <inkml:brushProperty name="ignorePressure" value="0"/>
    </inkml:brush>
  </inkml:definitions>
  <inkml:trace contextRef="#ctx0" brushRef="#br0">34450.000 35450.000 622,'-10.000'-24.000'82,"32.000"4.000"-14,31.000 3.000-13,32.000 3.000-14,19.000 3.000-9,10.000 3.000-4,10.000 3.000-5,9.000 4.000-5,-1.000 1.000-4,-8.000 0.000-4,-10.000 0.000-5,-9.000 0.000-4,-2.000 1.000-7,6.000 4.000-10,7.000 3.000-11,6.000 3.000-10,-10.000 4.000-8,-24.000 7.000-6,-26.000 6.000-4,-24.000 7.000-6</inkml:trace>
</inkml:ink>
</file>

<file path=ppt/ink/ink5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03"/>
    </inkml:context>
    <inkml:brush xml:id="br0">
      <inkml:brushProperty name="width" value="0.0342378914356232" units="cm"/>
      <inkml:brushProperty name="height" value="0.0342378914356232" units="cm"/>
      <inkml:brushProperty name="color" value="#f2395b"/>
      <inkml:brushProperty name="ignorePressure" value="0"/>
    </inkml:brush>
  </inkml:definitions>
  <inkml:trace contextRef="#ctx0" brushRef="#br0">34600.000 36400.000 642,'-29.000'21.000'2,"-5.000"-5.000"4,-7.000-7.000 4,-5.000-5.000 4,8.000-4.000 7,26.000 0.000 12,24.000 0.000 12,26.000 0.000 11,21.000 0.000-1,19.000 0.000-12,19.000 0.000-12,19.000 0.000-14,15.000 0.000-7,13.000 0.000-2,12.000 0.000-4,13.000 0.000-2,4.000 0.000-5,-3.000 0.000-8,-3.000 0.000-8,-2.000 0.000-9,-14.000 0.000-6,-21.000 0.000-6,-22.000 0.000-5,-22.000 0.000-5,-16.000 0.000 0,-9.000 0.000 3,-10.000 0.000 5,-8.000 0.000 5</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8"/>
    </inkml:context>
    <inkml:brush xml:id="br0">
      <inkml:brushProperty name="width" value="0.0500555597245693" units="cm"/>
      <inkml:brushProperty name="height" value="0.0500555597245693" units="cm"/>
      <inkml:brushProperty name="color" value="#00bff3"/>
      <inkml:brushProperty name="ignorePressure" value="0"/>
    </inkml:brush>
  </inkml:definitions>
  <inkml:trace contextRef="#ctx0" brushRef="#br0">74450.000 47850.000 439,'46.000'-163.000'-4,"-5.000"26.000"2,-7.000 24.000 3,-5.000 26.000 3,-6.000 15.000 4,-3.000 6.000 3,-3.000 7.000 5,-2.000 6.000 4,-5.000 15.000 9,-2.000 26.000 13,-3.000 24.000 13,-3.000 26.000 13,-6.000 18.000 1,-5.000 13.000-12,-7.000 12.000-10,-5.000 13.000-12,-6.000 10.000-7,-3.000 10.000-5,-3.000 10.000-4,-2.000 9.000-4,-5.000 9.000-4,-2.000 9.000-5,-3.000 10.000-4,-3.000 10.000-4,-4.000 11.000-2,-3.000 17.000-1,-3.000 15.000 0,-2.000 16.000 0,-3.000 1.000-3,1.000-12.000-5,-1.000-13.000-4,1.000-12.000-5,2.000-15.000-1,7.000-15.000 1,6.000-15.000 2,7.000-16.000 1,5.000-18.000-2,7.000-18.000-8,6.000-19.000-8,7.000-18.000-6,5.000-23.000-6,7.000-24.000-1,6.000-26.000-3,7.000-24.000-1</inkml:trace>
</inkml:ink>
</file>

<file path=ppt/ink/ink5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03"/>
    </inkml:context>
    <inkml:brush xml:id="br0">
      <inkml:brushProperty name="width" value="0.042843896895647" units="cm"/>
      <inkml:brushProperty name="height" value="0.042843896895647" units="cm"/>
      <inkml:brushProperty name="color" value="#f2395b"/>
      <inkml:brushProperty name="ignorePressure" value="0"/>
    </inkml:brush>
  </inkml:definitions>
  <inkml:trace contextRef="#ctx0" brushRef="#br0">37750.000 34750.000 513,'-21.000'-36.000'12,"10.000"28.000"23,10.000 28.000 24,9.000 29.000 23,2.000 18.000 4,-2.000 9.000-17,-3.000 10.000-17,-3.000 10.000-16,-4.000 8.000-12,-3.000 10.000-7,-3.000 10.000-6,-2.000 9.000-8,-5.000 7.000-4,-2.000 7.000-7,-3.000 6.000-4,-3.000 7.000-5,-4.000-6.000-7,-3.000-15.000-7,-3.000-15.000-9,-2.000-16.000-8,0.000-18.000-5,7.000-18.000-4,6.000-19.000-3,7.000-18.000-4</inkml:trace>
</inkml:ink>
</file>

<file path=ppt/ink/ink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03"/>
    </inkml:context>
    <inkml:brush xml:id="br0">
      <inkml:brushProperty name="width" value="0.0326881259679794" units="cm"/>
      <inkml:brushProperty name="height" value="0.0326881259679794" units="cm"/>
      <inkml:brushProperty name="color" value="#f2395b"/>
      <inkml:brushProperty name="ignorePressure" value="0"/>
    </inkml:brush>
  </inkml:definitions>
  <inkml:trace contextRef="#ctx0" brushRef="#br0">37800.000 35700.000 673,'48.000'-91.000'7,"-3.000"19.000"15,-3.000 19.000 15,-2.000 19.000 14,-1.000 12.000 5,3.000 6.000-9,3.000 7.000-8,4.000 6.000-7,1.000 3.000-10,0.000 0.000-10,0.000 0.000-10,0.000 0.000-12,-2.000 0.000-11,-3.000 0.000-11,-3.000 0.000-13,-2.000 0.000-12</inkml:trace>
</inkml:ink>
</file>

<file path=ppt/ink/ink5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04"/>
    </inkml:context>
    <inkml:brush xml:id="br0">
      <inkml:brushProperty name="width" value="0.0567658580839634" units="cm"/>
      <inkml:brushProperty name="height" value="0.0567658580839634" units="cm"/>
      <inkml:brushProperty name="color" value="#f2395b"/>
      <inkml:brushProperty name="ignorePressure" value="0"/>
    </inkml:brush>
  </inkml:definitions>
  <inkml:trace contextRef="#ctx0" brushRef="#br0">38750.000 34150.000 387,'-2.000'-113.000'4,"-3.000"26.000"9,-3.000 24.000 9,-2.000 26.000 9,-1.000 24.000 10,3.000 26.000 11,3.000 24.000 13,4.000 26.000 12,-1.000 16.000-2,-3.000 10.000-14,-3.000 10.000-15,-2.000 9.000-15,-3.000 6.000-9,1.000 3.000-3,-1.000 3.000-4,1.000 4.000-3,-1.000 4.000-2,1.000 6.000-3,-1.000 7.000-1,1.000 6.000-3,-1.000-4.000-3,1.000-11.000-4,-1.000-14.000-6,1.000-11.000-6,-3.000 0.000-3,-2.000 17.000-4,-3.000 15.000-5,-3.000 16.000-3,-2.000 12.000-2,0.000 9.000 1,0.000 10.000-1,0.000 10.000 0,3.000-3.000-1,6.000-11.000-2,7.000-14.000-2,6.000-11.000-1,1.000-14.000 0,-3.000-11.000 5,-3.000-14.000 5,-2.000-11.000 3,-1.000-17.000 3,3.000-18.000-1,3.000-19.000 0,4.000-18.000 0</inkml:trace>
</inkml:ink>
</file>

<file path=ppt/ink/ink5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04"/>
    </inkml:context>
    <inkml:brush xml:id="br0">
      <inkml:brushProperty name="width" value="0.0549271367490292" units="cm"/>
      <inkml:brushProperty name="height" value="0.0549271367490292" units="cm"/>
      <inkml:brushProperty name="color" value="#f2395b"/>
      <inkml:brushProperty name="ignorePressure" value="0"/>
    </inkml:brush>
  </inkml:definitions>
  <inkml:trace contextRef="#ctx0" brushRef="#br0">38600.000 36350.000 400,'23.000'-27.000'0,"-3.000"-3.000"0,-3.000-3.000 0,-2.000-2.000 0,-1.000-3.000 0,3.000 1.000 0,3.000-1.000 0,4.000 1.000 0,8.000-3.000 6,17.000-2.000 11,15.000-3.000 12,16.000-3.000 11,2.000 4.000 3,-8.000 13.000-5,-10.000 12.000-4,-9.000 13.000-6,-9.000 13.000-4,-5.000 17.000-5,-7.000 15.000-6,-5.000 16.000-4,-11.000 12.000-4,-11.000 9.000-1,-14.000 10.000-2,-11.000 10.000-1,-9.000 0.000-2,-3.000-5.000-1,-3.000-7.000-1,-2.000-5.000-1,2.000-9.000-1,9.000-9.000-2,10.000-10.000 0,10.000-8.000-1,8.000-11.000-2,10.000-8.000 1,10.000-10.000-1,9.000-9.000-1,12.000-15.000-1,16.000-18.000-1,15.000-19.000-2,17.000-18.000-2,10.000-17.000 0,6.000-11.000 1,7.000-14.000 1,6.000-11.000 1,-4.000-3.000 0,-11.000 10.000 0,-14.000 10.000 1,-11.000 9.000 0,-11.000 10.000 2,-5.000 14.000 3,-7.000 11.000 4,-5.000 14.000 3,-9.000 7.000 5,-9.000 3.000 7,-10.000 3.000 5,-8.000 4.000 7,-6.000 8.000 10,1.000 17.000 13,-1.000 15.000 14,1.000 16.000 13,-4.000 13.000-1,-6.000 14.000-15,-6.000 11.000-15,-6.000 14.000-14,-4.000 5.000-9,1.000 1.000-2,-1.000-1.000-3,1.000 1.000-2,2.000-3.000-2,7.000-2.000-1,6.000-3.000-2,7.000-3.000-1,5.000-7.000-3,7.000-9.000-7,6.000-10.000-5,7.000-8.000-6,5.000-8.000-4,7.000-2.000-2,6.000-3.000-2,7.000-3.000-3,5.000-7.000-1,7.000-9.000 1,6.000-10.000 0,7.000-8.000 2,0.000-9.000 0,-2.000-6.000 1,-3.000-6.000 2,-3.000-6.000 0,-4.000-12.000 3,-3.000-15.000 4,-3.000-15.000 3,-2.000-16.000 5,-9.000-13.000 3,-12.000-9.000 4,-13.000-10.000 6,-12.000-8.000 3,-9.000-1.000 4,-2.000 9.000-1,-3.000 10.000 2,-3.000 10.000 1,-7.000 8.000 0,-9.000 10.000 2,-10.000 10.000 2,-8.000 9.000 1,-9.000 10.000-2,-6.000 14.000-4,-6.000 11.000-6,-6.000 14.000-5,-7.000 10.000-2,-6.000 9.000 2,-6.000 10.000 1,-6.000 10.000 2,2.000 4.000-6,14.000 0.000-13,11.000 0.000-12,14.000 0.000-13,5.000 1.000-11,1.000 4.000-8,-1.000 3.000-10,1.000 3.000-8</inkml:trace>
</inkml:ink>
</file>

<file path=ppt/ink/ink5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06"/>
    </inkml:context>
    <inkml:brush xml:id="br0">
      <inkml:brushProperty name="width" value="0.044272530823946" units="cm"/>
      <inkml:brushProperty name="height" value="0.044272530823946" units="cm"/>
      <inkml:brushProperty name="color" value="#f2395b"/>
      <inkml:brushProperty name="ignorePressure" value="0"/>
    </inkml:brush>
  </inkml:definitions>
  <inkml:trace contextRef="#ctx0" brushRef="#br0">23500.000 40550.000 496,'21.000'29.000'114,"-5.000"10.000"-22,-7.000 10.000-24,-5.000 9.000-21,-4.000 6.000-14,0.000 3.000-4,0.000 3.000-4,0.000 4.000-3,-2.000-1.000-4,-3.000-3.000-2,-3.000-3.000-2,-2.000-2.000-2,-3.000-3.000-3,1.000 1.000-4,-1.000-1.000-6,1.000 1.000-3,1.000-1.000-2,3.000 1.000 0,3.000-1.000 2,4.000 1.000 0,-1.000-3.000-6,-3.000-2.000-16,-3.000-3.000-15,-2.000-3.000-16,2.000-7.000-7,9.000-9.000-1,10.000-10.000-2,10.000-8.000 0</inkml:trace>
</inkml:ink>
</file>

<file path=ppt/ink/ink5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07"/>
    </inkml:context>
    <inkml:brush xml:id="br0">
      <inkml:brushProperty name="width" value="0.0479639247059822" units="cm"/>
      <inkml:brushProperty name="height" value="0.0479639247059822" units="cm"/>
      <inkml:brushProperty name="color" value="#f2395b"/>
      <inkml:brushProperty name="ignorePressure" value="0"/>
    </inkml:brush>
  </inkml:definitions>
  <inkml:trace contextRef="#ctx0" brushRef="#br0">31700.000 40550.000 458,'-44.000'6.000'89,"13.000"13.000"-15,12.000 12.000-16,13.000 13.000-14,6.000 9.000-10,0.000 6.000-3,0.000 7.000-3,0.000 6.000-4,1.000 1.000-3,4.000-3.000-2,3.000-3.000-1,3.000-2.000-3,-1.000 0.000-1,-2.000 7.000-1,-3.000 6.000 0,-3.000 7.000 0,-2.000 0.000-2,0.000-2.000-2,0.000-3.000-2,0.000-3.000-2,0.000-1.000-3,0.000 4.000-5,0.000 3.000-4,0.000 3.000-5,-2.000-4.000-1,-3.000-8.000 2,-3.000-10.000 3,-2.000-9.000 3</inkml:trace>
</inkml:ink>
</file>

<file path=ppt/ink/ink5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11"/>
    </inkml:context>
    <inkml:brush xml:id="br0">
      <inkml:brushProperty name="width" value="0.0493893288075924" units="cm"/>
      <inkml:brushProperty name="height" value="0.0493893288075924" units="cm"/>
      <inkml:brushProperty name="color" value="#f2395b"/>
      <inkml:brushProperty name="ignorePressure" value="0"/>
    </inkml:brush>
  </inkml:definitions>
  <inkml:trace contextRef="#ctx0" brushRef="#br0">20950.000 27450.000 445,'-63.000'-41.000'28,"26.000"19.000"7,24.000 19.000 5,26.000 19.000 8,16.000 9.000-2,10.000 0.000-7,10.000 0.000-7,9.000 0.000-8,2.000-2.000-5,-2.000-3.000-3,-3.000-3.000-2,-3.000-2.000-4,2.000-1.000-1,10.000 3.000 0,10.000 3.000-2,9.000 4.000-1,7.000 1.000 0,7.000 0.000-1,6.000 0.000 0,7.000 0.000-2,5.000-4.000 0,7.000-5.000 1,6.000-7.000-1,7.000-5.000 0,4.000-8.000 0,3.000-5.000-1,3.000-7.000-1,4.000-5.000-1,-1.000-6.000 0,-3.000-3.000 0,-3.000-3.000-1,-2.000-2.000 0,-8.000 0.000 0,-8.000 7.000 1,-10.000 6.000 1,-9.000 7.000 0,-9.000 7.000 1,-5.000 9.000 1,-7.000 10.000 1,-5.000 10.000 0,-9.000 5.000 0,-9.000 4.000 1,-10.000 3.000 0,-8.000 3.000 1,-4.000 1.000 0,3.000 1.000 1,3.000-1.000 1,4.000 1.000 1,2.000-4.000 0,4.000-6.000-1,3.000-6.000 0,3.000-6.000-1,7.000-6.000-1,14.000-2.000 1,11.000-3.000-1,14.000-3.000-1,5.000-4.000 0,1.000-3.000-1,-1.000-3.000-1,1.000-2.000 0,-4.000-3.000-2,-6.000 1.000 0,-6.000-1.000-2,-6.000 1.000-1,-2.000-1.000 0,3.000 1.000 0,3.000-1.000 0,4.000 1.000-1,-1.000-3.000 1,-3.000-2.000 1,-3.000-3.000 1,-2.000-3.000 1,-5.000-2.000 0,-2.000 0.000 1,-3.000 0.000 0,-3.000 0.000 1,-2.000 0.000 0,0.000 0.000-3,0.000 0.000-1,0.000 0.000-2,-2.000 6.000-12,-3.000 13.000-22,-3.000 12.000-22,-2.000 13.000-23,-11.000 6.000-6,-15.000 0.000 9,-15.000 0.000 10,-16.000 0.000 8</inkml:trace>
</inkml:ink>
</file>

<file path=ppt/ink/ink5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21"/>
    </inkml:context>
    <inkml:brush xml:id="br0">
      <inkml:brushProperty name="width" value="0.0500000044703484" units="cm"/>
      <inkml:brushProperty name="height" value="0.0500000044703484" units="cm"/>
      <inkml:brushProperty name="color" value="#00bff3"/>
      <inkml:brushProperty name="ignorePressure" value="0"/>
    </inkml:brush>
  </inkml:definitions>
  <inkml:trace contextRef="#ctx0" brushRef="#br0">62100.000 25550.000 333,'157.000'63.000'167,"51.000"46.000"-1,50.000 47.000 1,49.000 47.000 0</inkml:trace>
</inkml:ink>
</file>

<file path=ppt/ink/ink5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22"/>
    </inkml:context>
    <inkml:brush xml:id="br0">
      <inkml:brushProperty name="width" value="0.0478261485695839" units="cm"/>
      <inkml:brushProperty name="height" value="0.0478261485695839" units="cm"/>
      <inkml:brushProperty name="color" value="#00bff3"/>
      <inkml:brushProperty name="ignorePressure" value="0"/>
    </inkml:brush>
  </inkml:definitions>
  <inkml:trace contextRef="#ctx0" brushRef="#br0">45950.000 24200.000 459,'-93.000'-25.000'3,"17.000"0.000"3,15.000 0.000 5,16.000 0.000 4,21.000 3.000 4,29.000 6.000 7,28.000 7.000 4,28.000 6.000 6,15.000 3.000 0,4.000 0.000-5,3.000 0.000-6,3.000 0.000-5,6.000 1.000-3,9.000 4.000-2,10.000 3.000 0,10.000 3.000-1,7.000-1.000-1,6.000-2.000 0,7.000-3.000 0,6.000-3.000-1,3.000-2.000 0,0.000 0.000-2,0.000 0.000-2,0.000 0.000-2,3.000-2.000 0,6.000-3.000-2,7.000-3.000 1,6.000-2.000-1,4.000-5.000 0,4.000-2.000-1,3.000-3.000-1,3.000-3.000 0,4.000-1.000-2,7.000 4.000-1,6.000 3.000-2,7.000 3.000-2,-6.000 3.000-1,-15.000 3.000 1,-15.000 3.000 0,-16.000 4.000 1,-15.000 5.000 2,-11.000 10.000 0,-14.000 10.000 3,-11.000 9.000 1,-9.000 4.000 1,-3.000 1.000 0,-3.000-1.000 1,-2.000 1.000-1,-5.000-1.000 2,-2.000 1.000 2,-3.000-1.000 2,-3.000 1.000 2,2.000-3.000 1,10.000-2.000-1,10.000-3.000 0,9.000-3.000-1,9.000-6.000 0,9.000-5.000-3,10.000-7.000-1,10.000-5.000-1,4.000-8.000-2,0.000-5.000 1,0.000-7.000 0,0.000-5.000 0,-2.000-3.000-2,-3.000 4.000-2,-3.000 3.000-4,-2.000 3.000-3,-9.000 3.000-2,-12.000 3.000 1,-13.000 3.000 0,-12.000 4.000 0,-12.000 1.000 2,-8.000 0.000 0,-10.000 0.000 2,-9.000 0.000 2,-7.000 0.000 0,-3.000 0.000 0,-3.000 0.000 0,-2.000 0.000 0,-3.000 0.000-1,1.000 0.000-2,-1.000 0.000-2,1.000 0.000-2</inkml:trace>
</inkml:ink>
</file>

<file path=ppt/ink/ink5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43"/>
    </inkml:context>
    <inkml:brush xml:id="br0">
      <inkml:brushProperty name="width" value="0.0219999998807907" units="cm"/>
      <inkml:brushProperty name="height" value="0.0219999998807907" units="cm"/>
      <inkml:brushProperty name="color" value="#00bff3"/>
      <inkml:brushProperty name="ignorePressure" value="0"/>
    </inkml:brush>
  </inkml:definitions>
  <inkml:trace contextRef="#ctx0" brushRef="#br0">56550.000 32900.000 1000,'-85.000'-71.000'-63,"32.000"10.000"13,31.000 10.000 11,32.000 9.000 12</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8"/>
    </inkml:context>
    <inkml:brush xml:id="br0">
      <inkml:brushProperty name="width" value="0.0294390898197889" units="cm"/>
      <inkml:brushProperty name="height" value="0.0294390898197889" units="cm"/>
      <inkml:brushProperty name="color" value="#00bff3"/>
      <inkml:brushProperty name="ignorePressure" value="0"/>
    </inkml:brush>
  </inkml:definitions>
  <inkml:trace contextRef="#ctx0" brushRef="#br0">75300.000 48250.000 747,'23.000'-47.000'7,"-3.000"6.000"15,-3.000 7.000 15,-2.000 6.000 14,-9.000 15.000 1,-12.000 26.000-13,-13.000 24.000-12,-12.000 26.000-14,-9.000 12.000-8,-2.000 0.000-6,-3.000 0.000-5,-3.000 0.000-5,2.000-5.000-4,10.000-9.000-3,10.000-10.000-3,9.000-8.000-2,13.000-8.000 0,20.000-2.000 3,18.000-3.000 3,20.000-3.000 2,5.000-1.000 6,-6.000 4.000 5,-6.000 3.000 7,-6.000 3.000 7,-9.000 3.000 2,-8.000 3.000 1,-10.000 3.000 0,-9.000 4.000 1,-13.000 4.000 0,-16.000 6.000 1,-15.000 7.000 0,-15.000 6.000 0,-9.000 1.000 0,1.000-3.000-3,-1.000-3.000-2,1.000-2.000-2,2.000-6.000-3,7.000-6.000-2,6.000-6.000-3,7.000-6.000-2,10.000-9.000-6,16.000-8.000-9,15.000-10.000-8,17.000-9.000-9,7.000-9.000-6,0.000-5.000-4,0.000-7.000-4,0.000-5.000-3</inkml:trace>
</inkml:ink>
</file>

<file path=ppt/ink/ink5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46"/>
    </inkml:context>
    <inkml:brush xml:id="br0">
      <inkml:brushProperty name="width" value="0.0373602397739887" units="cm"/>
      <inkml:brushProperty name="height" value="0.0373602397739887" units="cm"/>
      <inkml:brushProperty name="color" value="#00bff3"/>
      <inkml:brushProperty name="ignorePressure" value="0"/>
    </inkml:brush>
  </inkml:definitions>
  <inkml:trace contextRef="#ctx0" brushRef="#br0">21100.000 45000.000 588,'-90.000'-24.000'-8,"23.000"4.000"7,22.000 3.000 9,22.000 3.000 8,8.000 7.000 9,-2.000 14.000 12,-3.000 11.000 11,-3.000 14.000 11,-2.000 13.000 1,0.000 16.000-13,0.000 15.000-10,0.000 17.000-12,1.000 10.000-8,4.000 6.000-3,3.000 7.000-3,3.000 6.000-3,-1.000 4.000-4,-2.000 4.000-1,-3.000 3.000-1,-3.000 3.000-3,-2.000 6.000-1,0.000 9.000 2,0.000 10.000-1,0.000 10.000 2,0.000-3.000-4,0.000-11.000-6,0.000-14.000-7,0.000-11.000-6,3.000-12.000-3,6.000-9.000 3,7.000-10.000 2,6.000-8.000 2,4.000-14.000-4,4.000-15.000-9,3.000-15.000-10,3.000-16.000-10,3.000-13.000-2,3.000-9.000 7,3.000-10.000 5,4.000-8.000 6</inkml:trace>
</inkml:ink>
</file>

<file path=ppt/ink/ink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46"/>
    </inkml:context>
    <inkml:brush xml:id="br0">
      <inkml:brushProperty name="width" value="0.0364620164036751" units="cm"/>
      <inkml:brushProperty name="height" value="0.0364620164036751" units="cm"/>
      <inkml:brushProperty name="color" value="#00bff3"/>
      <inkml:brushProperty name="ignorePressure" value="0"/>
    </inkml:brush>
  </inkml:definitions>
  <inkml:trace contextRef="#ctx0" brushRef="#br0">21700.000 45850.000 603,'20.000'-13.000'7,"-9.000"26.000"16,-10.000 24.000 14,-8.000 26.000 15,-8.000 13.000 2,-2.000 4.000-8,-3.000 3.000-11,-3.000 3.000-8,-2.000 3.000-8,0.000 3.000-2,0.000 3.000-3,0.000 4.000-4,1.000-1.000-1,4.000-3.000 1,3.000-3.000 1,3.000-2.000 1,3.000-6.000-3,3.000-6.000-4,3.000-6.000-6,4.000-6.000-6,8.000-10.000-2,17.000-12.000 0,15.000-13.000-2,16.000-12.000 1,9.000-18.000-1,3.000-21.000 0,3.000-22.000 1,4.000-22.000 1,-3.000-13.000 0,-5.000-3.000 0,-7.000-3.000 1,-5.000-2.000 0,-9.000 0.000 1,-9.000 7.000 1,-10.000 6.000 2,-8.000 7.000 1,-8.000 2.000 1,-2.000 1.000 2,-3.000-1.000 0,-3.000 1.000 2,-4.000 1.000 1,-3.000 3.000-1,-3.000 3.000 1,-2.000 4.000-1,-5.000 4.000 0,-2.000 6.000 0,-3.000 7.000 0,-3.000 6.000-1,-2.000 4.000 0,0.000 4.000-2,0.000 3.000-1,0.000 3.000-1,-2.000 3.000-2,-3.000 3.000-5,-3.000 3.000-4,-2.000 4.000-4,-1.000-1.000-7,3.000-3.000-12,3.000-3.000-12,4.000-2.000-10</inkml:trace>
</inkml:ink>
</file>

<file path=ppt/ink/ink5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47"/>
    </inkml:context>
    <inkml:brush xml:id="br0">
      <inkml:brushProperty name="width" value="0.0304660629481077" units="cm"/>
      <inkml:brushProperty name="height" value="0.0304660629481077" units="cm"/>
      <inkml:brushProperty name="color" value="#00bff3"/>
      <inkml:brushProperty name="ignorePressure" value="0"/>
    </inkml:brush>
  </inkml:definitions>
  <inkml:trace contextRef="#ctx0" brushRef="#br0">22300.000 45300.000 722,'117.000'-22.000'76,"-16.000"6.000"-16,-15.000 7.000-16,-15.000 6.000-15,-9.000 1.000-10,1.000-3.000-5,-1.000-3.000-4,1.000-2.000-4,-4.000-1.000-1,-6.000 3.000-1,-6.000 3.000 1,-6.000 4.000 0,-4.000 1.000-5,1.000 0.000-12,-1.000 0.000-12,1.000 0.000-12,-3.000 1.000-8,-2.000 4.000-4,-3.000 3.000-5,-3.000 3.000-4</inkml:trace>
</inkml:ink>
</file>

<file path=ppt/ink/ink5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47"/>
    </inkml:context>
    <inkml:brush xml:id="br0">
      <inkml:brushProperty name="width" value="0.0384107492864132" units="cm"/>
      <inkml:brushProperty name="height" value="0.0384107492864132" units="cm"/>
      <inkml:brushProperty name="color" value="#00bff3"/>
      <inkml:brushProperty name="ignorePressure" value="0"/>
    </inkml:brush>
  </inkml:definitions>
  <inkml:trace contextRef="#ctx0" brushRef="#br0">23800.000 43800.000 572,'-22.000'-36.000'58,"6.000"28.000"-6,7.000 28.000-5,6.000 29.000-4,3.000 16.000-6,0.000 7.000-4,0.000 6.000-5,0.000 7.000-4,0.000 0.000-4,0.000-2.000-2,0.000-3.000-2,0.000-3.000-2,-2.000 1.000-3,-3.000 6.000-1,-3.000 7.000-2,-2.000 6.000-3,-3.000 1.000-2,1.000-3.000-3,-1.000-3.000-3,1.000-2.000-5,-1.000-5.000 0,1.000-2.000-1,-1.000-3.000 0,1.000-3.000 0,-1.000-7.000-1,1.000-9.000-2,-1.000-10.000 0,1.000-8.000-3,1.000-17.000 0,3.000-21.000-2,3.000-22.000-1,4.000-22.000-2,8.000-16.000 1,17.000-9.000 2,15.000-10.000 3,16.000-8.000 2,5.000-3.000 2,-2.000 7.000 3,-3.000 6.000 2,-3.000 7.000 2,-4.000 8.000 3,-3.000 14.000 3,-3.000 11.000 2,-2.000 14.000 3,-5.000 7.000 2,-2.000 3.000 1,-3.000 3.000 2,-3.000 4.000 1,-2.000 4.000 1,0.000 6.000 1,0.000 7.000 0,0.000 6.000 0,-4.000 4.000-1,-5.000 4.000-2,-7.000 3.000-2,-5.000 3.000-2,-3.000 1.000-2,4.000 1.000 0,3.000-1.000-1,3.000 1.000-1,-2.000 1.000-1,-6.000 3.000 0,-6.000 3.000-2,-6.000 4.000-1,-6.000-1.000-2,-2.000-3.000-2,-3.000-3.000-4,-3.000-2.000-2,-7.000-3.000-3,-9.000 1.000-1,-10.000-1.000-3,-8.000 1.000-1,-6.000-3.000-1,1.000-2.000 3,-1.000-3.000 1,1.000-3.000 1,1.000-4.000-2,3.000-3.000-10,3.000-3.000-9,4.000-2.000-8</inkml:trace>
</inkml:ink>
</file>

<file path=ppt/ink/ink5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48"/>
    </inkml:context>
    <inkml:brush xml:id="br0">
      <inkml:brushProperty name="width" value="0.0388859771192074" units="cm"/>
      <inkml:brushProperty name="height" value="0.0388859771192074" units="cm"/>
      <inkml:brushProperty name="color" value="#00bff3"/>
      <inkml:brushProperty name="ignorePressure" value="0"/>
    </inkml:brush>
  </inkml:definitions>
  <inkml:trace contextRef="#ctx0" brushRef="#br0">25250.000 44950.000 565,'-21.000'-13.000'70,"10.000"26.000"-9,10.000 24.000-10,9.000 26.000-8,4.000 10.000-9,1.000-3.000-5,-1.000-3.000-5,1.000-2.000-6,-1.000 5.000-3,1.000 16.000 1,-1.000 15.000-1,1.000 17.000 1,-3.000 10.000-3,-2.000 6.000-2,-3.000 7.000-4,-3.000 6.000-4,-2.000 1.000-2,0.000-3.000-1,0.000-3.000-1,0.000-2.000-1,0.000-8.000 0,0.000-8.000 0,0.000-10.000 0,0.000-9.000 1,1.000-10.000 0,4.000-9.000 0,3.000-10.000 0,3.000-8.000-1,4.000-14.000 1,7.000-15.000 1,6.000-15.000 2,7.000-16.000 1,5.000-21.000 0,7.000-24.000 0,6.000-26.000-1,7.000-24.000 0,5.000-23.000 0,7.000-18.000 0,6.000-19.000 0,7.000-18.000 0,0.000-6.000-1,-2.000 10.000-2,-3.000 10.000-1,-3.000 9.000-1,-6.000 10.000 0,-5.000 14.000 0,-7.000 11.000 1,-5.000 14.000 2,-4.000 3.000-1,0.000-2.000-2,0.000-3.000-1,0.000-3.000-2,-4.000-2.000-4,-5.000 0.000-7,-7.000 0.000-8,-5.000 0.000-8,-6.000 9.000-3,-3.000 19.000 1,-3.000 19.000 0,-2.000 19.000 1</inkml:trace>
</inkml:ink>
</file>

<file path=ppt/ink/ink5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50"/>
    </inkml:context>
    <inkml:brush xml:id="br0">
      <inkml:brushProperty name="width" value="0.0413216687738895" units="cm"/>
      <inkml:brushProperty name="height" value="0.0413216687738895" units="cm"/>
      <inkml:brushProperty name="color" value="#00bff3"/>
      <inkml:brushProperty name="ignorePressure" value="0"/>
    </inkml:brush>
  </inkml:definitions>
  <inkml:trace contextRef="#ctx0" brushRef="#br0">27250.000 47650.000 532,'21.000'-69.000'-19,"-5.000"13.000"13,-7.000 12.000 12,-5.000 13.000 14,-4.000 6.000 8,0.000 0.000 2,0.000 0.000 4,0.000 0.000 2,0.000-2.000-2,0.000-3.000-9,0.000-3.000-8,0.000-2.000-9,0.000-1.000-4,0.000 3.000 0,0.000 3.000 0,0.000 4.000-1,0.000-1.000-8,0.000-3.000-17,0.000-3.000-16,0.000-2.000-17,0.000-6.000-2,0.000-6.000 12,0.000-6.000 13,0.000-6.000 12,0.000 1.000 10,0.000 9.000 5,0.000 10.000 5,0.000 10.000 5,-2.000 11.000 14,-3.000 17.000 20,-3.000 15.000 21,-2.000 16.000 20,-1.000 9.000 2,3.000 3.000-18,3.000 3.000-17,4.000 4.000-18,-1.000 5.000-11,-3.000 10.000-3,-3.000 10.000-4,-2.000 9.000-3,-1.000 2.000-3,3.000-2.000-1,3.000-3.000-1,4.000-3.000-2,-1.000-4.000 0,-3.000-3.000-1,-3.000-3.000 0,-2.000-2.000 0,-1.000-6.000-1,3.000-6.000-1,3.000-6.000-3,4.000-6.000-1,1.000-4.000-2,0.000 1.000-2,0.000-1.000-2,0.000 1.000-1,-2.000-10.000-2,-3.000-19.000 1,-3.000-18.000-2,-2.000-19.000 1,0.000-8.000 0,7.000 3.000 4,6.000 3.000 2,7.000 4.000 4,5.000-3.000 1,7.000-5.000 2,6.000-7.000 0,7.000-5.000 2,0.000 0.000 2,-2.000 10.000 0,-3.000 10.000 2,-3.000 9.000 2,-2.000 4.000 0,0.000 1.000 1,0.000-1.000 0,0.000 1.000 0,3.000 2.000 3,6.000 7.000 3,7.000 6.000 4,6.000 7.000 4,-4.000 5.000 0,-11.000 7.000-4,-14.000 6.000-3,-11.000 7.000-3,-6.000 4.000-3,4.000 3.000-1,3.000 3.000-2,3.000 4.000 0,-4.000 1.000-2,-8.000 0.000 0,-10.000 0.000-2,-9.000 0.000 0,-7.000-4.000 0,-3.000-5.000 0,-3.000-7.000 0,-2.000-5.000 0,-6.000-3.000-3,-6.000 4.000-10,-6.000 3.000-7,-6.000 3.000-10,-6.000-2.000-5,-2.000-6.000-5,-3.000-6.000-3,-3.000-6.000-5,4.000-6.000 2,13.000-2.000 6,12.000-3.000 7,13.000-3.000 7,6.000-4.000 1,0.000-3.000-4,0.000-3.000-3,0.000-2.000-5</inkml:trace>
</inkml:ink>
</file>

<file path=ppt/ink/ink5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54"/>
    </inkml:context>
    <inkml:brush xml:id="br0">
      <inkml:brushProperty name="width" value="0.0377324819564819" units="cm"/>
      <inkml:brushProperty name="height" value="0.0377324819564819" units="cm"/>
      <inkml:brushProperty name="color" value="#00bff3"/>
      <inkml:brushProperty name="ignorePressure" value="0"/>
    </inkml:brush>
  </inkml:definitions>
  <inkml:trace contextRef="#ctx0" brushRef="#br0">33750.000 44950.000 583,'-24.000'-43.000'6,"4.000"17.000"12,3.000 15.000 14,3.000 16.000 13,3.000 15.000 3,3.000 16.000-5,3.000 15.000-5,4.000 17.000-6,1.000 7.000-5,0.000 0.000-4,0.000 0.000-4,0.000 0.000-5,-2.000 3.000-2,-3.000 6.000 0,-3.000 7.000-3,-2.000 6.000 0,-5.000 9.000-1,-2.000 13.000-1,-3.000 12.000 0,-3.000 13.000-2,-4.000 7.000-2,-3.000 4.000-7,-3.000 3.000-5,-2.000 3.000-5,0.000-8.000-4,7.000-19.000-2,6.000-18.000-2,7.000-19.000-2,5.000-13.000-5,7.000-6.000-8,6.000-6.000-9,7.000-6.000-8,4.000-10.000 0,3.000-12.000 5,3.000-13.000 6,4.000-12.000 7</inkml:trace>
</inkml:ink>
</file>

<file path=ppt/ink/ink5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56"/>
    </inkml:context>
    <inkml:brush xml:id="br0">
      <inkml:brushProperty name="width" value="0.0386112183332443" units="cm"/>
      <inkml:brushProperty name="height" value="0.0386112183332443" units="cm"/>
      <inkml:brushProperty name="color" value="#00bff3"/>
      <inkml:brushProperty name="ignorePressure" value="0"/>
    </inkml:brush>
  </inkml:definitions>
  <inkml:trace contextRef="#ctx0" brushRef="#br0">31650.000 48000.000 569,'-47.000'0.000'0,"6.000"0.000"0,7.000 0.000 0,6.000 0.000 0,3.000-4.000 5,0.000-5.000 7,0.000-7.000 9,0.000-5.000 9,10.000-4.000 2,23.000 0.000-3,22.000 0.000-3,22.000 0.000-3,19.000 3.000-2,20.000 6.000 0,18.000 7.000 1,20.000 6.000 0,11.000 1.000-1,7.000-3.000-2,6.000-3.000-2,7.000-2.000-3,10.000-6.000-2,16.000-6.000 0,15.000-6.000-1,17.000-6.000 0,14.000-4.000-2,17.000 1.000 1,15.000-1.000-1,16.000 1.000-1,2.000 1.000 0,-8.000 3.000-4,-10.000 3.000-2,-9.000 4.000-4,-5.000 4.000-3,0.000 6.000-4,0.000 7.000-5,0.000 6.000-5,-2.000 1.000-1,-3.000-3.000 3,-3.000-3.000 3,-2.000-2.000 2,-11.000-6.000 1,-15.000-6.000-2,-15.000-6.000-2,-16.000-6.000-1,-16.000-2.000-1,-16.000 3.000 1,-15.000 3.000 0,-15.000 4.000 1,-20.000 4.000-2,-21.000 6.000-6,-22.000 7.000-5,-22.000 6.000-5,-19.000 6.000-1,-16.000 6.000 1,-15.000 7.000 4,-15.000 6.000 2,-7.000 1.000 2,3.000-3.000 4,3.000-3.000 4,4.000-2.000 3</inkml:trace>
</inkml:ink>
</file>

<file path=ppt/ink/ink5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56"/>
    </inkml:context>
    <inkml:brush xml:id="br0">
      <inkml:brushProperty name="width" value="0.0351703427731991" units="cm"/>
      <inkml:brushProperty name="height" value="0.0351703427731991" units="cm"/>
      <inkml:brushProperty name="color" value="#00bff3"/>
      <inkml:brushProperty name="ignorePressure" value="0"/>
    </inkml:brush>
  </inkml:definitions>
  <inkml:trace contextRef="#ctx0" brushRef="#br0">33550.000 48400.000 625,'-46.000'-18.000'26,"10.000"17.000"7,10.000 15.000 6,9.000 16.000 7,6.000 13.000 1,3.000 14.000-7,3.000 11.000-6,4.000 14.000-5,-1.000 10.000-6,-3.000 9.000-4,-3.000 10.000-4,-2.000 10.000-4,-5.000 5.000-4,-2.000 4.000-3,-3.000 3.000-2,-3.000 3.000-4,-1.000 1.000-4,4.000 1.000-4,3.000-1.000-5,3.000 1.000-5,3.000-7.000-5,3.000-12.000-6,3.000-13.000-6,4.000-12.000-5,2.000-15.000-3,4.000-15.000 4,3.000-15.000 2,3.000-16.000 2</inkml:trace>
</inkml:ink>
</file>

<file path=ppt/ink/ink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57"/>
    </inkml:context>
    <inkml:brush xml:id="br0">
      <inkml:brushProperty name="width" value="0.0362432114779949" units="cm"/>
      <inkml:brushProperty name="height" value="0.0362432114779949" units="cm"/>
      <inkml:brushProperty name="color" value="#00bff3"/>
      <inkml:brushProperty name="ignorePressure" value="0"/>
    </inkml:brush>
  </inkml:definitions>
  <inkml:trace contextRef="#ctx0" brushRef="#br0">34950.000 48650.000 607,'-113.000'-16.000'48,"26.000"19.000"-11,24.000 19.000-12,26.000 19.000-12,15.000 9.000-3,6.000 0.000 4,7.000 0.000 5,6.000 0.000 4,3.000 3.000 2,0.000 6.000-4,0.000 7.000-3,0.000 6.000-2,-2.000 4.000-2,-3.000 4.000-1,-3.000 3.000 0,-2.000 3.000-1,-1.000-1.000 0,3.000-2.000-1,3.000-3.000 0,4.000-3.000 0,4.000-7.000-2,6.000-9.000-1,7.000-10.000-3,6.000-8.000-2,4.000-9.000-2,4.000-6.000-2,3.000-6.000-4,3.000-6.000-2,4.000-10.000-3,7.000-12.000-1,6.000-13.000-3,7.000-12.000-1,2.000-13.000-1,1.000-12.000 0,-1.000-13.000 1,1.000-12.000 1,-4.000-9.000 0,-6.000-2.000 3,-6.000-3.000 1,-6.000-3.000 3,-9.000-1.000 1,-8.000 4.000 1,-10.000 3.000 2,-9.000 3.000 2,-9.000 7.000 1,-5.000 14.000 0,-7.000 11.000 1,-5.000 14.000 1,-6.000 8.000-1,-3.000 7.000-1,-3.000 6.000-1,-2.000 7.000-2,-5.000 4.000-1,-2.000 3.000-3,-3.000 3.000-2,-3.000 4.000-3,2.000 4.000-3,10.000 6.000-5,10.000 7.000-5,9.000 6.000-5</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9"/>
    </inkml:context>
    <inkml:brush xml:id="br0">
      <inkml:brushProperty name="width" value="0.0493535995483398" units="cm"/>
      <inkml:brushProperty name="height" value="0.0493535995483398" units="cm"/>
      <inkml:brushProperty name="color" value="#00bff3"/>
      <inkml:brushProperty name="ignorePressure" value="0"/>
    </inkml:brush>
  </inkml:definitions>
  <inkml:trace contextRef="#ctx0" brushRef="#br0">76550.000 48450.000 445,'132.000'-90.000'0,"-33.000"23.000"0,-35.000 22.000 0,-34.000 22.000 0,-15.000 7.000 4,7.000-6.000 5,6.000-6.000 8,7.000-6.000 6,-10.000 7.000 6,-25.000 22.000 5,-25.000 22.000 6,-25.000 23.000 5,-16.000 14.000-1,-6.000 10.000-6,-6.000 10.000-6,-6.000 9.000-8,1.000 1.000-3,9.000-6.000-4,10.000-6.000-2,10.000-6.000-2,10.000-4.000-4,13.000 1.000-2,12.000-1.000-3,13.000 1.000-3,16.000-6.000-2,23.000-8.000-3,22.000-10.000-1,22.000-9.000-3,13.000-15.000-4,7.000-18.000-8,6.000-19.000-7,7.000-18.000-8,-6.000-9.000 0,-15.000 4.000 5,-15.000 3.000 5,-16.000 3.000 6,-16.000 14.000 11,-16.000 25.000 18,-15.000 25.000 16,-15.000 25.000 18,-3.000 9.000 5,14.000-6.000-10,11.000-6.000-9,14.000-6.000-10,10.000-12.000-5,9.000-15.000-3,10.000-15.000-3,10.000-16.000-2,4.000-13.000-5,0.000-9.000-8,0.000-10.000-7,0.000-8.000-7,-5.000-4.000-3,-9.000 3.000 3,-10.000 3.000 1,-8.000 4.000 2,-11.000 2.000 3,-8.000 4.000 2,-10.000 3.000 2,-9.000 3.000 4,-10.000 4.000 1,-9.000 7.000 3,-10.000 6.000 3,-8.000 7.000 1,-8.000 4.000 2,-2.000 3.000 0,-3.000 3.000 0,-3.000 4.000-1,4.000 5.000-1,13.000 10.000-3,12.000 10.000-5,13.000 9.000-3,12.000-1.000-3,13.000-8.000 0,12.000-10.000-2,13.000-9.000 0,9.000-5.000-1,6.000 0.000 1,7.000 0.000 0,6.000 0.000 1,-1.000-2.000 1,-5.000-3.000 1,-7.000-3.000 1,-5.000-2.000 1,-6.000-3.000 4,-3.000 1.000 4,-3.000-1.000 4,-2.000 1.000 6,-5.000 1.000 6,-2.000 3.000 9,-3.000 3.000 9,-3.000 4.000 8,-6.000 5.000 3,-5.000 10.000-7,-7.000 10.000-5,-5.000 9.000-7,-6.000 7.000-3,-3.000 7.000-2,-3.000 6.000-2,-2.000 7.000-1,-3.000 2.000-2,1.000 1.000-2,-1.000-1.000-1,1.000 1.000-2,1.000-1.000-1,3.000 1.000-3,3.000-1.000-3,4.000 1.000-2,7.000-6.000 0,13.000-8.000 0,12.000-10.000 0,13.000-9.000 1,6.000-9.000-4,0.000-5.000-5,0.000-7.000-7,0.000-5.000-6,-2.000-12.000-3,-3.000-16.000 1,-3.000-15.000 2,-2.000-15.000 0,-3.000-11.000 4,1.000-2.000 2,-1.000-3.000 4,1.000-3.000 4,-4.000-2.000 1,-6.000 0.000 0,-6.000 0.000 0,-6.000 0.000 1,-6.000 1.000 0,-2.000 4.000 0,-3.000 3.000 0,-3.000 3.000 0,-6.000 6.000-1,-5.000 9.000-4,-7.000 10.000-4,-5.000 10.000-4,-8.000 5.000-4,-5.000 4.000-4,-7.000 3.000-5,-5.000 3.000-3,-6.000 3.000-2,-3.000 3.000 1,-3.000 3.000 0,-2.000 4.000 1,3.000-1.000 2,14.000-3.000 3,11.000-3.000 4,14.000-2.000 2</inkml:trace>
</inkml:ink>
</file>

<file path=ppt/ink/ink5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57"/>
    </inkml:context>
    <inkml:brush xml:id="br0">
      <inkml:brushProperty name="width" value="0.0352652184665203" units="cm"/>
      <inkml:brushProperty name="height" value="0.0352652184665203" units="cm"/>
      <inkml:brushProperty name="color" value="#00bff3"/>
      <inkml:brushProperty name="ignorePressure" value="0"/>
    </inkml:brush>
  </inkml:definitions>
  <inkml:trace contextRef="#ctx0" brushRef="#br0">35700.000 48400.000 623,'71.000'21.000'100,"-5.000"-5.000"-23,-7.000-7.000-20,-5.000-5.000-23,-6.000-4.000-11,-3.000 0.000-2,-3.000 0.000-1,-2.000 0.000-3,-1.000 0.000-3,3.000 0.000-5,3.000 0.000-4,4.000 0.000-6,-1.000 1.000-12,-3.000 4.000-19,-3.000 3.000-21,-2.000 3.000-20</inkml:trace>
</inkml:ink>
</file>

<file path=ppt/ink/ink5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57"/>
    </inkml:context>
    <inkml:brush xml:id="br0">
      <inkml:brushProperty name="width" value="0.0419775173068047" units="cm"/>
      <inkml:brushProperty name="height" value="0.0419775173068047" units="cm"/>
      <inkml:brushProperty name="color" value="#00bff3"/>
      <inkml:brushProperty name="ignorePressure" value="0"/>
    </inkml:brush>
  </inkml:definitions>
  <inkml:trace contextRef="#ctx0" brushRef="#br0">37600.000 48200.000 524,'0.000'-71.000'46,"0.000"10.000"-12,0.000 10.000-11,0.000 9.000-11,-5.000 7.000-6,-9.000 7.000 0,-10.000 6.000 0,-8.000 7.000 0,-8.000 7.000 3,-2.000 9.000 4,-3.000 10.000 5,-3.000 10.000 5,-1.000 7.000 1,4.000 6.000-3,3.000 7.000-4,3.000 6.000-2,1.000 3.000-3,1.000 0.000-1,-1.000 0.000-1,1.000 0.000-1,1.000 0.000-2,3.000 0.000 0,3.000 0.000-2,4.000 0.000-2,4.000-2.000 0,6.000-3.000-2,7.000-3.000-1,6.000-2.000-2,7.000-6.000-2,10.000-6.000-4,10.000-6.000-2,9.000-6.000-3,6.000-9.000-2,3.000-8.000-1,3.000-10.000 0,4.000-9.000 0,1.000-9.000-2,0.000-5.000-1,0.000-7.000-3,0.000-5.000-1,-4.000-3.000-1,-5.000 4.000 1,-7.000 3.000 3,-5.000 3.000 0,-6.000 3.000 3,-3.000 3.000 0,-3.000 3.000 3,-2.000 4.000 1,-3.000 2.000 8,1.000 4.000 14,-1.000 3.000 13,1.000 3.000 14,-3.000 7.000 8,-2.000 14.000 1,-3.000 11.000 1,-3.000 14.000 2,-2.000 7.000-3,0.000 3.000-7,0.000 3.000-7,0.000 4.000-8,0.000-1.000-4,0.000-3.000-3,0.000-3.000-3,0.000-2.000-2,1.000-3.000-2,4.000 1.000-4,3.000-1.000-2,3.000 1.000-3,3.000-1.000-2,3.000 1.000-3,3.000-1.000-3,4.000 1.000-2,1.000 2.000-6,0.000 7.000-11,0.000 6.000-10,0.000 7.000-10</inkml:trace>
</inkml:ink>
</file>

<file path=ppt/ink/ink5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0:59"/>
    </inkml:context>
    <inkml:brush xml:id="br0">
      <inkml:brushProperty name="width" value="0.0420386753976345" units="cm"/>
      <inkml:brushProperty name="height" value="0.0420386753976345" units="cm"/>
      <inkml:brushProperty name="color" value="#00bff3"/>
      <inkml:brushProperty name="ignorePressure" value="0"/>
    </inkml:brush>
  </inkml:definitions>
  <inkml:trace contextRef="#ctx0" brushRef="#br0">42050.000 45300.000 523,'1.000'-38.000'90,"4.000"26.000"-18,3.000 24.000-17,3.000 26.000-19,3.000 15.000-10,3.000 6.000-2,3.000 7.000-3,4.000 6.000-3,-1.000 6.000-1,-3.000 6.000 0,-3.000 7.000-2,-2.000 6.000 1,-1.000 4.000-2,3.000 4.000-2,3.000 3.000-1,4.000 3.000-3,-3.000 4.000 0,-5.000 7.000-2,-7.000 6.000-2,-5.000 7.000 0,-3.000-4.000-2,4.000-12.000-2,3.000-13.000-1,3.000-12.000-1,1.000-12.000-2,1.000-8.000 0,-1.000-10.000-1,1.000-9.000 0,1.000-9.000-1,3.000-5.000 0,3.000-7.000 0,4.000-5.000 0,4.000-15.000 1,6.000-22.000 0,7.000-22.000 1,6.000-21.000 0,3.000-20.000 2,0.000-15.000 1,0.000-15.000 0,0.000-16.000 1,1.000-15.000 0,4.000-11.000 3,3.000-14.000 0,3.000-11.000 2,3.000-3.000 0,3.000 10.000-1,3.000 10.000 0,4.000 9.000 0,-1.000 10.000-1,-3.000 14.000-1,-3.000 11.000 0,-2.000 14.000 0,-6.000 10.000-2,-6.000 9.000-4,-6.000 10.000-4,-6.000 10.000-3,-6.000 7.000-11,-2.000 6.000-19,-3.000 7.000-18,-3.000 6.000-19</inkml:trace>
</inkml:ink>
</file>

<file path=ppt/ink/ink5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1:00"/>
    </inkml:context>
    <inkml:brush xml:id="br0">
      <inkml:brushProperty name="width" value="0.0431048981845379" units="cm"/>
      <inkml:brushProperty name="height" value="0.0431048981845379" units="cm"/>
      <inkml:brushProperty name="color" value="#00bff3"/>
      <inkml:brushProperty name="ignorePressure" value="0"/>
    </inkml:brush>
  </inkml:definitions>
  <inkml:trace contextRef="#ctx0" brushRef="#br0">44450.000 47200.000 510,'25.000'-49.000'9,"0.000"4.000"1,0.000 3.000 2,0.000 3.000 1,0.000-2.000 1,0.000-6.000-2,0.000-6.000-2,0.000-6.000-1,-4.000-2.000 0,-5.000 3.000-1,-7.000 3.000 2,-5.000 4.000-1,-6.000 2.000 1,-3.000 4.000 1,-3.000 3.000 1,-2.000 3.000 2,-5.000 6.000 0,-2.000 9.000-1,-3.000 10.000-1,-3.000 10.000 0,-7.000 7.000 0,-9.000 6.000 1,-10.000 7.000 1,-8.000 6.000 2,-4.000 6.000 0,3.000 6.000 0,3.000 7.000-1,4.000 6.000-1,4.000 4.000-1,6.000 4.000-2,7.000 3.000 0,6.000 3.000-2,4.000 3.000 0,4.000 3.000 1,3.000 3.000-1,3.000 4.000 2,1.000-3.000-2,1.000-5.000 0,-1.000-7.000-2,1.000-5.000 0,7.000-6.000-5,16.000-3.000-5,15.000-3.000-6,17.000-2.000-6,7.000-9.000-2,0.000-12.000 4,0.000-13.000 2,0.000-12.000 3,1.000-12.000-2,4.000-8.000-7,3.000-10.000-7,3.000-9.000-7,-2.000-5.000-3,-6.000 0.000 2,-6.000 0.000 2,-6.000 0.000 1,-7.000 1.000 6,-6.000 4.000 6,-6.000 3.000 7,-6.000 3.000 7,-6.000 14.000 12,-2.000 25.000 18,-3.000 25.000 18,-3.000 25.000 18,-1.000 12.000 3,4.000 1.000-14,3.000-1.000-12,3.000 1.000-14,3.000 1.000-8,3.000 3.000-5,3.000 3.000-5,4.000 4.000-5,1.000-1.000-7,0.000-3.000-7,0.000-3.000-8,0.000-2.000-8,1.000-8.000-9,4.000-8.000-8,3.000-10.000-10,3.000-9.000-9</inkml:trace>
</inkml:ink>
</file>

<file path=ppt/ink/ink5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1:05"/>
    </inkml:context>
    <inkml:brush xml:id="br0">
      <inkml:brushProperty name="width" value="0.0437918044626713" units="cm"/>
      <inkml:brushProperty name="height" value="0.0437918044626713" units="cm"/>
      <inkml:brushProperty name="color" value="#00bff3"/>
      <inkml:brushProperty name="ignorePressure" value="0"/>
    </inkml:brush>
  </inkml:definitions>
  <inkml:trace contextRef="#ctx0" brushRef="#br0">57550.000 41650.000 502,'0.000'-75.000'3,"0.000"0.000"5,0.000 0.000 7,0.000 0.000 5,0.000 12.000 5,0.000 26.000 3,0.000 24.000 5,0.000 26.000 4,3.000 18.000 0,6.000 13.000-3,7.000 12.000-5,6.000 13.000-4,1.000 9.000-2,-3.000 6.000-1,-3.000 7.000-3,-2.000 6.000 0,-5.000 4.000-3,-2.000 4.000-2,-3.000 3.000-1,-3.000 3.000-3,-2.000 1.000-1,0.000 1.000 0,0.000-1.000-1,0.000 1.000-1,0.000-1.000 0,0.000 1.000 0,0.000-1.000 0,0.000 1.000 0,1.000-1.000-2,4.000 1.000-3,3.000-1.000-4,3.000 1.000-4,3.000-4.000-1,3.000-6.000 1,3.000-6.000-1,4.000-6.000 0,1.000-10.000 0,0.000-12.000 0,0.000-13.000 0,0.000-12.000 1,4.000-26.000 0,10.000-36.000 1,10.000-39.000 2,9.000-36.000 1,6.000-23.000 1,3.000-6.000 1,3.000-6.000 0,4.000-6.000 2,4.000-6.000 0,6.000-2.000 0,7.000-3.000-1,6.000-3.000 1,-1.000 2.000 0,-5.000 10.000 0,-7.000 10.000 0,-5.000 9.000 0,-6.000 6.000-1,-3.000 3.000-1,-3.000 3.000-3,-2.000 4.000-1,-6.000 1.000-1,-6.000 0.000-2,-6.000 0.000-1,-6.000 0.000-1,-6.000 0.000-3,-2.000 0.000-1,-3.000 0.000-3,-3.000 0.000-1,-4.000 6.000-2,-3.000 13.000 1,-3.000 12.000 0,-2.000 13.000 0,-8.000 20.000-5,-8.000 28.000-12,-10.000 28.000-11,-9.000 29.000-12,-4.000 10.000-1,4.000-6.000 12,3.000-6.000 10,3.000-6.000 11</inkml:trace>
</inkml:ink>
</file>

<file path=ppt/ink/ink5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1:06"/>
    </inkml:context>
    <inkml:brush xml:id="br0">
      <inkml:brushProperty name="width" value="0.0426802411675453" units="cm"/>
      <inkml:brushProperty name="height" value="0.0426802411675453" units="cm"/>
      <inkml:brushProperty name="color" value="#00bff3"/>
      <inkml:brushProperty name="ignorePressure" value="0"/>
    </inkml:brush>
  </inkml:definitions>
  <inkml:trace contextRef="#ctx0" brushRef="#br0">60400.000 43550.000 515,'0.000'-47.000'17,"0.000"6.000"3,0.000 7.000 2,0.000 6.000 3,1.000 1.000 0,4.000-3.000 0,3.000-3.000-2,3.000-2.000-1,1.000-5.000-2,1.000-2.000-4,-1.000-3.000-2,1.000-3.000-5,-1.000-2.000-1,1.000 0.000-2,-1.000 0.000-1,1.000 0.000-2,-4.000 3.000 0,-6.000 6.000 1,-6.000 7.000 1,-6.000 6.000 0,-12.000 7.000 3,-15.000 10.000 0,-15.000 10.000 1,-16.000 9.000 2,-5.000 10.000 0,6.000 14.000 0,7.000 11.000-2,6.000 14.000 1,3.000 8.000-2,0.000 7.000 0,0.000 6.000-2,0.000 7.000 0,1.000 2.000-1,4.000 1.000 0,3.000-1.000 1,3.000 1.000 0,6.000-3.000-1,9.000-2.000-2,10.000-3.000-4,10.000-3.000-2,4.000-7.000-1,0.000-9.000 0,0.000-10.000 1,0.000-8.000-1,7.000-15.000 0,17.000-19.000-5,15.000-18.000-4,16.000-19.000-3,7.000-15.000-2,1.000-8.000 0,-1.000-10.000 0,1.000-9.000-1,-4.000-5.000 0,-6.000 0.000 0,-6.000 0.000 1,-6.000 0.000 0,-6.000 4.000 2,-2.000 10.000 4,-3.000 10.000 3,-3.000 9.000 5,-4.000 15.000 8,-3.000 22.000 14,-3.000 22.000 15,-2.000 23.000 13,-3.000 10.000 3,1.000 0.000-10,-1.000 0.000-8,1.000 0.000-9,1.000 0.000-6,3.000 0.000-1,3.000 0.000-2,4.000 0.000-2,2.000 0.000-1,4.000 0.000-3,3.000 0.000-2,3.000 0.000-2,3.000-2.000-5,3.000-3.000-6,3.000-3.000-5,4.000-2.000-7,-3.000-5.000-13,-5.000-2.000-20,-7.000-3.000-21,-5.000-3.000-20</inkml:trace>
</inkml:ink>
</file>

<file path=ppt/ink/ink5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1:06"/>
    </inkml:context>
    <inkml:brush xml:id="br0">
      <inkml:brushProperty name="width" value="0.0415931642055511" units="cm"/>
      <inkml:brushProperty name="height" value="0.0415931642055511" units="cm"/>
      <inkml:brushProperty name="color" value="#00bff3"/>
      <inkml:brushProperty name="ignorePressure" value="0"/>
    </inkml:brush>
  </inkml:definitions>
  <inkml:trace contextRef="#ctx0" brushRef="#br0">55250.000 45550.000 528,'-115.000'-2.000'-6,"23.000"-3.000"4,22.000-3.000 6,22.000-2.000 5,16.000-5.000 3,14.000-2.000 2,11.000-3.000 1,14.000-3.000 1,7.000-2.000 2,3.000 0.000 1,3.000 0.000 1,4.000 0.000 2,4.000 1.000 1,6.000 4.000-2,7.000 3.000-1,6.000 3.000 0,7.000 3.000-1,10.000 3.000 0,10.000 3.000 0,9.000 4.000 0,6.000 1.000-1,3.000 0.000 0,3.000 0.000-2,4.000 0.000-1,4.000 1.000 0,6.000 4.000-1,7.000 3.000-1,6.000 3.000 1,7.000 1.000-2,10.000 1.000-1,10.000-1.000-2,9.000 1.000-1,6.000-4.000-3,3.000-6.000-2,3.000-6.000-4,4.000-6.000-2,7.000-6.000-1,13.000-2.000-1,12.000-3.000 0,13.000-3.000 1,4.000-2.000-1,-3.000 0.000 1,-3.000 0.000 0,-2.000 0.000 1,-9.000 3.000 0,-12.000 6.000-2,-13.000 7.000 0,-12.000 6.000 0,-7.000 3.000-1,1.000 0.000 0,-1.000 0.000 1,1.000 0.000 0,-7.000 0.000 0,-12.000 0.000 0,-13.000 0.000-2,-12.000 0.000 0,-12.000 3.000-1,-8.000 6.000 2,-10.000 7.000 1,-9.000 6.000 1,-7.000-1.000 0,-3.000-5.000 1,-3.000-7.000 1,-2.000-5.000 0,-6.000-3.000-1,-6.000 4.000-1,-6.000 3.000-2,-6.000 3.000-1,-4.000-1.000-4,1.000-2.000-3,-1.000-3.000-6,1.000-3.000-4,-9.000-6.000-7,-15.000-5.000-9,-15.000-7.000-10,-16.000-5.000-10</inkml:trace>
</inkml:ink>
</file>

<file path=ppt/ink/ink5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1:07"/>
    </inkml:context>
    <inkml:brush xml:id="br0">
      <inkml:brushProperty name="width" value="0.0404238551855087" units="cm"/>
      <inkml:brushProperty name="height" value="0.0404238551855087" units="cm"/>
      <inkml:brushProperty name="color" value="#00bff3"/>
      <inkml:brushProperty name="ignorePressure" value="0"/>
    </inkml:brush>
  </inkml:definitions>
  <inkml:trace contextRef="#ctx0" brushRef="#br0">57550.000 46100.000 544,'-22.000'-18.000'8,"6.000"17.000"17,7.000 15.000 17,6.000 16.000 16,6.000 12.000 4,6.000 9.000-11,7.000 10.000-9,6.000 10.000-11,-1.000 7.000-6,-5.000 6.000-4,-7.000 7.000-3,-5.000 6.000-4,-4.000 7.000-2,0.000 10.000-1,0.000 10.000-1,0.000 9.000-1,-2.000 2.000-1,-3.000-2.000-3,-3.000-3.000-2,-2.000-3.000-2,-1.000-4.000-3,3.000-3.000-2,3.000-3.000-2,4.000-2.000-2,1.000-6.000-2,0.000-6.000 0,0.000-6.000 0,0.000-6.000 0,1.000-9.000 0,4.000-8.000 2,3.000-10.000 1,3.000-9.000 1,4.000-15.000 0,7.000-18.000 0,6.000-19.000 0,7.000-18.000 0,4.000-18.000 0,3.000-16.000 3,3.000-15.000 3,4.000-15.000 1,4.000-11.000 3,6.000-2.000 1,7.000-3.000 1,6.000-3.000 1,6.000-6.000 1,6.000-5.000 0,7.000-7.000 1,6.000-5.000 0,4.000-9.000 0,4.000-9.000-1,3.000-10.000-1,3.000-8.000-2,-2.000-1.000-1,-6.000 9.000 0,-6.000 10.000-2,-6.000 10.000-1,-7.000 8.000-4,-6.000 10.000-7,-6.000 10.000-7,-6.000 9.000-7,-9.000 12.000-5,-8.000 16.000-1,-10.000 15.000-2,-9.000 17.000-1,-5.000 8.000-4,0.000 4.000-5,0.000 3.000-5,0.000 3.000-6</inkml:trace>
</inkml:ink>
</file>

<file path=ppt/ink/ink5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1:08"/>
    </inkml:context>
    <inkml:brush xml:id="br0">
      <inkml:brushProperty name="width" value="0.0430127792060375" units="cm"/>
      <inkml:brushProperty name="height" value="0.0430127792060375" units="cm"/>
      <inkml:brushProperty name="color" value="#00bff3"/>
      <inkml:brushProperty name="ignorePressure" value="0"/>
    </inkml:brush>
  </inkml:definitions>
  <inkml:trace contextRef="#ctx0" brushRef="#br0">60200.000 46600.000 511,'-2.000'98.000'96,"-3.000"-3.000"-20,-3.000-3.000-20,-2.000-2.000-20,-3.000-5.000-12,1.000-2.000-3,-1.000-3.000-5,1.000-3.000-2,-3.000 4.000-3,-2.000 13.000 1,-3.000 12.000 0,-3.000 13.000 1,-2.000 1.000-1,0.000-9.000 1,0.000-10.000 0,0.000-8.000 0,1.000-8.000-3,4.000-2.000-4,3.000-3.000-5,3.000-3.000-6,1.000-7.000-2,1.000-9.000-1,-1.000-10.000-1,1.000-8.000-1,5.000-23.000-4,14.000-34.000-5,11.000-35.000-7,14.000-33.000-5,8.000-15.000-1,7.000 6.000 6,6.000 7.000 6,7.000 6.000 6,4.000 3.000 4,3.000 0.000 4,3.000 0.000 3,4.000 0.000 4,-4.000 6.000 2,-9.000 13.000-1,-10.000 12.000-2,-8.000 13.000 0,-4.000 9.000 2,3.000 6.000 6,3.000 7.000 4,4.000 6.000 6,-3.000 9.000 2,-5.000 13.000 1,-7.000 12.000-1,-5.000 13.000 2,-6.000 7.000-1,-3.000 4.000-1,-3.000 3.000 1,-2.000 3.000-2,-5.000-2.000-1,-2.000-6.000-3,-3.000-6.000-4,-3.000-6.000-2,-7.000-4.000-4,-9.000 1.000-1,-10.000-1.000-3,-8.000 1.000-1,-12.000 1.000-2,-12.000 3.000 1,-13.000 3.000 1,-12.000 4.000 1,-5.000-1.000-5,3.000-3.000-10,3.000-3.000-9,4.000-2.000-11,2.000-8.000-3,4.000-8.000 2,3.000-10.000 2,3.000-9.000 1,6.000-7.000-3,9.000-3.000-10,10.000-3.000-8,10.000-2.000-10</inkml:trace>
</inkml:ink>
</file>

<file path=ppt/ink/ink5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1:08"/>
    </inkml:context>
    <inkml:brush xml:id="br0">
      <inkml:brushProperty name="width" value="0.0396600849926472" units="cm"/>
      <inkml:brushProperty name="height" value="0.0396600849926472" units="cm"/>
      <inkml:brushProperty name="color" value="#00bff3"/>
      <inkml:brushProperty name="ignorePressure" value="0"/>
    </inkml:brush>
  </inkml:definitions>
  <inkml:trace contextRef="#ctx0" brushRef="#br0">62800.000 44750.000 554,'4.000'-68.000'76,"10.000"17.000"-15,10.000 15.000-13,9.000 16.000-15,10.000 7.000-8,14.000 1.000-3,11.000-1.000-3,14.000 1.000-3,11.000-1.000-2,14.000 1.000 1,11.000-1.000 0,14.000 1.000 1,-1.000 4.000-1,-12.000 9.000 1,-13.000 10.000-1,-12.000 10.000 0,-12.000 4.000-3,-8.000 0.000-4,-10.000 0.000-3,-9.000 0.000-6,-9.000 1.000-5,-5.000 4.000-6,-7.000 3.000-8,-5.000 3.000-6,-6.000 1.000-9,-3.000 1.000-10,-3.000-1.000-11,-2.000 1.000-11</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09"/>
    </inkml:context>
    <inkml:brush xml:id="br0">
      <inkml:brushProperty name="width" value="0.0395455583930016" units="cm"/>
      <inkml:brushProperty name="height" value="0.0395455583930016" units="cm"/>
      <inkml:brushProperty name="color" value="#00bff3"/>
      <inkml:brushProperty name="ignorePressure" value="0"/>
    </inkml:brush>
  </inkml:definitions>
  <inkml:trace contextRef="#ctx0" brushRef="#br0">80350.000 48000.000 556,'3.000'-32.000'32,"6.000"39.000"16,7.000 36.000 14,6.000 39.000 17,-2.000 21.000-2,-9.000 6.000-17,-10.000 7.000-18,-8.000 6.000-16,-12.000 4.000-14,-12.000 4.000-7,-13.000 3.000-7,-12.000 3.000-8,-4.000-5.000-8,7.000-12.000-8,6.000-13.000-9,7.000-12.000-8,8.000-34.000-7,14.000-52.000-6,11.000-53.000-5,14.000-53.000-6,8.000-23.000 4,7.000 10.000 14,6.000 10.000 14,7.000 9.000 14,5.000 7.000 11,7.000 7.000 8,6.000 6.000 8,7.000 7.000 7,0.000 8.000 7,-2.000 14.000 2,-3.000 11.000 3,-3.000 14.000 4,2.000 3.000 1,10.000-2.000 2,10.000-3.000 2,9.000-3.000 2,-1.000 1.000-4,-8.000 6.000-9,-10.000 7.000-8,-9.000 6.000-9</inkml:trace>
</inkml:ink>
</file>

<file path=ppt/ink/ink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1:26"/>
    </inkml:context>
    <inkml:brush xml:id="br0">
      <inkml:brushProperty name="width" value="0.0520893931388855" units="cm"/>
      <inkml:brushProperty name="height" value="0.0520893931388855" units="cm"/>
      <inkml:brushProperty name="color" value="#00bff3"/>
      <inkml:brushProperty name="ignorePressure" value="0"/>
    </inkml:brush>
  </inkml:definitions>
  <inkml:trace contextRef="#ctx0" brushRef="#br0">8600.000 23850.000 422,'-74.000'0.000'-1,"4.000"0.000"-3,3.000 0.000-3,3.000 0.000-2,12.000 1.000 10,22.000 4.000 25,22.000 3.000 24,23.000 3.000 24,11.000 1.000 4,4.000 1.000-15,3.000-1.000-14,3.000 1.000-16,4.000-4.000-9,7.000-6.000-5,6.000-6.000-2,7.000-6.000-5,2.000-2.000-3,1.000 3.000-2,-1.000 3.000-3,1.000 4.000-1,1.000-1.000-3,3.000-3.000 1,3.000-3.000-1,4.000-2.000-1,1.000-1.000 0,0.000 3.000 0,0.000 3.000-1,0.000 4.000 0,1.000-3.000 0,4.000-5.000 1,3.000-7.000 1,3.000-5.000 1,4.000-6.000 1,7.000-3.000 0,6.000-3.000 0,7.000-2.000 1,0.000 2.000 0,-2.000 9.000 0,-3.000 10.000 1,-3.000 10.000 0,-6.000 4.000 0,-5.000 0.000 0,-7.000 0.000 2,-5.000 0.000-1,-8.000 1.000 2,-5.000 4.000-2,-7.000 3.000 1,-5.000 3.000-1,-4.000 3.000 0,0.000 3.000 0,0.000 3.000-1,0.000 4.000 1,7.000-3.000 0,17.000-5.000-1,15.000-7.000-1,16.000-5.000 0,5.000-8.000-1,-2.000-5.000-1,-3.000-7.000 1,-3.000-5.000-1,-2.000-1.000 0,0.000 6.000-1,0.000 7.000 0,0.000 6.000 0,0.000 3.000 0,0.000 0.000 0,0.000 0.000-1,0.000 0.000 1,0.000 0.000 0,0.000 0.000-1,0.000 0.000 1,0.000 0.000 0,0.000 0.000 0,0.000 0.000 0,0.000 0.000-1,0.000 0.000 1,0.000-2.000 0,0.000-3.000 0,0.000-3.000 0,0.000-2.000 0,1.000-1.000 0,4.000 3.000 0,3.000 3.000 0,3.000 4.000 1,-2.000 1.000 0,-6.000 0.000 0,-6.000 0.000 0,-6.000 0.000 0,-4.000 1.000 0,1.000 4.000 1,-1.000 3.000-1,1.000 3.000-1,-1.000 1.000 2,1.000 1.000-1,-1.000-1.000 2,1.000 1.000 0,-1.000-3.000 1,1.000-2.000-1,-1.000-3.000 0,1.000-3.000 0,-1.000-4.000-1,1.000-3.000-1,-1.000-3.000 0,1.000-2.000-2,-1.000-1.000 0,1.000 3.000-1,-1.000 3.000-1,1.000 4.000 0,-6.000-1.000 0,-8.000-3.000 1,-10.000-3.000 0,-9.000-2.000 2,-4.000 0.000 0,4.000 7.000 0,3.000 6.000 1,3.000 7.000 0,1.000 2.000 0,1.000 1.000 0,-1.000-1.000-1,1.000 1.000 1,-1.000-1.000-1,1.000 1.000 1,-1.000-1.000 0,1.000 1.000-1,-1.000-3.000 1,1.000-2.000 0,-1.000-3.000-1,1.000-3.000 1,-1.000-2.000-1,1.000 0.000-1,-1.000 0.000-2,1.000 0.000-1,-3.000 0.000-1,-2.000 0.000 1,-3.000 0.000 0,-3.000 0.000 0,-1.000 1.000 1,4.000 4.000 0,3.000 3.000 0,3.000 3.000 1,1.000-1.000-1,1.000-2.000 0,-1.000-3.000 0,1.000-3.000 0,-1.000-2.000 0,1.000 0.000 0,-1.000 0.000 0,1.000 0.000 0,-1.000 0.000 0,1.000 0.000 1,-1.000 0.000 0,1.000 0.000 0,-3.000-2.000 0,-2.000-3.000 0,-3.000-3.000 0,-3.000-2.000 0,-2.000-1.000 0,0.000 3.000 0,0.000 3.000 0,0.000 4.000 1,-15.000 1.000-16,-27.000 0.000-28,-28.000 0.000-29,-28.000 0.000-28</inkml:trace>
</inkml:ink>
</file>

<file path=ppt/ink/ink5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1:28"/>
    </inkml:context>
    <inkml:brush xml:id="br0">
      <inkml:brushProperty name="width" value="0.0391883030533791" units="cm"/>
      <inkml:brushProperty name="height" value="0.0391883030533791" units="cm"/>
      <inkml:brushProperty name="color" value="#00bff3"/>
      <inkml:brushProperty name="ignorePressure" value="0"/>
    </inkml:brush>
  </inkml:definitions>
  <inkml:trace contextRef="#ctx0" brushRef="#br0">13500.000 19100.000 561,'-24.000'-38.000'6,"4.000"26.000"13,3.000 24.000 12,3.000 26.000 13,-2.000 32.000 4,-6.000 41.000-4,-6.000 40.000-3,-6.000 42.000-3,-2.000 7.000-5,3.000-25.000-6,3.000-25.000-6,4.000-25.000-6,1.000-10.000-4,0.000 7.000-1,0.000 6.000-2,0.000 7.000-2,1.000-1.000 1,4.000-6.000 0,3.000-6.000 2,3.000-6.000 0,1.000-6.000-4,1.000-2.000-13,-1.000-3.000-12,1.000-3.000-11,4.000-13.000-11,9.000-22.000-9,10.000-22.000-10,10.000-21.000-8,4.000-17.000 0,0.000-8.000 12,0.000-10.000 11,0.000-9.000 12</inkml:trace>
</inkml:ink>
</file>

<file path=ppt/ink/ink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1:29"/>
    </inkml:context>
    <inkml:brush xml:id="br0">
      <inkml:brushProperty name="width" value="0.036647517234087" units="cm"/>
      <inkml:brushProperty name="height" value="0.036647517234087" units="cm"/>
      <inkml:brushProperty name="color" value="#00bff3"/>
      <inkml:brushProperty name="ignorePressure" value="0"/>
    </inkml:brush>
  </inkml:definitions>
  <inkml:trace contextRef="#ctx0" brushRef="#br0">13950.000 19950.000 600,'0.000'-57.000'9,"0.000"39.000"12,0.000 36.000 11,0.000 39.000 11,0.000 19.000 2,0.000 4.000-5,0.000 3.000-7,0.000 3.000-5,-4.000 1.000-5,-5.000 1.000-2,-7.000-1.000-4,-5.000 1.000-3,-1.000-3.000-2,6.000-2.000-2,7.000-3.000 0,6.000-3.000-2,3.000-7.000-1,0.000-9.000 0,0.000-10.000-1,0.000-8.000 0,7.000-9.000-1,17.000-6.000-3,15.000-6.000-2,16.000-6.000-1,7.000-13.000-4,1.000-19.000-3,-1.000-18.000-4,1.000-19.000-2,-1.000-13.000-2,1.000-6.000 2,-1.000-6.000 0,1.000-6.000 2,-6.000-2.000 2,-8.000 3.000 1,-10.000 3.000 2,-9.000 4.000 2,-9.000 1.000 2,-5.000 0.000 2,-7.000 0.000 3,-5.000 0.000 2,-8.000 1.000 1,-5.000 4.000 0,-7.000 3.000 0,-5.000 3.000 0,-4.000 6.000 0,0.000 9.000-1,0.000 10.000 0,0.000 10.000 0,-2.000 7.000-3,-3.000 6.000-5,-3.000 7.000-6,-2.000 6.000-4,-3.000 9.000-6,1.000 13.000-6,-1.000 12.000-6,1.000 13.000-5,2.000 4.000-2,7.000-3.000 6,6.000-3.000 5,7.000-2.000 5</inkml:trace>
</inkml:ink>
</file>

<file path=ppt/ink/ink5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1:29"/>
    </inkml:context>
    <inkml:brush xml:id="br0">
      <inkml:brushProperty name="width" value="0.0318278484046459" units="cm"/>
      <inkml:brushProperty name="height" value="0.0318278484046459" units="cm"/>
      <inkml:brushProperty name="color" value="#00bff3"/>
      <inkml:brushProperty name="ignorePressure" value="0"/>
    </inkml:brush>
  </inkml:definitions>
  <inkml:trace contextRef="#ctx0" brushRef="#br0">15250.000 19950.000 691,'1.000'-46.000'-16,"4.000"10.000"17,3.000 10.000 16,3.000 9.000 17,6.000 6.000 6,9.000 3.000-4,10.000 3.000-4,10.000 4.000-4,7.000 1.000-4,6.000 0.000-3,7.000 0.000-4,6.000 0.000-3,-2.000 0.000-2,-9.000 0.000 1,-10.000 0.000 0,-8.000 0.000 2,-6.000 0.000-8,1.000 0.000-12,-1.000 0.000-13,1.000 0.000-14</inkml:trace>
</inkml:ink>
</file>

<file path=ppt/ink/ink5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1:30"/>
    </inkml:context>
    <inkml:brush xml:id="br0">
      <inkml:brushProperty name="width" value="0.0330476202070713" units="cm"/>
      <inkml:brushProperty name="height" value="0.0330476202070713" units="cm"/>
      <inkml:brushProperty name="color" value="#00bff3"/>
      <inkml:brushProperty name="ignorePressure" value="0"/>
    </inkml:brush>
  </inkml:definitions>
  <inkml:trace contextRef="#ctx0" brushRef="#br0">16400.000 19050.000 665,'0.000'70.000'84,"0.000"-9.000"-17,0.000-10.000-18,0.000-8.000-16,0.000-1.000-11,0.000 9.000-2,0.000 10.000-3,0.000 10.000-2,0.000 2.000-3,0.000-3.000-4,0.000-3.000-2,0.000-2.000-5,0.000-1.000-5,0.000 3.000-9,0.000 3.000-8,0.000 4.000-10,-2.000-1.000-6,-3.000-3.000-6,-3.000-3.000-5,-2.000-2.000-5</inkml:trace>
</inkml:ink>
</file>

<file path=ppt/ink/ink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1:30"/>
    </inkml:context>
    <inkml:brush xml:id="br0">
      <inkml:brushProperty name="width" value="0.0339714884757996" units="cm"/>
      <inkml:brushProperty name="height" value="0.0339714884757996" units="cm"/>
      <inkml:brushProperty name="color" value="#00bff3"/>
      <inkml:brushProperty name="ignorePressure" value="0"/>
    </inkml:brush>
  </inkml:definitions>
  <inkml:trace contextRef="#ctx0" brushRef="#br0">17350.000 18800.000 647,'25.000'-44.000'30,"0.000"13.000"-4,0.000 12.000-4,0.000 13.000-4,1.000 6.000-1,4.000 0.000 0,3.000 0.000 0,3.000 0.000 1,1.000 1.000-2,1.000 4.000-5,-1.000 3.000-4,1.000 3.000-5,-6.000 6.000-3,-8.000 9.000-2,-10.000 10.000-3,-9.000 10.000-2,-10.000 7.000-2,-9.000 6.000-2,-10.000 7.000-2,-8.000 6.000-1,-6.000-1.000-1,1.000-5.000 1,-1.000-7.000 1,1.000-5.000 1,1.000-8.000 1,3.000-5.000 2,3.000-7.000 2,4.000-5.000 1,7.000-4.000 3,13.000 0.000 7,12.000 0.000 5,13.000 0.000 5,9.000-4.000 3,6.000-5.000-1,7.000-7.000 0,6.000-5.000-1,3.000-4.000-1,0.000 0.000 2,0.000 0.000-1,0.000 0.000 2,-2.000 1.000-1,-3.000 4.000 1,-3.000 3.000 1,-2.000 3.000 0,-6.000 3.000-2,-6.000 3.000-1,-6.000 3.000-2,-6.000 4.000-2,-6.000 2.000-1,-2.000 4.000 0,-3.000 3.000 1,-3.000 3.000 0,-6.000 6.000 0,-5.000 9.000-4,-7.000 10.000-1,-5.000 10.000-3,-12.000 7.000-3,-16.000 6.000-7,-15.000 7.000-6,-15.000 6.000-6,-11.000 1.000-7,-2.000-3.000-8,-3.000-3.000-7,-3.000-2.000-9,4.000-9.000-2,13.000-12.000 3,12.000-13.000 5,13.000-12.000 3</inkml:trace>
</inkml:ink>
</file>

<file path=ppt/ink/ink5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1:34"/>
    </inkml:context>
    <inkml:brush xml:id="br0">
      <inkml:brushProperty name="width" value="0.0500000044703484" units="cm"/>
      <inkml:brushProperty name="height" value="0.0500000044703484" units="cm"/>
      <inkml:brushProperty name="color" value="#00bff3"/>
      <inkml:brushProperty name="ignorePressure" value="0"/>
    </inkml:brush>
  </inkml:definitions>
  <inkml:trace contextRef="#ctx0" brushRef="#br0">63075.000 12025.000 333,'157.000'63.000'167,"51.000"46.000"-1,50.000 47.000 1,49.000 47.000 0</inkml:trace>
</inkml:ink>
</file>

<file path=ppt/ink/ink5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1:45"/>
    </inkml:context>
    <inkml:brush xml:id="br0">
      <inkml:brushProperty name="width" value="0.0391906276345253" units="cm"/>
      <inkml:brushProperty name="height" value="0.0391906276345253" units="cm"/>
      <inkml:brushProperty name="color" value="#00bff3"/>
      <inkml:brushProperty name="ignorePressure" value="0"/>
    </inkml:brush>
  </inkml:definitions>
  <inkml:trace contextRef="#ctx0" brushRef="#br0">35100.000 45550.000 561,'-46.000'6.000'37,"10.000"13.000"4,10.000 12.000 4,9.000 13.000 5,4.000 7.000-2,1.000 4.000-8,-1.000 3.000-8,1.000 3.000-8,-3.000 3.000-5,-2.000 3.000-6,-3.000 3.000-4,-3.000 4.000-6,-1.000 1.000-2,4.000 0.000-1,3.000 0.000-2,3.000 0.000 0,3.000-4.000-1,3.000-5.000 2,3.000-7.000 0,4.000-5.000 2,1.000-4.000 1,0.000 0.000-1,0.000 0.000-1,0.000 0.000 0,4.000 0.000 0,10.000 0.000 0,10.000 0.000-1,9.000 0.000 0,4.000-5.000-1,1.000-9.000 0,-1.000-10.000-1,1.000-8.000 0,-1.000-8.000-1,1.000-2.000 1,-1.000-3.000 0,1.000-3.000 0,-1.000-7.000 1,1.000-9.000 0,-1.000-10.000 0,1.000-8.000 0,-1.000-8.000 0,1.000-2.000 0,-1.000-3.000-1,1.000-3.000 1,-4.000-2.000 1,-6.000 0.000 2,-6.000 0.000 1,-6.000 0.000 1,-1.000-4.000 3,7.000-5.000 1,6.000-7.000 2,7.000-5.000 3,0.000-3.000-1,-2.000 4.000-2,-3.000 3.000-2,-3.000 3.000-2,-6.000 3.000-1,-5.000 3.000-1,-7.000 3.000 0,-5.000 4.000 0,-4.000 1.000 0,0.000 0.000-2,0.000 0.000 0,0.000 0.000-1,0.000 1.000 0,0.000 4.000-1,0.000 3.000 1,0.000 3.000-1,-4.000 1.000 2,-5.000 1.000 3,-7.000-1.000 2,-5.000 1.000 4,-6.000-1.000-1,-3.000 1.000-4,-3.000-1.000-4,-2.000 1.000-4,-3.000 2.000-2,1.000 7.000-2,-1.000 6.000 0,1.000 7.000-2,-1.000 5.000 0,1.000 7.000 0,-1.000 6.000 1,1.000 7.000-1,-3.000 5.000-3,-2.000 7.000-7,-3.000 6.000-9,-3.000 7.000-7,-2.000 5.000-4,0.000 7.000-2,0.000 6.000-2,0.000 7.000-1,4.000-3.000 1,10.000-8.000 3,10.000-10.000 4,9.000-9.000 2</inkml:trace>
</inkml:ink>
</file>

<file path=ppt/ink/ink5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1:45"/>
    </inkml:context>
    <inkml:brush xml:id="br0">
      <inkml:brushProperty name="width" value="0.0404385775327682" units="cm"/>
      <inkml:brushProperty name="height" value="0.0404385775327682" units="cm"/>
      <inkml:brushProperty name="color" value="#00bff3"/>
      <inkml:brushProperty name="ignorePressure" value="0"/>
    </inkml:brush>
  </inkml:definitions>
  <inkml:trace contextRef="#ctx0" brushRef="#br0">36600.000 44700.000 544,'26.000'-22.000'102,"4.000"6.000"-17,3.000 7.000-19,3.000 6.000-17,1.000 3.000-13,1.000 0.000-6,-1.000 0.000-7,1.000 0.000-6,1.000 0.000-4,3.000 0.000-2,3.000 0.000-1,4.000 0.000-1,-1.000 0.000-4,-3.000 0.000-9,-3.000 0.000-6,-2.000 0.000-9,-3.000 0.000-5,1.000 0.000-5,-1.000 0.000-4,1.000 0.000-4,-3.000 1.000-7,-2.000 4.000-8,-3.000 3.000-7,-3.000 3.000-7</inkml:trace>
</inkml:ink>
</file>

<file path=ppt/ink/ink5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1:46"/>
    </inkml:context>
    <inkml:brush xml:id="br0">
      <inkml:brushProperty name="width" value="0.0380704961717129" units="cm"/>
      <inkml:brushProperty name="height" value="0.0380704961717129" units="cm"/>
      <inkml:brushProperty name="color" value="#00bff3"/>
      <inkml:brushProperty name="ignorePressure" value="0"/>
    </inkml:brush>
  </inkml:definitions>
  <inkml:trace contextRef="#ctx0" brushRef="#br0">38000.000 43800.000 577,'-21.000'-18.000'51,"10.000"17.000"-2,10.000 15.000-1,9.000 16.000-1,2.000 9.000-3,-2.000 3.000-6,-3.000 3.000-6,-3.000 4.000-6,-6.000 2.000-4,-5.000 4.000-3,-7.000 3.000-4,-5.000 3.000-3,-3.000 3.000-3,4.000 3.000-3,3.000 3.000-2,3.000 4.000-4,1.000-1.000-4,1.000-3.000-8,-1.000-3.000-8,1.000-2.000-8,1.000-5.000-3,3.000-2.000 4,3.000-3.000 2,4.000-3.000 3</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10"/>
    </inkml:context>
    <inkml:brush xml:id="br0">
      <inkml:brushProperty name="width" value="0.0457412637770176" units="cm"/>
      <inkml:brushProperty name="height" value="0.0457412637770176" units="cm"/>
      <inkml:brushProperty name="color" value="#00bff3"/>
      <inkml:brushProperty name="ignorePressure" value="0"/>
    </inkml:brush>
  </inkml:definitions>
  <inkml:trace contextRef="#ctx0" brushRef="#br0">81500.000 47800.000 480,'21.000'-91.000'7,"-5.000"19.000"13,-7.000 19.000 13,-5.000 19.000 13,-4.000 26.000 8,0.000 34.000 0,0.000 35.000 1,0.000 35.000 1,-4.000 19.000-4,-5.000 7.000-8,-7.000 6.000-9,-5.000 7.000-8,-9.000 10.000-7,-9.000 16.000-8,-10.000 15.000-7,-8.000 17.000-8,-4.000 8.000-8,3.000 4.000-9,3.000 3.000-10,4.000 3.000-9,1.000-7.000-8,0.000-15.000-6,0.000-15.000-5,0.000-16.000-6,4.000-24.000 1,10.000-31.000 8,10.000-31.000 8,9.000-31.000 7</inkml:trace>
</inkml:ink>
</file>

<file path=ppt/ink/ink5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1:46"/>
    </inkml:context>
    <inkml:brush xml:id="br0">
      <inkml:brushProperty name="width" value="0.0393906645476818" units="cm"/>
      <inkml:brushProperty name="height" value="0.0393906645476818" units="cm"/>
      <inkml:brushProperty name="color" value="#00bff3"/>
      <inkml:brushProperty name="ignorePressure" value="0"/>
    </inkml:brush>
  </inkml:definitions>
  <inkml:trace contextRef="#ctx0" brushRef="#br0">38750.000 43150.000 558,'50.000'-2.000'47,"0.000"-3.000"-5,0.000-3.000-6,0.000-2.000-5,-2.000 0.000-5,-3.000 7.000-3,-3.000 6.000-3,-2.000 7.000-4,-5.000 7.000-3,-2.000 9.000-1,-3.000 10.000-2,-3.000 10.000-2,-6.000 4.000-2,-5.000 0.000-3,-7.000 0.000-3,-5.000 0.000-2,-9.000 1.000-3,-9.000 4.000-2,-10.000 3.000-3,-8.000 3.000-2,-6.000-1.000-1,1.000-2.000 2,-1.000-3.000 2,1.000-3.000 0,1.000-4.000 2,3.000-3.000 0,3.000-3.000 1,4.000-2.000 0,2.000-5.000 2,4.000-2.000 3,3.000-3.000 3,3.000-3.000 4,7.000-6.000 2,14.000-5.000 2,11.000-7.000 1,14.000-5.000 1,5.000-4.000 1,1.000 0.000-2,-1.000 0.000-1,1.000 0.000-1,2.000 1.000-1,7.000 4.000 0,6.000 3.000 1,7.000 3.000 0,-3.000 1.000 0,-8.000 1.000-1,-10.000-1.000 0,-9.000 1.000 0,-7.000 2.000 0,-3.000 7.000 0,-3.000 6.000 0,-2.000 7.000 0,-5.000 2.000 1,-2.000 1.000-1,-3.000-1.000 0,-3.000 1.000 0,-6.000 2.000-1,-5.000 7.000 0,-7.000 6.000-1,-5.000 7.000-1,-4.000-3.000 0,0.000-8.000-2,0.000-10.000-2,0.000-9.000-2,-7.000-2.000-3,-11.000 6.000-4,-14.000 7.000-3,-11.000 6.000-5,-6.000-1.000-6,4.000-5.000-5,3.000-7.000-8,3.000-5.000-6,6.000-4.000-2,9.000 0.000 3,10.000 0.000 3,10.000 0.000 4,4.000-2.000 1,0.000-3.000-3,0.000-3.000-1,0.000-2.000-2</inkml:trace>
</inkml:ink>
</file>

<file path=ppt/ink/ink5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06"/>
    </inkml:context>
    <inkml:brush xml:id="br0">
      <inkml:brushProperty name="width" value="0.0309021566063166" units="cm"/>
      <inkml:brushProperty name="height" value="0.0309021566063166" units="cm"/>
      <inkml:brushProperty name="color" value="#00bff3"/>
      <inkml:brushProperty name="ignorePressure" value="0"/>
    </inkml:brush>
  </inkml:definitions>
  <inkml:trace contextRef="#ctx0" brushRef="#br0">21850.000 54450.000 711,'-44.000'135.000'6,"13.000"-27.000"-2,12.000-28.000-1,13.000-28.000-2,6.000-2.000 5,0.000 25.000 12,0.000 25.000 11,0.000 25.000 10,0.000 7.000 3,0.000-8.000-7,0.000-10.000-7,0.000-9.000-7,-2.000 2.000-5,-3.000 17.000-1,-3.000 15.000-4,-2.000 16.000-1,-6.000 15.000-6,-6.000 16.000-7,-6.000 15.000-8,-6.000 17.000-8,-1.000 0.000-5,7.000-11.000-4,6.000-14.000-4,7.000-11.000-3,4.000-18.000-1,3.000-22.000 2,3.000-22.000 1,4.000-21.000 2,2.000-20.000 3,4.000-15.000 0,3.000-15.000 3,3.000-16.000 1,1.000-13.000 3,1.000-9.000 5,-1.000-10.000 5,1.000-8.000 4</inkml:trace>
</inkml:ink>
</file>

<file path=ppt/ink/ink5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06"/>
    </inkml:context>
    <inkml:brush xml:id="br0">
      <inkml:brushProperty name="width" value="0.0316880494356155" units="cm"/>
      <inkml:brushProperty name="height" value="0.0316880494356155" units="cm"/>
      <inkml:brushProperty name="color" value="#00bff3"/>
      <inkml:brushProperty name="ignorePressure" value="0"/>
    </inkml:brush>
  </inkml:definitions>
  <inkml:trace contextRef="#ctx0" brushRef="#br0">22950.000 55900.000 694,'-47.000'6.000'73,"6.000"13.000"-13,7.000 12.000-14,6.000 13.000-14,4.000 9.000-9,4.000 6.000-6,3.000 7.000-5,3.000 6.000-5,3.000 4.000-3,3.000 4.000 2,3.000 3.000 0,4.000 3.000 1,1.000 1.000-1,0.000 1.000-2,0.000-1.000-2,0.000 1.000-1,1.000-4.000-3,4.000-6.000 0,3.000-6.000 0,3.000-6.000-2,3.000-10.000 1,3.000-12.000 1,3.000-13.000 0,4.000-12.000 2,5.000-9.000-1,10.000-2.000-3,10.000-3.000-1,9.000-3.000-3,4.000-12.000 0,1.000-18.000-1,-1.000-19.000 0,1.000-18.000 0,-1.000-15.000 0,1.000-9.000-1,-1.000-10.000 0,1.000-8.000 0,-6.000-8.000-1,-8.000-2.000 2,-10.000-3.000 0,-9.000-3.000 2,-7.000-1.000 0,-3.000 4.000 3,-3.000 3.000 1,-2.000 3.000 2,-8.000 7.000 2,-8.000 14.000 1,-10.000 11.000 2,-9.000 14.000 2,-12.000 11.000 0,-11.000 14.000 2,-14.000 11.000-1,-11.000 14.000 2,-7.000 13.000-4,0.000 16.000-6,0.000 15.000-7,0.000 17.000-6,3.000 7.000-1,6.000 0.000 2,7.000 0.000 4,6.000 0.000 3</inkml:trace>
</inkml:ink>
</file>

<file path=ppt/ink/ink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07"/>
    </inkml:context>
    <inkml:brush xml:id="br0">
      <inkml:brushProperty name="width" value="0.0297512076795101" units="cm"/>
      <inkml:brushProperty name="height" value="0.0297512076795101" units="cm"/>
      <inkml:brushProperty name="color" value="#00bff3"/>
      <inkml:brushProperty name="ignorePressure" value="0"/>
    </inkml:brush>
  </inkml:definitions>
  <inkml:trace contextRef="#ctx0" brushRef="#br0">24100.000 54950.000 739,'-46.000'20.000'2,"10.000"-9.000"4,10.000-10.000 5,9.000-8.000 4,9.000-6.000 3,9.000 1.000 4,10.000-1.000 1,10.000 1.000 4,11.000-3.000 0,17.000-2.000-2,15.000-3.000-2,16.000-3.000-1,9.000 1.000-5,3.000 6.000-4,3.000 7.000-6,4.000 6.000-4,-3.000 3.000-6,-5.000 0.000-3,-7.000 0.000-5,-5.000 0.000-5,-4.000 1.000-3,0.000 4.000-4,0.000 3.000-3,0.000 3.000-4,-7.000-1.000-2,-11.000-2.000 0,-14.000-3.000-2,-11.000-3.000 0</inkml:trace>
</inkml:ink>
</file>

<file path=ppt/ink/ink5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07"/>
    </inkml:context>
    <inkml:brush xml:id="br0">
      <inkml:brushProperty name="width" value="0.0344604402780533" units="cm"/>
      <inkml:brushProperty name="height" value="0.0344604402780533" units="cm"/>
      <inkml:brushProperty name="color" value="#00bff3"/>
      <inkml:brushProperty name="ignorePressure" value="0"/>
    </inkml:brush>
  </inkml:definitions>
  <inkml:trace contextRef="#ctx0" brushRef="#br0">25750.000 53350.000 638,'-22.000'-18.000'7,"6.000"17.000"15,7.000 15.000 15,6.000 16.000 15,1.000 10.000 2,-3.000 7.000-11,-3.000 6.000-10,-2.000 7.000-11,-5.000 15.000-5,-2.000 25.000 1,-3.000 25.000-1,-3.000 25.000 1,-2.000 10.000-4,0.000-2.000-7,0.000-3.000-6,0.000-3.000-8,1.000-7.000-3,4.000-9.000-1,3.000-10.000 0,3.000-8.000 0,1.000-14.000-1,1.000-15.000 1,-1.000-15.000-1,1.000-16.000 1,1.000-10.000-1,3.000-3.000 1,3.000-3.000-2,4.000-2.000 1,5.000-20.000-1,10.000-34.000-1,10.000-35.000 0,9.000-33.000-2,9.000-25.000 0,9.000-11.000 1,10.000-14.000 2,10.000-11.000 0,4.000 0.000 1,0.000 17.000 3,0.000 15.000 1,0.000 16.000 1,-5.000 16.000 2,-9.000 20.000-1,-10.000 18.000 0,-8.000 20.000 0,-8.000 11.000 4,-2.000 7.000 9,-3.000 6.000 10,-3.000 7.000 8,-4.000 7.000 3,-3.000 9.000-3,-3.000 10.000-4,-2.000 10.000-5,-5.000 4.000-2,-2.000 0.000-2,-3.000 0.000-3,-3.000 0.000-2,-7.000 7.000-2,-9.000 17.000-3,-10.000 15.000-3,-8.000 16.000-2,-9.000 4.000-3,-6.000-6.000-3,-6.000-6.000-3,-6.000-6.000-2,-9.000-7.000-1,-8.000-6.000 1,-10.000-6.000 1,-9.000-6.000 1,2.000-9.000 0,17.000-8.000-2,15.000-10.000-2,16.000-9.000-2,7.000-7.000-3,1.000-3.000-5,-1.000-3.000-5,1.000-2.000-4</inkml:trace>
</inkml:ink>
</file>

<file path=ppt/ink/ink5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08"/>
    </inkml:context>
    <inkml:brush xml:id="br0">
      <inkml:brushProperty name="width" value="0.0352140925824642" units="cm"/>
      <inkml:brushProperty name="height" value="0.0352140925824642" units="cm"/>
      <inkml:brushProperty name="color" value="#00bff3"/>
      <inkml:brushProperty name="ignorePressure" value="0"/>
    </inkml:brush>
  </inkml:definitions>
  <inkml:trace contextRef="#ctx0" brushRef="#br0">27700.000 54700.000 624,'1.000'-40.000'68,"4.000"23.000"-14,3.000 22.000-13,3.000 22.000-14,3.000 18.000-7,3.000 16.000-1,3.000 15.000-1,4.000 17.000-2,-1.000 10.000-1,-3.000 6.000-1,-3.000 7.000-1,-2.000 6.000-1,-3.000 6.000-3,1.000 6.000-3,-1.000 7.000-4,1.000 6.000-4,-3.000-2.000-1,-2.000-9.000-2,-3.000-10.000 0,-3.000-8.000-1,-1.000-8.000 0,4.000-2.000 0,3.000-3.000-1,3.000-3.000 0,1.000-7.000 0,1.000-9.000 1,-1.000-10.000 0,1.000-8.000 1,1.000-14.000 1,3.000-15.000 1,3.000-15.000 1,4.000-16.000 1,2.000-21.000 3,4.000-24.000 4,3.000-26.000 4,3.000-24.000 5,7.000-20.000 0,14.000-11.000-1,11.000-14.000-1,14.000-11.000-2,5.000-9.000-2,1.000-3.000 0,-1.000-3.000-2,1.000-2.000-1,-1.000-1.000-2,1.000 3.000-3,-1.000 3.000-1,1.000 4.000-3,-6.000 10.000-4,-8.000 19.000-3,-10.000 19.000-5,-9.000 19.000-4,-9.000 15.000-1,-5.000 13.000 0,-7.000 12.000 2,-5.000 13.000 2,-8.000 12.000-8,-5.000 13.000-13,-7.000 12.000-15,-5.000 13.000-14</inkml:trace>
</inkml:ink>
</file>

<file path=ppt/ink/ink5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16"/>
    </inkml:context>
    <inkml:brush xml:id="br0">
      <inkml:brushProperty name="width" value="0.0310818888247013" units="cm"/>
      <inkml:brushProperty name="height" value="0.0310818888247013" units="cm"/>
      <inkml:brushProperty name="color" value="#00bff3"/>
      <inkml:brushProperty name="ignorePressure" value="0"/>
    </inkml:brush>
  </inkml:definitions>
  <inkml:trace contextRef="#ctx0" brushRef="#br0">30150.000 55800.000 707,'-22.000'51.000'49,"6.000"4.000"-7,7.000 3.000-8,6.000 3.000-6,1.000 3.000-5,-3.000 3.000-4,-3.000 3.000-4,-2.000 4.000-3,-3.000 2.000-2,1.000 4.000 2,-1.000 3.000 0,1.000 3.000 2,-1.000-1.000-1,1.000-2.000-6,-1.000-3.000-4,1.000-3.000-6,-1.000-6.000-1,1.000-5.000 2,-1.000-7.000 0,1.000-5.000 2,1.000-20.000-3,3.000-31.000-8,3.000-31.000-8,4.000-31.000-8,8.000-20.000-2,17.000-5.000 4,15.000-7.000 4,16.000-5.000 4,5.000 2.000 4,-2.000 13.000 3,-3.000 12.000 5,-3.000 13.000 4,-6.000 10.000 2,-5.000 10.000 2,-7.000 10.000 0,-5.000 9.000 1,-4.000 7.000 2,0.000 7.000 1,0.000 6.000 1,0.000 7.000 2,-2.000 5.000 1,-3.000 7.000 0,-3.000 6.000 0,-2.000 7.000 1,-5.000 4.000 0,-2.000 3.000 0,-3.000 3.000-2,-3.000 4.000 0,-6.000 1.000-2,-5.000 0.000-1,-7.000 0.000-2,-5.000 0.000-2,-6.000 1.000-1,-3.000 4.000-2,-3.000 3.000-1,-2.000 3.000-1,-5.000 1.000-2,-2.000 1.000-1,-3.000-1.000-4,-3.000 1.000-1,-4.000-4.000-2,-3.000-6.000 1,-3.000-6.000-1,-2.000-6.000-1,2.000-7.000-1,9.000-6.000-6,10.000-6.000-5,10.000-6.000-5</inkml:trace>
</inkml:ink>
</file>

<file path=ppt/ink/ink5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17"/>
    </inkml:context>
    <inkml:brush xml:id="br0">
      <inkml:brushProperty name="width" value="0.0348320491611958" units="cm"/>
      <inkml:brushProperty name="height" value="0.0348320491611958" units="cm"/>
      <inkml:brushProperty name="color" value="#00bff3"/>
      <inkml:brushProperty name="ignorePressure" value="0"/>
    </inkml:brush>
  </inkml:definitions>
  <inkml:trace contextRef="#ctx0" brushRef="#br0">32050.000 55900.000 631,'-24.000'-25.000'1,"4.000"0.000"3,3.000 0.000 3,3.000 0.000 2,7.000 1.000 7,14.000 4.000 12,11.000 3.000 10,14.000 3.000 11,8.000 3.000 1,7.000 3.000-8,6.000 3.000-8,7.000 4.000-8,5.000 1.000-6,7.000 0.000-3,6.000 0.000-5,7.000 0.000-3,4.000 0.000-3,3.000 0.000-6,3.000 0.000-3,4.000 0.000-5,-1.000 0.000-3,-3.000 0.000-2,-3.000 0.000-3,-2.000 0.000-1,-6.000 0.000-5,-6.000 0.000-3,-6.000 0.000-6,-6.000 0.000-4,-6.000-2.000-3,-2.000-3.000 0,-3.000-3.000 1,-3.000-2.000-1</inkml:trace>
</inkml:ink>
</file>

<file path=ppt/ink/ink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17"/>
    </inkml:context>
    <inkml:brush xml:id="br0">
      <inkml:brushProperty name="width" value="0.0322235338389874" units="cm"/>
      <inkml:brushProperty name="height" value="0.0322235338389874" units="cm"/>
      <inkml:brushProperty name="color" value="#00bff3"/>
      <inkml:brushProperty name="ignorePressure" value="0"/>
    </inkml:brush>
  </inkml:definitions>
  <inkml:trace contextRef="#ctx0" brushRef="#br0">32250.000 56500.000 682,'-36.000'-4.000'6,"28.000"-5.000"11,28.000-7.000 11,29.000-5.000 12,15.000-1.000 2,3.000 6.000-7,3.000 7.000-5,4.000 6.000-7,1.000 3.000-3,0.000 0.000 0,0.000 0.000-1,0.000 0.000-1,1.000 0.000-4,4.000 0.000-8,3.000 0.000-9,3.000 0.000-9,3.000 0.000-5,3.000 0.000-4,3.000 0.000-2,4.000 0.000-4,-4.000 0.000-3,-9.000 0.000-3,-10.000 0.000-2,-8.000 0.000-2,-9.000 1.000-1,-6.000 4.000 3,-6.000 3.000 1,-6.000 3.000 2</inkml:trace>
</inkml:ink>
</file>

<file path=ppt/ink/ink5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18"/>
    </inkml:context>
    <inkml:brush xml:id="br0">
      <inkml:brushProperty name="width" value="0.0371938273310661" units="cm"/>
      <inkml:brushProperty name="height" value="0.0371938273310661" units="cm"/>
      <inkml:brushProperty name="color" value="#00bff3"/>
      <inkml:brushProperty name="ignorePressure" value="0"/>
    </inkml:brush>
  </inkml:definitions>
  <inkml:trace contextRef="#ctx0" brushRef="#br0">38100.000 53950.000 591,'-2.000'54.000'131,"-3.000"10.000"-31,-3.000 10.000-31,-2.000 9.000-30,-5.000 15.000-17,-2.000 22.000-5,-3.000 22.000-4,-3.000 23.000-3,-2.000 11.000-5,0.000 4.000-3,0.000 3.000-3,0.000 3.000-3,0.000-2.000-4,0.000-6.000-4,0.000-6.000-3,0.000-6.000-5,1.000-10.000-3,4.000-12.000-6,3.000-13.000-4,3.000-12.000-5,4.000-15.000-2,7.000-15.000 1,6.000-15.000-1,7.000-16.000 2,4.000-13.000 1,3.000-9.000 2,3.000-10.000 4,4.000-8.000 3</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10"/>
    </inkml:context>
    <inkml:brush xml:id="br0">
      <inkml:brushProperty name="width" value="0.0314089544117451" units="cm"/>
      <inkml:brushProperty name="height" value="0.0314089544117451" units="cm"/>
      <inkml:brushProperty name="color" value="#00bff3"/>
      <inkml:brushProperty name="ignorePressure" value="0"/>
    </inkml:brush>
  </inkml:definitions>
  <inkml:trace contextRef="#ctx0" brushRef="#br0">82500.000 48900.000 700,'-11.000'-24.000'1,"28.000"4.000"1,28.000 3.000 2,29.000 3.000 2,11.000 3.000 6,-2.000 3.000 8,-3.000 3.000 10,-3.000 4.000 9,12.000 1.000 2,28.000 0.000-3,28.000 0.000-5,29.000 0.000-4,8.000 0.000-6,-8.000 0.000-8,-10.000 0.000-8,-9.000 0.000-10,-16.000 0.000-9,-22.000 0.000-12,-22.000 0.000-13,-21.000 0.000-12</inkml:trace>
</inkml:ink>
</file>

<file path=ppt/ink/ink5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18"/>
    </inkml:context>
    <inkml:brush xml:id="br0">
      <inkml:brushProperty name="width" value="0.0355852842330933" units="cm"/>
      <inkml:brushProperty name="height" value="0.0355852842330933" units="cm"/>
      <inkml:brushProperty name="color" value="#00bff3"/>
      <inkml:brushProperty name="ignorePressure" value="0"/>
    </inkml:brush>
  </inkml:definitions>
  <inkml:trace contextRef="#ctx0" brushRef="#br0">39000.000 54900.000 618,'-22.000'-19.000'42,"6.000"13.000"-2,7.000 12.000-2,6.000 13.000-2,1.000 7.000-4,-3.000 4.000-3,-3.000 3.000-5,-2.000 3.000-4,-5.000 7.000-3,-2.000 14.000 0,-3.000 11.000 0,-3.000 14.000-1,-2.000 5.000-2,0.000 1.000-2,0.000-1.000-2,0.000 1.000-3,1.000-3.000-2,4.000-2.000-2,3.000-3.000-1,3.000-3.000-2,3.000-4.000 0,3.000-3.000-2,3.000-3.000 1,4.000-2.000-1,2.000-6.000-1,4.000-6.000 0,3.000-6.000 0,3.000-6.000-1,4.000-7.000 0,7.000-6.000-2,6.000-6.000-1,7.000-6.000-2,4.000-6.000-1,3.000-2.000 0,3.000-3.000 0,4.000-3.000-1,4.000-7.000-1,6.000-9.000 0,7.000-10.000-1,6.000-8.000 0,1.000-9.000-1,-3.000-6.000 2,-3.000-6.000 0,-2.000-6.000 2,-5.000-7.000 1,-2.000-6.000 2,-3.000-6.000 2,-3.000-6.000 2,-4.000-6.000 1,-3.000-2.000 1,-3.000-3.000 2,-2.000-3.000 0,-8.000-1.000 1,-8.000 4.000 3,-10.000 3.000 2,-9.000 3.000 3,-9.000 7.000-1,-5.000 14.000 0,-7.000 11.000-2,-5.000 14.000-2,-8.000 7.000 0,-5.000 3.000 4,-7.000 3.000 1,-5.000 4.000 3,-4.000 2.000-1,0.000 4.000-1,0.000 3.000-4,0.000 3.000-1,0.000 3.000-5,0.000 3.000-8,0.000 3.000-6,0.000 4.000-7,0.000 2.000-3,0.000 4.000-2,0.000 3.000-1,0.000 3.000 0</inkml:trace>
</inkml:ink>
</file>

<file path=ppt/ink/ink5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20"/>
    </inkml:context>
    <inkml:brush xml:id="br0">
      <inkml:brushProperty name="width" value="0.0322573259472847" units="cm"/>
      <inkml:brushProperty name="height" value="0.0322573259472847" units="cm"/>
      <inkml:brushProperty name="color" value="#00bff3"/>
      <inkml:brushProperty name="ignorePressure" value="0"/>
    </inkml:brush>
  </inkml:definitions>
  <inkml:trace contextRef="#ctx0" brushRef="#br0">41700.000 53150.000 682,'21.000'-94.000'33,"-5.000"13.000"-4,-7.000 12.000-5,-5.000 13.000-5,-4.000 9.000-4,0.000 6.000-2,0.000 7.000-2,0.000 6.000-2,0.000 1.000-2,0.000-3.000 0,0.000-3.000-3,0.000-2.000 0,-5.000 2.000-2,-9.000 9.000 0,-10.000 10.000-1,-8.000 10.000-1,-11.000 13.000 0,-8.000 19.000 1,-10.000 19.000 0,-9.000 19.000 0,-5.000 10.000 2,0.000 4.000 1,0.000 3.000 0,0.000 3.000 2,4.000-2.000 0,10.000-6.000 0,10.000-6.000-1,9.000-6.000 0,7.000-4.000 0,7.000 1.000 2,6.000-1.000 3,7.000 1.000 1,11.000-7.000 0,20.000-12.000-4,18.000-13.000-5,20.000-12.000-3,10.000-12.000-3,3.000-8.000-3,3.000-10.000-3,4.000-9.000-3,-1.000-9.000-1,-3.000-5.000 0,-3.000-7.000 0,-2.000-5.000-1,-6.000-3.000 0,-6.000 4.000 1,-6.000 3.000-1,-6.000 3.000 1,-7.000 3.000 2,-6.000 3.000 4,-6.000 3.000 5,-6.000 4.000 4,-6.000 7.000 6,-2.000 13.000 9,-3.000 12.000 8,-3.000 13.000 9,-2.000 7.000 1,0.000 4.000-4,0.000 3.000-4,0.000 3.000-5,1.000 4.000-6,4.000 7.000-7,3.000 6.000-7,3.000 7.000-9,1.000-1.000-4,1.000-6.000-3,-1.000-6.000-4,1.000-6.000-2,1.000-6.000-2,3.000-2.000-1,3.000-3.000 0,4.000-3.000 0,1.000-6.000 1,0.000-5.000 3,0.000-7.000 3,0.000-5.000 3</inkml:trace>
</inkml:ink>
</file>

<file path=ppt/ink/ink5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20"/>
    </inkml:context>
    <inkml:brush xml:id="br0">
      <inkml:brushProperty name="width" value="0.0275590606033802" units="cm"/>
      <inkml:brushProperty name="height" value="0.0275590606033802" units="cm"/>
      <inkml:brushProperty name="color" value="#00bff3"/>
      <inkml:brushProperty name="ignorePressure" value="0"/>
    </inkml:brush>
  </inkml:definitions>
  <inkml:trace contextRef="#ctx0" brushRef="#br0">42550.000 53200.000 798,'73.000'-21.000'77,"-3.000"10.000"-18,-3.000 10.000-20,-2.000 9.000-19,-3.000 4.000-14,1.000 1.000-6,-1.000-1.000-7,1.000 1.000-7,-3.000-1.000-3,-2.000 1.000 4,-3.000-1.000 3,-3.000 1.000 3,-6.000-1.000-6,-5.000 1.000-14,-7.000-1.000-15,-5.000 1.000-14</inkml:trace>
</inkml:ink>
</file>

<file path=ppt/ink/ink5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20"/>
    </inkml:context>
    <inkml:brush xml:id="br0">
      <inkml:brushProperty name="width" value="0.0347097329795361" units="cm"/>
      <inkml:brushProperty name="height" value="0.0347097329795361" units="cm"/>
      <inkml:brushProperty name="color" value="#00bff3"/>
      <inkml:brushProperty name="ignorePressure" value="0"/>
    </inkml:brush>
  </inkml:definitions>
  <inkml:trace contextRef="#ctx0" brushRef="#br0">43750.000 52550.000 633,'-44.000'28.000'93,"13.000"6.000"-18,12.000 7.000-19,13.000 6.000-18,6.000 4.000-11,0.000 4.000-4,0.000 3.000-4,0.000 3.000-3,0.000 3.000-5,0.000 3.000-5,0.000 3.000-4,0.000 4.000-3,-2.000 1.000-5,-3.000 0.000-4,-3.000 0.000-2,-2.000 0.000-4,-3.000-2.000-6,1.000-3.000-8,-1.000-3.000-9,1.000-2.000-8,-1.000-8.000-3,1.000-8.000 1,-1.000-10.000 0,1.000-9.000 2</inkml:trace>
</inkml:ink>
</file>

<file path=ppt/ink/ink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21"/>
    </inkml:context>
    <inkml:brush xml:id="br0">
      <inkml:brushProperty name="width" value="0.0313293933868408" units="cm"/>
      <inkml:brushProperty name="height" value="0.0313293933868408" units="cm"/>
      <inkml:brushProperty name="color" value="#00bff3"/>
      <inkml:brushProperty name="ignorePressure" value="0"/>
    </inkml:brush>
  </inkml:definitions>
  <inkml:trace contextRef="#ctx0" brushRef="#br0">44250.000 52400.000 702,'26.000'-25.000'1,"4.000"0.000"4,3.000 0.000 3,3.000 0.000 3,1.000 3.000 4,1.000 6.000 7,-1.000 7.000 5,1.000 6.000 7,-1.000 4.000 1,1.000 4.000-4,-1.000 3.000-3,1.000 3.000-3,-4.000 6.000-4,-6.000 9.000-7,-6.000 10.000-5,-6.000 10.000-6,-7.000 7.000-4,-6.000 6.000-1,-6.000 7.000-1,-6.000 6.000-1,-10.000 3.000-2,-12.000 0.000-3,-13.000 0.000-2,-12.000 0.000-3,-4.000-5.000-1,7.000-9.000 0,6.000-10.000 2,7.000-8.000-1,5.000-8.000 3,7.000-2.000 3,6.000-3.000 2,7.000-3.000 4,11.000-4.000 3,20.000-3.000 4,18.000-3.000 4,20.000-2.000 5,8.000-5.000 1,1.000-2.000-1,-1.000-3.000 0,1.000-3.000-1,-4.000-1.000-1,-6.000 4.000-1,-6.000 3.000-1,-6.000 3.000 0,-9.000 4.000-3,-8.000 7.000-2,-10.000 6.000-3,-9.000 7.000-2,-10.000 4.000-2,-9.000 3.000-2,-10.000 3.000-1,-8.000 4.000-3,-12.000 2.000-1,-12.000 4.000-3,-13.000 3.000-3,-12.000 3.000-3,-5.000 1.000-3,3.000 1.000-5,3.000-1.000-3,4.000 1.000-5,7.000-7.000 0,13.000-12.000 7,12.000-13.000 6,13.000-12.000 6,7.000-7.000 0,4.000 1.000-4,3.000-1.000-6,3.000 1.000-5</inkml:trace>
</inkml:ink>
</file>

<file path=ppt/ink/ink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21"/>
    </inkml:context>
    <inkml:brush xml:id="br0">
      <inkml:brushProperty name="width" value="0.0387048646807671" units="cm"/>
      <inkml:brushProperty name="height" value="0.0387048646807671" units="cm"/>
      <inkml:brushProperty name="color" value="#00bff3"/>
      <inkml:brushProperty name="ignorePressure" value="0"/>
    </inkml:brush>
  </inkml:definitions>
  <inkml:trace contextRef="#ctx0" brushRef="#br0">46500.000 53250.000 568,'-19.000'-60.000'27,"13.000"32.000"11,12.000 31.000 13,13.000 32.000 11,6.000 21.000 0,0.000 13.000-13,0.000 12.000-12,0.000 13.000-12,-4.000 10.000-7,-5.000 10.000-4,-7.000 10.000-2,-5.000 9.000-2,-4.000 9.000-3,0.000 9.000-3,0.000 10.000-2,0.000 10.000-4,1.000 0.000-1,4.000-5.000 0,3.000-7.000-1,3.000-5.000 0,3.000-14.000 0,3.000-18.000-1,3.000-19.000 0,4.000-18.000-1,1.000-17.000 0,0.000-11.000 0,0.000-14.000-1,0.000-11.000 1,1.000-18.000 0,4.000-22.000 3,3.000-22.000 2,3.000-21.000 2,6.000-24.000 2,9.000-25.000 1,10.000-25.000 1,10.000-25.000 0,8.000-19.000 1,10.000-12.000 1,10.000-13.000 0,9.000-12.000 0,6.000-2.000 1,3.000 9.000-2,3.000 10.000 1,4.000 10.000-2,-7.000 13.000 0,-16.000 19.000-2,-15.000 19.000 0,-15.000 19.000 0,-12.000 16.000-5,-6.000 17.000-5,-6.000 15.000-7,-6.000 16.000-6,-12.000 16.000-12,-15.000 20.000-18,-15.000 18.000-19,-16.000 20.000-18</inkml:trace>
</inkml:ink>
</file>

<file path=ppt/ink/ink5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22"/>
    </inkml:context>
    <inkml:brush xml:id="br0">
      <inkml:brushProperty name="width" value="0.0436706691980362" units="cm"/>
      <inkml:brushProperty name="height" value="0.0436706691980362" units="cm"/>
      <inkml:brushProperty name="color" value="#00bff3"/>
      <inkml:brushProperty name="ignorePressure" value="0"/>
    </inkml:brush>
  </inkml:definitions>
  <inkml:trace contextRef="#ctx0" brushRef="#br0">49000.000 55550.000 503,'23.000'-93.000'35,"-3.000"17.000"-5,-3.000 15.000-5,-2.000 16.000-5,-5.000 7.000-4,-2.000 1.000-5,-3.000-1.000-3,-3.000 1.000-5,-2.000-1.000-1,0.000 1.000-1,0.000-1.000 1,0.000 1.000 1,-2.000 1.000-1,-3.000 3.000 1,-3.000 3.000-1,-2.000 4.000 1,-6.000 2.000 0,-6.000 4.000 2,-6.000 3.000 1,-6.000 3.000 2,-2.000 4.000 0,3.000 7.000 0,3.000 6.000-1,4.000 7.000-1,-4.000 10.000 2,-9.000 16.000 2,-10.000 15.000 4,-8.000 17.000 2,-1.000 10.000 0,9.000 6.000-3,10.000 7.000-2,10.000 6.000-3,5.000 1.000-2,4.000-3.000-1,3.000-3.000 0,3.000-2.000-1,3.000-8.000-1,3.000-8.000 2,3.000-10.000 0,4.000-9.000 0,8.000-12.000-2,17.000-11.000-7,15.000-14.000-7,16.000-11.000-6,5.000-15.000-4,-2.000-16.000 0,-3.000-15.000 0,-3.000-15.000 0,-4.000-9.000 0,-3.000 1.000 1,-3.000-1.000 2,-2.000 1.000 0,-6.000 4.000 5,-6.000 9.000 4,-6.000 10.000 6,-6.000 10.000 4,-6.000 10.000 10,-2.000 13.000 11,-3.000 12.000 12,-3.000 13.000 12,-2.000 10.000 3,0.000 10.000-8,0.000 10.000-7,0.000 9.000-7,3.000 4.000-5,6.000 1.000-1,7.000-1.000-3,6.000 1.000-2,4.000-1.000-4,4.000 1.000-6,3.000-1.000-6,3.000 1.000-5,1.000-3.000-6,1.000-2.000-4,-1.000-3.000-3,1.000-3.000-5,-1.000-6.000-6,1.000-5.000-7,-1.000-7.000-8,1.000-5.000-8</inkml:trace>
</inkml:ink>
</file>

<file path=ppt/ink/ink5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45"/>
    </inkml:context>
    <inkml:brush xml:id="br0">
      <inkml:brushProperty name="width" value="0.0436556786298752" units="cm"/>
      <inkml:brushProperty name="height" value="0.0436556786298752" units="cm"/>
      <inkml:brushProperty name="color" value="#00bff3"/>
      <inkml:brushProperty name="ignorePressure" value="0"/>
    </inkml:brush>
  </inkml:definitions>
  <inkml:trace contextRef="#ctx0" brushRef="#br0">62850.000 45950.000 503,'-50.000'0.000'2,"0.000"0.000"2,0.000 0.000 3,0.000 0.000 4,9.000 0.000 7,19.000 0.000 15,19.000 0.000 13,19.000 0.000 15,13.000 0.000 2,10.000 0.000-9,10.000 0.000-8,9.000 0.000-9,4.000 0.000-7,1.000 0.000-6,-1.000 0.000-5,1.000 0.000-5,1.000 0.000-4,3.000 0.000-4,3.000 0.000-3,4.000 0.000-3,4.000 1.000-1,6.000 4.000 1,7.000 3.000 1,6.000 3.000 1,-1.000 1.000 1,-5.000 1.000-1,-7.000-1.000-1,-5.000 1.000-1,-6.000-3.000-2,-3.000-2.000-5,-3.000-3.000-6,-2.000-3.000-4,-6.000-2.000-2,-6.000 0.000 2,-6.000 0.000 3,-6.000 0.000 1,-4.000 0.000 2,1.000 0.000-1,-1.000 0.000-1,1.000 0.000 1</inkml:trace>
</inkml:ink>
</file>

<file path=ppt/ink/ink5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54"/>
    </inkml:context>
    <inkml:brush xml:id="br0">
      <inkml:brushProperty name="width" value="0.0500000044703484" units="cm"/>
      <inkml:brushProperty name="height" value="0.0500000044703484" units="cm"/>
      <inkml:brushProperty name="color" value="#00bff3"/>
      <inkml:brushProperty name="ignorePressure" value="0"/>
    </inkml:brush>
  </inkml:definitions>
  <inkml:trace contextRef="#ctx0" brushRef="#br0">69400.000 44925.000 333,'157.000'63.000'167,"51.000"46.000"-1,50.000 47.000 1,49.000 47.000 0</inkml:trace>
</inkml:ink>
</file>

<file path=ppt/ink/ink5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55"/>
    </inkml:context>
    <inkml:brush xml:id="br0">
      <inkml:brushProperty name="width" value="0.0348705388605595" units="cm"/>
      <inkml:brushProperty name="height" value="0.0348705388605595" units="cm"/>
      <inkml:brushProperty name="color" value="#00bff3"/>
      <inkml:brushProperty name="ignorePressure" value="0"/>
    </inkml:brush>
  </inkml:definitions>
  <inkml:trace contextRef="#ctx0" brushRef="#br0">69000.000 45050.000 630,'-47.000'21.000'1,"6.000"-5.000"-1,7.000-7.000 2,6.000-5.000 0,10.000-4.000 4,17.000 0.000 10,15.000 0.000 10,16.000 0.000 8,5.000 0.000 2,-2.000 0.000-7,-3.000 0.000-7,-3.000 0.000-7,-2.000-2.000-3,0.000-3.000 0,0.000-3.000 0,0.000-2.000 1,0.000-1.000-2,0.000 3.000-3,0.000 3.000-3,0.000 4.000-2,0.000 2.000-1,0.000 4.000 0,0.000 3.000 0,0.000 3.000 1,3.000-1.000 0,6.000-2.000 0,7.000-3.000-1,6.000-3.000 1,3.000-2.000 0,0.000 0.000 0,0.000 0.000 0,0.000 0.000 1,1.000 0.000 0,4.000 0.000 1,3.000 0.000-1,3.000 0.000 1,4.000-2.000 0,7.000-3.000 0,6.000-3.000 0,7.000-2.000 0,2.000-3.000 0,1.000 1.000 0,-1.000-1.000 0,1.000 1.000 0,1.000-1.000 0,3.000 1.000-1,3.000-1.000-2,4.000 1.000 0,-1.000-1.000-2,-3.000 1.000 1,-3.000-1.000-2,-2.000 1.000 1,-1.000-1.000-1,3.000 1.000 1,3.000-1.000 0,4.000 1.000 0,-3.000-1.000 0,-5.000 1.000-1,-7.000-1.000 0,-5.000 1.000 0,-8.000 1.000-1,-5.000 3.000 1,-7.000 3.000-1,-5.000 4.000 1,-4.000 1.000 0,0.000 0.000 0,0.000 0.000 1,0.000 0.000-1,1.000 0.000 1,4.000 0.000 0,3.000 0.000 0,3.000 0.000 0,-2.000 1.000 0,-6.000 4.000 0,-6.000 3.000 0,-6.000 3.000 0,-4.000-1.000 0,1.000-2.000 0,-1.000-3.000 0,1.000-3.000 0,1.000-2.000 0,3.000 0.000 0,3.000 0.000 0,4.000 0.000 0,1.000 0.000 0,0.000 0.000 0,0.000 0.000 0,0.000 0.000 0,0.000 0.000 0,0.000 0.000 0,0.000 0.000 0,0.000 0.000 0,0.000 0.000 0,0.000 0.000 0,0.000 0.000 0,0.000 0.000 0,1.000-2.000 0,4.000-3.000 0,3.000-3.000 0,3.000-2.000 0,1.000-1.000 0,1.000 3.000 0,-1.000 3.000 0,1.000 4.000 0,-1.000-1.000 0,1.000-3.000 0,-1.000-3.000 0,1.000-2.000 0,-1.000-1.000 0,1.000 3.000 0,-1.000 3.000 0,1.000 4.000 0,-3.000 1.000 0,-2.000 0.000-1,-3.000 0.000 1,-3.000 0.000 0,-1.000 0.000 0,4.000 0.000 0,3.000 0.000 0,3.000 0.000 0,-1.000 0.000 0,-2.000 0.000 0,-3.000 0.000 0,-3.000 0.000 0,-2.000 0.000 0,0.000 0.000-1,0.000 0.000 1,0.000 0.000-1,0.000 0.000 0,0.000 0.000 0,0.000 0.000 0,0.000 0.000-1,-2.000 0.000 0,-3.000 0.000 0,-3.000 0.000 0,-2.000 0.000 0,-3.000 0.000 0,1.000 0.000-1,-1.000 0.000 1,1.000 0.000-2,-1.000 0.000 0,1.000 0.000-1,-1.000 0.000-2,1.000 0.000-2,-10.000 0.000-8,-19.000 0.000-18,-18.000 0.000-18,-19.000 0.000-16,-8.000 0.000-2,3.000 0.000 12,3.000 0.000 14,4.000 0.000 13</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10"/>
    </inkml:context>
    <inkml:brush xml:id="br0">
      <inkml:brushProperty name="width" value="0.039164487272501" units="cm"/>
      <inkml:brushProperty name="height" value="0.039164487272501" units="cm"/>
      <inkml:brushProperty name="color" value="#00bff3"/>
      <inkml:brushProperty name="ignorePressure" value="0"/>
    </inkml:brush>
  </inkml:definitions>
  <inkml:trace contextRef="#ctx0" brushRef="#br0">83950.000 48000.000 561,'-46.000'-47.000'5,"10.000"6.000"11,10.000 7.000 9,9.000 6.000 11,6.000 12.000 3,3.000 19.000-6,3.000 19.000-5,4.000 19.000-6,1.000 13.000 0,0.000 10.000 5,0.000 10.000 4,0.000 9.000 6,-2.000 12.000-2,-3.000 16.000-5,-3.000 15.000-6,-2.000 17.000-6,-5.000 11.000-8,-2.000 10.000-10,-3.000 10.000-10,-3.000 9.000-12,-4.000-4.000-8,-3.000-15.000-9,-3.000-15.000-7,-2.000-16.000-9,0.000-19.000-2,7.000-22.000 1,6.000-22.000 2,7.000-21.000 2</inkml:trace>
</inkml:ink>
</file>

<file path=ppt/ink/ink5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56"/>
    </inkml:context>
    <inkml:brush xml:id="br0">
      <inkml:brushProperty name="width" value="0.0366616509854794" units="cm"/>
      <inkml:brushProperty name="height" value="0.0366616509854794" units="cm"/>
      <inkml:brushProperty name="color" value="#00bff3"/>
      <inkml:brushProperty name="ignorePressure" value="0"/>
    </inkml:brush>
  </inkml:definitions>
  <inkml:trace contextRef="#ctx0" brushRef="#br0">72300.000 41250.000 600,'-22.000'-58.000'72,"6.000"34.000"-12,7.000 35.000-13,6.000 35.000-14,1.000 22.000-7,-3.000 14.000-1,-3.000 11.000-3,-2.000 14.000 0,-1.000 7.000-3,3.000 3.000-1,3.000 3.000-4,4.000 4.000-1,-1.000-1.000-3,-3.000-3.000-2,-3.000-3.000-2,-2.000-2.000-2,-1.000-3.000-3,3.000 1.000-4,3.000-1.000-3,4.000 1.000-4,-1.000-1.000-4,-3.000 1.000-4,-3.000-1.000-5,-2.000 1.000-4,-1.000-7.000-1,3.000-12.000 2,3.000-13.000 2,4.000-12.000 3,5.000-13.000-2,10.000-12.000-7,10.000-13.000-7,9.000-12.000-7,1.000-12.000 0,-6.000-8.000 5,-6.000-10.000 7,-6.000-9.000 6</inkml:trace>
</inkml:ink>
</file>

<file path=ppt/ink/ink5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56"/>
    </inkml:context>
    <inkml:brush xml:id="br0">
      <inkml:brushProperty name="width" value="0.0362388081848621" units="cm"/>
      <inkml:brushProperty name="height" value="0.0362388081848621" units="cm"/>
      <inkml:brushProperty name="color" value="#00bff3"/>
      <inkml:brushProperty name="ignorePressure" value="0"/>
    </inkml:brush>
  </inkml:definitions>
  <inkml:trace contextRef="#ctx0" brushRef="#br0">73200.000 42150.000 607,'-2.000'-41.000'1,"-3.000"19.000"5,-3.000 19.000 3,-2.000 19.000 4,-5.000 13.000 5,-2.000 10.000 6,-3.000 10.000 6,-3.000 9.000 7,-1.000 9.000 1,4.000 9.000-4,3.000 10.000-4,3.000 10.000-5,1.000 2.000-3,1.000-3.000-3,-1.000-3.000-3,1.000-2.000-3,1.000-3.000-2,3.000 1.000 0,3.000-1.000-1,4.000 1.000 1,2.000-7.000-3,4.000-12.000-3,3.000-13.000-3,3.000-12.000-5,4.000-10.000-1,7.000-6.000-1,6.000-6.000-2,7.000-6.000-1,5.000-10.000 0,7.000-12.000 1,6.000-13.000 0,7.000-12.000 1,0.000-12.000 0,-2.000-8.000 0,-3.000-10.000-1,-3.000-9.000 0,-4.000-7.000 0,-3.000-3.000 1,-3.000-3.000 1,-2.000-2.000 0,-6.000-1.000 2,-6.000 3.000 0,-6.000 3.000 2,-6.000 4.000 1,-7.000 4.000 0,-6.000 6.000 2,-6.000 7.000 1,-6.000 6.000 1,-7.000 6.000 1,-6.000 6.000-2,-6.000 7.000 1,-6.000 6.000-1,-7.000 6.000-2,-6.000 6.000-5,-6.000 7.000-5,-6.000 6.000-3,-2.000 4.000-7,3.000 4.000-6,3.000 3.000-7,4.000 3.000-8</inkml:trace>
</inkml:ink>
</file>

<file path=ppt/ink/ink5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57"/>
    </inkml:context>
    <inkml:brush xml:id="br0">
      <inkml:brushProperty name="width" value="0.032936729490757" units="cm"/>
      <inkml:brushProperty name="height" value="0.032936729490757" units="cm"/>
      <inkml:brushProperty name="color" value="#00bff3"/>
      <inkml:brushProperty name="ignorePressure" value="0"/>
    </inkml:brush>
  </inkml:definitions>
  <inkml:trace contextRef="#ctx0" brushRef="#br0">73600.000 41800.000 667,'1.000'-90.000'4,"4.000"23.000"7,3.000 22.000 8,3.000 22.000 7,9.000 12.000 6,16.000 3.000 5,15.000 3.000 3,17.000 4.000 5,10.000 1.000-2,6.000 0.000-10,7.000 0.000-10,6.000 0.000-9,1.000 1.000-8,-3.000 4.000-8,-3.000 3.000-8,-2.000 3.000-6,-6.000-1.000-3,-6.000-2.000 2,-6.000-3.000 3,-6.000-3.000 2,-9.000-2.000-5,-8.000 0.000-12,-10.000 0.000-12,-9.000 0.000-11,-5.000-4.000-3,0.000-5.000 8,0.000-7.000 6,0.000-5.000 8</inkml:trace>
</inkml:ink>
</file>

<file path=ppt/ink/ink5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57"/>
    </inkml:context>
    <inkml:brush xml:id="br0">
      <inkml:brushProperty name="width" value="0.0390855483710766" units="cm"/>
      <inkml:brushProperty name="height" value="0.0390855483710766" units="cm"/>
      <inkml:brushProperty name="color" value="#00bff3"/>
      <inkml:brushProperty name="ignorePressure" value="0"/>
    </inkml:brush>
  </inkml:definitions>
  <inkml:trace contextRef="#ctx0" brushRef="#br0">75450.000 40200.000 562,'1.000'-75.000'18,"4.000"50.000"18,3.000 50.000 19,3.000 50.000 18,-2.000 31.000 3,-6.000 13.000-15,-6.000 12.000-16,-6.000 13.000-14,-6.000 7.000-11,-2.000 4.000-7,-3.000 3.000-5,-3.000 3.000-7,-4.000-4.000-3,-3.000-8.000-3,-3.000-10.000-3,-2.000-9.000-2,0.000-16.000-1,7.000-22.000-1,6.000-22.000 1,7.000-21.000-2,13.000-32.000-1,22.000-41.000-6,22.000-40.000-5,23.000-40.000-5,11.000-21.000 0,4.000 0.000 4,3.000 0.000 4,3.000 0.000 5,-2.000 10.000 5,-6.000 23.000 7,-6.000 22.000 5,-6.000 22.000 7,-7.000 16.000 4,-6.000 14.000 1,-6.000 11.000 2,-6.000 14.000 1,-6.000 11.000 2,-2.000 14.000-1,-3.000 11.000 0,-3.000 14.000 0,-6.000 7.000 1,-5.000 3.000-1,-7.000 3.000 1,-5.000 4.000 0,-4.000-1.000-1,0.000-3.000-2,0.000-3.000-2,0.000-2.000-2,-5.000-5.000-2,-9.000-2.000-3,-10.000-3.000-4,-8.000-3.000-3,-12.000-1.000-4,-12.000 4.000-5,-13.000 3.000-5,-12.000 3.000-6,-16.000 1.000-4,-19.000 1.000-2,-18.000-1.000-4,-19.000 1.000-2,4.000-6.000-5,29.000-8.000-6,28.000-10.000-7,28.000-9.000-7</inkml:trace>
</inkml:ink>
</file>

<file path=ppt/ink/ink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58"/>
    </inkml:context>
    <inkml:brush xml:id="br0">
      <inkml:brushProperty name="width" value="0.0382954142987728" units="cm"/>
      <inkml:brushProperty name="height" value="0.0382954142987728" units="cm"/>
      <inkml:brushProperty name="color" value="#00bff3"/>
      <inkml:brushProperty name="ignorePressure" value="0"/>
    </inkml:brush>
  </inkml:definitions>
  <inkml:trace contextRef="#ctx0" brushRef="#br0">70500.000 47300.000 574,'-44.000'-13.000'63,"13.000"26.000"-7,12.000 24.000-9,13.000 26.000-9,6.000 15.000-6,0.000 6.000-3,0.000 7.000-5,0.000 6.000-3,0.000 6.000-4,0.000 6.000-1,0.000 7.000-3,0.000 6.000-1,-2.000 7.000-1,-3.000 10.000 0,-3.000 10.000 1,-2.000 9.000 1,-5.000 7.000-3,-2.000 7.000-9,-3.000 6.000-9,-3.000 7.000-7,-1.000-9.000-7,4.000-21.000-4,3.000-22.000-5,3.000-22.000-4,3.000-19.000-4,3.000-16.000-2,3.000-15.000-4,4.000-15.000-2,5.000-17.000 1,10.000-15.000 3,10.000-15.000 5,9.000-16.000 4</inkml:trace>
</inkml:ink>
</file>

<file path=ppt/ink/ink5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58"/>
    </inkml:context>
    <inkml:brush xml:id="br0">
      <inkml:brushProperty name="width" value="0.0374342687427998" units="cm"/>
      <inkml:brushProperty name="height" value="0.0374342687427998" units="cm"/>
      <inkml:brushProperty name="color" value="#00bff3"/>
      <inkml:brushProperty name="ignorePressure" value="0"/>
    </inkml:brush>
  </inkml:definitions>
  <inkml:trace contextRef="#ctx0" brushRef="#br0">71400.000 48200.000 587,'46.000'-29.000'1,"-5.000"-5.000"3,-7.000-7.000 2,-5.000-5.000 2,-8.000 8.000 7,-5.000 26.000 9,-7.000 24.000 10,-5.000 26.000 10,-6.000 15.000 1,-3.000 6.000-7,-3.000 7.000-7,-2.000 6.000-9,-3.000 4.000-3,1.000 4.000-2,-1.000 3.000-2,1.000 3.000-1,-3.000 1.000-2,-2.000 1.000 0,-3.000-1.000-1,-3.000 1.000-1,1.000-3.000-1,6.000-2.000-2,7.000-3.000-1,6.000-3.000-2,6.000-9.000-2,6.000-11.000 0,7.000-14.000-2,6.000-11.000 0,6.000-11.000-3,6.000-5.000-3,7.000-7.000-4,6.000-5.000-3,4.000-14.000-1,4.000-18.000 2,3.000-19.000 0,3.000-18.000 2,-1.000-14.000 1,-2.000-5.000-1,-3.000-7.000 0,-3.000-5.000-1,-4.000-3.000 2,-3.000 4.000 1,-3.000 3.000 4,-2.000 3.000 2,-8.000 3.000 1,-8.000 3.000 3,-10.000 3.000 0,-9.000 4.000 3,-7.000 5.000-1,-3.000 10.000 0,-3.000 10.000-1,-2.000 9.000-2,-11.000 7.000 0,-15.000 7.000-2,-15.000 6.000-1,-16.000 7.000-2,-8.000 5.000-2,0.000 7.000-4,0.000 6.000-3,0.000 7.000-3,1.000 4.000-5,4.000 3.000-5,3.000 3.000-6,3.000 4.000-5</inkml:trace>
</inkml:ink>
</file>

<file path=ppt/ink/ink5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59"/>
    </inkml:context>
    <inkml:brush xml:id="br0">
      <inkml:brushProperty name="width" value="0.038276519626379" units="cm"/>
      <inkml:brushProperty name="height" value="0.038276519626379" units="cm"/>
      <inkml:brushProperty name="color" value="#00bff3"/>
      <inkml:brushProperty name="ignorePressure" value="0"/>
    </inkml:brush>
  </inkml:definitions>
  <inkml:trace contextRef="#ctx0" brushRef="#br0">73850.000 47300.000 574,'1.000'-90.000'0,"4.000"23.000"0,3.000 22.000 0,3.000 22.000 0,-1.000-1.000 4,-2.000-21.000 9,-3.000-22.000 8,-3.000-22.000 8,-7.000-1.000 3,-9.000 23.000-2,-10.000 22.000-2,-8.000 22.000-3,-6.000 18.000-3,1.000 16.000-2,-1.000 15.000-4,1.000 17.000-3,-3.000 11.000-1,-2.000 10.000-2,-3.000 10.000 1,-3.000 9.000-1,-2.000 4.000-2,0.000 1.000-1,0.000-1.000-2,0.000 1.000-3,1.000-4.000 0,4.000-6.000 1,3.000-6.000 1,3.000-6.000 1,4.000-7.000 0,7.000-6.000 0,6.000-6.000 1,7.000-6.000 1,13.000-10.000-5,22.000-12.000-6,22.000-13.000-7,23.000-12.000-8,11.000-13.000-2,4.000-12.000 2,3.000-13.000 3,3.000-12.000 2,-5.000-4.000-1,-12.000 7.000-2,-13.000 6.000-3,-12.000 7.000-3,-12.000 10.000 6,-8.000 16.000 16,-10.000 15.000 16,-9.000 17.000 16,-7.000 8.000 6,-3.000 4.000-3,-3.000 3.000-2,-2.000 3.000-3,0.000 1.000-3,7.000 1.000-5,6.000-1.000-3,7.000 1.000-5,5.000-3.000-5,7.000-2.000-7,6.000-3.000-6,7.000-3.000-7,0.000-2.000-6,-2.000 0.000-5,-3.000 0.000-4,-3.000 0.000-5,-2.000-2.000-2,0.000-3.000-2,0.000-3.000 0,0.000-2.000-2</inkml:trace>
</inkml:ink>
</file>

<file path=ppt/ink/ink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59"/>
    </inkml:context>
    <inkml:brush xml:id="br0">
      <inkml:brushProperty name="width" value="0.0394033901393414" units="cm"/>
      <inkml:brushProperty name="height" value="0.0394033901393414" units="cm"/>
      <inkml:brushProperty name="color" value="#00bff3"/>
      <inkml:brushProperty name="ignorePressure" value="0"/>
    </inkml:brush>
  </inkml:definitions>
  <inkml:trace contextRef="#ctx0" brushRef="#br0">74400.000 47300.000 558,'26.000'-22.000'28,"4.000"6.000"2,3.000 7.000 2,3.000 6.000 0,1.000 3.000 0,1.000 0.000-3,-1.000 0.000-3,1.000 0.000-3,-1.000 0.000-2,1.000 0.000 0,-1.000 0.000-1,1.000 0.000 0,1.000 0.000-1,3.000 0.000-2,3.000 0.000-1,4.000 0.000-1,1.000 0.000-2,0.000 0.000-1,0.000 0.000-1,0.000 0.000-1,-2.000 0.000-3,-3.000 0.000-2,-3.000 0.000-2,-2.000 0.000-4,-3.000 3.000-7,1.000 6.000-14,-1.000 7.000-13,1.000 6.000-13</inkml:trace>
</inkml:ink>
</file>

<file path=ppt/ink/ink5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2:59"/>
    </inkml:context>
    <inkml:brush xml:id="br0">
      <inkml:brushProperty name="width" value="0.0406995452940464" units="cm"/>
      <inkml:brushProperty name="height" value="0.0406995452940464" units="cm"/>
      <inkml:brushProperty name="color" value="#00bff3"/>
      <inkml:brushProperty name="ignorePressure" value="0"/>
    </inkml:brush>
  </inkml:definitions>
  <inkml:trace contextRef="#ctx0" brushRef="#br0">76150.000 46400.000 540,'-22.000'-18.000'5,"6.000"17.000"10,7.000 15.000 11,6.000 16.000 9,1.000 9.000 6,-3.000 3.000-2,-3.000 3.000 0,-2.000 4.000-1,-3.000 2.000-3,1.000 4.000-4,-1.000 3.000-5,1.000 3.000-5,-1.000 4.000-4,1.000 7.000-1,-1.000 6.000-4,1.000 7.000-1,-1.000-1.000-2,1.000-6.000 2,-1.000-6.000 1,1.000-6.000 0,-1.000-4.000-3,1.000 1.000-10,-1.000-1.000-9,1.000 1.000-9,-3.000-1.000-7,-2.000 1.000-6,-3.000-1.000-6,-3.000 1.000-5,1.000-6.000-6,6.000-8.000-4,7.000-10.000-6,6.000-9.000-4</inkml:trace>
</inkml:ink>
</file>

<file path=ppt/ink/ink5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3:00"/>
    </inkml:context>
    <inkml:brush xml:id="br0">
      <inkml:brushProperty name="width" value="0.0339962802827358" units="cm"/>
      <inkml:brushProperty name="height" value="0.0339962802827358" units="cm"/>
      <inkml:brushProperty name="color" value="#00bff3"/>
      <inkml:brushProperty name="ignorePressure" value="0"/>
    </inkml:brush>
  </inkml:definitions>
  <inkml:trace contextRef="#ctx0" brushRef="#br0">76600.000 46400.000 647,'28.000'-25.000'3,"6.000"0.000"6,7.000 0.000 7,6.000 0.000 7,1.000 7.000 5,-3.000 17.000 6,-3.000 15.000 6,-2.000 16.000 5,-6.000 12.000-2,-6.000 9.000-11,-6.000 10.000-11,-6.000 10.000-11,-9.000 4.000-6,-8.000 0.000-5,-10.000 0.000-3,-9.000 0.000-5,-9.000-2.000-1,-5.000-3.000 1,-7.000-3.000-1,-5.000-2.000 1,-1.000-6.000 1,6.000-6.000 1,7.000-6.000 1,6.000-6.000 1,6.000-6.000 2,6.000-2.000 2,7.000-3.000 1,6.000-3.000 4,6.000-4.000-1,6.000-3.000 1,7.000-3.000-2,6.000-2.000 0,6.000-5.000 0,6.000-2.000 0,7.000-3.000 0,6.000-3.000 0,3.000-1.000 1,0.000 4.000-1,0.000 3.000 0,0.000 3.000 0,-4.000 1.000 1,-5.000 1.000 2,-7.000-1.000 2,-5.000 1.000 2,-8.000 2.000 0,-5.000 7.000-1,-7.000 6.000-1,-5.000 7.000-1,-12.000 5.000-1,-16.000 7.000 3,-15.000 6.000 1,-15.000 7.000 2,-14.000 5.000-3,-8.000 7.000-9,-10.000 6.000-7,-9.000 7.000-8,-1.000-3.000-7,10.000-8.000-7,10.000-10.000-6,9.000-9.000-7,9.000-10.000-4,9.000-9.000-2,10.000-10.000-1,10.000-8.000-1</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12"/>
    </inkml:context>
    <inkml:brush xml:id="br0">
      <inkml:brushProperty name="width" value="0.0320807583630085" units="cm"/>
      <inkml:brushProperty name="height" value="0.0320807583630085" units="cm"/>
      <inkml:brushProperty name="color" value="#00bff3"/>
      <inkml:brushProperty name="ignorePressure" value="0"/>
    </inkml:brush>
  </inkml:definitions>
  <inkml:trace contextRef="#ctx0" brushRef="#br0">88100.000 48350.000 685,'-113.000'25.000'76,"26.000"0.000"-14,24.000 0.000-16,26.000 0.000-15,7.000 6.000-9,-9.000 13.000-2,-10.000 12.000-4,-8.000 13.000-2,-6.000 9.000-2,1.000 6.000-4,-1.000 7.000-3,1.000 6.000-3,1.000 1.000-2,3.000-3.000-1,3.000-3.000-2,4.000-2.000-2,2.000-6.000-3,4.000-6.000-6,3.000-6.000-6,3.000-6.000-6,6.000-9.000-6,9.000-8.000-5,10.000-10.000-6,10.000-9.000-6,8.000-10.000 0,10.000-9.000 6,10.000-10.000 7,9.000-8.000 5,1.000-8.000 6,-6.000-2.000 6,-6.000-3.000 5,-6.000-3.000 6</inkml:trace>
</inkml:ink>
</file>

<file path=ppt/ink/ink5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3:00"/>
    </inkml:context>
    <inkml:brush xml:id="br0">
      <inkml:brushProperty name="width" value="0.0341300070285797" units="cm"/>
      <inkml:brushProperty name="height" value="0.0341300070285797" units="cm"/>
      <inkml:brushProperty name="color" value="#00bff3"/>
      <inkml:brushProperty name="ignorePressure" value="0"/>
    </inkml:brush>
  </inkml:definitions>
  <inkml:trace contextRef="#ctx0" brushRef="#br0">76100.000 44850.000 644,'95.000'-22.000'75,"-9.000"6.000"-15,-10.000 7.000-16,-8.000 6.000-14,-4.000 3.000-10,3.000 0.000 0,3.000 0.000-3,4.000 0.000-2,8.000 0.000-1,17.000 0.000 0,15.000 0.000-2,16.000 0.000-1,1.000-2.000-1,-12.000-3.000-3,-13.000-3.000-3,-12.000-2.000-2,-9.000-3.000-2,-2.000 1.000-4,-3.000-1.000-4,-3.000 1.000-3,-7.000 1.000-3,-9.000 3.000-7,-10.000 3.000-4,-8.000 4.000-5</inkml:trace>
</inkml:ink>
</file>

<file path=ppt/ink/ink5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3:01"/>
    </inkml:context>
    <inkml:brush xml:id="br0">
      <inkml:brushProperty name="width" value="0.0350999273359776" units="cm"/>
      <inkml:brushProperty name="height" value="0.0350999273359776" units="cm"/>
      <inkml:brushProperty name="color" value="#00bff3"/>
      <inkml:brushProperty name="ignorePressure" value="0"/>
    </inkml:brush>
  </inkml:definitions>
  <inkml:trace contextRef="#ctx0" brushRef="#br0">80450.000 44300.000 626,'112.000'-44.000'102,"-24.000"13.000"-25,-26.000 12.000-23,-24.000 13.000-23,-3.000 4.000-12,23.000-3.000 1,22.000-3.000-1,22.000-2.000 2,12.000-3.000-4,3.000 1.000-7,3.000-1.000-7,4.000 1.000-6,-1.000 1.000-2,-3.000 3.000 2,-3.000 3.000 3,-2.000 4.000 3,-11.000 1.000-7,-15.000 0.000-12,-15.000 0.000-14,-16.000 0.000-13,-16.000 4.000-8,-16.000 10.000-2,-15.000 10.000-2,-15.000 9.000-1,-11.000 2.000 4,-2.000-2.000 9,-3.000-3.000 10,-3.000-3.000 9</inkml:trace>
</inkml:ink>
</file>

<file path=ppt/ink/ink5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3:02"/>
    </inkml:context>
    <inkml:brush xml:id="br0">
      <inkml:brushProperty name="width" value="0.0371608473360538" units="cm"/>
      <inkml:brushProperty name="height" value="0.0371608473360538" units="cm"/>
      <inkml:brushProperty name="color" value="#00bff3"/>
      <inkml:brushProperty name="ignorePressure" value="0"/>
    </inkml:brush>
  </inkml:definitions>
  <inkml:trace contextRef="#ctx0" brushRef="#br0">80650.000 45250.000 592,'-47.000'0.000'2,"6.000"0.000"7,7.000 0.000 4,6.000 0.000 7,6.000 3.000 3,6.000 6.000 1,7.000 7.000 2,6.000 6.000 2,10.000-1.000 0,17.000-5.000-2,15.000-7.000-1,16.000-5.000-1,12.000-4.000-2,9.000 0.000-2,10.000 0.000-2,10.000 0.000-1,7.000 0.000-2,6.000 0.000 0,7.000 0.000 0,6.000 0.000 0,-2.000-2.000-3,-9.000-3.000-4,-10.000-3.000-6,-8.000-2.000-3,-8.000 0.000-7,-2.000 7.000-8,-3.000 6.000-7,-3.000 7.000-8,-6.000 2.000-6,-5.000 1.000-4,-7.000-1.000-5,-5.000 1.000-5</inkml:trace>
</inkml:ink>
</file>

<file path=ppt/ink/ink5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3:04"/>
    </inkml:context>
    <inkml:brush xml:id="br0">
      <inkml:brushProperty name="width" value="0.0388423092663288" units="cm"/>
      <inkml:brushProperty name="height" value="0.0388423092663288" units="cm"/>
      <inkml:brushProperty name="color" value="#00bff3"/>
      <inkml:brushProperty name="ignorePressure" value="0"/>
    </inkml:brush>
  </inkml:definitions>
  <inkml:trace contextRef="#ctx0" brushRef="#br0">88200.000 42850.000 566,'-25.000'-24.000'3,"0.000"4.000"12,0.000 3.000 11,0.000 3.000 12,3.000 10.000 5,6.000 20.000 0,7.000 18.000 0,6.000 20.000 0,1.000 8.000-4,-3.000 1.000-6,-3.000-1.000-7,-2.000 1.000-7,-5.000 5.000-5,-2.000 14.000-2,-3.000 11.000-3,-3.000 14.000-2,-2.000 10.000-2,0.000 9.000 0,0.000 10.000-2,0.000 10.000-1,-2.000 5.000 0,-3.000 4.000-1,-3.000 3.000 0,-2.000 3.000 1,-3.000-2.000-4,1.000-6.000-3,-1.000-6.000-4,1.000-6.000-5,1.000-4.000-3,3.000 1.000-3,3.000-1.000-2,4.000 1.000-4,1.000-1.000-2,0.000 1.000-1,0.000-1.000-1,0.000 1.000-2,1.000-6.000-1,4.000-8.000 2,3.000-10.000 0,3.000-9.000 0,3.000-12.000 2,3.000-11.000 2,3.000-14.000 1,4.000-11.000 1</inkml:trace>
</inkml:ink>
</file>

<file path=ppt/ink/ink5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3:05"/>
    </inkml:context>
    <inkml:brush xml:id="br0">
      <inkml:brushProperty name="width" value="0.0392235070466995" units="cm"/>
      <inkml:brushProperty name="height" value="0.0392235070466995" units="cm"/>
      <inkml:brushProperty name="color" value="#00bff3"/>
      <inkml:brushProperty name="ignorePressure" value="0"/>
    </inkml:brush>
  </inkml:definitions>
  <inkml:trace contextRef="#ctx0" brushRef="#br0">89600.000 43800.000 560,'-75.000'-15.000'6,"0.000"23.000"12,0.000 22.000 12,0.000 22.000 12,7.000 5.000 2,17.000-8.000-6,15.000-10.000-7,16.000-9.000-7,7.000-4.000-5,1.000 4.000-2,-1.000 3.000-3,1.000 3.000-3,-3.000 6.000 0,-2.000 9.000-1,-3.000 10.000 0,-3.000 10.000 1,-2.000 4.000-1,0.000 0.000 0,0.000 0.000-1,0.000 0.000-1,-2.000 1.000 0,-3.000 4.000 0,-3.000 3.000 1,-2.000 3.000-1,0.000 1.000-1,7.000 1.000 0,6.000-1.000-2,7.000 1.000 0,4.000-4.000-2,3.000-6.000 0,3.000-6.000-1,4.000-6.000 0,4.000-4.000-3,6.000 1.000-2,7.000-1.000-2,6.000 1.000-2,9.000-6.000-2,13.000-8.000 2,12.000-10.000 0,13.000-9.000 1,7.000-9.000-3,4.000-5.000-5,3.000-7.000-6,3.000-5.000-6,3.000-14.000-2,3.000-18.000 3,3.000-19.000 1,4.000-18.000 3,1.000-12.000 2,0.000-3.000 0,0.000-3.000 2,0.000-2.000 1,-5.000-6.000 3,-9.000-6.000 2,-10.000-6.000 2,-8.000-6.000 4,-14.000-2.000 2,-15.000 3.000 1,-15.000 3.000 3,-16.000 4.000 1,-13.000 2.000 3,-9.000 4.000 1,-10.000 3.000 3,-8.000 3.000 1,-9.000 6.000 1,-6.000 9.000 0,-6.000 10.000-2,-6.000 10.000-1,-7.000 7.000-2,-6.000 6.000-3,-6.000 7.000-3,-6.000 6.000-2,-2.000 6.000-2,3.000 6.000 0,3.000 7.000 2,4.000 6.000-1,7.000 3.000-4,13.000 0.000-9,12.000 0.000-10,13.000 0.000-9</inkml:trace>
</inkml:ink>
</file>

<file path=ppt/ink/ink5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3:07"/>
    </inkml:context>
    <inkml:brush xml:id="br0">
      <inkml:brushProperty name="width" value="0.037135049700737" units="cm"/>
      <inkml:brushProperty name="height" value="0.037135049700737" units="cm"/>
      <inkml:brushProperty name="color" value="#00bff3"/>
      <inkml:brushProperty name="ignorePressure" value="0"/>
    </inkml:brush>
  </inkml:definitions>
  <inkml:trace contextRef="#ctx0" brushRef="#br0">91400.000 41850.000 592,'-2.000'-41.000'31,"-3.000"19.000"5,-3.000 19.000 4,-2.000 19.000 5,-5.000 12.000 0,-2.000 6.000-7,-3.000 7.000-5,-3.000 6.000-5,-1.000 3.000-6,4.000 0.000-2,3.000 0.000-2,3.000 0.000-4,-1.000 0.000-2,-2.000 0.000-3,-3.000 0.000-1,-3.000 0.000-3,-1.000 1.000-2,4.000 4.000-2,3.000 3.000-5,3.000 3.000-2,1.000-1.000-3,1.000-2.000-2,-1.000-3.000-4,1.000-3.000-2,2.000-4.000-4,7.000-3.000-4,6.000-3.000-3,7.000-2.000-5,2.000-5.000-1,1.000-2.000-2,-1.000-3.000 1,1.000-3.000-2,1.000-6.000 2,3.000-5.000 4,3.000-7.000 3,4.000-5.000 4,-1.000-6.000 2,-3.000-3.000 2,-3.000-3.000 2,-2.000-2.000 1</inkml:trace>
</inkml:ink>
</file>

<file path=ppt/ink/ink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3:07"/>
    </inkml:context>
    <inkml:brush xml:id="br0">
      <inkml:brushProperty name="width" value="0.0321712158620358" units="cm"/>
      <inkml:brushProperty name="height" value="0.0321712158620358" units="cm"/>
      <inkml:brushProperty name="color" value="#00bff3"/>
      <inkml:brushProperty name="ignorePressure" value="0"/>
    </inkml:brush>
  </inkml:definitions>
  <inkml:trace contextRef="#ctx0" brushRef="#br0">92000.000 41600.000 683,'26.000'-49.000'1,"4.000"4.000"-1,3.000 3.000 1,3.000 3.000 0,3.000 6.000 5,3.000 9.000 9,3.000 10.000 8,4.000 10.000 10,1.000 7.000 4,0.000 6.000-2,0.000 7.000-2,0.000 6.000-1,-4.000 4.000-5,-5.000 4.000-6,-7.000 3.000-6,-5.000 3.000-6,-9.000 4.000-4,-9.000 7.000-3,-10.000 6.000-1,-8.000 7.000-3,-14.000 2.000 0,-15.000 1.000-1,-15.000-1.000-1,-16.000 1.000 0,-7.000-3.000-2,4.000-2.000-2,3.000-3.000-3,3.000-3.000-3,3.000-7.000 0,3.000-9.000 2,3.000-10.000 2,4.000-8.000 2,15.000-4.000 4,28.000 3.000 4,28.000 3.000 6,29.000 4.000 4,11.000-1.000 2,-2.000-3.000-2,-3.000-3.000-2,-3.000-2.000-1,-4.000-1.000-1,-3.000 3.000 1,-3.000 3.000 0,-2.000 4.000 1,-6.000 1.000 0,-6.000 0.000-1,-6.000 0.000 1,-6.000 0.000-1,-7.000 0.000-1,-6.000 0.000-3,-6.000 0.000-1,-6.000 0.000-3,-9.000 0.000-2,-8.000 0.000 1,-10.000 0.000-2,-9.000 0.000 0,-9.000 1.000-1,-5.000 4.000-2,-7.000 3.000-3,-5.000 3.000-3,-1.000 1.000-4,6.000 1.000-8,7.000-1.000-7,6.000 1.000-7,6.000-3.000-2,6.000-2.000 6,7.000-3.000 6,6.000-3.000 5</inkml:trace>
</inkml:ink>
</file>

<file path=ppt/ink/ink5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3:09"/>
    </inkml:context>
    <inkml:brush xml:id="br0">
      <inkml:brushProperty name="width" value="0.0428094565868378" units="cm"/>
      <inkml:brushProperty name="height" value="0.0428094565868378" units="cm"/>
      <inkml:brushProperty name="color" value="#00bff3"/>
      <inkml:brushProperty name="ignorePressure" value="0"/>
    </inkml:brush>
  </inkml:definitions>
  <inkml:trace contextRef="#ctx0" brushRef="#br0">93300.000 42500.000 513,'-41.000'0.000'6,"19.000"0.000"22,19.000 0.000 23,19.000 0.000 22,10.000 0.000 4,4.000 0.000-15,3.000 0.000-14,3.000 0.000-16,4.000 0.000-8,7.000 0.000-2,6.000 0.000-2,7.000 0.000-3,-1.000 0.000-3,-6.000 0.000-5,-6.000 0.000-5,-6.000 0.000-6,-4.000 0.000-1,1.000 0.000 0,-1.000 0.000 1,1.000 0.000 2,1.000 0.000-1,3.000 0.000 0,3.000 0.000-1,4.000 0.000 0,1.000 0.000 0,0.000 0.000 0,0.000 0.000 1,0.000 0.000 1,0.000 0.000-1,0.000 0.000-1,0.000 0.000-2,0.000 0.000-1,-2.000 0.000-1,-3.000 0.000 0,-3.000 0.000 1,-2.000 0.000-1,-12.000 3.000-12,-19.000 6.000-26,-18.000 7.000-26,-19.000 6.000-26</inkml:trace>
</inkml:ink>
</file>

<file path=ppt/ink/ink5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3:10"/>
    </inkml:context>
    <inkml:brush xml:id="br0">
      <inkml:brushProperty name="width" value="0.0367705039680004" units="cm"/>
      <inkml:brushProperty name="height" value="0.0367705039680004" units="cm"/>
      <inkml:brushProperty name="color" value="#00bff3"/>
      <inkml:brushProperty name="ignorePressure" value="0"/>
    </inkml:brush>
  </inkml:definitions>
  <inkml:trace contextRef="#ctx0" brushRef="#br0">95950.000 41650.000 598,'-4.000'-65.000'6,"-5.000"23.000"14,-7.000 22.000 12,-5.000 22.000 14,-4.000 19.000 3,0.000 20.000-7,0.000 18.000-7,0.000 20.000-6,-2.000 6.000-5,-3.000-2.000-2,-3.000-3.000-2,-2.000-3.000-3,-3.000-2.000-1,1.000 0.000-3,-1.000 0.000-2,1.000 0.000-2,2.000 0.000-3,7.000 0.000-2,6.000 0.000-4,7.000 0.000-2,4.000-5.000-1,3.000-9.000 1,3.000-10.000 2,4.000-8.000 2,4.000-4.000-9,6.000 3.000-17,7.000 3.000-17,6.000 4.000-18,9.000-4.000-6,13.000-9.000 5,12.000-10.000 5,13.000-8.000 4,1.000-9.000 7,-9.000-6.000 8,-10.000-6.000 8,-8.000-6.000 7</inkml:trace>
</inkml:ink>
</file>

<file path=ppt/ink/ink5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3:10"/>
    </inkml:context>
    <inkml:brush xml:id="br0">
      <inkml:brushProperty name="width" value="0.0392066985368729" units="cm"/>
      <inkml:brushProperty name="height" value="0.0392066985368729" units="cm"/>
      <inkml:brushProperty name="color" value="#00bff3"/>
      <inkml:brushProperty name="ignorePressure" value="0"/>
    </inkml:brush>
  </inkml:definitions>
  <inkml:trace contextRef="#ctx0" brushRef="#br0">97200.000 42350.000 561,'0.000'-50.000'2,"0.000"0.000"4,0.000 0.000 6,0.000 0.000 3,0.000 3.000 2,0.000 6.000 0,0.000 7.000-2,0.000 6.000-1,-2.000 3.000 0,-3.000 0.000-1,-3.000 0.000 0,-2.000 0.000-1,-9.000 4.000 1,-12.000 10.000 2,-13.000 10.000 1,-12.000 9.000 3,-5.000 7.000-2,3.000 7.000-1,3.000 6.000-2,4.000 7.000-2,-1.000 4.000-2,-3.000 3.000 1,-3.000 3.000-1,-2.000 4.000 0,0.000 2.000 0,7.000 4.000 0,6.000 3.000 0,7.000 3.000-1,2.000 1.000 0,1.000 1.000-2,-1.000-1.000 0,1.000 1.000-1,2.000-4.000-2,7.000-6.000-2,6.000-6.000-3,7.000-6.000-1,13.000-6.000-3,22.000-2.000-4,22.000-3.000-2,23.000-3.000-4,8.000-10.000-3,-3.000-16.000-1,-3.000-15.000-2,-2.000-15.000-1,-1.000-12.000-1,3.000-6.000 1,3.000-6.000 1,4.000-6.000 1,-3.000-2.000 2,-5.000 3.000 4,-7.000 3.000 4,-5.000 4.000 5,-11.000 4.000 5,-11.000 6.000 7,-14.000 7.000 8,-11.000 6.000 8,-7.000 9.000 3,0.000 13.000-1,0.000 12.000-2,0.000 13.000 0,-2.000 7.000-2,-3.000 4.000-1,-3.000 3.000-1,-2.000 3.000-1,-1.000 3.000-1,3.000 3.000-3,3.000 3.000-2,4.000 4.000-2,2.000 1.000-2,4.000 0.000 0,3.000 0.000-1,3.000 0.000 1,1.000-2.000-5,1.000-3.000-6,-1.000-3.000-8,1.000-2.000-7,5.000-5.000-10,14.000-2.000-12,11.000-3.000-12,14.000-3.000-11</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2"/>
    </inkml:context>
    <inkml:brush xml:id="br0">
      <inkml:brushProperty name="width" value="0.0373253412544727" units="cm"/>
      <inkml:brushProperty name="height" value="0.0373253412544727" units="cm"/>
      <inkml:brushProperty name="color" value="#f2385b"/>
      <inkml:brushProperty name="ignorePressure" value="0"/>
    </inkml:brush>
  </inkml:definitions>
  <inkml:trace contextRef="#ctx0" brushRef="#br0">92650.000 24550.000 589,'3.000'-43.000'21,"6.000"17.000"3,7.000 15.000 3,6.000 16.000 2,4.000 15.000 0,4.000 16.000-2,3.000 15.000-3,3.000 17.000-3,-4.000 10.000-1,-8.000 6.000-2,-10.000 7.000-1,-9.000 6.000 0,-7.000 4.000-2,-3.000 4.000 0,-3.000 3.000-1,-2.000 3.000-1,-3.000-4.000 0,1.000-8.000 0,-1.000-10.000 1,1.000-9.000 0,7.000-16.000-2,16.000-22.000-3,15.000-22.000-5,17.000-21.000-4,25.000-34.000-4,39.000-43.000-7,36.000-44.000-6,39.000-43.000-7,14.000-21.000-3,-5.000 3.000-2,-7.000 3.000 1,-5.000 4.000-2,-19.000 18.000 2,-27.000 34.000 3,-28.000 35.000 5,-28.000 35.000 3,-18.000 18.000-2,-6.000 3.000-10,-6.000 3.000-10,-6.000 4.000-9</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12"/>
    </inkml:context>
    <inkml:brush xml:id="br0">
      <inkml:brushProperty name="width" value="0.03636185079813" units="cm"/>
      <inkml:brushProperty name="height" value="0.03636185079813" units="cm"/>
      <inkml:brushProperty name="color" value="#00bff3"/>
      <inkml:brushProperty name="ignorePressure" value="0"/>
    </inkml:brush>
  </inkml:definitions>
  <inkml:trace contextRef="#ctx0" brushRef="#br0">87650.000 48650.000 605,'114.000'-133.000'3,"-22.000"34.000"8,-22.000 35.000 7,-21.000 35.000 8,-10.000 19.000 3,3.000 7.000 1,3.000 6.000 1,4.000 7.000 0,-3.000 10.000-2,-5.000 16.000-2,-7.000 15.000-3,-5.000 17.000-3,-8.000 11.000-2,-5.000 10.000-2,-7.000 10.000-2,-5.000 9.000-1,-9.000 4.000-2,-9.000 1.000-2,-10.000-1.000 0,-8.000 1.000-3,-3.000-9.000-1,7.000-15.000-3,6.000-15.000-1,7.000-16.000-4,4.000-10.000 0,3.000-3.000-1,3.000-3.000 0,4.000-2.000 1,10.000-15.000-1,19.000-25.000 2,19.000-25.000 1,19.000-25.000 1,9.000-19.000 0,0.000-12.000 0,0.000-13.000 0,0.000-12.000-1,1.000-9.000 0,4.000-2.000 0,3.000-3.000-1,3.000-3.000 0,-1.000 2.000-1,-2.000 10.000 0,-3.000 10.000 1,-3.000 9.000 0,-6.000 7.000-1,-5.000 7.000 0,-7.000 6.000-1,-5.000 7.000 0,-9.000 13.000-11,-9.000 22.000-21,-10.000 22.000-21,-8.000 23.000-21,-8.000 10.000-3,-2.000 0.000 14,-3.000 0.000 13,-3.000 0.000 15</inkml:trace>
</inkml:ink>
</file>

<file path=ppt/ink/ink6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3:11"/>
    </inkml:context>
    <inkml:brush xml:id="br0">
      <inkml:brushProperty name="width" value="0.0305579397827387" units="cm"/>
      <inkml:brushProperty name="height" value="0.0305579397827387" units="cm"/>
      <inkml:brushProperty name="color" value="#00bff3"/>
      <inkml:brushProperty name="ignorePressure" value="0"/>
    </inkml:brush>
  </inkml:definitions>
  <inkml:trace contextRef="#ctx0" brushRef="#br0">97650.000 42350.000 719,'6.000'-44.000'16,"13.000"13.000"9,12.000 12.000 9,13.000 13.000 9,7.000 6.000 0,4.000 0.000-6,3.000 0.000-7,3.000 0.000-8,6.000 0.000-6,9.000 0.000-6,10.000 0.000-5,10.000 0.000-7,0.000 0.000-5,-5.000 0.000-3,-7.000 0.000-6,-5.000 0.000-4,-11.000 0.000-2,-11.000 0.000-1,-14.000 0.000-1,-11.000 0.000 0,-14.000 1.000-5,-11.000 4.000-5,-14.000 3.000-8,-11.000 3.000-6,-6.000 1.000 2,4.000 1.000 10,3.000-1.000 10,3.000 1.000 11</inkml:trace>
</inkml:ink>
</file>

<file path=ppt/ink/ink6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3:12"/>
    </inkml:context>
    <inkml:brush xml:id="br0">
      <inkml:brushProperty name="width" value="0.0461962819099426" units="cm"/>
      <inkml:brushProperty name="height" value="0.0461962819099426" units="cm"/>
      <inkml:brushProperty name="color" value="#00bff3"/>
      <inkml:brushProperty name="ignorePressure" value="0"/>
    </inkml:brush>
  </inkml:definitions>
  <inkml:trace contextRef="#ctx0" brushRef="#br0">98350.000 41900.000 476,'-2.000'-47.000'-1,"-3.000"6.000"-2,-3.000 7.000-1,-2.000 6.000-2,-1.000 1.000 1,3.000-3.000 2,3.000-3.000 3,4.000-2.000 2,1.000-1.000 4,0.000 3.000 4,0.000 3.000 4,0.000 4.000 4,0.000 7.000 4,0.000 13.000 7,0.000 12.000 5,0.000 13.000 6,0.000 9.000 0,0.000 6.000-3,0.000 7.000-4,0.000 6.000-4,0.000 4.000-4,0.000 4.000-2,0.000 3.000-3,0.000 3.000-4,-2.000-1.000-1,-3.000-2.000-1,-3.000-3.000 0,-2.000-3.000-1,-1.000-2.000-1,3.000 0.000-2,3.000 0.000-1,4.000 0.000-1,-1.000 3.000-1,-3.000 6.000 0,-3.000 7.000 0,-2.000 6.000 0,-3.000 1.000 0,1.000-3.000-1,-1.000-3.000 0,1.000-2.000-1,-3.000-3.000-4,-2.000 1.000-10,-3.000-1.000-7,-3.000 1.000-10,-1.000-3.000-2,4.000-2.000 4,3.000-3.000 2,3.000-3.000 4,1.000-13.000-4,1.000-22.000-7,-1.000-22.000-10,1.000-21.000-8,7.000-18.000-1,16.000-12.000 9,15.000-13.000 9,17.000-12.000 8,7.000-2.000 7,0.000 9.000 3,0.000 10.000 4,0.000 10.000 4,-4.000 8.000 4,-5.000 10.000 3,-7.000 10.000 2,-5.000 9.000 4,-6.000 9.000 4,-3.000 9.000 5,-3.000 10.000 5,-2.000 10.000 4,-5.000 5.000 2,-2.000 4.000-3,-3.000 3.000-2,-3.000 3.000-2,-2.000 1.000-2,0.000 1.000-2,0.000-1.000-2,0.000 1.000-1,-4.000-3.000-1,-5.000-2.000 0,-7.000-3.000-1,-5.000-3.000 0,-3.000-10.000-8,4.000-16.000-13,3.000-15.000-14,3.000-15.000-14,7.000-6.000-2,14.000 7.000 9,11.000 6.000 9,14.000 7.000 10,5.000 4.000 5,1.000 3.000 2,-1.000 3.000 3,1.000 4.000 1,-4.000 4.000 2,-6.000 6.000-1,-6.000 7.000 0,-6.000 6.000 0,-9.000 3.000 0,-8.000 0.000-1,-10.000 0.000 0,-9.000 0.000 0,-5.000-2.000-1,0.000-3.000 0,0.000-3.000-1,0.000-2.000 0,0.000-3.000-1,0.000 1.000 0,0.000-1.000 0,0.000 1.000-1,-2.000-1.000-1,-3.000 1.000-2,-3.000-1.000-2,-2.000 1.000-3,-1.000-1.000 0,3.000 1.000 1,3.000-1.000 2,4.000 1.000 2,-1.000-3.000-2,-3.000-2.000-5,-3.000-3.000-3,-2.000-3.000-5,-1.000-4.000-3,3.000-3.000-4,3.000-3.000-2,4.000-2.000-3</inkml:trace>
</inkml:ink>
</file>

<file path=ppt/ink/ink6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3:13"/>
    </inkml:context>
    <inkml:brush xml:id="br0">
      <inkml:brushProperty name="width" value="0.0329568684101105" units="cm"/>
      <inkml:brushProperty name="height" value="0.0329568684101105" units="cm"/>
      <inkml:brushProperty name="color" value="#00bff3"/>
      <inkml:brushProperty name="ignorePressure" value="0"/>
    </inkml:brush>
  </inkml:definitions>
  <inkml:trace contextRef="#ctx0" brushRef="#br0">97250.000 42450.000 667,'-52.000'-4.000'27,"47.000"-5.000"4,47.000-7.000 2,48.000-5.000 3,24.000-3.000 1,3.000 4.000-4,3.000 3.000-2,4.000 3.000-3,2.000 3.000-5,4.000 3.000-5,3.000 3.000-5,3.000 4.000-6,-4.000 1.000-2,-8.000 0.000-1,-10.000 0.000-1,-9.000 0.000 0,-13.000 0.000-4,-16.000 0.000-9,-15.000 0.000-9,-15.000 0.000-10,-17.000 0.000-9,-15.000 0.000-10,-15.000 0.000-10,-16.000 0.000-11,-7.000-2.000 2,4.000-3.000 16,3.000-3.000 14,3.000-2.000 15</inkml:trace>
</inkml:ink>
</file>

<file path=ppt/ink/ink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3:13"/>
    </inkml:context>
    <inkml:brush xml:id="br0">
      <inkml:brushProperty name="width" value="0.046757634729147" units="cm"/>
      <inkml:brushProperty name="height" value="0.046757634729147" units="cm"/>
      <inkml:brushProperty name="color" value="#00bff3"/>
      <inkml:brushProperty name="ignorePressure" value="0"/>
    </inkml:brush>
  </inkml:definitions>
  <inkml:trace contextRef="#ctx0" brushRef="#br0">98350.000 41700.000 470,'-22.000'-115.000'1,"6.000"23.000"2,7.000 22.000 1,6.000 22.000 2,-1.000 21.000 9,-5.000 22.000 17,-7.000 22.000 16,-5.000 23.000 16,-4.000 11.000 3,0.000 4.000-11,0.000 3.000-11,0.000 3.000-11,1.000 4.000-6,4.000 7.000-4,3.000 6.000-4,3.000 7.000-2,1.000 2.000-4,1.000 1.000 0,-1.000-1.000-2,1.000 1.000-1,1.000 1.000-3,3.000 3.000-3,3.000 3.000-5,4.000 4.000-2,2.000 1.000-6,4.000 0.000-5,3.000 0.000-5,3.000 0.000-6,-4.000 4.000-7,-8.000 10.000-8,-10.000 10.000-8,-9.000 9.000-9,-4.000-7.000 0,4.000-21.000 8,3.000-22.000 9,3.000-22.000 9,1.000-13.000 2,1.000-3.000-1,-1.000-3.000-4,1.000-2.000-1</inkml:trace>
</inkml:ink>
</file>

<file path=ppt/ink/ink6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3:14"/>
    </inkml:context>
    <inkml:brush xml:id="br0">
      <inkml:brushProperty name="width" value="0.0381695851683617" units="cm"/>
      <inkml:brushProperty name="height" value="0.0381695851683617" units="cm"/>
      <inkml:brushProperty name="color" value="#00bff3"/>
      <inkml:brushProperty name="ignorePressure" value="0"/>
    </inkml:brush>
  </inkml:definitions>
  <inkml:trace contextRef="#ctx0" brushRef="#br0">99550.000 40950.000 576,'1.000'-58.000'2,"4.000"34.000"16,3.000 35.000 15,3.000 35.000 15,1.000 24.000 5,1.000 16.000-7,-1.000 15.000-5,1.000 17.000-7,-3.000 7.000-4,-2.000 0.000-4,-3.000 0.000-5,-3.000 0.000-4,-4.000-2.000-2,-3.000-3.000-3,-3.000-3.000-2,-2.000-2.000-1,-8.000-5.000-3,-8.000-2.000-3,-10.000-3.000-4,-9.000-3.000-2,-4.000-9.000-2,4.000-11.000-1,3.000-14.000-1,3.000-11.000-2,7.000-25.000-3,14.000-33.000-8,11.000-35.000-6,14.000-34.000-7,14.000-18.000-1,20.000 1.000 6,18.000-1.000 7,20.000 1.000 6,6.000 4.000 4,-2.000 9.000 5,-3.000 10.000 3,-3.000 10.000 4,-6.000 8.000 3,-5.000 10.000 3,-7.000 10.000 3,-5.000 9.000 3,-8.000 9.000 2,-5.000 9.000 2,-7.000 10.000 1,-5.000 10.000 2,-4.000 7.000-1,0.000 6.000 0,0.000 7.000-2,0.000 6.000-2,-4.000 1.000-1,-5.000-3.000-2,-7.000-3.000-1,-5.000-2.000-2,-4.000-1.000-2,0.000 3.000-2,0.000 3.000-1,0.000 4.000-3,-7.000-1.000-2,-11.000-3.000 1,-14.000-3.000-2,-11.000-2.000 0,-11.000-5.000-2,-5.000-2.000-1,-7.000-3.000-2,-5.000-3.000-1,-9.000-2.000-5,-9.000 0.000-6,-10.000 0.000-7,-8.000 0.000-6,0.000-4.000-6,14.000-5.000-5,11.000-7.000-3,14.000-5.000-5,11.000-8.000 1,14.000-5.000 5,11.000-7.000 6,14.000-5.000 4</inkml:trace>
</inkml:ink>
</file>

<file path=ppt/ink/ink6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43:15"/>
    </inkml:context>
    <inkml:brush xml:id="br0">
      <inkml:brushProperty name="width" value="0.0435810461640358" units="cm"/>
      <inkml:brushProperty name="height" value="0.0435810461640358" units="cm"/>
      <inkml:brushProperty name="color" value="#00bff3"/>
      <inkml:brushProperty name="ignorePressure" value="0"/>
    </inkml:brush>
  </inkml:definitions>
  <inkml:trace contextRef="#ctx0" brushRef="#br0">101100.000 41300.000 504,'29.000'-44.000'4,"10.000"13.000"9,10.000 12.000 7,9.000 13.000 9,4.000 9.000 2,1.000 6.000-3,-1.000 7.000-4,1.000 6.000-2,1.000 7.000-1,3.000 10.000 1,3.000 10.000 2,4.000 9.000 1,-1.000 6.000 1,-3.000 3.000-1,-3.000 3.000 0,-2.000 4.000-1,-5.000 1.000-2,-2.000 0.000-2,-3.000 0.000-4,-3.000 0.000-2,-4.000 1.000-3,-3.000 4.000-1,-3.000 3.000-2,-2.000 3.000-2,-8.000 3.000-1,-8.000 3.000 0,-10.000 3.000 1,-9.000 4.000 0,-15.000 2.000-3,-18.000 4.000-3,-19.000 3.000-3,-18.000 3.000-5,-23.000 6.000-4,-24.000 9.000-6,-26.000 10.000-5,-24.000 10.000-6,-15.000 2.000-3,-3.000-3.000-1,-3.000-3.000-2,-2.000-2.000-1,13.000-14.000-4,31.000-21.000-7,32.000-22.000-6,31.000-22.000-7</inkml:trace>
</inkml:ink>
</file>

<file path=ppt/ink/ink6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33"/>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68900.000 13450.000 1000,'28.000'-57.000'0,"6.000"-11.000"0,7.000-14.000 0,6.000-11.000 0,-1.000 2.000-4,-5.000 19.000-7,-7.000 19.000-6,-5.000 19.000-8,-6.000 13.000-2,-3.000 10.000-1,-3.000 10.000 1,-2.000 9.000 1,-6.000 6.000 3,-6.000 3.000 5,-6.000 3.000 5,-6.000 4.000 5</inkml:trace>
</inkml:ink>
</file>

<file path=ppt/ink/ink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34"/>
    </inkml:context>
    <inkml:brush xml:id="br0">
      <inkml:brushProperty name="width" value="0.0507513210177422" units="cm"/>
      <inkml:brushProperty name="height" value="0.0507513210177422" units="cm"/>
      <inkml:brushProperty name="color" value="#f2395b"/>
      <inkml:brushProperty name="ignorePressure" value="0"/>
    </inkml:brush>
  </inkml:definitions>
  <inkml:trace contextRef="#ctx0" brushRef="#br0">69600.000 13500.000 433,'28.000'50.000'11,"6.000"0.000"3,7.000 0.000 3,6.000 0.000 3,7.000 0.000 0,10.000 0.000 0,10.000 0.000-1,9.000 0.000-1,12.000 0.000-1,16.000 0.000-2,15.000 0.000-2,17.000 0.000-1,17.000-5.000-2,23.000-9.000 0,22.000-10.000-2,22.000-8.000 0,24.000-12.000 0,29.000-12.000-1,28.000-13.000-1,28.000-12.000 1,23.000-12.000-1,19.000-8.000-1,19.000-10.000 0,19.000-9.000-2,7.000-9.000 1,-3.000-5.000-2,-3.000-7.000 0,-2.000-5.000-2,-6.000-1.000 1,-6.000 6.000 0,-6.000 7.000 2,-6.000 6.000 0,-16.000 9.000 1,-25.000 13.000 1,-25.000 12.000 1,-25.000 13.000 2,-30.000 12.000 1,-34.000 13.000-1,-35.000 12.000 0,-33.000 13.000 0,-26.000 12.000 1,-16.000 13.000 0,-15.000 12.000 0,-15.000 13.000 1,-12.000 9.000-1,-6.000 6.000 1,-6.000 7.000 0,-6.000 6.000 0,-4.000-2.000-1,1.000-9.000-1,-1.000-10.000-1,1.000-8.000-2,7.000-4.000 0,16.000 3.000 0,15.000 3.000-1,17.000 4.000 1,7.000-6.000-2,0.000-11.000-1,0.000-14.000-1,0.000-11.000-3,-10.000-11.000 0,-18.000-5.000 0,-19.000-7.000 0,-18.000-5.000 0,-12.000-4.000 0,-3.000 0.000 1,-3.000 0.000-1,-2.000 0.000 1,5.000 0.000-1,16.000 0.000 0,15.000 0.000-2,17.000 0.000 0,17.000 0.000 0,23.000 0.000 0,22.000 0.000 0,22.000 0.000 1,8.000 1.000 0,-2.000 4.000 0,-3.000 3.000 0,-3.000 3.000 0,-4.000-1.000 1,-3.000-2.000 0,-3.000-3.000 2,-2.000-3.000 1,3.000-6.000 1,14.000-5.000-2,11.000-7.000 0,14.000-5.000 0,7.000-8.000-2,3.000-5.000 1,3.000-7.000 0,4.000-5.000 0,-3.000 0.000-1,-5.000 10.000 1,-7.000 10.000-1,-5.000 9.000 1,-9.000 10.000 1,-9.000 14.000 3,-10.000 11.000 3,-8.000 14.000 4,-12.000 8.000 1,-12.000 7.000-1,-13.000 6.000 1,-12.000 7.000-1,-10.000 2.000-1,-6.000 1.000 0,-6.000-1.000-2,-6.000 1.000 0,-1.000-3.000-1,7.000-2.000-1,6.000-3.000 0,7.000-3.000-1,11.000-7.000-1,20.000-9.000 0,18.000-10.000-1,20.000-8.000-1,17.000-9.000-1,20.000-6.000-1,18.000-6.000-2,20.000-6.000-1,11.000-6.000-1,7.000-2.000-1,6.000-3.000 0,7.000-3.000 0,-3.000-4.000 1,-8.000-3.000 0,-10.000-3.000 0,-9.000-2.000 2,-10.000-3.000-1,-9.000 1.000-2,-10.000-1.000-1,-8.000 1.000-2,-17.000 4.000 1,-21.000 9.000 3,-22.000 10.000 4,-22.000 10.000 3,-19.000 5.000 3,-16.000 4.000 2,-15.000 3.000 2,-15.000 3.000 2,-9.000 3.000 1,1.000 3.000-1,-1.000 3.000 1,1.000 4.000-2,4.000 2.000 0,9.000 4.000-2,10.000 3.000-1,10.000 3.000-2,11.000-2.000-1,17.000-6.000-1,15.000-6.000-1,16.000-6.000-1,12.000-6.000-1,9.000-2.000 0,10.000-3.000 0,10.000-3.000 1,4.000-2.000-3,0.000 0.000-4,0.000 0.000-3,0.000 0.000-5,-2.000-5.000 0,-3.000-9.000 0,-3.000-10.000 0,-2.000-8.000 1,-1.000-8.000 1,3.000-2.000 0,3.000-3.000 0,4.000-3.000 1,-10.000 4.000 3,-22.000 13.000 5,-22.000 12.000 4,-21.000 13.000 5,-18.000 9.000 3,-12.000 6.000 0,-13.000 7.000 0,-12.000 6.000 1,-10.000 4.000-1,-6.000 4.000 0,-6.000 3.000 0,-6.000 3.000-1,-1.000-1.000 0,7.000-2.000-3,6.000-3.000 0,7.000-3.000-2,10.000-6.000-1,16.000-5.000 1,15.000-7.000 0,17.000-5.000 1,13.000-4.000-3,13.000 0.000-5,12.000 0.000-6,13.000 0.000-6,-1.000 0.000-4,-11.000 0.000-1,-14.000 0.000-1,-11.000 0.000-3,-42.000-8.000-6,-68.000-16.000-11,-69.000-15.000-11,-68.000-15.000-12,-26.000-1.000-1,19.000 16.000 8,19.000 15.000 7,19.000 17.000 9</inkml:trace>
</inkml:ink>
</file>

<file path=ppt/ink/ink6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35"/>
    </inkml:context>
    <inkml:brush xml:id="br0">
      <inkml:brushProperty name="width" value="0.0376940555870533" units="cm"/>
      <inkml:brushProperty name="height" value="0.0376940555870533" units="cm"/>
      <inkml:brushProperty name="color" value="#f2395b"/>
      <inkml:brushProperty name="ignorePressure" value="0"/>
    </inkml:brush>
  </inkml:definitions>
  <inkml:trace contextRef="#ctx0" brushRef="#br0">76000.000 14000.000 583,'-68.000'46.000'-17,"17.000"-5.000"6,15.000-7.000 5,16.000-5.000 7,9.000-4.000 2,3.000 0.000 2,3.000 0.000 1,4.000 0.000 1,2.000 0.000 0,4.000 0.000 1,3.000 0.000-1,3.000 0.000 1,4.000-4.000 1,7.000-5.000 4,6.000-7.000 5,7.000-5.000 4,8.000-1.000 2,14.000 6.000 0,11.000 7.000 0,14.000 6.000 0,10.000 1.000-2,9.000-3.000-1,10.000-3.000-3,10.000-2.000-2,-6.000-5.000-1,-18.000-2.000-2,-19.000-3.000-2,-18.000-3.000-2,19.000-6.000-2,60.000-5.000-1,60.000-7.000-2,59.000-5.000-2,43.000-12.000 0,29.000-16.000-1,28.000-15.000 1,28.000-15.000-1,20.000-7.000 0,13.000 3.000-1,12.000 3.000 0,13.000 4.000-1,4.000 7.000 0,-3.000 13.000 0,-3.000 12.000 0,-2.000 13.000 0,-19.000 10.000 1,-30.000 10.000 0,-32.000 10.000 1,-30.000 9.000 1,-26.000 6.000-1,-19.000 3.000 0,-18.000 3.000 0,-19.000 4.000-2,-18.000 2.000 1,-15.000 4.000 0,-15.000 3.000 1,-16.000 3.000 0,-8.000-2.000 1,0.000-6.000 2,0.000-6.000 1,0.000-6.000 2,6.000-4.000 0,13.000 1.000 0,12.000-1.000-1,13.000 1.000-1,12.000-3.000 0,13.000-2.000-2,12.000-3.000 0,13.000-3.000-2,12.000-1.000 0,13.000 4.000 0,12.000 3.000-1,13.000 3.000 1,-12.000-1.000 0,-33.000-2.000-1,-35.000-3.000-1,-34.000-3.000 0,-10.000-2.000-1,16.000 0.000-1,15.000 0.000-1,17.000 0.000-1,8.000-4.000 0,4.000-5.000 0,3.000-7.000 2,3.000-5.000-1,4.000-8.000 2,7.000-5.000-1,6.000-7.000 0,7.000-5.000 1,5.000-1.000 0,7.000 6.000 3,6.000 7.000 2,7.000 6.000 3,2.000 4.000 0,1.000 4.000 0,-1.000 3.000 1,1.000 3.000-1,-6.000 3.000-1,-8.000 3.000 0,-10.000 3.000-1,-9.000 4.000-1,-9.000 4.000-1,-5.000 6.000 0,-7.000 7.000 0,-5.000 6.000-1,-8.000 3.000 0,-5.000 0.000 0,-7.000 0.000 0,-5.000 0.000 0,-6.000-2.000 0,-3.000-3.000 0,-3.000-3.000 0,-2.000-2.000-1,-8.000-3.000 1,-8.000 1.000 0,-10.000-1.000-1,-9.000 1.000 1,-13.000-1.000 0,-16.000 1.000 0,-15.000-1.000-1,-15.000 1.000 1,-15.000-1.000-1,-12.000 1.000 1,-13.000-1.000-1,-12.000 1.000 1</inkml:trace>
</inkml:ink>
</file>

<file path=ppt/ink/ink6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02"/>
    </inkml:context>
    <inkml:brush xml:id="br0">
      <inkml:brushProperty name="width" value="0.0460513569414616" units="cm"/>
      <inkml:brushProperty name="height" value="0.0460513569414616" units="cm"/>
      <inkml:brushProperty name="color" value="#f2395b"/>
      <inkml:brushProperty name="ignorePressure" value="0"/>
    </inkml:brush>
  </inkml:definitions>
  <inkml:trace contextRef="#ctx0" brushRef="#br0">8800.000 19750.000 477,'159.000'-333.000'1,"-31.000"84.000"0,-31.000 85.000 1,-31.000 85.000 0,-15.000 41.000 1,4.000 1.000 0,3.000-1.000-1,3.000 1.000 0,7.000-1.000 0,14.000 1.000 0,11.000-1.000 1,14.000 1.000 1,10.000-1.000 0,9.000 1.000 3,10.000-1.000 0,10.000 1.000 2,4.000 4.000 1,0.000 9.000-1,0.000 10.000-1,0.000 10.000-1,0.000 4.000 0,0.000 0.000 1,0.000 0.000 0,0.000 0.000 1,-2.000 3.000 0,-3.000 6.000-1,-3.000 7.000-1,-2.000 6.000-2,-6.000 1.000 0,-6.000-3.000-1,-6.000-3.000-2,-6.000-2.000 1,-4.000-3.000-2,1.000 1.000 1,-1.000-1.000 0,1.000 1.000 0,-1.000-1.000 0,1.000 1.000 1,-1.000-1.000 0,1.000 1.000 0,-4.000 2.000 0,-6.000 7.000 1,-6.000 6.000-1,-6.000 7.000 0,-4.000 2.000 0,1.000 1.000 0,-1.000-1.000-1,1.000 1.000 1,-1.000-1.000-2,1.000 1.000 1,-1.000-1.000-1,1.000 1.000-1,-1.000-6.000 1,1.000-8.000-1,-1.000-10.000 0,1.000-9.000 0,4.000-7.000 0,9.000-3.000 0,10.000-3.000 0,10.000-2.000-1,5.000-6.000 1,4.000-6.000-1,3.000-6.000 0,3.000-6.000 1,3.000 1.000 0,3.000 9.000-1,3.000 10.000 1,4.000 10.000 0,1.000 7.000 0,0.000 6.000 0,0.000 7.000 0,0.000 6.000 0,-2.000 3.000 0,-3.000 0.000-1,-3.000 0.000 0,-2.000 0.000 0,-5.000 0.000 0,-2.000 0.000 0,-3.000 0.000 0,-3.000 0.000 0,-1.000-2.000 0,4.000-3.000 1,3.000-3.000 0,3.000-2.000-1,-4.000-5.000 1,-8.000-2.000 1,-10.000-3.000 0,-9.000-3.000 1,-7.000-1.000 0,-3.000 4.000 0,-3.000 3.000-1,-2.000 3.000 0,-5.000 1.000 0,-2.000 1.000 0,-3.000-1.000 0,-3.000 1.000 1,-4.000-3.000 0,-3.000-2.000-1,-3.000-3.000 1,-2.000-3.000-1,-1.000-4.000 1,3.000-3.000 0,3.000-3.000 0,4.000-2.000 0,4.000-6.000 0,6.000-6.000 0,7.000-6.000-1,6.000-6.000 1,4.000-1.000-1,4.000 7.000 1,3.000 6.000-1,3.000 7.000 1,3.000 2.000-1,3.000 1.000 0,3.000-1.000-1,4.000 1.000-1,1.000 1.000-1,0.000 3.000 1,0.000 3.000-1,0.000 4.000 1,1.000 1.000-1,4.000 0.000 1,3.000 0.000-2,3.000 0.000 1,-1.000 0.000-1,-2.000 0.000 1,-3.000 0.000 1,-3.000 0.000 0,-7.000-2.000 1,-9.000-3.000-1,-10.000-3.000 0,-8.000-2.000 1,-8.000-1.000 0,-2.000 3.000 0,-3.000 3.000 1,-3.000 4.000 1,-2.000 1.000 1,0.000 0.000-1,0.000 0.000 1,0.000 0.000 1,0.000 1.000-1,0.000 4.000 1,0.000 3.000-1,0.000 3.000 0,4.000-1.000 0,10.000-2.000 0,10.000-3.000-1,9.000-3.000 0,7.000-2.000 0,7.000 0.000-1,6.000 0.000 0,7.000 0.000 0,5.000-2.000 0,7.000-3.000-1,6.000-3.000 0,7.000-2.000-1,0.000-5.000-1,-2.000-2.000 0,-3.000-3.000 0,-3.000-3.000-1,-6.000-1.000-1,-5.000 4.000 1,-7.000 3.000 1,-5.000 3.000 0,-8.000 3.000-1,-5.000 3.000 1,-7.000 3.000-1,-5.000 4.000 1,-8.000 1.000-1,-5.000 0.000 0,-7.000 0.000 0,-5.000 0.000 0,-4.000 0.000-1,0.000 0.000 1,0.000 0.000 1,0.000 0.000-1,0.000 1.000 1,0.000 4.000 0,0.000 3.000 1,0.000 3.000 0,-2.000 3.000 0,-3.000 3.000 2,-3.000 3.000 0,-2.000 4.000 1,-3.000-1.000 1,1.000-3.000-1,-1.000-3.000 0,1.000-2.000 0,-1.000-5.000 0,1.000-2.000-1,-1.000-3.000 1,1.000-3.000-1,-1.000-2.000-1,1.000 0.000 1,-1.000 0.000-1,1.000 0.000 1,-3.000 0.000-1,-2.000 0.000 0,-3.000 0.000 1,-3.000 0.000 0,-4.000 0.000 1,-3.000 0.000 0,-3.000 0.000 0,-2.000 0.000 0,-3.000 0.000 0,1.000 0.000 0,-1.000 0.000 0,1.000 0.000 0,2.000 0.000-1,7.000 0.000 0,6.000 0.000 0,7.000 0.000 0,-1.000 0.000-1,-6.000 0.000 1,-6.000 0.000-1,-6.000 0.000 0,-2.000 0.000-1,3.000 0.000 1,3.000 0.000 0,4.000 0.000-1,2.000-2.000 2,4.000-3.000-1,3.000-3.000 2,3.000-2.000 0,-2.000-1.000 0,-6.000 3.000-1,-6.000 3.000 1,-6.000 4.000-1,-4.000-1.000-1,1.000-3.000 1,-1.000-3.000-1,1.000-2.000 0,-3.000-3.000 0,-2.000 1.000 0,-3.000-1.000 0,-3.000 1.000 0,-1.000 2.000-1,4.000 7.000 0,3.000 6.000-1,3.000 7.000-1,1.000 0.000 0,1.000-2.000 2,-1.000-3.000 1,1.000-3.000 1,-1.000-2.000 1,1.000 0.000 0,-1.000 0.000 1,1.000 0.000-1,-1.000 0.000 1,1.000 0.000-2,-1.000 0.000-1,1.000 0.000 0,-1.000 0.000 0,1.000 0.000 2,-1.000 0.000 1,1.000 0.000 1,-3.000 1.000 1,-2.000 4.000-1,-3.000 3.000 0,-3.000 3.000-1,1.000 1.000 1,6.000 1.000-1,7.000-1.000 2,6.000 1.000-1,3.000 1.000 1,0.000 3.000-1,0.000 3.000-2,0.000 4.000 0,0.000-3.000-1,0.000-5.000 0,0.000-7.000 0,0.000-5.000-1,1.000-4.000 0,4.000 0.000 3,3.000 0.000 2,3.000 0.000 2,1.000 0.000-1,1.000 0.000-2,-1.000 0.000-2,1.000 0.000-3,-4.000 1.000-1,-6.000 4.000 0,-6.000 3.000 0,-6.000 3.000 0,-2.000-1.000 0,3.000-2.000 0,3.000-3.000 0,4.000-3.000 1,2.000-1.000 0,4.000 4.000 2,3.000 3.000 1,3.000 3.000 0,-2.000 1.000 2,-6.000 1.000-1,-6.000-1.000-1,-6.000 1.000 0,-1.000 1.000-1,7.000 3.000 0,6.000 3.000 0,7.000 4.000 0,0.000-1.000-1,-2.000-3.000 1,-3.000-3.000-1,-3.000-2.000 0,1.000-3.000 1,6.000 1.000-1,7.000-1.000 1,6.000 1.000 0,3.000-3.000 0,0.000-2.000 0,0.000-3.000 1,0.000-3.000 0,-2.000-2.000 0,-3.000 0.000 1,-3.000 0.000-1,-2.000 0.000 0,-3.000 0.000 0,1.000 0.000-1,-1.000 0.000 1,1.000 0.000-1,-1.000 1.000 0,1.000 4.000 0,-1.000 3.000-1,1.000 3.000-1,2.000 1.000 0,7.000 1.000 0,6.000-1.000 1,7.000 1.000-1,2.000-3.000 1,1.000-2.000 0,-1.000-3.000 0,1.000-3.000-1,2.000-6.000 1,7.000-5.000 0,6.000-7.000 0,7.000-5.000 0,2.000-3.000 0,1.000 4.000 2,-1.000 3.000 1,1.000 3.000 2,-1.000 1.000-1,1.000 1.000 0,-1.000-1.000-2,1.000 1.000 0,4.000-1.000-2,9.000 1.000 1,10.000-1.000-1,10.000 1.000-1,4.000 1.000 1,0.000 3.000-1,0.000 3.000 1,0.000 4.000 0,-4.000 4.000 1,-5.000 6.000 0,-7.000 7.000 0,-5.000 6.000 2,-8.000 7.000-1,-5.000 10.000 0,-7.000 10.000-1,-5.000 9.000-1,-6.000 4.000 0,-3.000 1.000 0,-3.000-1.000 1,-2.000 1.000 0,-3.000-3.000 0,1.000-2.000 0,-1.000-3.000 1,1.000-3.000 0,2.000-7.000 1,7.000-9.000 0,6.000-10.000 0,7.000-8.000 0,5.000-8.000 0,7.000-2.000-1,6.000-3.000 0,7.000-3.000-2,5.000-4.000 1,7.000-3.000 0,6.000-3.000 0,7.000-2.000 1,2.000-6.000-1,1.000-6.000 0,-1.000-6.000-1,1.000-6.000-1,1.000-4.000-1,3.000 1.000 0,3.000-1.000 1,4.000 1.000-1,5.000-1.000 0,10.000 1.000 1,10.000-1.000 0,9.000 1.000-1,1.000 4.000 2,-6.000 9.000 0,-6.000 10.000 1,-6.000 10.000 1,-7.000 8.000 0,-6.000 10.000 0,-6.000 10.000 1,-6.000 9.000 1,-4.000 9.000-1,1.000 9.000 1,-1.000 10.000-1,1.000 10.000 0,-3.000 0.000 0,-2.000-5.000-2,-3.000-7.000-1,-3.000-5.000-2,-2.000-9.000 1,0.000-9.000 0,0.000-10.000 1,0.000-8.000 0,6.000-8.000 1,13.000-2.000 0,12.000-3.000 1,13.000-3.000-1,7.000-6.000-1,4.000-5.000 1,3.000-7.000 0,3.000-5.000-1,1.000-8.000 0,1.000-5.000 0,-1.000-7.000-1,1.000-5.000-1,-4.000-3.000 1,-6.000 4.000 0,-6.000 3.000 0,-6.000 3.000 1,-7.000 4.000 0,-6.000 7.000 0,-6.000 6.000 1,-6.000 7.000 1,-9.000 5.000 0,-8.000 7.000 0,-10.000 6.000 1,-9.000 7.000 0,-4.000 5.000-1,4.000 7.000 1,3.000 6.000 1,3.000 7.000 0,-1.000 2.000-1,-2.000 1.000 1,-3.000-1.000-1,-3.000 1.000 0,-2.000-3.000 0,0.000-2.000-1,0.000-3.000 1,0.000-3.000 0,4.000-4.000 0,10.000-3.000-1,10.000-3.000-1,9.000-2.000 1,9.000-5.000-2,9.000-2.000 0,10.000-3.000-1,10.000-3.000-1,2.000-7.000-1,-3.000-9.000 0,-3.000-10.000-1,-2.000-8.000 0,0.000-6.000 0,7.000 1.000 0,6.000-1.000 1,7.000 1.000 0,4.000 1.000 1,3.000 3.000 1,3.000 3.000 1,4.000 4.000 1,2.000 4.000 1,4.000 6.000 1,3.000 7.000 1,3.000 6.000 1,6.000 4.000 0,9.000 4.000-1,10.000 3.000 1,10.000 3.000-1,7.000-1.000-1,6.000-2.000-2,7.000-3.000-1,6.000-3.000-2,-4.000-2.000 0,-11.000 0.000-1,-14.000 0.000 0,-11.000 0.000 0,-15.000 0.000 1,-16.000 0.000 2,-15.000 0.000 1,-15.000 0.000 1,-15.000 4.000 1,-12.000 10.000-1,-13.000 10.000-1,-12.000 9.000-1,-9.000 4.000 0,-2.000 1.000 2,-3.000-1.000 2,-3.000 1.000 2,-1.000-3.000 0,4.000-2.000-3,3.000-3.000-1,3.000-3.000-4,4.000-6.000-1,7.000-5.000-1,6.000-7.000-2,7.000-5.000-1,19.000-11.000 0,35.000-11.000-1,35.000-14.000-2,34.000-11.000 1,12.000-7.000-1,-9.000 0.000 0,-10.000 0.000 1,-8.000 0.000 1,-12.000 4.000 2,-12.000 10.000 3,-13.000 10.000 4,-12.000 9.000 3,-5.000 6.000 1,3.000 3.000 0,3.000 3.000-1,4.000 4.000 0,-3.000 1.000-1,-5.000 0.000 0,-7.000 0.000 0,-5.000 0.000-1,-6.000 1.000-1,-3.000 4.000 0,-3.000 3.000-2,-2.000 3.000 0,2.000 1.000-1,9.000 1.000 0,10.000-1.000-1,10.000 1.000 1,7.000-3.000-1,6.000-2.000 1,7.000-3.000 0,6.000-3.000 1,-2.000-2.000 1,-9.000 0.000 2,-10.000 0.000 2,-8.000 0.000 1,-9.000 1.000 1,-6.000 4.000 0,-6.000 3.000-2,-6.000 3.000 0,-9.000 3.000-1,-8.000 3.000-1,-10.000 3.000 0,-9.000 4.000-1,-4.000 1.000 0,4.000 0.000-1,3.000 0.000 0,3.000 0.000 0,7.000-2.000 0,14.000-3.000-1,11.000-3.000 1,14.000-2.000-1,8.000-5.000 0,7.000-2.000-2,6.000-3.000-1,7.000-3.000-1,2.000-2.000-1,1.000 0.000 1,-1.000 0.000 0,1.000 0.000 1,-7.000 0.000 0,-12.000 0.000 1,-13.000 0.000 0,-12.000 0.000 0,-12.000 0.000 0,-8.000 0.000 0,-10.000 0.000-1,-9.000 0.000 0,-13.000 0.000-1,-16.000 0.000-2,-15.000 0.000-2,-15.000 0.000-1,-14.000 1.000-4,-8.000 4.000-6,-10.000 3.000-6,-9.000 3.000-6,-16.000 4.000-7,-22.000 7.000-8,-22.000 6.000-8,-21.000 7.000-9</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13"/>
    </inkml:context>
    <inkml:brush xml:id="br0">
      <inkml:brushProperty name="width" value="0.0418771505355835" units="cm"/>
      <inkml:brushProperty name="height" value="0.0418771505355835" units="cm"/>
      <inkml:brushProperty name="color" value="#00bff3"/>
      <inkml:brushProperty name="ignorePressure" value="0"/>
    </inkml:brush>
  </inkml:definitions>
  <inkml:trace contextRef="#ctx0" brushRef="#br0">90750.000 48850.000 525,'21.000'-29.000'2,"-5.000"-5.000"5,-7.000-7.000 5,-5.000-5.000 4,-9.000 0.000 3,-9.000 10.000 1,-10.000 10.000 0,-8.000 9.000 1,-17.000 10.000-2,-21.000 14.000-1,-22.000 11.000-3,-22.000 14.000-1,-11.000 8.000-3,0.000 7.000 1,0.000 6.000-1,0.000 7.000 1,4.000 4.000 0,10.000 3.000 3,10.000 3.000 4,9.000 4.000 2,7.000 1.000 0,7.000 0.000-2,6.000 0.000-2,7.000 0.000-2,10.000-4.000-3,16.000-5.000-1,15.000-7.000-1,17.000-5.000-2,16.000-9.000-3,19.000-9.000-5,19.000-10.000-6,19.000-8.000-4,16.000-9.000-6,17.000-6.000-8,15.000-6.000-6,16.000-6.000-8,7.000-12.000-2,1.000-15.000 3,-1.000-15.000 2,1.000-16.000 2,-4.000-10.000 3,-6.000-3.000 3,-6.000-3.000 4,-6.000-2.000 2,-10.000 0.000 4,-12.000 7.000 6,-13.000 6.000 5,-12.000 7.000 5,-13.000 7.000 6,-12.000 9.000 5,-13.000 10.000 4,-12.000 10.000 6,-15.000 16.000 4,-15.000 26.000 6,-15.000 24.000 4,-16.000 26.000 6,-2.000 10.000-2,13.000-3.000-6,12.000-3.000-6,13.000-2.000-7,7.000-3.000-5,4.000 1.000-5,3.000-1.000-5,3.000 1.000-4,7.000-9.000-4,14.000-15.000-4,11.000-15.000-4,14.000-16.000-5,11.000-12.000-2,14.000-5.000-5,11.000-7.000-2,14.000-5.000-4,0.000-11.000 0,-8.000-11.000 3,-10.000-14.000 4,-9.000-11.000 3,-9.000-7.000 5,-5.000 0.000 5,-7.000 0.000 6,-5.000 0.000 7,-11.000 6.000 4,-11.000 13.000 6,-14.000 12.000 4,-11.000 13.000 5,-14.000 13.000 5,-11.000 17.000 6,-14.000 15.000 6,-11.000 16.000 6,-6.000 13.000-1,4.000 14.000-6,3.000 11.000-8,3.000 14.000-7,6.000 3.000-4,9.000-2.000-3,10.000-3.000-3,10.000-3.000-2,5.000-4.000-2,4.000-3.000-4,3.000-3.000-4,3.000-2.000-2,6.000-9.000-2,9.000-12.000-2,10.000-13.000 0,10.000-12.000-2,5.000-9.000-2,4.000-2.000-3,3.000-3.000-3,3.000-3.000-3,-2.000-6.000-1,-6.000-5.000-1,-6.000-7.000 0,-6.000-5.000 1,-7.000-11.000-1,-6.000-11.000 1,-6.000-14.000 0,-6.000-11.000 0,-6.000-7.000 1,-2.000 0.000 2,-3.000 0.000 0,-3.000 0.000 2,-2.000 1.000 1,0.000 4.000 4,0.000 3.000 3,0.000 3.000 3,3.000 3.000 4,6.000 3.000 3,7.000 3.000 3,6.000 4.000 5,6.000 5.000-1,6.000 10.000-1,7.000 10.000-1,6.000 9.000-3,6.000 6.000 1,6.000 3.000 5,7.000 3.000 4,6.000 4.000 4,1.000 1.000 1,-3.000 0.000-1,-3.000 0.000-2,-2.000 0.000-1,-8.000 3.000-2,-8.000 6.000-2,-10.000 7.000-3,-9.000 6.000-2,-9.000 7.000-2,-5.000 10.000-1,-7.000 10.000 0,-5.000 9.000-1,-8.000 6.000 0,-5.000 3.000-2,-7.000 3.000-2,-5.000 4.000 0,-8.000-1.000-3,-5.000-3.000-3,-7.000-3.000-3,-5.000-2.000-4,6.000-8.000-4,23.000-8.000-2,22.000-10.000-4,22.000-9.000-4,13.000-12.000 1,7.000-11.000 5,6.000-14.000 5,7.000-11.000 4,4.000-9.000 2,3.000-3.000-3,3.000-3.000-3,4.000-2.000-3,-6.000 0.000-2,-11.000 7.000-1,-14.000 6.000 0,-11.000 7.000-2,-9.000-1.000 0,-3.000-6.000-2,-3.000-6.000 0,-2.000-6.000-2,-1.000-9.000 2,3.000-8.000 6,3.000-10.000 4,4.000-9.000 5,-1.000 1.000 4,-3.000 13.000 2,-3.000 12.000 1,-2.000 13.000 1</inkml:trace>
</inkml:ink>
</file>

<file path=ppt/ink/ink6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1"/>
    </inkml:context>
    <inkml:brush xml:id="br0">
      <inkml:brushProperty name="width" value="0.0365292616188526" units="cm"/>
      <inkml:brushProperty name="height" value="0.0365292616188526" units="cm"/>
      <inkml:brushProperty name="color" value="#f2395b"/>
      <inkml:brushProperty name="ignorePressure" value="0"/>
    </inkml:brush>
  </inkml:definitions>
  <inkml:trace contextRef="#ctx0" brushRef="#br0">73450.000 11400.000 602,'53.000'6.000'111,"6.000"13.000"-22,7.000 12.000-23,6.000 13.000-23,3.000 6.000-14,0.000 0.000-6,0.000 0.000-5,0.000 0.000-6,-2.000 0.000-6,-3.000 0.000-6,-3.000 0.000-5,-2.000 0.000-6,-8.000-4.000-1,-8.000-5.000 3,-10.000-7.000 4,-9.000-5.000 3,-9.000-3.000-7,-5.000 4.000-16,-7.000 3.000-17,-5.000 3.000-17,-8.000-1.000-5,-5.000-2.000 5,-7.000-3.000 5,-5.000-3.000 5</inkml:trace>
</inkml:ink>
</file>

<file path=ppt/ink/ink6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1"/>
    </inkml:context>
    <inkml:brush xml:id="br0">
      <inkml:brushProperty name="width" value="0.0394669659435749" units="cm"/>
      <inkml:brushProperty name="height" value="0.0394669659435749" units="cm"/>
      <inkml:brushProperty name="color" value="#f2395b"/>
      <inkml:brushProperty name="ignorePressure" value="0"/>
    </inkml:brush>
  </inkml:definitions>
  <inkml:trace contextRef="#ctx0" brushRef="#br0">72550.000 13250.000 557,'-177.000'106.000'56,"97.000"-37.000"-5,97.000-38.000-3,98.000-37.000-5,53.000-24.000-4,14.000-9.000-8,11.000-10.000-6,14.000-8.000-6,-1.000-4.000-6,-12.000 3.000-7,-13.000 3.000-5,-12.000 4.000-6,-18.000 7.000-3,-21.000 13.000 1,-22.000 12.000 1,-22.000 13.000 1,-26.000 7.000-9,-27.000 4.000-17,-28.000 3.000-18,-28.000 3.000-17,-18.000-4.000-3,-6.000-8.000 12,-6.000-10.000 13,-6.000-9.000 13,-2.000-9.000 8,3.000-5.000 6,3.000-7.000 4,4.000-5.000 6,4.000-3.000 2,6.000 4.000 2,7.000 3.000 0,6.000 3.000 2,4.000 4.000 3,4.000 7.000 8,3.000 6.000 8,3.000 7.000 6,1.000 5.000 6,1.000 7.000 5,-1.000 6.000 4,1.000 7.000 4,-4.000 11.000 1,-6.000 20.000-1,-6.000 18.000-2,-6.000 20.000-2,-7.000 13.000-2,-6.000 9.000-6,-6.000 10.000-3,-6.000 10.000-5,-9.000 10.000-3,-8.000 13.000-1,-10.000 12.000-2,-9.000 13.000-1,-7.000 6.000-4,-3.000 0.000-9,-3.000 0.000-7,-2.000 0.000-9,3.000-8.000-2,14.000-16.000 2,11.000-15.000 3,14.000-15.000 4,16.000-20.000-12,22.000-21.000-23,22.000-22.000-24,23.000-22.000-24</inkml:trace>
</inkml:ink>
</file>

<file path=ppt/ink/ink6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1"/>
    </inkml:context>
    <inkml:brush xml:id="br0">
      <inkml:brushProperty name="width" value="0.0382774956524372" units="cm"/>
      <inkml:brushProperty name="height" value="0.0382774956524372" units="cm"/>
      <inkml:brushProperty name="color" value="#f2395b"/>
      <inkml:brushProperty name="ignorePressure" value="0"/>
    </inkml:brush>
  </inkml:definitions>
  <inkml:trace contextRef="#ctx0" brushRef="#br0">74050.000 13600.000 574,'-46.000'37.000'3,"10.000"26.000"7,10.000 24.000 5,9.000 26.000 7,6.000 12.000 8,3.000 0.000 11,3.000 0.000 9,4.000 0.000 10,5.000-5.000-1,10.000-9.000-11,10.000-10.000-12,9.000-8.000-11,7.000-11.000-10,7.000-8.000-6,6.000-10.000-6,7.000-9.000-7,2.000-10.000-5,1.000-9.000-6,-1.000-10.000-4,1.000-8.000-6,1.000-17.000-6,3.000-21.000-11,3.000-22.000-10,4.000-22.000-9,-6.000-7.000 0,-11.000 10.000 11,-14.000 10.000 12,-11.000 9.000 11,-9.000 4.000 6,-3.000 1.000 1,-3.000-1.000 1,-2.000 1.000 1</inkml:trace>
</inkml:ink>
</file>

<file path=ppt/ink/ink6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2"/>
    </inkml:context>
    <inkml:brush xml:id="br0">
      <inkml:brushProperty name="width" value="0.0467687509953976" units="cm"/>
      <inkml:brushProperty name="height" value="0.0467687509953976" units="cm"/>
      <inkml:brushProperty name="color" value="#f2395b"/>
      <inkml:brushProperty name="ignorePressure" value="0"/>
    </inkml:brush>
  </inkml:definitions>
  <inkml:trace contextRef="#ctx0" brushRef="#br0">75650.000 12550.000 470,'95.000'-183.000'19,"-9.000"34.000"3,-10.000 35.000 2,-8.000 35.000 2,-8.000 24.000 1,-2.000 16.000-2,-3.000 15.000-1,-3.000 17.000 0,-7.000 14.000-4,-9.000 17.000-2,-10.000 15.000-3,-8.000 16.000-3,-8.000 10.000-3,-2.000 7.000-3,-3.000 6.000-4,-3.000 7.000-2,-2.000-1.000-3,0.000-6.000-3,0.000-6.000-1,0.000-6.000-3,3.000-9.000-1,6.000-8.000-2,7.000-10.000-2,6.000-9.000-1,1.000-4.000 1,-3.000 4.000 3,-3.000 3.000 5,-2.000 3.000 4,-8.000 6.000 2,-8.000 9.000 2,-10.000 10.000 1,-9.000 10.000 2,-10.000 0.000 0,-9.000-5.000 0,-10.000-7.000-1,-8.000-5.000 0,-6.000-9.000 0,1.000-9.000-1,-1.000-10.000-1,1.000-8.000 0,4.000-12.000-1,9.000-12.000-1,10.000-13.000 0,10.000-12.000-1,5.000-15.000-1,4.000-15.000-2,3.000-15.000-2,3.000-16.000-2,6.000-7.000-1,9.000 4.000 1,10.000 3.000 1,10.000 3.000 1,4.000 6.000 1,0.000 9.000 3,0.000 10.000 1,0.000 10.000 2,-5.000 13.000 7,-9.000 19.000 11,-10.000 19.000 11,-8.000 19.000 10,-8.000 18.000 5,-2.000 19.000-4,-3.000 19.000-4,-3.000 19.000-3,-2.000 16.000-2,0.000 17.000-3,0.000 15.000 0,0.000 16.000-3,1.000 21.000-2,4.000 29.000-6,3.000 28.000-4,3.000 28.000-6,1.000 15.000-4,1.000 4.000-8,-1.000 3.000-5,1.000 3.000-6,-3.000 12.000-6,-2.000 22.000-6,-3.000 22.000-6,-3.000 23.000-5,1.000-8.000-4,6.000-33.000-3,7.000-35.000-3,6.000-34.000-3,3.000-43.000 1,0.000-49.000 3,0.000-51.000 4,0.000-49.000 3</inkml:trace>
</inkml:ink>
</file>

<file path=ppt/ink/ink6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3"/>
    </inkml:context>
    <inkml:brush xml:id="br0">
      <inkml:brushProperty name="width" value="0.0403726696968079" units="cm"/>
      <inkml:brushProperty name="height" value="0.0403726696968079" units="cm"/>
      <inkml:brushProperty name="color" value="#f2395b"/>
      <inkml:brushProperty name="ignorePressure" value="0"/>
    </inkml:brush>
  </inkml:definitions>
  <inkml:trace contextRef="#ctx0" brushRef="#br0">77650.000 12100.000 544,'31.000'-54.000'1,"13.000"-5.000"0,12.000-7.000 1,13.000-5.000 0,-1.000 6.000 4,-11.000 23.000 7,-14.000 22.000 7,-11.000 22.000 6,-9.000 21.000 3,-3.000 22.000 0,-3.000 22.000-1,-2.000 23.000 0,-6.000 14.000-2,-6.000 10.000-4,-6.000 10.000-4,-6.000 9.000-2,-7.000 2.000-4,-6.000-2.000-2,-6.000-3.000-4,-6.000-3.000-2,-2.000-7.000-2,3.000-9.000-1,3.000-10.000-2,4.000-8.000-1,5.000-23.000-4,10.000-34.000-10,10.000-35.000-8,9.000-33.000-9,9.000-26.000-2,9.000-16.000 3,10.000-15.000 5,10.000-15.000 4,0.000-1.000 3,-5.000 16.000 1,-7.000 15.000 1,-5.000 17.000 2,-11.000 16.000 2,-11.000 19.000 5,-14.000 19.000 5,-11.000 19.000 4,-12.000 15.000 3,-9.000 13.000-2,-10.000 12.000-1,-8.000 13.000-1,-12.000 10.000 0,-12.000 10.000-1,-13.000 10.000-1,-12.000 9.000 0,-1.000-4.000-1,14.000-15.000 1,11.000-15.000 0,14.000-16.000 0,10.000-15.000 0,9.000-11.000 1,10.000-14.000 1,10.000-11.000 0,7.000-12.000 1,6.000-9.000 1,7.000-10.000-1,6.000-8.000 1,3.000-8.000 0,0.000-2.000 0,0.000-3.000 0,0.000-3.000 1,0.000 1.000 0,0.000 6.000 0,0.000 7.000 1,0.000 6.000 0,-4.000 4.000 3,-5.000 4.000 3,-7.000 3.000 5,-5.000 3.000 3,-3.000 7.000 4,4.000 14.000 5,3.000 11.000 3,3.000 14.000 5,1.000 10.000 2,1.000 9.000-3,-1.000 10.000-1,1.000 10.000-2,-1.000 10.000-2,1.000 13.000-2,-1.000 12.000-3,1.000 13.000-1,1.000 6.000-3,3.000 0.000-3,3.000 0.000-3,4.000 0.000-3,1.000-4.000-2,0.000-5.000-3,0.000-7.000-2,0.000-5.000-1,3.000-9.000-5,6.000-9.000-4,7.000-10.000-6,6.000-8.000-4,7.000-14.000-3,10.000-15.000-1,10.000-15.000 1,9.000-16.000 0,10.000-21.000-3,14.000-24.000-3,11.000-26.000-5,14.000-24.000-4,10.000-21.000-1,9.000-16.000 0,10.000-15.000 2,10.000-15.000 1,-1.000-3.000 4,-9.000 14.000 9,-10.000 11.000 8,-8.000 14.000 9,-15.000 14.000 5,-19.000 20.000 2,-18.000 18.000 2,-19.000 20.000 1,-21.000 13.000 4,-21.000 9.000 5,-22.000 10.000 5,-22.000 10.000 5,-21.000 8.000 2,-18.000 10.000-2,-19.000 10.000-1,-18.000 9.000-2,-14.000 7.000-2,-5.000 7.000 0,-7.000 6.000-3,-5.000 7.000-1,3.000-1.000-2,17.000-6.000-2,15.000-6.000-2,16.000-6.000-3,15.000-6.000 0,16.000-2.000 0,15.000-3.000 2,17.000-3.000 0,19.000 1.000-1,26.000 6.000-1,24.000 7.000-1,26.000 6.000-2,24.000 3.000-1,26.000 0.000-1,24.000 0.000-1,26.000 0.000-1,16.000-2.000-3,10.000-3.000-3,10.000-3.000-3,9.000-2.000-3,-10.000-6.000-1,-28.000-6.000 2,-28.000-6.000 2,-27.000-6.000 1,-23.000-6.000-9,-16.000-2.000-23,-15.000-3.000-22,-15.000-3.000-21</inkml:trace>
</inkml:ink>
</file>

<file path=ppt/ink/ink6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3"/>
    </inkml:context>
    <inkml:brush xml:id="br0">
      <inkml:brushProperty name="width" value="0.0346427224576473" units="cm"/>
      <inkml:brushProperty name="height" value="0.0346427224576473" units="cm"/>
      <inkml:brushProperty name="color" value="#f2395b"/>
      <inkml:brushProperty name="ignorePressure" value="0"/>
    </inkml:brush>
  </inkml:definitions>
  <inkml:trace contextRef="#ctx0" brushRef="#br0">80000.000 11550.000 635,'7.000'-49.000'3,"17.000"4.000"6,15.000 3.000 7,16.000 3.000 7,4.000 6.000 3,-6.000 9.000 2,-6.000 10.000 2,-6.000 10.000 2,-2.000 11.000 1,3.000 17.000 1,3.000 15.000 2,4.000 16.000 0,-4.000 13.000-4,-9.000 14.000-13,-10.000 11.000-11,-8.000 14.000-13,-11.000 5.000-12,-8.000 1.000-11,-10.000-1.000-11,-9.000 1.000-12,-7.000-9.000-4,-3.000-15.000 5,-3.000-15.000 5,-2.000-16.000 4,-1.000-12.000 4,3.000-5.000 5,3.000-7.000 3,4.000-5.000 5</inkml:trace>
</inkml:ink>
</file>

<file path=ppt/ink/ink6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3"/>
    </inkml:context>
    <inkml:brush xml:id="br0">
      <inkml:brushProperty name="width" value="0.0329675376415253" units="cm"/>
      <inkml:brushProperty name="height" value="0.0329675376415253" units="cm"/>
      <inkml:brushProperty name="color" value="#f2395b"/>
      <inkml:brushProperty name="ignorePressure" value="0"/>
    </inkml:brush>
  </inkml:definitions>
  <inkml:trace contextRef="#ctx0" brushRef="#br0">79250.000 13150.000 667,'-90.000'45.000'3,"23.000"-9.000"8,22.000-10.000 6,22.000-8.000 7,19.000-8.000 5,20.000-2.000 3,18.000-3.000 3,20.000-3.000 2,19.000-4.000 0,22.000-3.000-5,22.000-3.000-4,23.000-2.000-6,10.000-8.000-5,0.000-8.000-9,0.000-10.000-7,0.000-9.000-9,-8.000-2.000-8,-16.000 6.000-7,-15.000 7.000-8,-15.000 6.000-8,-18.000 3.000-6,-19.000 0.000-3,-18.000 0.000-5,-19.000 0.000-4</inkml:trace>
</inkml:ink>
</file>

<file path=ppt/ink/ink6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3"/>
    </inkml:context>
    <inkml:brush xml:id="br0">
      <inkml:brushProperty name="width" value="0.0454392433166504" units="cm"/>
      <inkml:brushProperty name="height" value="0.0454392433166504" units="cm"/>
      <inkml:brushProperty name="color" value="#f2395b"/>
      <inkml:brushProperty name="ignorePressure" value="0"/>
    </inkml:brush>
  </inkml:definitions>
  <inkml:trace contextRef="#ctx0" brushRef="#br0">80400.000 12600.000 484,'-97.000'-22.000'3,"6.000"6.000"9,7.000 7.000 7,6.000 6.000 7,12.000 9.000 5,19.000 13.000-1,19.000 12.000 0,19.000 13.000 0,9.000 7.000-1,0.000 4.000-2,0.000 3.000-1,0.000 3.000-3,0.000 18.000 1,0.000 35.000 2,0.000 35.000 1,0.000 34.000 3,0.000 23.000-2,0.000 13.000-3,0.000 12.000-5,0.000 13.000-4,0.000-4.000-3,0.000-18.000-3,0.000-19.000-3,0.000-18.000-3,0.000-23.000-10,0.000-24.000-14,0.000-26.000-16,0.000-24.000-15</inkml:trace>
</inkml:ink>
</file>

<file path=ppt/ink/ink6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4"/>
    </inkml:context>
    <inkml:brush xml:id="br0">
      <inkml:brushProperty name="width" value="0.0378054082393646" units="cm"/>
      <inkml:brushProperty name="height" value="0.0378054082393646" units="cm"/>
      <inkml:brushProperty name="color" value="#f2395b"/>
      <inkml:brushProperty name="ignorePressure" value="0"/>
    </inkml:brush>
  </inkml:definitions>
  <inkml:trace contextRef="#ctx0" brushRef="#br0">80800.000 13250.000 581,'-77.000'7.000'42,"-3.000"17.000"-1,-3.000 15.000-2,-2.000 16.000 0,-6.000 21.000-3,-6.000 29.000-3,-6.000 28.000-2,-6.000 28.000-3,-7.000 12.000-2,-6.000-3.000-3,-6.000-3.000-3,-6.000-2.000-2,4.000-12.000-3,16.000-19.000-3,15.000-18.000-4,17.000-19.000-3,11.000-16.000-2,10.000-12.000-4,10.000-13.000-1,9.000-12.000-3,12.000-15.000-2,16.000-15.000-1,15.000-15.000-2,17.000-16.000-2,24.000-23.000-3,34.000-27.000-4,35.000-28.000-4,35.000-28.000-5,24.000-27.000-3,16.000-25.000 0,15.000-25.000-2,17.000-25.000-1,5.000-8.000-1,-3.000 9.000-1,-3.000 10.000-2,-2.000 10.000-1,-25.000 24.000 2,-43.000 41.000 7,-44.000 40.000 6,-43.000 42.000 7,-23.000 19.000 5,1.000 1.000 2,-1.000-1.000 2,1.000 1.000 4</inkml:trace>
</inkml:ink>
</file>

<file path=ppt/ink/ink6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4"/>
    </inkml:context>
    <inkml:brush xml:id="br0">
      <inkml:brushProperty name="width" value="0.0381566025316715" units="cm"/>
      <inkml:brushProperty name="height" value="0.0381566025316715" units="cm"/>
      <inkml:brushProperty name="color" value="#f2395b"/>
      <inkml:brushProperty name="ignorePressure" value="0"/>
    </inkml:brush>
  </inkml:definitions>
  <inkml:trace contextRef="#ctx0" brushRef="#br0">81950.000 12100.000 576,'-2.000'-138.000'3,"-3.000"26.000"6,-3.000 24.000 5,-2.000 26.000 7,-1.000 29.000 8,3.000 34.000 9,3.000 35.000 11,4.000 35.000 9,-3.000 21.000 1,-5.000 9.000-12,-7.000 10.000-10,-5.000 10.000-10,-11.000 4.000-10,-11.000 0.000-6,-14.000 0.000-7,-11.000 0.000-6,-9.000-5.000-9,-3.000-9.000-11,-3.000-10.000-10,-2.000-8.000-12,-3.000-12.000-6,1.000-12.000 0,-1.000-13.000 0,1.000-12.000 0,4.000-15.000 3,9.000-15.000 4,10.000-15.000 6,10.000-16.000 4,8.000-16.000 6,10.000-16.000 6,10.000-15.000 5,9.000-15.000 7,15.000-6.000 3,22.000 7.000 2,22.000 6.000 1,23.000 7.000 1,13.000 8.000 2,6.000 14.000 1,7.000 11.000 2,6.000 14.000 1,3.000 10.000 9,0.000 9.000 13,0.000 10.000 16,0.000 10.000 13,-7.000 7.000 6,-11.000 6.000-2,-14.000 7.000-3,-11.000 6.000-4,-11.000 4.000-6,-5.000 4.000-13,-7.000 3.000-13,-5.000 3.000-12,-9.000 6.000-11,-9.000 9.000-13,-10.000 10.000-10,-8.000 10.000-12,-12.000 2.000-5,-12.000-3.000 1,-13.000-3.000 0,-12.000-2.000 1,-12.000-5.000 2,-8.000-2.000 2,-10.000-3.000 3,-9.000-3.000 3,2.000-9.000 4,17.000-11.000 6,15.000-14.000 5,16.000-11.000 7</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13"/>
    </inkml:context>
    <inkml:brush xml:id="br0">
      <inkml:brushProperty name="width" value="0.0486315302550793" units="cm"/>
      <inkml:brushProperty name="height" value="0.0486315302550793" units="cm"/>
      <inkml:brushProperty name="color" value="#00bff3"/>
      <inkml:brushProperty name="ignorePressure" value="0"/>
    </inkml:brush>
  </inkml:definitions>
  <inkml:trace contextRef="#ctx0" brushRef="#br0">94300.000 48550.000 452,'25.000'-115.000'-20,"0.000"23.000"15,0.000 22.000 12,0.000 22.000 15,-2.000 12.000 7,-3.000 3.000 2,-3.000 3.000 1,-2.000 4.000 3,-1.000 7.000 1,3.000 13.000 3,3.000 12.000 1,4.000 13.000 1,-3.000 10.000 0,-5.000 10.000-5,-7.000 10.000-3,-5.000 9.000-5,-9.000 17.000-4,-9.000 25.000-3,-10.000 25.000-5,-8.000 25.000-3,-8.000 23.000-2,-2.000 22.000 0,-3.000 22.000 0,-3.000 23.000 0,-4.000 5.000-7,-3.000-9.000-11,-3.000-10.000-14,-2.000-8.000-11,0.000-4.000-10,7.000 3.000-3,6.000 3.000-6,7.000 4.000-4,4.000-14.000-1,3.000-27.000 3,3.000-28.000 2,4.000-28.000 3,1.000-23.000 5,0.000-15.000 6,0.000-15.000 6,0.000-16.000 8</inkml:trace>
</inkml:ink>
</file>

<file path=ppt/ink/ink6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4"/>
    </inkml:context>
    <inkml:brush xml:id="br0">
      <inkml:brushProperty name="width" value="0.0429200604557991" units="cm"/>
      <inkml:brushProperty name="height" value="0.0429200604557991" units="cm"/>
      <inkml:brushProperty name="color" value="#f2395b"/>
      <inkml:brushProperty name="ignorePressure" value="0"/>
    </inkml:brush>
  </inkml:definitions>
  <inkml:trace contextRef="#ctx0" brushRef="#br0">80650.000 14600.000 512,'-225.000'67.000'-12,"50.000"-16.000"2,50.000-15.000 4,50.000-15.000 3,35.000-14.000 8,23.000-8.000 12,22.000-10.000 12,22.000-9.000 13,24.000-12.000 2,29.000-11.000-6,28.000-14.000-6,28.000-11.000-7,20.000-12.000-6,13.000-9.000-5,12.000-10.000-5,13.000-8.000-6,-4.000 5.000-4,-18.000 22.000-4,-19.000 22.000-5,-18.000 23.000-4,-20.000 11.000-3,-18.000 4.000-2,-19.000 3.000-3,-18.000 3.000-1,-26.000 6.000-2,-31.000 9.000 1,-31.000 10.000 2,-31.000 10.000-1,-13.000 0.000 4,6.000-5.000 6,7.000-7.000 5,6.000-5.000 6,3.000-3.000 5,0.000 4.000 6,0.000 3.000 5,0.000 3.000 5,-2.000 6.000 4,-3.000 9.000 2,-3.000 10.000 3,-2.000 10.000 2,-5.000 10.000 1,-2.000 13.000-2,-3.000 12.000-1,-3.000 13.000-2,-1.000 6.000-2,4.000 0.000-3,3.000 0.000-2,3.000 0.000-4,4.000-4.000-2,7.000-5.000 1,6.000-7.000-1,7.000-5.000 0,5.000-9.000-2,7.000-9.000-1,6.000-10.000-3,7.000-8.000-3,8.000-11.000-2,14.000-8.000-6,11.000-10.000-4,14.000-9.000-6,13.000-10.000-2,16.000-9.000-2,15.000-10.000-1,17.000-8.000-2,11.000-12.000-3,10.000-12.000-5,10.000-13.000-5,9.000-12.000-5,7.000-7.000 0,7.000 1.000 4,6.000-1.000 4,7.000 1.000 5,-4.000 7.000 6,-12.000 16.000 8,-13.000 15.000 8,-12.000 17.000 8,-16.000 10.000 5,-19.000 6.000 2,-18.000 7.000 2,-19.000 6.000 2,-18.000 9.000 4,-15.000 13.000 4,-15.000 12.000 7,-16.000 13.000 4,-12.000 6.000 2,-5.000 0.000-2,-7.000 0.000-2,-5.000 0.000-2,-9.000 1.000-3,-9.000 4.000-3,-10.000 3.000-3,-8.000 3.000-4,-11.000 3.000-5,-8.000 3.000-7,-10.000 3.000-7,-9.000 4.000-7,-7.000-4.000-3,-3.000-9.000 1,-3.000-10.000 1,-2.000-8.000 1,6.000-12.000 0,20.000-12.000-2,18.000-13.000-2,20.000-12.000-1,14.000-18.000-7,14.000-21.000-12,11.000-22.000-12,14.000-22.000-12,16.000-16.000-1,22.000-9.000 8,22.000-10.000 9,23.000-8.000 9,10.000 0.000 11,0.000 14.000 13,0.000 11.000 12,0.000 14.000 14,-4.000 18.000 8,-5.000 25.000 5,-7.000 25.000 5,-5.000 25.000 5,-9.000 28.000 4,-9.000 31.000 0,-10.000 32.000 2,-8.000 31.000 2,-8.000 21.000-3,-2.000 14.000-7,-3.000 11.000-5,-3.000 14.000-7,-2.000 16.000-7,0.000 22.000-9,0.000 22.000-9,0.000 23.000-10,-4.000 13.000-11,-5.000 6.000-15,-7.000 7.000-14,-5.000 6.000-16,-3.000-26.000-5,4.000-55.000 3,3.000-57.000 2,3.000-55.000 3</inkml:trace>
</inkml:ink>
</file>

<file path=ppt/ink/ink6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5"/>
    </inkml:context>
    <inkml:brush xml:id="br0">
      <inkml:brushProperty name="width" value="0.0549583025276661" units="cm"/>
      <inkml:brushProperty name="height" value="0.0549583025276661" units="cm"/>
      <inkml:brushProperty name="color" value="#f2395b"/>
      <inkml:brushProperty name="ignorePressure" value="0"/>
    </inkml:brush>
  </inkml:definitions>
  <inkml:trace contextRef="#ctx0" brushRef="#br0">83700.000 11850.000 400,'31.000'-97.000'3,"13.000"6.000"6,12.000 7.000 7,13.000 6.000 6,4.000 10.000 3,-3.000 17.000 0,-3.000 15.000 0,-2.000 16.000-1,-5.000 12.000-3,-2.000 9.000-8,-3.000 10.000-7,-3.000 10.000-7,-10.000 8.000-4,-16.000 10.000 2,-15.000 10.000-1,-15.000 9.000 2,-15.000 6.000-5,-12.000 3.000-11,-13.000 3.000-9,-12.000 4.000-11,-7.000-3.000-2,1.000-5.000 6,-1.000-7.000 6,1.000-5.000 6,1.000-1.000 9,3.000 6.000 11,3.000 7.000 12,4.000 6.000 11,4.000 1.000 6,6.000-3.000-2,7.000-3.000-2,6.000-2.000-1,6.000-3.000-2,6.000 1.000 0,7.000-1.000 0,6.000 1.000-1,10.000-6.000-4,17.000-8.000-9,15.000-10.000-9,16.000-9.000-8,10.000-15.000-6,7.000-18.000-1,6.000-19.000-3,7.000-18.000-1,4.000-10.000 1,3.000 0.000 3,3.000 0.000 2,4.000 0.000 4,-6.000 3.000 4,-11.000 6.000 6,-14.000 7.000 5,-11.000 6.000 5,-15.000 9.000 3,-16.000 13.000 1,-15.000 12.000 0,-15.000 13.000-1,-21.000 12.000 4,-25.000 13.000 3,-25.000 12.000 4,-25.000 13.000 4,-18.000 9.000 0,-8.000 6.000-4,-10.000 7.000-4,-9.000 6.000-3,-5.000 3.000-5,0.000 0.000-2,0.000 0.000-4,0.000 0.000-4,4.000-5.000-1,10.000-9.000-2,10.000-10.000-2,9.000-8.000 0,13.000-11.000-1,20.000-8.000 2,18.000-10.000 2,20.000-9.000 1,17.000-9.000 1,20.000-5.000 2,18.000-7.000 1,20.000-5.000 1,24.000-12.000 1,31.000-16.000-1,32.000-15.000 1,31.000-15.000-1,24.000-9.000 0,20.000 1.000-1,18.000-1.000 0,20.000 1.000-1,0.000 1.000-2,-15.000 3.000-1,-15.000 3.000-2,-16.000 4.000-1,-19.000 4.000-4,-22.000 6.000-5,-22.000 7.000-6,-21.000 6.000-4,-21.000 3.000-4,-19.000 0.000-2,-18.000 0.000-4,-19.000 0.000-2,-22.000-4.000 1,-25.000-5.000 5,-25.000-7.000 4,-25.000-5.000 6,-15.000-9.000 3,-2.000-9.000 4,-3.000-10.000 3,-3.000-8.000 4,1.000-3.000 2,6.000 7.000 1,7.000 6.000 1,6.000 7.000 1,7.000 7.000 6,10.000 9.000 11,10.000 10.000 11,9.000 10.000 11,6.000 22.000 7,3.000 39.000 5,3.000 36.000 3,4.000 39.000 5,4.000 25.000-1,6.000 17.000-7,7.000 15.000-7,6.000 16.000-6,1.000 16.000-5,-3.000 20.000-2,-3.000 18.000-4,-2.000 20.000-2,-3.000-1.000-3,1.000-19.000-2,-1.000-18.000-2,1.000-19.000-3,1.000-21.000-5,3.000-21.000-10,3.000-22.000-7,4.000-22.000-10,1.000-32.000-17,0.000-40.000-26,0.000-40.000-27,0.000-41.000-26</inkml:trace>
</inkml:ink>
</file>

<file path=ppt/ink/ink6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6"/>
    </inkml:context>
    <inkml:brush xml:id="br0">
      <inkml:brushProperty name="width" value="0.0402253195643425" units="cm"/>
      <inkml:brushProperty name="height" value="0.0402253195643425" units="cm"/>
      <inkml:brushProperty name="color" value="#f2395b"/>
      <inkml:brushProperty name="ignorePressure" value="0"/>
    </inkml:brush>
  </inkml:definitions>
  <inkml:trace contextRef="#ctx0" brushRef="#br0">84100.000 14150.000 546,'-4.000'-105.000'24,"-5.000"41.000"9,-7.000 40.000 9,-5.000 42.000 9,-12.000 32.000 3,-16.000 25.000-7,-15.000 25.000-5,-15.000 25.000-7,-11.000 9.000-4,-2.000-6.000-3,-3.000-6.000-3,-3.000-6.000-3,4.000-12.000-7,13.000-15.000-11,12.000-15.000-9,13.000-16.000-10,23.000-15.000-15,34.000-11.000-17,35.000-14.000-17,35.000-11.000-18,22.000-11.000 0,14.000-5.000 16,11.000-7.000 16,14.000-5.000 16,3.000-1.000 12,-2.000 6.000 8,-3.000 7.000 7,-3.000 6.000 8,-7.000 7.000 5,-9.000 10.000 3,-10.000 10.000 2,-8.000 9.000 2,-11.000 2.000 1,-8.000-2.000-2,-10.000-3.000-2,-9.000-3.000-1,-9.000-4.000-7,-5.000-3.000-10,-7.000-3.000-10,-5.000-2.000-10</inkml:trace>
</inkml:ink>
</file>

<file path=ppt/ink/ink6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6"/>
    </inkml:context>
    <inkml:brush xml:id="br0">
      <inkml:brushProperty name="width" value="0.0442162975668907" units="cm"/>
      <inkml:brushProperty name="height" value="0.0442162975668907" units="cm"/>
      <inkml:brushProperty name="color" value="#f2395b"/>
      <inkml:brushProperty name="ignorePressure" value="0"/>
    </inkml:brush>
  </inkml:definitions>
  <inkml:trace contextRef="#ctx0" brushRef="#br0">85950.000 11750.000 497,'14.000'-77.000'6,"28.000"-3.000"12,28.000-3.000 12,29.000-2.000 12,8.000 6.000 5,-8.000 20.000 0,-10.000 18.000-1,-9.000 20.000-2,-10.000 21.000-2,-9.000 25.000-6,-10.000 25.000-5,-8.000 25.000-5,-12.000 18.000-6,-12.000 14.000-4,-13.000 11.000-5,-12.000 14.000-4,-18.000 5.000-4,-21.000 1.000-1,-22.000-1.000-3,-22.000 1.000-1,-15.000-4.000 0,-5.000-6.000 1,-7.000-6.000 1,-5.000-6.000 2,-4.000-9.000-5,0.000-8.000-8,0.000-10.000-8,0.000-9.000-10,4.000-12.000-5,10.000-11.000-2,10.000-14.000-3,9.000-11.000-2,12.000-15.000-2,16.000-16.000-2,15.000-15.000-2,17.000-15.000-1,13.000-15.000 2,13.000-12.000 8,12.000-13.000 8,13.000-12.000 7,13.000-1.000 5,17.000 14.000 5,15.000 11.000 3,16.000 14.000 4,9.000 8.000 3,3.000 7.000 0,3.000 6.000 1,4.000 7.000 1,2.000 7.000 9,4.000 9.000 18,3.000 10.000 18,3.000 10.000 19,1.000 8.000 6,1.000 10.000-3,-1.000 10.000-3,1.000 9.000-3,-7.000 4.000-7,-12.000 1.000-8,-13.000-1.000-9,-12.000 1.000-9,-13.000-1.000-7,-12.000 1.000-6,-13.000-1.000-5,-12.000 1.000-7,-15.000-3.000-1,-15.000-2.000 2,-15.000-3.000 2,-16.000-3.000 1,-8.000-6.000-8,0.000-5.000-20,0.000-7.000-21,0.000-5.000-20,-7.000-4.000-8,-11.000 0.000 6,-14.000 0.000 5,-11.000 0.000 6,-11.000-4.000 7,-5.000-5.000 6,-7.000-7.000 8,-5.000-5.000 7,5.000-4.000 7,19.000 0.000 6,19.000 0.000 7,19.000 0.000 6,18.000-2.000 3,19.000-3.000-2,19.000-3.000-2,19.000-2.000-2,19.000-6.000 7,23.000-6.000 16,22.000-6.000 14,22.000-6.000 15,12.000-2.000 5,3.000 3.000-7,3.000 3.000-6,4.000 4.000-6,-9.000 5.000-6,-18.000 10.000-6,-19.000 10.000-4,-18.000 9.000-6,-18.000 12.000-3,-16.000 16.000-2,-15.000 15.000-1,-15.000 17.000-2,-17.000 8.000-2,-15.000 4.000-2,-15.000 3.000-2,-16.000 3.000-1,-4.000-7.000-3,10.000-15.000-1,10.000-15.000-1,9.000-16.000-1,-7.000 1.000-2,-21.000 19.000 0,-22.000 19.000-1,-22.000 19.000-1,-11.000 4.000 2,0.000-9.000 2,0.000-10.000 3,0.000-8.000 2,6.000-11.000 2,13.000-8.000-1,12.000-10.000 0,13.000-9.000-1,20.000-7.000 5,28.000-3.000 10,28.000-3.000 10,29.000-2.000 10,24.000-6.000 1,22.000-6.000-7,22.000-6.000-6,23.000-6.000-8,13.000-7.000-5,6.000-6.000-5,7.000-6.000-5,6.000-6.000-5,-2.000-1.000-3,-9.000 7.000-1,-10.000 6.000-1,-8.000 7.000-1,-12.000 4.000-3,-12.000 3.000-6,-13.000 3.000-6,-12.000 4.000-6,-15.000-3.000-5,-15.000-5.000-5,-15.000-7.000-4,-16.000-5.000-5</inkml:trace>
</inkml:ink>
</file>

<file path=ppt/ink/ink6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6"/>
    </inkml:context>
    <inkml:brush xml:id="br0">
      <inkml:brushProperty name="width" value="0.0465128533542156" units="cm"/>
      <inkml:brushProperty name="height" value="0.0465128533542156" units="cm"/>
      <inkml:brushProperty name="color" value="#f2395b"/>
      <inkml:brushProperty name="ignorePressure" value="0"/>
    </inkml:brush>
  </inkml:definitions>
  <inkml:trace contextRef="#ctx0" brushRef="#br0">86400.000 13700.000 472,'-91.000'-68.000'6,"19.000"17.000"12,19.000 15.000 11,19.000 16.000 11,12.000 16.000 7,6.000 20.000-2,7.000 18.000 0,6.000 20.000-1,3.000 16.000-3,0.000 16.000-7,0.000 15.000-6,0.000 17.000-7,0.000 28.000-2,0.000 45.000 3,0.000 43.000 3,0.000 45.000 2,-4.000 27.000-4,-5.000 13.000-11,-7.000 12.000-11,-5.000 13.000-9,-6.000 7.000-13,-3.000 4.000-12,-3.000 3.000-12,-2.000 3.000-13,0.000-26.000-2,7.000-52.000 8,6.000-53.000 7,7.000-53.000 9,4.000-37.000 2,3.000-18.000-3,3.000-19.000-2,4.000-18.000-3</inkml:trace>
</inkml:ink>
</file>

<file path=ppt/ink/ink6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7"/>
    </inkml:context>
    <inkml:brush xml:id="br0">
      <inkml:brushProperty name="width" value="0.0295487456023693" units="cm"/>
      <inkml:brushProperty name="height" value="0.0295487456023693" units="cm"/>
      <inkml:brushProperty name="color" value="#f2395b"/>
      <inkml:brushProperty name="ignorePressure" value="0"/>
    </inkml:brush>
  </inkml:definitions>
  <inkml:trace contextRef="#ctx0" brushRef="#br0">88550.000 15950.000 744,'3.000'-44.000'114,"6.000"13.000"-34,7.000 12.000-33,6.000 13.000-33</inkml:trace>
</inkml:ink>
</file>

<file path=ppt/ink/ink6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8"/>
    </inkml:context>
    <inkml:brush xml:id="br0">
      <inkml:brushProperty name="width" value="0.0398901961743832" units="cm"/>
      <inkml:brushProperty name="height" value="0.0398901961743832" units="cm"/>
      <inkml:brushProperty name="color" value="#f2395b"/>
      <inkml:brushProperty name="ignorePressure" value="0"/>
    </inkml:brush>
  </inkml:definitions>
  <inkml:trace contextRef="#ctx0" brushRef="#br0">92050.000 12750.000 551,'21.000'-25.000'5,"-5.000"0.000"11,-7.000 0.000 10,-5.000 0.000 11,-4.000 6.000 2,0.000 13.000-6,0.000 12.000-6,0.000 13.000-7,0.000 13.000-2,0.000 17.000 1,0.000 15.000 2,0.000 16.000 1,-4.000 16.000 0,-5.000 20.000-1,-7.000 18.000-3,-5.000 20.000-1,-4.000 13.000-1,0.000 9.000-2,0.000 10.000-1,0.000 10.000 0,0.000-1.000-2,0.000-9.000-3,0.000-10.000-2,0.000-8.000-1,1.000-14.000-3,4.000-15.000-3,3.000-15.000-3,3.000-16.000-2,-4.000-27.000-10,-8.000-37.000-16,-10.000-38.000-18,-9.000-37.000-16,-15.000-30.000-3,-18.000-22.000 11,-19.000-22.000 11,-18.000-21.000 11,-12.000-17.000 8,-3.000-8.000 4,-3.000-10.000 5,-2.000-9.000 3,3.000 2.000 6,14.000 17.000 7,11.000 15.000 6,14.000 16.000 6,14.000 13.000 6,20.000 14.000 4,18.000 11.000 5,20.000 14.000 3,16.000 11.000 3,16.000 14.000 0,15.000 11.000-1,17.000 14.000 1,11.000 8.000-3,10.000 7.000-2,10.000 6.000-3,9.000 7.000-3,1.000 13.000-4,-6.000 22.000-2,-6.000 22.000-3,-6.000 23.000-3,-13.000 14.000-3,-19.000 10.000-4,-18.000 10.000-3,-19.000 9.000-4,-18.000 1.000-2,-15.000-6.000-2,-15.000-6.000-2,-16.000-6.000-2,-10.000-12.000 1,-3.000-15.000 1,-3.000-15.000 3,-2.000-16.000 2,17.000-29.000 0,42.000-40.000-4,40.000-40.000-3,41.000-41.000-4,38.000-32.000-1,39.000-21.000-1,36.000-22.000 0,39.000-22.000 0,18.000-1.000 1,0.000 23.000 1,0.000 22.000 2,0.000 22.000 2,-10.000 23.000 2,-18.000 25.000 4,-19.000 25.000 5,-18.000 25.000 3,-23.000 18.000 3,-24.000 14.000 3,-26.000 11.000 1,-24.000 14.000 2,-20.000 10.000 3,-11.000 9.000 4,-14.000 10.000 4,-11.000 10.000 4,-14.000 4.000 3,-11.000 0.000 2,-14.000 0.000 2,-11.000 0.000 3,-4.000-4.000-1,6.000-5.000-4,7.000-7.000-4,6.000-5.000-3,12.000-8.000-4,19.000-5.000-4,19.000-7.000-5,19.000-5.000-3,19.000-8.000-6,23.000-5.000-7,22.000-7.000-9,22.000-5.000-7,10.000-6.000-5,1.000-3.000-1,-1.000-3.000 0,1.000-2.000-1,-13.000-3.000 0,-25.000 1.000 1,-25.000-1.000 0,-25.000 1.000 1,-15.000-3.000 1,-2.000-2.000 1,-3.000-3.000 1,-3.000-3.000 0</inkml:trace>
</inkml:ink>
</file>

<file path=ppt/ink/ink6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8"/>
    </inkml:context>
    <inkml:brush xml:id="br0">
      <inkml:brushProperty name="width" value="0.0358629524707794" units="cm"/>
      <inkml:brushProperty name="height" value="0.0358629524707794" units="cm"/>
      <inkml:brushProperty name="color" value="#f2395b"/>
      <inkml:brushProperty name="ignorePressure" value="0"/>
    </inkml:brush>
  </inkml:definitions>
  <inkml:trace contextRef="#ctx0" brushRef="#br0">94450.000 12550.000 613,'34.000'-24.000'6,"19.000"4.000"14,19.000 3.000 12,19.000 3.000 14,9.000 6.000 3,0.000 9.000-4,0.000 10.000-5,0.000 10.000-5,-5.000 7.000-5,-9.000 6.000-2,-10.000 7.000-4,-8.000 6.000-3,-11.000 4.000-10,-8.000 4.000-17,-10.000 3.000-15,-9.000 3.000-17,-16.000 6.000-7,-22.000 9.000 1,-22.000 10.000 1,-21.000 10.000 1,-7.000-6.000 1,9.000-18.000-1,10.000-19.000-1,10.000-18.000 1</inkml:trace>
</inkml:ink>
</file>

<file path=ppt/ink/ink6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8"/>
    </inkml:context>
    <inkml:brush xml:id="br0">
      <inkml:brushProperty name="width" value="0.0319902151823044" units="cm"/>
      <inkml:brushProperty name="height" value="0.0319902151823044" units="cm"/>
      <inkml:brushProperty name="color" value="#f2395b"/>
      <inkml:brushProperty name="ignorePressure" value="0"/>
    </inkml:brush>
  </inkml:definitions>
  <inkml:trace contextRef="#ctx0" brushRef="#br0">94050.000 14100.000 687,'-30.000'23.000'2,"-9.000"-3.000"4,-10.000-3.000 3,-8.000-2.000 5,5.000-3.000 3,22.000 1.000 5,22.000-1.000 5,23.000 1.000 4,22.000-3.000 1,26.000-2.000-3,24.000-3.000-4,26.000-3.000-3,16.000-2.000-4,10.000 0.000-5,10.000 0.000-4,9.000 0.000-5,1.000 1.000-1,-6.000 4.000 2,-6.000 3.000 3,-6.000 3.000 3,-15.000 1.000-5,-21.000 1.000-14,-22.000-1.000-13,-22.000 1.000-14</inkml:trace>
</inkml:ink>
</file>

<file path=ppt/ink/ink6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9"/>
    </inkml:context>
    <inkml:brush xml:id="br0">
      <inkml:brushProperty name="width" value="0.0387879759073257" units="cm"/>
      <inkml:brushProperty name="height" value="0.0387879759073257" units="cm"/>
      <inkml:brushProperty name="color" value="#f2395b"/>
      <inkml:brushProperty name="ignorePressure" value="0"/>
    </inkml:brush>
  </inkml:definitions>
  <inkml:trace contextRef="#ctx0" brushRef="#br0">96100.000 12900.000 567,'25.000'-16.000'94,"0.000"19.000"-16,0.000 19.000-17,0.000 19.000-16,0.000 16.000-11,0.000 17.000-2,0.000 15.000-4,0.000 16.000-4,-5.000 16.000-4,-9.000 20.000-8,-10.000 18.000-8,-8.000 20.000-6,-11.000 3.000-4,-8.000-8.000 0,-10.000-10.000 0,-9.000-9.000 0,-4.000-18.000-8,4.000-24.000-16,3.000-26.000-17,3.000-24.000-17,4.000-23.000-4,7.000-18.000 4,6.000-19.000 7,7.000-18.000 5</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17"/>
    </inkml:context>
    <inkml:brush xml:id="br0">
      <inkml:brushProperty name="width" value="0.0247692335397005" units="cm"/>
      <inkml:brushProperty name="height" value="0.0247692335397005" units="cm"/>
      <inkml:brushProperty name="color" value="#f2395b"/>
      <inkml:brushProperty name="ignorePressure" value="0"/>
    </inkml:brush>
  </inkml:definitions>
  <inkml:trace contextRef="#ctx0" brushRef="#br0">41100.000 53700.000 888,'112.000'-66.000'2,"-24.000"19.000"2,-26.000 19.000 2,-24.000 19.000 3,32.000 9.000-1,91.000 0.000 0,90.000 0.000-3,92.000 0.000-1,3.000 1.000 1,-80.000 4.000 5,-82.000 3.000 5,-80.000 3.000 4,-47.000 3.000-4,-8.000 3.000-14,-10.000 3.000-13,-9.000 4.000-15,-10.000 2.000-8,-9.000 4.000-2,-10.000 3.000-4,-8.000 3.000-1,-8.000-2.000 2,-2.000-6.000 9,-3.000-6.000 9,-3.000-6.000 9</inkml:trace>
</inkml:ink>
</file>

<file path=ppt/ink/ink6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9"/>
    </inkml:context>
    <inkml:brush xml:id="br0">
      <inkml:brushProperty name="width" value="0.0358974672853947" units="cm"/>
      <inkml:brushProperty name="height" value="0.0358974672853947" units="cm"/>
      <inkml:brushProperty name="color" value="#f2395b"/>
      <inkml:brushProperty name="ignorePressure" value="0"/>
    </inkml:brush>
  </inkml:definitions>
  <inkml:trace contextRef="#ctx0" brushRef="#br0">96650.000 13200.000 612,'92.000'-55.000'0,"34.000"-9.000"0,35.000-10.000 0,35.000-8.000 0,4.000 5.000 0,-25.000 22.000 0,-25.000 22.000 0,-25.000 23.000 0,-22.000 17.000 10,-19.000 17.000 18,-18.000 15.000 19,-19.000 16.000 19,-22.000 15.000 3,-25.000 16.000-13,-25.000 15.000-13,-25.000 17.000-13,-21.000 10.000-11,-15.000 6.000-6,-15.000 7.000-7,-16.000 6.000-6,-10.000-5.000-5,-3.000-16.000-2,-3.000-15.000-1,-2.000-15.000-2,5.000-18.000-3,16.000-19.000-8,15.000-18.000-5,17.000-19.000-8,13.000-21.000-2,13.000-21.000 3,12.000-22.000 2,13.000-22.000 1,18.000-16.000 4,26.000-9.000 4,24.000-10.000 5,26.000-8.000 4,19.000-1.000 2,17.000 9.000 0,15.000 10.000 2,16.000 10.000 0,-1.000 11.000 4,-15.000 17.000 5,-15.000 15.000 6,-16.000 16.000 7,-16.000 16.000 3,-16.000 20.000 0,-15.000 18.000 1,-15.000 20.000 1,-17.000 14.000-2,-15.000 14.000-1,-15.000 11.000-2,-16.000 14.000-2,-13.000 3.000-3,-9.000-2.000-1,-10.000-3.000-2,-8.000-3.000-2,-3.000-9.000-1,7.000-11.000-1,6.000-14.000 0,7.000-11.000-1,7.000-11.000-1,9.000-5.000-2,10.000-7.000-2,10.000-5.000-1,8.000-11.000-2,10.000-11.000-3,10.000-14.000-3,9.000-11.000-2,10.000-18.000-4,14.000-22.000-4,11.000-22.000-3,14.000-21.000-5,-1.000-4.000 0,-12.000 16.000 5,-13.000 15.000 3,-12.000 17.000 3</inkml:trace>
</inkml:ink>
</file>

<file path=ppt/ink/ink6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19"/>
    </inkml:context>
    <inkml:brush xml:id="br0">
      <inkml:brushProperty name="width" value="0.0423664636909962" units="cm"/>
      <inkml:brushProperty name="height" value="0.0423664636909962" units="cm"/>
      <inkml:brushProperty name="color" value="#f2395b"/>
      <inkml:brushProperty name="ignorePressure" value="0"/>
    </inkml:brush>
  </inkml:definitions>
  <inkml:trace contextRef="#ctx0" brushRef="#br0">97250.000 12400.000 519,'-90.000'-35.000'25,"23.000"32.000"1,22.000 31.000 2,22.000 32.000 0,10.000 22.000 4,1.000 17.000 3,-1.000 15.000 3,1.000 16.000 5,-1.000 18.000-2,1.000 22.000-5,-1.000 22.000-5,1.000 23.000-6,-1.000 10.000-5,1.000 0.000-3,-1.000 0.000-5,1.000 0.000-4,-3.000-11.000-1,-2.000-22.000 0,-3.000-22.000 2,-3.000-21.000-1,4.000-24.000-3,13.000-25.000-12,12.000-25.000-9,13.000-25.000-11,15.000-24.000-8,19.000-21.000-4,19.000-22.000-5,19.000-22.000-4,5.000-13.000-1,-5.000-3.000 6,-7.000-3.000 6,-5.000-2.000 5,-9.000-3.000 1,-9.000 1.000 0,-10.000-1.000-1,-8.000 1.000-2</inkml:trace>
</inkml:ink>
</file>

<file path=ppt/ink/ink6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0"/>
    </inkml:context>
    <inkml:brush xml:id="br0">
      <inkml:brushProperty name="width" value="0.0310162212699652" units="cm"/>
      <inkml:brushProperty name="height" value="0.0310162212699652" units="cm"/>
      <inkml:brushProperty name="color" value="#f2395b"/>
      <inkml:brushProperty name="ignorePressure" value="0"/>
    </inkml:brush>
  </inkml:definitions>
  <inkml:trace contextRef="#ctx0" brushRef="#br0">99900.000 11950.000 709,'46.000'-49.000'1,"-5.000"4.000"1,-7.000 3.000 1,-5.000 3.000 2,-12.000 18.000 7,-16.000 35.000 14,-15.000 35.000 13,-15.000 34.000 13,-12.000 15.000-3,-6.000-3.000-21,-6.000-3.000-21,-6.000-2.000-20,-4.000-8.000-14,1.000-8.000-7,-1.000-10.000-7,1.000-9.000-8,5.000-10.000 0,14.000-9.000 7,11.000-10.000 7,14.000-8.000 6,13.000-9.000 8,16.000-6.000 10,15.000-6.000 10,17.000-6.000 10,10.000-2.000 7,6.000 3.000 3,7.000 3.000 4,6.000 4.000 4,-2.000 2.000 0,-9.000 4.000 0,-10.000 3.000-1,-8.000 3.000 0,-12.000 6.000-2,-12.000 9.000 0,-13.000 10.000-1,-12.000 10.000-1,-18.000 4.000-4,-21.000 0.000-4,-22.000 0.000-6,-22.000 0.000-5,-10.000-2.000-4,4.000-3.000-2,3.000-3.000-1,3.000-2.000-3,6.000-8.000-1,9.000-8.000 0,10.000-10.000-1,10.000-9.000-1,13.000-9.000-1,19.000-5.000-3,19.000-7.000-4,19.000-5.000-2,16.000-4.000-2,17.000 0.000 3,15.000 0.000 1,16.000 0.000 2,5.000 3.000 2,-2.000 6.000 5,-3.000 7.000 4,-3.000 6.000 3,-9.000 6.000 2,-11.000 6.000 0,-14.000 7.000-2,-11.000 6.000 0,-12.000 6.000 1,-9.000 6.000 3,-10.000 7.000 3,-8.000 6.000 3,-9.000 1.000 3,-6.000-3.000 2,-6.000-3.000 2,-6.000-2.000 2,-7.000-6.000-1,-6.000-6.000-5,-6.000-6.000-4,-6.000-6.000-5,1.000-6.000-5,9.000-2.000-4,10.000-3.000-6,10.000-3.000-5,10.000-7.000-4,13.000-9.000-3,12.000-10.000-4,13.000-8.000-2,2.000 3.000 3,-5.000 20.000 8,-7.000 18.000 8,-5.000 20.000 9,-12.000 11.000 3,-16.000 7.000 1,-15.000 6.000-1,-15.000 7.000 0,-12.000 2.000 0,-6.000 1.000 1,-6.000-1.000 0,-6.000 1.000 0,-6.000-1.000 2,-2.000 1.000 4,-3.000-1.000 2,-3.000 1.000 4,1.000 1.000 3,6.000 3.000 5,7.000 3.000 5,6.000 4.000 4,6.000 1.000 4,6.000 0.000 1,7.000 0.000 1,6.000 0.000 2,7.000-2.000-2,10.000-3.000-4,10.000-3.000-6,9.000-2.000-4,4.000-8.000-7,1.000-8.000-8,-1.000-10.000-9,1.000-9.000-9,4.000-9.000-6,9.000-5.000-5,10.000-7.000-7,10.000-5.000-4,5.000-12.000-4,4.000-16.000-2,3.000-15.000-2,3.000-15.000-1,-2.000-4.000 2,-6.000 9.000 6,-6.000 10.000 5,-6.000 10.000 5</inkml:trace>
</inkml:ink>
</file>

<file path=ppt/ink/ink6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0"/>
    </inkml:context>
    <inkml:brush xml:id="br0">
      <inkml:brushProperty name="width" value="0.04012431204319" units="cm"/>
      <inkml:brushProperty name="height" value="0.04012431204319" units="cm"/>
      <inkml:brushProperty name="color" value="#f2395b"/>
      <inkml:brushProperty name="ignorePressure" value="0"/>
    </inkml:brush>
  </inkml:definitions>
  <inkml:trace contextRef="#ctx0" brushRef="#br0">99150.000 14100.000 548,'85.000'-25.000'0,"23.000"0.000"0,22.000 0.000 0,22.000 0.000 0,12.000 1.000 2,3.000 4.000 6,3.000 3.000 4,4.000 3.000 5,-7.000 7.000 4,-16.000 14.000 3,-15.000 11.000 2,-15.000 14.000 3,-18.000 7.000-1,-19.000 3.000-5,-18.000 3.000-3,-19.000 4.000-5,-13.000-1.000-1,-6.000-3.000-2,-6.000-3.000 0,-6.000-2.000 0,-13.000 5.000 0,-19.000 16.000 3,-18.000 15.000 2,-19.000 17.000 2,-12.000 3.000 0,-2.000-5.000-3,-3.000-7.000-2,-3.000-5.000-4,-4.000-6.000-1,-3.000-3.000-2,-3.000-3.000-1,-2.000-2.000-2,-5.000-6.000-2,-2.000-6.000-2,-3.000-6.000-1,-3.000-6.000-3,2.000-7.000-4,10.000-6.000-5,10.000-6.000-5,9.000-6.000-4,9.000-15.000-6,9.000-21.000-6,10.000-22.000-5,10.000-22.000-5,8.000-21.000-3,10.000-18.000 0,10.000-19.000 1,9.000-18.000-1,9.000-17.000 5,9.000-11.000 8,10.000-14.000 8,10.000-11.000 8,2.000 5.000 7,-3.000 26.000 5,-3.000 24.000 5,-2.000 26.000 4,-8.000 21.000 7,-8.000 19.000 7,-10.000 19.000 8,-9.000 19.000 7,-7.000 16.000 5,-3.000 17.000 3,-3.000 15.000 2,-2.000 16.000 2,-9.000 16.000 0,-12.000 20.000-3,-13.000 18.000-5,-12.000 20.000-2,-7.000 11.000-5,1.000 7.000-3,-1.000 6.000-3,1.000 7.000-4,4.000-6.000-3,9.000-15.000-3,10.000-15.000-1,10.000-16.000-2,16.000-18.000-3,26.000-18.000-5,24.000-19.000-3,26.000-18.000-4,13.000-17.000-10,4.000-11.000-16,3.000-14.000-16,3.000-11.000-17,-4.000-4.000-2,-8.000 6.000 13,-10.000 7.000 12,-9.000 6.000 12,-9.000 12.000 15,-5.000 19.000 17,-7.000 19.000 18,-5.000 19.000 17,-8.000 7.000 7,-5.000-3.000-5,-7.000-3.000-5,-5.000-2.000-4,-1.000-5.000-8,6.000-2.000-9,7.000-3.000-10,6.000-3.000-10,3.000-2.000-14,0.000 0.000-20,0.000 0.000-20,0.000 0.000-19</inkml:trace>
</inkml:ink>
</file>

<file path=ppt/ink/ink6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1"/>
    </inkml:context>
    <inkml:brush xml:id="br0">
      <inkml:brushProperty name="width" value="0.0381581000983715" units="cm"/>
      <inkml:brushProperty name="height" value="0.0381581000983715" units="cm"/>
      <inkml:brushProperty name="color" value="#f2395b"/>
      <inkml:brushProperty name="ignorePressure" value="0"/>
    </inkml:brush>
  </inkml:definitions>
  <inkml:trace contextRef="#ctx0" brushRef="#br0">91850.000 18250.000 576,'-2.000'-30.000'7,"47.000"-9.000"13,47.000-10.000 15,48.000-8.000 13,6.000 2.000 2,-30.000 16.000-10,-32.000 15.000-10,-30.000 17.000-10,-1.000 3.000-5,31.000-5.000-1,32.000-7.000 0,31.000-5.000-1,3.000-1.000-4,-25.000 6.000-9,-25.000 7.000-8,-25.000 6.000-9,-22.000 9.000-3,-19.000 13.000 3,-18.000 12.000 2,-19.000 13.000 4,-19.000 7.000 3,-19.000 4.000 6,-18.000 3.000 5,-19.000 3.000 6,-12.000-1.000 4,-2.000-2.000 1,-3.000-3.000 0,-3.000-3.000 2,-1.000 1.000 1,4.000 6.000 2,3.000 7.000 2,3.000 6.000 2,-1.000 7.000-2,-2.000 10.000-4,-3.000 10.000-6,-3.000 9.000-4,-2.000 10.000-5,0.000 14.000-6,0.000 11.000-3,0.000 14.000-6,3.000-3.000-2,6.000-15.000-3,7.000-15.000-1,6.000-16.000-3,10.000-16.000-3,17.000-16.000-7,15.000-15.000-6,16.000-15.000-7,13.000-15.000-1,14.000-12.000 4,11.000-13.000 3,14.000-12.000 5,3.000-9.000 3,-2.000-2.000 3,-3.000-3.000 3,-3.000-3.000 4</inkml:trace>
</inkml:ink>
</file>

<file path=ppt/ink/ink6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1"/>
    </inkml:context>
    <inkml:brush xml:id="br0">
      <inkml:brushProperty name="width" value="0.0360113345086575" units="cm"/>
      <inkml:brushProperty name="height" value="0.0360113345086575" units="cm"/>
      <inkml:brushProperty name="color" value="#f2395b"/>
      <inkml:brushProperty name="ignorePressure" value="0"/>
    </inkml:brush>
  </inkml:definitions>
  <inkml:trace contextRef="#ctx0" brushRef="#br0">92350.000 19100.000 610,'67.000'-15.000'61,"-16.000"23.000"-9,-15.000 22.000-8,-15.000 22.000-8,-11.000 16.000-5,-2.000 14.000-4,-3.000 11.000-4,-3.000 14.000-3,-4.000 11.000-3,-3.000 14.000 1,-3.000 11.000-1,-2.000 14.000-1,-6.000 8.000-2,-6.000 7.000-5,-6.000 6.000-5,-6.000 7.000-4,-2.000-4.000-8,3.000-12.000-10,3.000-13.000-11,4.000-12.000-10,2.000-13.000-5,4.000-12.000-1,3.000-13.000 0,3.000-12.000-1</inkml:trace>
</inkml:ink>
</file>

<file path=ppt/ink/ink6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1"/>
    </inkml:context>
    <inkml:brush xml:id="br0">
      <inkml:brushProperty name="width" value="0.0323343425989151" units="cm"/>
      <inkml:brushProperty name="height" value="0.0323343425989151" units="cm"/>
      <inkml:brushProperty name="color" value="#f2395b"/>
      <inkml:brushProperty name="ignorePressure" value="0"/>
    </inkml:brush>
  </inkml:definitions>
  <inkml:trace contextRef="#ctx0" brushRef="#br0">92600.000 19950.000 680,'28.000'-52.000'3,"6.000"-3.000"7,7.000-3.000 5,6.000-2.000 8,-1.000 3.000 2,-5.000 14.000 0,-7.000 11.000 0,-5.000 14.000 0,-3.000 7.000 0,4.000 3.000 0,3.000 3.000 1,3.000 4.000 0,3.000 5.000-3,3.000 10.000-4,3.000 10.000-4,4.000 9.000-5,-1.000 2.000-12,-3.000-2.000-17,-3.000-3.000-17,-2.000-3.000-17</inkml:trace>
</inkml:ink>
</file>

<file path=ppt/ink/ink6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1"/>
    </inkml:context>
    <inkml:brush xml:id="br0">
      <inkml:brushProperty name="width" value="0.0316309332847595" units="cm"/>
      <inkml:brushProperty name="height" value="0.0316309332847595" units="cm"/>
      <inkml:brushProperty name="color" value="#f2395b"/>
      <inkml:brushProperty name="ignorePressure" value="0"/>
    </inkml:brush>
  </inkml:definitions>
  <inkml:trace contextRef="#ctx0" brushRef="#br0">94250.000 18150.000 695,'57.000'-50.000'2,"17.000"0.000"3,15.000 0.000 5,16.000 0.000 3,7.000 6.000 3,1.000 13.000 3,-1.000 12.000 3,1.000 13.000 3,-4.000 7.000 4,-6.000 4.000 5,-6.000 3.000 4,-6.000 3.000 6,-7.000 1.000-9,-6.000 1.000-23,-6.000-1.000-22,-6.000 1.000-24,-9.000-3.000-11,-8.000-2.000-1,-10.000-3.000-1,-9.000-3.000-1,-7.000-1.000 2,-3.000 4.000 4,-3.000 3.000 6,-2.000 3.000 5</inkml:trace>
</inkml:ink>
</file>

<file path=ppt/ink/ink6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2"/>
    </inkml:context>
    <inkml:brush xml:id="br0">
      <inkml:brushProperty name="width" value="0.0223278012126684" units="cm"/>
      <inkml:brushProperty name="height" value="0.0223278012126684" units="cm"/>
      <inkml:brushProperty name="color" value="#f2395b"/>
      <inkml:brushProperty name="ignorePressure" value="0"/>
    </inkml:brush>
  </inkml:definitions>
  <inkml:trace contextRef="#ctx0" brushRef="#br0">96300.000 17600.000 985,'68.000'1.000'11,"-11.000"4.000"-8,-14.000 3.000-8,-11.000 3.000-9,-7.000 1.000-8,0.000 1.000-4,0.000-1.000-5,0.000 1.000-6</inkml:trace>
</inkml:ink>
</file>

<file path=ppt/ink/ink6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3"/>
    </inkml:context>
    <inkml:brush xml:id="br0">
      <inkml:brushProperty name="width" value="0.0404551438987255" units="cm"/>
      <inkml:brushProperty name="height" value="0.0404551438987255" units="cm"/>
      <inkml:brushProperty name="color" value="#f2395b"/>
      <inkml:brushProperty name="ignorePressure" value="0"/>
    </inkml:brush>
  </inkml:definitions>
  <inkml:trace contextRef="#ctx0" brushRef="#br0">95800.000 18250.000 543,'0.000'118.000'86,"0.000"-11.000"-17,0.000-14.000-16,0.000-11.000-18,1.000-3.000-10,4.000 10.000-2,3.000 10.000-3,3.000 9.000-2,-1.000 6.000-2,-2.000 3.000-2,-3.000 3.000-1,-3.000 4.000-2,-4.000-1.000-1,-3.000-3.000 0,-3.000-3.000-2,-2.000-2.000 0,-3.000-6.000-1,1.000-6.000 1,-1.000-6.000-1,1.000-6.000 1,-3.000-9.000-2,-2.000-8.000-4,-3.000-10.000-6,-3.000-9.000-4,-2.000-9.000-2,0.000-5.000-2,0.000-7.000-2,0.000-5.000-1,-7.000-8.000-2,-11.000-5.000-3,-14.000-7.000-3,-11.000-5.000-3,-4.000-4.000 0,6.000 0.000 3,7.000 0.000 4,6.000 0.000 3,3.000-4.000 3,0.000-5.000 1,0.000-7.000 0,0.000-5.000 1,0.000-11.000-4,0.000-11.000-9,0.000-14.000-8,0.000-11.000-10,4.000-3.000-1,10.000 10.000 6,10.000 10.000 7,9.000 9.000 7</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18"/>
    </inkml:context>
    <inkml:brush xml:id="br0">
      <inkml:brushProperty name="width" value="0.0362933501601219" units="cm"/>
      <inkml:brushProperty name="height" value="0.0362933501601219" units="cm"/>
      <inkml:brushProperty name="color" value="#f2395b"/>
      <inkml:brushProperty name="ignorePressure" value="0"/>
    </inkml:brush>
  </inkml:definitions>
  <inkml:trace contextRef="#ctx0" brushRef="#br0">45150.000 53350.000 606,'-29.000'-27.000'0,"-5.000"-3.000"0,-7.000-3.000 0,-5.000-2.000 0,-1.000 2.000 5,6.000 9.000 11,7.000 10.000 11,6.000 10.000 10,6.000 7.000 3,6.000 6.000-5,7.000 7.000-5,6.000 6.000-6,4.000 7.000-3,4.000 10.000-3,3.000 10.000-2,3.000 9.000-4,3.000 6.000 0,3.000 3.000-1,3.000 3.000-1,4.000 4.000 0,-3.000 5.000-1,-5.000 10.000 0,-7.000 10.000 0,-5.000 9.000-1,-8.000 13.000 0,-5.000 20.000-1,-7.000 18.000-1,-5.000 20.000-1,-8.000 11.000-1,-5.000 7.000-1,-7.000 6.000-1,-5.000 7.000-3,-8.000-1.000-1,-5.000-6.000-4,-7.000-6.000-4,-5.000-6.000-4,0.000-4.000-5,10.000 1.000-6,10.000-1.000-5,9.000 1.000-7,4.000-9.000-4,1.000-15.000 1,-1.000-15.000 0,1.000-16.000 0,4.000-19.000 3,9.000-22.000 7,10.000-22.000 6,10.000-21.000 7,2.000-15.000 2,-3.000-6.000-1,-3.000-6.000-2,-2.000-6.000-1</inkml:trace>
</inkml:ink>
</file>

<file path=ppt/ink/ink6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3"/>
    </inkml:context>
    <inkml:brush xml:id="br0">
      <inkml:brushProperty name="width" value="0.0350032858550549" units="cm"/>
      <inkml:brushProperty name="height" value="0.0350032858550549" units="cm"/>
      <inkml:brushProperty name="color" value="#f2395b"/>
      <inkml:brushProperty name="ignorePressure" value="0"/>
    </inkml:brush>
  </inkml:definitions>
  <inkml:trace contextRef="#ctx0" brushRef="#br0">94550.000 18750.000 628,'-47.000'3.000'21,"6.000"6.000"3,7.000 7.000 2,6.000 6.000 2,1.000 7.000 1,-3.000 10.000-1,-3.000 10.000-2,-2.000 9.000 0,-1.000 7.000-4,3.000 7.000-5,3.000 6.000-6,4.000 7.000-6,2.000 0.000-4,4.000-2.000-1,3.000-3.000-1,3.000-3.000-3,4.000-9.000-1,7.000-11.000-2,6.000-14.000-2,7.000-11.000-1,10.000-17.000-3,16.000-18.000-1,15.000-19.000-3,17.000-18.000-3,11.000-17.000 0,10.000-11.000-1,10.000-14.000-2,9.000-11.000 0,1.000 2.000 2,-6.000 19.000 2,-6.000 19.000 4,-6.000 19.000 3,-12.000 13.000 6,-15.000 10.000 9,-15.000 10.000 10,-16.000 9.000 9,-18.000 13.000 6,-18.000 20.000 0,-19.000 18.000 2,-18.000 20.000 1,-14.000 8.000 0,-5.000 1.000-1,-7.000-1.000-1,-5.000 1.000-1,-3.000-3.000-1,4.000-2.000-4,3.000-3.000-3,3.000-3.000-3,17.000-13.000-10,31.000-22.000-14,32.000-22.000-15,31.000-21.000-15,23.000-24.000-10,16.000-25.000-4,15.000-25.000-4,17.000-25.000-5,-4.000-7.000 3,-22.000 14.000 9,-22.000 11.000 10,-21.000 14.000 9</inkml:trace>
</inkml:ink>
</file>

<file path=ppt/ink/ink6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3"/>
    </inkml:context>
    <inkml:brush xml:id="br0">
      <inkml:brushProperty name="width" value="0.0363439992070198" units="cm"/>
      <inkml:brushProperty name="height" value="0.0363439992070198" units="cm"/>
      <inkml:brushProperty name="color" value="#f2395b"/>
      <inkml:brushProperty name="ignorePressure" value="0"/>
    </inkml:brush>
  </inkml:definitions>
  <inkml:trace contextRef="#ctx0" brushRef="#br0">97600.000 17550.000 605,'-49.000'-19.000'70,"4.000"13.000"-10,3.000 12.000-10,3.000 13.000-10,3.000 10.000-7,3.000 10.000-5,3.000 10.000-5,4.000 9.000-5,1.000 4.000-3,0.000 1.000 1,0.000-1.000 0,0.000 1.000-1,-4.000-1.000-4,-5.000 1.000-12,-7.000-1.000-11,-5.000 1.000-10</inkml:trace>
</inkml:ink>
</file>

<file path=ppt/ink/ink6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4"/>
    </inkml:context>
    <inkml:brush xml:id="br0">
      <inkml:brushProperty name="width" value="0.039593268185854" units="cm"/>
      <inkml:brushProperty name="height" value="0.039593268185854" units="cm"/>
      <inkml:brushProperty name="color" value="#f2395b"/>
      <inkml:brushProperty name="ignorePressure" value="0"/>
    </inkml:brush>
  </inkml:definitions>
  <inkml:trace contextRef="#ctx0" brushRef="#br0">98000.000 17800.000 555,'228.000'0.000'31,"-44.000"0.000"-1,-43.000 0.000-1,-44.000 0.000-1,-26.000 3.000 0,-5.000 6.000-1,-7.000 7.000 0,-5.000 6.000 0,-11.000 6.000-2,-11.000 6.000 0,-14.000 7.000-3,-11.000 6.000-1,-9.000 7.000-1,-3.000 10.000-3,-3.000 10.000-1,-2.000 9.000-1,-9.000 2.000-2,-12.000-2.000-1,-13.000-3.000-1,-12.000-3.000-1,-12.000-2.000-3,-8.000 0.000-3,-10.000 0.000-6,-9.000 0.000-4,-4.000-2.000-3,4.000-3.000-3,3.000-3.000-3,3.000-2.000-2,3.000-11.000-1,3.000-15.000-1,3.000-15.000 1,4.000-16.000 0,5.000-18.000-4,10.000-18.000-7,10.000-19.000-9,9.000-18.000-7,9.000-17.000-2,9.000-11.000 1,10.000-14.000 3,10.000-11.000 2,8.000-1.000 4,10.000 13.000 8,10.000 12.000 7,9.000 13.000 8,2.000 13.000 6,-2.000 17.000 6,-3.000 15.000 5,-3.000 16.000 6,-6.000 16.000 10,-5.000 20.000 14,-7.000 18.000 14,-5.000 20.000 15,-11.000 6.000 1,-11.000-2.000-10,-14.000-3.000-11,-11.000-3.000-11,-12.000 2.000-8,-9.000 10.000-7,-10.000 10.000-5,-8.000 9.000-8,0.000-2.000-3,14.000-12.000-5,11.000-13.000-3,14.000-12.000-3,22.000-19.000-9,35.000-25.000-12,35.000-25.000-14,34.000-25.000-13,20.000-13.000-1,6.000 1.000 10,7.000-1.000 10,6.000 1.000 9,-4.000 5.000 9,-11.000 14.000 4,-14.000 11.000 7,-11.000 14.000 4,-18.000 11.000 11,-22.000 14.000 16,-22.000 11.000 16,-21.000 14.000 17,-21.000 8.000 4,-19.000 7.000-5,-18.000 6.000-5,-19.000 7.000-6,-13.000 5.000-5,-6.000 7.000-5,-6.000 6.000-4,-6.000 7.000-6,-4.000 4.000-2,1.000 3.000-2,-1.000 3.000 0,1.000 4.000-2,1.000-3.000-10,3.000-5.000-20,3.000-7.000-19,4.000-5.000-19,4.000-8.000-10,6.000-5.000 3,7.000-7.000 2,6.000-5.000 2,10.000-9.000 6,17.000-9.000 11,15.000-10.000 10,16.000-8.000 10,5.000-6.000 7,-2.000 1.000 3,-3.000-1.000 2,-3.000 1.000 3</inkml:trace>
</inkml:ink>
</file>

<file path=ppt/ink/ink6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4"/>
    </inkml:context>
    <inkml:brush xml:id="br0">
      <inkml:brushProperty name="width" value="0.022492041811347" units="cm"/>
      <inkml:brushProperty name="height" value="0.022492041811347" units="cm"/>
      <inkml:brushProperty name="color" value="#f2395b"/>
      <inkml:brushProperty name="ignorePressure" value="0"/>
    </inkml:brush>
  </inkml:definitions>
  <inkml:trace contextRef="#ctx0" brushRef="#br0">96100.000 20350.000 978,'67.000'48.000'10,"-16.000"-3.000"-3,-15.000-3.000-3,-15.000-2.000-4,-9.000-3.000-1,1.000 1.000-1,-1.000-1.000 0,1.000 1.000-1,-1.000-3.000-4,1.000-2.000-11,-1.000-3.000-10,1.000-3.000-9,-1.000-4.000-3,1.000-3.000 8,-1.000-3.000 7,1.000-2.000 6</inkml:trace>
</inkml:ink>
</file>

<file path=ppt/ink/ink6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4"/>
    </inkml:context>
    <inkml:brush xml:id="br0">
      <inkml:brushProperty name="width" value="0.03876893222332" units="cm"/>
      <inkml:brushProperty name="height" value="0.03876893222332" units="cm"/>
      <inkml:brushProperty name="color" value="#f2395b"/>
      <inkml:brushProperty name="ignorePressure" value="0"/>
    </inkml:brush>
  </inkml:definitions>
  <inkml:trace contextRef="#ctx0" brushRef="#br0">96850.000 20650.000 567,'207.000'-18.000'49,"-33.000"17.000"-7,-35.000 15.000-5,-34.000 16.000-6,-20.000 10.000-3,-2.000 7.000-1,-3.000 6.000-1,-3.000 7.000 0,-7.000-1.000-2,-9.000-6.000-2,-10.000-6.000-2,-8.000-6.000-2,-8.000-4.000-4,-2.000 1.000-5,-3.000-1.000-5,-3.000 1.000-5,-7.000-13.000-2,-9.000-25.000 0,-10.000-25.000 1,-8.000-25.000-1,-1.000-16.000 0,9.000-6.000-1,10.000-6.000-3,10.000-6.000-2,8.000-2.000-1,10.000 3.000-3,10.000 3.000 0,9.000 4.000-3,4.000 7.000 3,1.000 13.000 6,-1.000 12.000 7,1.000 13.000 6,1.000 9.000 6,3.000 6.000 3,3.000 7.000 4,4.000 6.000 4,-1.000 4.000 1,-3.000 4.000-3,-3.000 3.000-2,-2.000 3.000-3,-8.000 4.000-8,-8.000 7.000-16,-10.000 6.000-15,-9.000 7.000-14,-16.000-3.000-11,-22.000-8.000-4,-22.000-10.000-6,-21.000-9.000-4,-10.000-4.000 2,3.000 4.000 8,3.000 3.000 8,4.000 3.000 9</inkml:trace>
</inkml:ink>
</file>

<file path=ppt/ink/ink6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4"/>
    </inkml:context>
    <inkml:brush xml:id="br0">
      <inkml:brushProperty name="width" value="0.0276166964322329" units="cm"/>
      <inkml:brushProperty name="height" value="0.0276166964322329" units="cm"/>
      <inkml:brushProperty name="color" value="#f2395b"/>
      <inkml:brushProperty name="ignorePressure" value="0"/>
    </inkml:brush>
  </inkml:definitions>
  <inkml:trace contextRef="#ctx0" brushRef="#br0">97550.000 19750.000 796,'121.000'-21.000'53,"-5.000"10.000"-7,-7.000 10.000-5,-5.000 9.000-6,-3.000 6.000-12,4.000 3.000-18,3.000 3.000-16,3.000 4.000-18,-7.000-3.000-7,-15.000-5.000 4,-15.000-7.000 4,-16.000-5.000 4,-12.000-4.000-1,-5.000 0.000-3,-7.000 0.000-4,-5.000 0.000-5</inkml:trace>
</inkml:ink>
</file>

<file path=ppt/ink/ink6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5"/>
    </inkml:context>
    <inkml:brush xml:id="br0">
      <inkml:brushProperty name="width" value="0.0412800051271915" units="cm"/>
      <inkml:brushProperty name="height" value="0.0412800051271915" units="cm"/>
      <inkml:brushProperty name="color" value="#f2395b"/>
      <inkml:brushProperty name="ignorePressure" value="0"/>
    </inkml:brush>
  </inkml:definitions>
  <inkml:trace contextRef="#ctx0" brushRef="#br0">99800.000 18650.000 532,'21.000'76.000'125,"-5.000"4.000"-26,-7.000 3.000-27,-5.000 3.000-26,-4.000 6.000-16,0.000 9.000-2,0.000 10.000-4,0.000 10.000-2,-4.000 0.000-7,-5.000-5.000-8,-7.000-7.000-9,-5.000-5.000-8,-6.000-8.000-3,-3.000-5.000 5,-3.000-7.000 3,-2.000-5.000 5,6.000-23.000-10,20.000-37.000-24,18.000-38.000-23,20.000-37.000-24,14.000-32.000-5,14.000-24.000 14,11.000-26.000 14,14.000-24.000 13,2.000-6.000 11,-6.000 17.000 8,-6.000 15.000 7,-6.000 16.000 7,-7.000 15.000 6,-6.000 16.000 6,-6.000 15.000 6,-6.000 17.000 5,-6.000 13.000 7,-2.000 13.000 6,-3.000 12.000 6,-3.000 13.000 8,-2.000 9.000 6,0.000 6.000 5,0.000 7.000 7,0.000 6.000 5,0.000 6.000-3,0.000 6.000-10,0.000 7.000-13,0.000 6.000-10,-4.000 7.000-8,-5.000 10.000-5,-7.000 10.000-3,-5.000 9.000-5,-6.000 6.000-4,-3.000 3.000-5,-3.000 3.000-5,-2.000 4.000-4,-9.000-4.000-3,-12.000-9.000 2,-13.000-10.000 2,-12.000-8.000 0,-4.000-12.000 0,7.000-12.000-3,6.000-13.000-2,7.000-12.000-3,0.000-13.000-4,-2.000-12.000-5,-3.000-13.000-5,-3.000-12.000-6,2.000-19.000 0,10.000-25.000 5,10.000-25.000 5,9.000-25.000 5,9.000-7.000 4,9.000 14.000 4,10.000 11.000 4,10.000 14.000 3,5.000 13.000 4,4.000 16.000 8,3.000 15.000 6,3.000 17.000 7,-2.000 14.000 7,-6.000 17.000 5,-6.000 15.000 6,-6.000 16.000 6,-6.000 13.000 1,-2.000 14.000-3,-3.000 11.000-4,-3.000 14.000-3,-6.000 5.000-3,-5.000 1.000-6,-7.000-1.000-3,-5.000 1.000-6,-3.000-6.000-3,4.000-8.000-3,3.000-10.000-3,3.000-9.000-2,14.000-27.000-8,25.000-44.000-12,25.000-43.000-14,25.000-44.000-12,15.000-29.000-4,7.000-11.000 4,6.000-14.000 5,7.000-11.000 5,4.000-4.000 4,3.000 6.000 4,3.000 7.000 5,4.000 6.000 3,-1.000 7.000 6,-3.000 10.000 7,-3.000 10.000 6,-2.000 9.000 7,-9.000 12.000 7,-12.000 16.000 6,-13.000 15.000 6,-12.000 17.000 7,-18.000 21.000 7,-21.000 28.000 9,-22.000 28.000 8,-22.000 29.000 8,-8.000 13.000-2,6.000 1.000-13,7.000-1.000-13,6.000 1.000-14,9.000-3.000-9,13.000-2.000-4,12.000-3.000-5,13.000-3.000-5,4.000-7.000-4,-3.000-9.000-2,-3.000-10.000-3,-2.000-8.000-2,-15.000 3.000 0,-25.000 20.000 1,-25.000 18.000 3,-25.000 20.000 1,-22.000 10.000 3,-19.000 3.000 3,-18.000 3.000 2,-19.000 4.000 4,-16.000 5.000-2,-12.000 10.000-2,-13.000 10.000-5,-12.000 9.000-3,-1.000 1.000-3,14.000-6.000-1,11.000-6.000-3,14.000-6.000-2,14.000-10.000-2,20.000-12.000-5,18.000-13.000-2,20.000-12.000-5,13.000-15.000-4,9.000-15.000-3,10.000-15.000-5,10.000-16.000-3</inkml:trace>
</inkml:ink>
</file>

<file path=ppt/ink/ink6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5"/>
    </inkml:context>
    <inkml:brush xml:id="br0">
      <inkml:brushProperty name="width" value="0.0417756624519825" units="cm"/>
      <inkml:brushProperty name="height" value="0.0417756624519825" units="cm"/>
      <inkml:brushProperty name="color" value="#f2395b"/>
      <inkml:brushProperty name="ignorePressure" value="0"/>
    </inkml:brush>
  </inkml:definitions>
  <inkml:trace contextRef="#ctx0" brushRef="#br0">101050.000 18650.000 526,'76.000'4.000'59,"4.000"10.000"-11,3.000 10.000-11,3.000 9.000-12,7.000 9.000-1,14.000 9.000 8,11.000 10.000 9,14.000 10.000 7,10.000 7.000 1,9.000 6.000-9,10.000 7.000-7,10.000 6.000-9,0.000-1.000-11,-5.000-5.000-13,-7.000-7.000-12,-5.000-5.000-13,-11.000-9.000-9,-11.000-9.000-4,-14.000-10.000-5,-11.000-8.000-5,-17.000-9.000-3,-18.000-6.000-3,-19.000-6.000-2,-18.000-6.000-3</inkml:trace>
</inkml:ink>
</file>

<file path=ppt/ink/ink6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6"/>
    </inkml:context>
    <inkml:brush xml:id="br0">
      <inkml:brushProperty name="width" value="0.0423959828913212" units="cm"/>
      <inkml:brushProperty name="height" value="0.0423959828913212" units="cm"/>
      <inkml:brushProperty name="color" value="#f2395b"/>
      <inkml:brushProperty name="ignorePressure" value="0"/>
    </inkml:brush>
  </inkml:definitions>
  <inkml:trace contextRef="#ctx0" brushRef="#br0">101600.000 19750.000 518,'-113.000'25.000'8,"26.000"0.000"14,24.000 0.000 15,26.000 0.000 15,16.000 3.000 5,10.000 6.000-5,10.000 7.000-4,9.000 6.000-5,6.000 6.000-5,3.000 6.000-5,3.000 7.000-5,4.000 6.000-5,-1.000 3.000-5,-3.000 0.000-6,-3.000 0.000-4,-2.000 0.000-5,-5.000-5.000-10,-2.000-9.000-14,-3.000-10.000-12,-3.000-8.000-15,-6.000-9.000-4,-5.000-6.000 2,-7.000-6.000 3,-5.000-6.000 4</inkml:trace>
</inkml:ink>
</file>

<file path=ppt/ink/ink6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6"/>
    </inkml:context>
    <inkml:brush xml:id="br0">
      <inkml:brushProperty name="width" value="0.041191603988409" units="cm"/>
      <inkml:brushProperty name="height" value="0.041191603988409" units="cm"/>
      <inkml:brushProperty name="color" value="#f2395b"/>
      <inkml:brushProperty name="ignorePressure" value="0"/>
    </inkml:brush>
  </inkml:definitions>
  <inkml:trace contextRef="#ctx0" brushRef="#br0">101700.000 20050.000 534,'228.000'-44.000'-1,"-44.000"13.000"17,-43.000 12.000 16,-44.000 13.000 16,-29.000 10.000 6,-11.000 10.000-4,-14.000 10.000-5,-11.000 9.000-5,-12.000 7.000-4,-9.000 7.000-5,-10.000 6.000-6,-8.000 7.000-5,-15.000 0.000-5,-19.000-2.000-3,-18.000-3.000-4,-19.000-3.000-3,-8.000-4.000-2,3.000-3.000 0,3.000-3.000 1,4.000-2.000 0,5.000-8.000-1,10.000-8.000 1,10.000-10.000 0,9.000-9.000 1,18.000-9.000-7,29.000-5.000-11,28.000-7.000-11,28.000-5.000-11,20.000-9.000-8,13.000-9.000-3,12.000-10.000-5,13.000-8.000-3,-4.000-3.000-1,-18.000 7.000 4,-19.000 6.000 3,-18.000 7.000 3</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18"/>
    </inkml:context>
    <inkml:brush xml:id="br0">
      <inkml:brushProperty name="width" value="0.0319248549640179" units="cm"/>
      <inkml:brushProperty name="height" value="0.0319248549640179" units="cm"/>
      <inkml:brushProperty name="color" value="#f2395b"/>
      <inkml:brushProperty name="ignorePressure" value="0"/>
    </inkml:brush>
  </inkml:definitions>
  <inkml:trace contextRef="#ctx0" brushRef="#br0">44250.000 53550.000 689,'0.000'-97.000'4,"0.000"6.000"10,0.000 7.000 10,0.000 6.000 8,4.000 17.000 4,10.000 28.000-4,10.000 28.000-2,9.000 29.000-4,-1.000 18.000-3,-8.000 9.000-3,-10.000 10.000-3,-9.000 10.000-3,-13.000 5.000-2,-16.000 4.000-2,-15.000 3.000-2,-15.000 3.000-2,-9.000 1.000-3,1.000 1.000-7,-1.000-1.000-5,1.000 1.000-5,4.000-4.000-4,9.000-6.000-1,10.000-6.000-1,10.000-6.000-1</inkml:trace>
</inkml:ink>
</file>

<file path=ppt/ink/ink6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6"/>
    </inkml:context>
    <inkml:brush xml:id="br0">
      <inkml:brushProperty name="width" value="0.0506190806627274" units="cm"/>
      <inkml:brushProperty name="height" value="0.0506190806627274" units="cm"/>
      <inkml:brushProperty name="color" value="#f2395b"/>
      <inkml:brushProperty name="ignorePressure" value="0"/>
    </inkml:brush>
  </inkml:definitions>
  <inkml:trace contextRef="#ctx0" brushRef="#br0">105250.000 17450.000 434,'-25.000'-24.000'0,"0.000"4.000"0,0.000 3.000 0,0.000 3.000 0,-2.000 1.000 4,-3.000 1.000 6,-3.000-1.000 8,-2.000 1.000 6,-1.000 2.000 8,3.000 7.000 9,3.000 6.000 7,4.000 7.000 9,4.000 10.000 0,6.000 16.000-7,7.000 15.000-7,6.000 17.000-6,3.000 11.000-6,0.000 10.000-3,0.000 10.000-5,0.000 9.000-3,0.000 6.000-5,0.000 3.000-4,0.000 3.000-5,0.000 4.000-4,-2.000 1.000-2,-3.000 0.000 2,-3.000 0.000 0,-2.000 0.000 2,-5.000-5.000-10,-2.000-9.000-22,-3.000-10.000-23,-3.000-8.000-22</inkml:trace>
</inkml:ink>
</file>

<file path=ppt/ink/ink6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6"/>
    </inkml:context>
    <inkml:brush xml:id="br0">
      <inkml:brushProperty name="width" value="0.0464050471782684" units="cm"/>
      <inkml:brushProperty name="height" value="0.0464050471782684" units="cm"/>
      <inkml:brushProperty name="color" value="#f2395b"/>
      <inkml:brushProperty name="ignorePressure" value="0"/>
    </inkml:brush>
  </inkml:definitions>
  <inkml:trace contextRef="#ctx0" brushRef="#br0">105300.000 17300.000 474,'6.000'-41.000'7,"13.000"19.000"15,12.000 19.000 14,13.000 19.000 15,2.000 12.000 4,-5.000 6.000-9,-7.000 7.000-9,-5.000 6.000-7,-6.000 9.000-4,-3.000 13.000 4,-3.000 12.000 3,-2.000 13.000 2,-6.000 7.000 0,-6.000 4.000-7,-6.000 3.000-5,-6.000 3.000-6,-7.000 1.000-6,-6.000 1.000-7,-6.000-1.000-8,-6.000 1.000-6,-7.000-3.000-9,-6.000-2.000-11,-6.000-3.000-10,-6.000-3.000-11,1.000-12.000-1,9.000-18.000 10,10.000-19.000 9,10.000-18.000 9,4.000-10.000 0,0.000 0.000-10,0.000 0.000-10,0.000 0.000-11</inkml:trace>
</inkml:ink>
</file>

<file path=ppt/ink/ink6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39:27"/>
    </inkml:context>
    <inkml:brush xml:id="br0">
      <inkml:brushProperty name="width" value="0.045173991471529" units="cm"/>
      <inkml:brushProperty name="height" value="0.045173991471529" units="cm"/>
      <inkml:brushProperty name="color" value="#f2395b"/>
      <inkml:brushProperty name="ignorePressure" value="0"/>
    </inkml:brush>
  </inkml:definitions>
  <inkml:trace contextRef="#ctx0" brushRef="#br0">105550.000 20200.000 487,'-25.000'26.000'0,"0.000"4.000"0,0.000 3.000 0,0.000 3.000 0,1.000-2.000 4,4.000-6.000 8,3.000-6.000 10,3.000-6.000 7,-1.000 2.000 8,-2.000 14.000 4,-3.000 11.000 6,-3.000 14.000 4,-1.000 5.000 0,4.000 1.000-8,3.000-1.000-7,3.000 1.000-8,4.000-4.000-5,7.000-6.000-4,6.000-6.000-3,7.000-6.000-5,8.000-7.000-1,14.000-6.000-1,11.000-6.000 1,14.000-6.000-1,8.000-7.000-5,7.000-6.000-11,6.000-6.000-11,7.000-6.000-11,-1.000-9.000-4,-6.000-8.000 4,-6.000-10.000 3,-6.000-9.000 5,-7.000-7.000 2,-6.000-3.000-2,-6.000-3.000-1,-6.000-2.000-1,-12.000-1.000 1,-15.000 3.000 4,-15.000 3.000 4,-16.000 4.000 3,-18.000 5.000 1,-18.000 10.000-3,-19.000 10.000-3,-18.000 9.000-2,-1.000 6.000-1,19.000 3.000 2,19.000 3.000 2,19.000 4.000 2,7.000-1.000-1,-3.000-3.000-7,-3.000-3.000-5,-2.000-2.000-6</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18"/>
    </inkml:context>
    <inkml:brush xml:id="br0">
      <inkml:brushProperty name="width" value="0.0332067124545574" units="cm"/>
      <inkml:brushProperty name="height" value="0.0332067124545574" units="cm"/>
      <inkml:brushProperty name="color" value="#f2395b"/>
      <inkml:brushProperty name="ignorePressure" value="0"/>
    </inkml:brush>
  </inkml:definitions>
  <inkml:trace contextRef="#ctx0" brushRef="#br0">44900.000 53450.000 662,'75.000'-44.000'49,"0.000"13.000"-4,0.000 12.000-6,0.000 13.000-4,3.000 12.000-4,6.000 13.000-4,7.000 12.000-2,6.000 13.000-4,-1.000 6.000-3,-5.000 0.000-2,-7.000 0.000-2,-5.000 0.000-2,-9.000 0.000-6,-9.000 0.000-10,-10.000 0.000-9,-8.000 0.000-10,-11.000-2.000-2,-8.000-3.000 6,-10.000-3.000 5,-9.000-2.000 5,-9.000-5.000-6,-5.000-2.000-17,-7.000-3.000-18,-5.000-3.000-17</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19"/>
    </inkml:context>
    <inkml:brush xml:id="br0">
      <inkml:brushProperty name="width" value="0.037285853177309" units="cm"/>
      <inkml:brushProperty name="height" value="0.037285853177309" units="cm"/>
      <inkml:brushProperty name="color" value="#f2395b"/>
      <inkml:brushProperty name="ignorePressure" value="0"/>
    </inkml:brush>
  </inkml:definitions>
  <inkml:trace contextRef="#ctx0" brushRef="#br0">41850.000 54200.000 590,'-22.000'-30.000'3,"6.000"-9.000"8,7.000-10.000 6,6.000-8.000 8,4.000 7.000 4,4.000 25.000 4,3.000 25.000 2,3.000 25.000 3,1.000 23.000-1,1.000 22.000-2,-1.000 22.000-5,1.000 23.000-2,-4.000 17.000-5,-6.000 17.000-5,-6.000 15.000-6,-6.000 16.000-4,-4.000 4.000-3,1.000-6.000 1,-1.000-6.000 2,1.000-6.000 0,-3.000-9.000-8,-2.000-8.000-17,-3.000-10.000-18,-3.000-9.000-17,-2.000-18.000-10,0.000-24.000 0,0.000-26.000-2,0.000-24.000-1</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19"/>
    </inkml:context>
    <inkml:brush xml:id="br0">
      <inkml:brushProperty name="width" value="0.0342632867395878" units="cm"/>
      <inkml:brushProperty name="height" value="0.0342632867395878" units="cm"/>
      <inkml:brushProperty name="color" value="#f2395b"/>
      <inkml:brushProperty name="ignorePressure" value="0"/>
    </inkml:brush>
  </inkml:definitions>
  <inkml:trace contextRef="#ctx0" brushRef="#br0">56050.000 55500.000 642,'-47.000'-25.000'0,"6.000"0.000"0,7.000 0.000 0,6.000 0.000 0,-1.000 0.000 2,-5.000 0.000 5,-7.000 0.000 5,-5.000 0.000 4,8.000 3.000 4,26.000 6.000 3,24.000 7.000 3,26.000 6.000 2,21.000 3.000 1,19.000 0.000-4,19.000 0.000-3,19.000 0.000-2,16.000 1.000-3,17.000 4.000-1,15.000 3.000-1,16.000 3.000 0,12.000 1.000-1,9.000 1.000-2,10.000-1.000-1,10.000 1.000-1,14.000-1.000-3,23.000 1.000-1,22.000-1.000-3,22.000 1.000-2,13.000-3.000-1,7.000-2.000-4,6.000-3.000-2,7.000-3.000-2,-1.000 1.000-2,-6.000 6.000-2,-6.000 7.000-1,-6.000 6.000-3,-13.000 3.000-1,-19.000 0.000-3,-18.000 0.000-1,-19.000 0.000-3,-22.000 0.000 0,-25.000 0.000 1,-25.000 0.000 1,-25.000 0.000 2,-19.000 0.000-1,-12.000 0.000-4,-13.000 0.000-3,-12.000 0.000-4,-16.000 0.000 1,-19.000 0.000 2,-18.000 0.000 4,-19.000 0.000 4</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0"/>
    </inkml:context>
    <inkml:brush xml:id="br0">
      <inkml:brushProperty name="width" value="0.0396655313670635" units="cm"/>
      <inkml:brushProperty name="height" value="0.0396655313670635" units="cm"/>
      <inkml:brushProperty name="color" value="#f2395b"/>
      <inkml:brushProperty name="ignorePressure" value="0"/>
    </inkml:brush>
  </inkml:definitions>
  <inkml:trace contextRef="#ctx0" brushRef="#br0">63050.000 54400.000 554,'26.000'-61.000'0,"4.000"28.000"12,3.000 28.000 13,3.000 29.000 13,7.000 15.000 4,14.000 3.000-4,11.000 3.000-5,14.000 4.000-4,10.000-1.000-3,9.000-3.000-4,10.000-3.000-2,10.000-2.000-2,2.000-3.000-3,-3.000 1.000-1,-3.000-1.000-3,-2.000 1.000-1,-8.000 1.000-2,-8.000 3.000-1,-10.000 3.000-1,-9.000 4.000-1,-12.000 1.000-2,-11.000 0.000 1,-14.000 0.000 1,-11.000 0.000-1,-9.000-2.000-1,-3.000-3.000-1,-3.000-3.000-1,-2.000-2.000-3,-6.000-1.000 2,-6.000 3.000 3,-6.000 3.000 2,-6.000 4.000 4,-12.000 2.000 0,-15.000 4.000-2,-15.000 3.000-2,-16.000 3.000-2,-37.000 15.000-1,-55.000 29.000 0,-57.000 28.000-1,-55.000 28.000-1,-11.000 7.000 1,39.000-11.000-2,36.000-14.000-1,39.000-11.000 0,22.000-11.000-15,10.000-5.000-28,10.000-7.000-27,9.000-5.000-28</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2"/>
    </inkml:context>
    <inkml:brush xml:id="br0">
      <inkml:brushProperty name="width" value="0.0500000044703484" units="cm"/>
      <inkml:brushProperty name="height" value="0.0500000044703484" units="cm"/>
      <inkml:brushProperty name="color" value="#f2385b"/>
      <inkml:brushProperty name="ignorePressure" value="0"/>
    </inkml:brush>
  </inkml:definitions>
  <inkml:trace contextRef="#ctx0" brushRef="#br0">96550.000 23725.000 333,'157.000'63.000'167,"51.000"46.000"-1,50.000 47.000 1,49.000 47.000 0</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2"/>
    </inkml:context>
    <inkml:brush xml:id="br0">
      <inkml:brushProperty name="width" value="0.037448737770319" units="cm"/>
      <inkml:brushProperty name="height" value="0.037448737770319" units="cm"/>
      <inkml:brushProperty name="color" value="#f2395b"/>
      <inkml:brushProperty name="ignorePressure" value="0"/>
    </inkml:brush>
  </inkml:definitions>
  <inkml:trace contextRef="#ctx0" brushRef="#br0">82050.000 40350.000 587,'-46.000'-19.000'8,"10.000"13.000"16,10.000 12.000 15,9.000 13.000 17,9.000 15.000 3,9.000 19.000-7,10.000 19.000-8,10.000 19.000-8,0.000 4.000-7,-5.000-9.000-5,-7.000-10.000-6,-5.000-8.000-6,-6.000 7.000-4,-3.000 25.000-5,-3.000 25.000-3,-2.000 25.000-5,-6.000 6.000-5,-6.000-12.000-6,-6.000-13.000-7,-6.000-12.000-5,-1.000-15.000-6,7.000-15.000-3,6.000-15.000-3,7.000-16.000-4,7.000-29.000-2,9.000-40.000 0,10.000-40.000 1,10.000-41.000 0,2.000-23.000 4,-3.000-2.000 10,-3.000-3.000 8,-2.000-3.000 10,-5.000 4.000 5,-2.000 13.000 2,-3.000 12.000 3,-3.000 13.000 3,-4.000 10.000 4,-3.000 10.000 10,-3.000 10.000 7,-2.000 9.000 10,2.000 6.000 3,9.000 3.000 0,10.000 3.000 1,10.000 4.000-1,10.000 2.000 0,13.000 4.000-3,12.000 3.000-1,13.000 3.000-2,9.000 1.000-4,6.000 1.000-5,7.000-1.000-7,6.000 1.000-5,-4.000 1.000-6,-11.000 3.000-5,-14.000 3.000-7,-11.000 4.000-5,-12.000 4.000-4,-9.000 6.000-2,-10.000 7.000-2,-8.000 6.000-2</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3"/>
    </inkml:context>
    <inkml:brush xml:id="br0">
      <inkml:brushProperty name="width" value="0.0446670725941658" units="cm"/>
      <inkml:brushProperty name="height" value="0.0446670725941658" units="cm"/>
      <inkml:brushProperty name="color" value="#f2395b"/>
      <inkml:brushProperty name="ignorePressure" value="0"/>
    </inkml:brush>
  </inkml:definitions>
  <inkml:trace contextRef="#ctx0" brushRef="#br0">82900.000 40100.000 492,'0.000'-47.000'3,"0.000"6.000"4,0.000 7.000 5,0.000 6.000 4,0.000 9.000 7,0.000 13.000 10,0.000 12.000 10,0.000 13.000 9,0.000 10.000 2,0.000 10.000-8,0.000 10.000-6,0.000 9.000-7,0.000 9.000-6,0.000 9.000-3,0.000 10.000-3,0.000 10.000-4,-4.000 7.000-2,-5.000 6.000-2,-7.000 7.000-1,-5.000 6.000-1,-3.000 4.000-6,4.000 4.000-6,3.000 3.000-9,3.000 3.000-7,1.000-4.000-5,1.000-8.000 1,-1.000-10.000 0,1.000-9.000 0,1.000-13.000-4,3.000-16.000-7,3.000-15.000-6,4.000-15.000-7</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3"/>
    </inkml:context>
    <inkml:brush xml:id="br0">
      <inkml:brushProperty name="width" value="0.0432862378656864" units="cm"/>
      <inkml:brushProperty name="height" value="0.0432862378656864" units="cm"/>
      <inkml:brushProperty name="color" value="#f2395b"/>
      <inkml:brushProperty name="ignorePressure" value="0"/>
    </inkml:brush>
  </inkml:definitions>
  <inkml:trace contextRef="#ctx0" brushRef="#br0">82900.000 41700.000 508,'28.000'-52.000'2,"6.000"-3.000"4,7.000-3.000 3,6.000-2.000 5,4.000-1.000 2,4.000 3.000 1,3.000 3.000 0,3.000 4.000 2,-1.000 5.000 0,-2.000 10.000 4,-3.000 10.000 2,-3.000 9.000 3,-6.000 9.000-1,-5.000 9.000-2,-7.000 10.000-2,-5.000 10.000-3,-8.000 10.000-2,-5.000 13.000-2,-7.000 12.000-2,-5.000 13.000-2,-8.000 2.000-2,-5.000-5.000-3,-7.000-7.000-2,-5.000-5.000-3,11.000-17.000-6,32.000-24.000-13,31.000-26.000-11,32.000-24.000-11,10.000-15.000-5,-9.000-3.000 4,-10.000-3.000 4,-8.000-2.000 2,-11.000 2.000 5,-8.000 9.000 3,-10.000 10.000 4,-9.000 10.000 4,-7.000 11.000 13,-3.000 17.000 23,-3.000 15.000 22,-2.000 16.000 23,-5.000 10.000 5,-2.000 7.000-9,-3.000 6.000-10,-3.000 7.000-11,-1.000 2.000-6,4.000 1.000-7,3.000-1.000-4,3.000 1.000-6,6.000-3.000-3,9.000-2.000-3,10.000-3.000-3,10.000-3.000-2,7.000-9.000-4,6.000-11.000-1,7.000-14.000-4,6.000-11.000-2,4.000-12.000-2,4.000-9.000 0,3.000-10.000 0,3.000-8.000 0,-5.000-11.000 0,-12.000-8.000 1,-13.000-10.000 1,-12.000-9.000 2,-12.000-5.000 1,-8.000 0.000 1,-10.000 0.000 1,-9.000 0.000 2,-10.000 1.000-1,-9.000 4.000-1,-10.000 3.000-3,-8.000 3.000-2,-8.000 7.000-1,-2.000 14.000 1,-3.000 11.000-1,-3.000 14.000 0,-1.000 8.000-6,4.000 7.000-15,3.000 6.000-13,3.000 7.000-14,4.000 4.000-4,7.000 3.000 4,6.000 3.000 6,7.000 4.000 4</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3"/>
    </inkml:context>
    <inkml:brush xml:id="br0">
      <inkml:brushProperty name="width" value="0.037018496543169" units="cm"/>
      <inkml:brushProperty name="height" value="0.037018496543169" units="cm"/>
      <inkml:brushProperty name="color" value="#f2395b"/>
      <inkml:brushProperty name="ignorePressure" value="0"/>
    </inkml:brush>
  </inkml:definitions>
  <inkml:trace contextRef="#ctx0" brushRef="#br0">86600.000 40800.000 594,'-43.000'-46.000'6,"17.000"10.000"11,15.000 10.000 11,16.000 9.000 12,15.000 6.000 4,16.000 3.000-5,15.000 3.000-3,17.000 4.000-6,19.000 1.000-2,26.000 0.000-3,24.000 0.000-2,26.000 0.000-2,18.000-4.000-2,13.000-5.000-3,12.000-7.000-2,13.000-5.000-3,1.000-1.000-4,-9.000 6.000-5,-10.000 7.000-8,-8.000 6.000-5,-17.000 3.000-5,-21.000 0.000-4,-22.000 0.000-4,-22.000 0.000-5,-18.000 0.000-5,-11.000 0.000-8,-14.000 0.000-7,-11.000 0.000-8</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4"/>
    </inkml:context>
    <inkml:brush xml:id="br0">
      <inkml:brushProperty name="width" value="0.0359701849520206" units="cm"/>
      <inkml:brushProperty name="height" value="0.0359701849520206" units="cm"/>
      <inkml:brushProperty name="color" value="#f2395b"/>
      <inkml:brushProperty name="ignorePressure" value="0"/>
    </inkml:brush>
  </inkml:definitions>
  <inkml:trace contextRef="#ctx0" brushRef="#br0">89200.000 40050.000 611,'4.000'-44.000'92,"10.000"13.000"-20,10.000 12.000-19,9.000 13.000-20,12.000 7.000-10,16.000 4.000 2,15.000 3.000-1,17.000 3.000 2,7.000 3.000-4,0.000 3.000-9,0.000 3.000-8,0.000 4.000-8,-5.000 2.000-3,-9.000 4.000 0,-10.000 3.000 1,-8.000 3.000 1,-12.000 1.000-4,-12.000 1.000-9,-13.000-1.000-9,-12.000 1.000-10,-15.000 1.000-7,-15.000 3.000-5,-15.000 3.000-6,-16.000 4.000-6,-5.000-4.000 3,6.000-9.000 11,7.000-10.000 10,6.000-8.000 12</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4"/>
    </inkml:context>
    <inkml:brush xml:id="br0">
      <inkml:brushProperty name="width" value="0.0358800515532494" units="cm"/>
      <inkml:brushProperty name="height" value="0.0358800515532494" units="cm"/>
      <inkml:brushProperty name="color" value="#f2395b"/>
      <inkml:brushProperty name="ignorePressure" value="0"/>
    </inkml:brush>
  </inkml:definitions>
  <inkml:trace contextRef="#ctx0" brushRef="#br0">87800.000 41450.000 613,'-71.000'0.000'6,"10.000"0.000"12,10.000 0.000 13,9.000 0.000 13,18.000 0.000 3,29.000 0.000-4,28.000 0.000-3,28.000 0.000-5,24.000 0.000-5,23.000 0.000-5,22.000 0.000-6,22.000 0.000-6,15.000-2.000-3,9.000-3.000-1,10.000-3.000-2,10.000-2.000-1,-6.000-3.000-2,-18.000 1.000-6,-19.000-1.000-5,-18.000 1.000-5,-20.000 4.000-7,-18.000 9.000-13,-19.000 10.000-10,-18.000 10.000-12</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4"/>
    </inkml:context>
    <inkml:brush xml:id="br0">
      <inkml:brushProperty name="width" value="0.0395766086876392" units="cm"/>
      <inkml:brushProperty name="height" value="0.0395766086876392" units="cm"/>
      <inkml:brushProperty name="color" value="#f2395b"/>
      <inkml:brushProperty name="ignorePressure" value="0"/>
    </inkml:brush>
  </inkml:definitions>
  <inkml:trace contextRef="#ctx0" brushRef="#br0">88300.000 41700.000 555,'-91.000'-47.000'7,"19.000"6.000"13,19.000 7.000 13,19.000 6.000 14,19.000 9.000 5,23.000 13.000-2,22.000 12.000-3,22.000 13.000-2,16.000 9.000-4,14.000 6.000-6,11.000 7.000-6,14.000 6.000-6,2.000 4.000-9,-6.000 4.000-13,-6.000 3.000-12,-6.000 3.000-13,-12.000-4.000-10,-15.000-8.000-7,-15.000-10.000-7,-16.000-9.000-7</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4"/>
    </inkml:context>
    <inkml:brush xml:id="br0">
      <inkml:brushProperty name="width" value="0.0381570681929588" units="cm"/>
      <inkml:brushProperty name="height" value="0.0381570681929588" units="cm"/>
      <inkml:brushProperty name="color" value="#f2395b"/>
      <inkml:brushProperty name="ignorePressure" value="0"/>
    </inkml:brush>
  </inkml:definitions>
  <inkml:trace contextRef="#ctx0" brushRef="#br0">92750.000 39900.000 576,'23.000'-16.000'9,"-3.000"19.000"17,-3.000 19.000 18,-2.000 19.000 17,-5.000 9.000 3,-2.000 0.000-10,-3.000 0.000-12,-3.000 0.000-11,-4.000 9.000-6,-3.000 19.000-4,-3.000 19.000-2,-2.000 19.000-2,-5.000 10.000-7,-2.000 4.000-10,-3.000 3.000-8,-3.000 3.000-9,-4.000-5.000-11,-3.000-12.000-9,-3.000-13.000-10,-2.000-12.000-11,0.000-13.000-1,7.000-12.000 5,6.000-13.000 6,7.000-12.000 5</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4"/>
    </inkml:context>
    <inkml:brush xml:id="br0">
      <inkml:brushProperty name="width" value="0.0273549854755402" units="cm"/>
      <inkml:brushProperty name="height" value="0.0273549854755402" units="cm"/>
      <inkml:brushProperty name="color" value="#f2395b"/>
      <inkml:brushProperty name="ignorePressure" value="0"/>
    </inkml:brush>
  </inkml:definitions>
  <inkml:trace contextRef="#ctx0" brushRef="#br0">92800.000 40750.000 804,'25.000'-47.000'2,"0.000"6.000"5,0.000 7.000 6,0.000 6.000 4,6.000 3.000 3,13.000 0.000 1,12.000 0.000 2,13.000 0.000 1,9.000 3.000-1,6.000 6.000-5,7.000 7.000-4,6.000 6.000-5,-4.000 3.000-4,-11.000 0.000-8,-14.000 0.000-5,-11.000 0.000-7,-12.000 3.000-6,-9.000 6.000-4,-10.000 7.000-6,-8.000 6.000-5</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5"/>
    </inkml:context>
    <inkml:brush xml:id="br0">
      <inkml:brushProperty name="width" value="0.04133490473032" units="cm"/>
      <inkml:brushProperty name="height" value="0.04133490473032" units="cm"/>
      <inkml:brushProperty name="color" value="#f2395b"/>
      <inkml:brushProperty name="ignorePressure" value="0"/>
    </inkml:brush>
  </inkml:definitions>
  <inkml:trace contextRef="#ctx0" brushRef="#br0">93700.000 40150.000 532,'0.000'-49.000'3,"0.000"4.000"8,0.000 3.000 6,0.000 3.000 8,0.000 14.000 8,0.000 25.000 11,0.000 25.000 11,0.000 25.000 10,0.000 20.000-1,0.000 16.000-12,0.000 15.000-12,0.000 17.000-13,-2.000 14.000-9,-3.000 17.000-8,-3.000 15.000-7,-2.000 16.000-6,-6.000 5.000-5,-6.000-2.000 1,-6.000-3.000 1,-6.000-3.000 0,-1.000-15.000-7,7.000-24.000-18,6.000-26.000-16,7.000-24.000-17,4.000-20.000-7,3.000-11.000 6,3.000-14.000 5,4.000-11.000 4</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3"/>
    </inkml:context>
    <inkml:brush xml:id="br0">
      <inkml:brushProperty name="width" value="0.0315857008099556" units="cm"/>
      <inkml:brushProperty name="height" value="0.0315857008099556" units="cm"/>
      <inkml:brushProperty name="color" value="#f2385b"/>
      <inkml:brushProperty name="ignorePressure" value="0"/>
    </inkml:brush>
  </inkml:definitions>
  <inkml:trace contextRef="#ctx0" brushRef="#br0">89300.000 13550.000 696,'0.000'-52.000'-1,"0.000"-3.000"0,0.000-3.000-2,0.000-2.000-1,1.000 17.000 8,4.000 42.000 17,3.000 40.000 19,3.000 41.000 16,-1.000 24.000 4,-2.000 10.000-13,-3.000 10.000-11,-3.000 9.000-13,-2.000 4.000-9,0.000 1.000-5,0.000-1.000-6,0.000 1.000-6,-2.000-7.000-3,-3.000-12.000 2,-3.000-13.000 2,-2.000-12.000 0,-1.000-12.000-4,3.000-8.000-9,3.000-10.000-10,4.000-9.000-10,2.000-15.000-8,4.000-18.000-4,3.000-19.000-4,3.000-18.000-6</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5"/>
    </inkml:context>
    <inkml:brush xml:id="br0">
      <inkml:brushProperty name="width" value="0.0312769077718258" units="cm"/>
      <inkml:brushProperty name="height" value="0.0312769077718258" units="cm"/>
      <inkml:brushProperty name="color" value="#f2395b"/>
      <inkml:brushProperty name="ignorePressure" value="0"/>
    </inkml:brush>
  </inkml:definitions>
  <inkml:trace contextRef="#ctx0" brushRef="#br0">94500.000 40300.000 703,'14.000'-93.000'5,"28.000"17.000"8,28.000 15.000 11,29.000 16.000 8,4.000 10.000 4,-19.000 7.000-4,-18.000 6.000-3,-19.000 7.000-2,4.000 4.000-3,29.000 3.000-2,28.000 3.000-1,28.000 4.000-1,4.000 4.000-8,-18.000 6.000-16,-19.000 7.000-14,-18.000 6.000-16,-20.000 3.000-9,-18.000 0.000-8,-19.000 0.000-5,-18.000 0.000-7</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5"/>
    </inkml:context>
    <inkml:brush xml:id="br0">
      <inkml:brushProperty name="width" value="0.0344118215143681" units="cm"/>
      <inkml:brushProperty name="height" value="0.0344118215143681" units="cm"/>
      <inkml:brushProperty name="color" value="#f2395b"/>
      <inkml:brushProperty name="ignorePressure" value="0"/>
    </inkml:brush>
  </inkml:definitions>
  <inkml:trace contextRef="#ctx0" brushRef="#br0">95350.000 39650.000 639,'-2.000'-50.000'2,"-3.000"0.000"5,-3.000 0.000 4,-2.000 0.000 4,-1.000 15.000 11,3.000 32.000 14,3.000 31.000 16,4.000 32.000 16,1.000 21.000-5,0.000 13.000-23,0.000 12.000-23,0.000 13.000-24,-5.000 7.000-16,-9.000 4.000-9,-10.000 3.000-9,-8.000 3.000-9,-4.000-7.000-2,3.000-15.000 3,3.000-15.000 4,4.000-16.000 3,2.000-13.000 3,4.000-9.000 2,3.000-10.000 2,3.000-8.000 2</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5"/>
    </inkml:context>
    <inkml:brush xml:id="br0">
      <inkml:brushProperty name="width" value="0.0290391743183136" units="cm"/>
      <inkml:brushProperty name="height" value="0.0290391743183136" units="cm"/>
      <inkml:brushProperty name="color" value="#f2395b"/>
      <inkml:brushProperty name="ignorePressure" value="0"/>
    </inkml:brush>
  </inkml:definitions>
  <inkml:trace contextRef="#ctx0" brushRef="#br0">95200.000 41450.000 757,'96.000'-46.000'-1,"-5.000"10.000"-1,-7.000 10.000-3,-5.000 9.000-1,5.000 4.000 7,19.000 1.000 15,19.000-1.000 16,19.000 1.000 16,4.000 1.000 3,-9.000 3.000-9,-10.000 3.000-9,-8.000 4.000-9,-12.000 1.000-14,-12.000 0.000-19,-13.000 0.000-19,-12.000 0.000-18</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5"/>
    </inkml:context>
    <inkml:brush xml:id="br0">
      <inkml:brushProperty name="width" value="0.0366435162723064" units="cm"/>
      <inkml:brushProperty name="height" value="0.0366435162723064" units="cm"/>
      <inkml:brushProperty name="color" value="#f2395b"/>
      <inkml:brushProperty name="ignorePressure" value="0"/>
    </inkml:brush>
  </inkml:definitions>
  <inkml:trace contextRef="#ctx0" brushRef="#br0">96750.000 40550.000 600,'-133.000'-36.000'82,"34.000"28.000"-13,35.000 28.000-13,35.000 29.000-13,18.000 21.000-8,3.000 16.000-3,3.000 15.000-3,4.000 17.000-4,-1.000 8.000-5,-3.000 4.000-12,-3.000 3.000-9,-2.000 3.000-11,-3.000-4.000-9,1.000-8.000-9,-1.000-10.000-9,1.000-9.000-9,1.000-15.000-3,3.000-18.000 4,3.000-19.000 2,4.000-18.000 5,2.000-12.000 2,4.000-3.000 4,3.000-3.000 2,3.000-2.000 4</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6"/>
    </inkml:context>
    <inkml:brush xml:id="br0">
      <inkml:brushProperty name="width" value="0.0486563481390476" units="cm"/>
      <inkml:brushProperty name="height" value="0.0486563481390476" units="cm"/>
      <inkml:brushProperty name="color" value="#f2395b"/>
      <inkml:brushProperty name="ignorePressure" value="0"/>
    </inkml:brush>
  </inkml:definitions>
  <inkml:trace contextRef="#ctx0" brushRef="#br0">98450.000 40800.000 452,'-29.000'35.000'145,"-5.000"23.000"-38,-7.000 22.000-38,-5.000 22.000-39,-3.000 10.000-22,4.000 1.000-2,3.000-1.000-5,3.000 1.000-3,4.000-6.000-2,7.000-8.000-2,6.000-10.000-1,7.000-9.000-2,15.000-29.000-5,25.000-46.000-9,25.000-47.000-9,25.000-47.000-9,9.000-22.000 0,-6.000 3.000 8,-6.000 3.000 8,-6.000 4.000 9,-4.000 1.000 6,1.000 0.000 3,-1.000 0.000 4,1.000 0.000 4,-6.000 9.000 5,-8.000 19.000 7,-10.000 19.000 8,-9.000 19.000 7,-2.000 7.000 2,6.000-3.000 0,7.000-3.000-3,6.000-2.000 0,3.000 0.000-4,0.000 7.000-5,0.000 6.000-4,0.000 7.000-5,-2.000 7.000-3,-3.000 9.000-1,-3.000 10.000-1,-2.000 10.000 0,-8.000 7.000-2,-8.000 6.000-1,-10.000 7.000-3,-9.000 6.000-2,-7.000 7.000-1,-3.000 10.000 0,-3.000 10.000 0,-2.000 9.000 0,-6.000 4.000 2,-6.000 1.000 2,-6.000-1.000 2,-6.000 1.000 3,-2.000-4.000-1,3.000-6.000-3,3.000-6.000-3,4.000-6.000-4,4.000-7.000-5,6.000-6.000-7,7.000-6.000-8,6.000-6.000-6,6.000-10.000-1,6.000-12.000 5,7.000-13.000 5,6.000-12.000 5,6.000-10.000 3,6.000-6.000 1,7.000-6.000 2,6.000-6.000 1,3.000-6.000 1,0.000-2.000-1,0.000-3.000 1,0.000-3.000-1,-2.000-2.000 0,-3.000 0.000 0,-3.000 0.000-1,-2.000 0.000 0,-5.000-2.000 0,-2.000-3.000 0,-3.000-3.000 0,-3.000-2.000 0,-4.000-1.000 1,-3.000 3.000 3,-3.000 3.000 3,-2.000 4.000 2,-3.000 1.000 2,1.000 0.000 2,-1.000 0.000 1,1.000 0.000 2,-1.000 0.000 3,1.000 0.000 6,-1.000 0.000 5,1.000 0.000 6,-3.000 3.000 5,-2.000 6.000 4,-3.000 7.000 4,-3.000 6.000 3,-1.000 9.000 3,4.000 13.000 1,3.000 12.000 2,3.000 13.000 0,-1.000 13.000-2,-2.000 17.000-7,-3.000 15.000-7,-3.000 16.000-7,-2.000 15.000-3,0.000 16.000 1,0.000 15.000 1,0.000 17.000 2,1.000 8.000-2,4.000 4.000-3,3.000 3.000-3,3.000 3.000-4,-5.000-5.000-10,-12.000-12.000-17,-13.000-13.000-19,-12.000-12.000-17,-4.000-16.000-7,7.000-19.000 6,6.000-18.000 5,7.000-19.000 7,2.000-12.000-1,1.000-2.000-3,-1.000-3.000-4,1.000-3.000-3</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6"/>
    </inkml:context>
    <inkml:brush xml:id="br0">
      <inkml:brushProperty name="width" value="0.033417958766222" units="cm"/>
      <inkml:brushProperty name="height" value="0.033417958766222" units="cm"/>
      <inkml:brushProperty name="color" value="#f2395b"/>
      <inkml:brushProperty name="ignorePressure" value="0"/>
    </inkml:brush>
  </inkml:definitions>
  <inkml:trace contextRef="#ctx0" brushRef="#br0">101200.000 40050.000 658,'45.000'-68.000'0,"-9.000"17.000"0,-10.000 15.000 0,-8.000 16.000 0,0.000 5.000 2,14.000-2.000 3,11.000-3.000 5,14.000-3.000 2,0.000-1.000 6,-8.000 4.000 4,-10.000 3.000 4,-9.000 3.000 5,4.000 3.000 5,19.000 3.000 2,19.000 3.000 4,19.000 4.000 4,7.000 5.000-9,-3.000 10.000-20,-3.000 10.000-21,-2.000 9.000-19,-11.000 4.000-16,-15.000 1.000-12,-15.000-1.000-13,-16.000 1.000-11</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7"/>
    </inkml:context>
    <inkml:brush xml:id="br0">
      <inkml:brushProperty name="width" value="0.0291768666356802" units="cm"/>
      <inkml:brushProperty name="height" value="0.0291768666356802" units="cm"/>
      <inkml:brushProperty name="color" value="#f2395b"/>
      <inkml:brushProperty name="ignorePressure" value="0"/>
    </inkml:brush>
  </inkml:definitions>
  <inkml:trace contextRef="#ctx0" brushRef="#br0">85850.000 44700.000 754,'7.000'-49.000'4,"17.000"4.000"11,15.000 3.000 9,16.000 3.000 11,12.000 6.000 2,9.000 9.000-4,10.000 10.000-3,10.000 10.000-4,0.000 4.000-5,-5.000 0.000-7,-7.000 0.000-7,-5.000 0.000-8,-8.000 3.000-3,-5.000 6.000 1,-7.000 7.000 0,-5.000 6.000 1,-9.000 3.000-9,-9.000 0.000-17,-10.000 0.000-18,-8.000 0.000-17</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7"/>
    </inkml:context>
    <inkml:brush xml:id="br0">
      <inkml:brushProperty name="width" value="0.0291104223579168" units="cm"/>
      <inkml:brushProperty name="height" value="0.0291104223579168" units="cm"/>
      <inkml:brushProperty name="color" value="#f2395b"/>
      <inkml:brushProperty name="ignorePressure" value="0"/>
    </inkml:brush>
  </inkml:definitions>
  <inkml:trace contextRef="#ctx0" brushRef="#br0">86550.000 44850.000 755,'-49.000'23.000'-8,"4.000"-3.000"1,3.000-3.000 3,3.000-2.000 2,4.000 2.000 7,7.000 9.000 11,6.000 10.000 13,7.000 10.000 12,4.000 7.000 3,3.000 6.000-5,3.000 7.000-5,4.000 6.000-5,1.000 4.000-8,0.000 4.000-14,0.000 3.000-11,0.000 3.000-13,0.000-2.000-9,0.000-6.000-5,0.000-6.000-5,0.000-6.000-4</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8"/>
    </inkml:context>
    <inkml:brush xml:id="br0">
      <inkml:brushProperty name="width" value="0.031895749270916" units="cm"/>
      <inkml:brushProperty name="height" value="0.031895749270916" units="cm"/>
      <inkml:brushProperty name="color" value="#f2395b"/>
      <inkml:brushProperty name="ignorePressure" value="0"/>
    </inkml:brush>
  </inkml:definitions>
  <inkml:trace contextRef="#ctx0" brushRef="#br0">87700.000 44500.000 689,'0.000'-40.000'8,"0.000"23.000"14,0.000 22.000 16,0.000 22.000 14,1.000 21.000 3,4.000 22.000-12,3.000 22.000-10,3.000 23.000-11,-2.000 14.000-7,-6.000 10.000-4,-6.000 10.000-3,-6.000 9.000-4,-10.000 13.000-5,-12.000 20.000-6,-13.000 18.000-6,-12.000 20.000-6,-7.000 3.000-2,1.000-8.000 2,-1.000-10.000 3,1.000-9.000 1,2.000-18.000-5,7.000-24.000-10,6.000-26.000-12,7.000-24.000-11,5.000-24.000 0,7.000-22.000 9,6.000-22.000 11,7.000-21.000 9,2.000-12.000 7,1.000 1.000 3,-1.000-1.000 4,1.000 1.000 2</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8"/>
    </inkml:context>
    <inkml:brush xml:id="br0">
      <inkml:brushProperty name="width" value="0.0267336163669825" units="cm"/>
      <inkml:brushProperty name="height" value="0.0267336163669825" units="cm"/>
      <inkml:brushProperty name="color" value="#f2395b"/>
      <inkml:brushProperty name="ignorePressure" value="0"/>
    </inkml:brush>
  </inkml:definitions>
  <inkml:trace contextRef="#ctx0" brushRef="#br0">87700.000 44550.000 822,'17.000'-199.000'34,"-16.000"54.000"-11,-15.000 53.000-9,-15.000 53.000-11,-12.000 40.000-2,-6.000 29.000 8,-6.000 28.000 6,-6.000 28.000 7,-6.000 17.000 1,-2.000 6.000-6,-3.000 7.000-6,-3.000 6.000-5,-1.000-2.000-9,4.000-9.000-10,3.000-10.000-9,3.000-8.000-11,9.000-14.000-4,16.000-15.000-1,15.000-15.000-1,17.000-16.000-1</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2:34"/>
    </inkml:context>
    <inkml:brush xml:id="br0">
      <inkml:brushProperty name="width" value="0.0285803861916065" units="cm"/>
      <inkml:brushProperty name="height" value="0.0285803861916065" units="cm"/>
      <inkml:brushProperty name="color" value="#f2385b"/>
      <inkml:brushProperty name="ignorePressure" value="0"/>
    </inkml:brush>
  </inkml:definitions>
  <inkml:trace contextRef="#ctx0" brushRef="#br0">89400.000 14350.000 769,'3.000'-47.000'0,"6.000"6.000"0,7.000 7.000 0,6.000 6.000 0,4.000 4.000 4,4.000 4.000 7,3.000 3.000 6,3.000 3.000 9,3.000 3.000 2,3.000 3.000 1,3.000 3.000-1,4.000 4.000 1,1.000 1.000-4,0.000 0.000-7,0.000 0.000-7,0.000 0.000-6,-4.000 0.000-8,-5.000 0.000-7,-7.000 0.000-6,-5.000 0.000-8,-4.000 1.000-7,0.000 4.000-9,0.000 3.000-9,0.000 3.000-9</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8"/>
    </inkml:context>
    <inkml:brush xml:id="br0">
      <inkml:brushProperty name="width" value="0.0293763261288404" units="cm"/>
      <inkml:brushProperty name="height" value="0.0293763261288404" units="cm"/>
      <inkml:brushProperty name="color" value="#f2395b"/>
      <inkml:brushProperty name="ignorePressure" value="0"/>
    </inkml:brush>
  </inkml:definitions>
  <inkml:trace contextRef="#ctx0" brushRef="#br0">87650.000 44500.000 748,'71.000'-90.000'33,"-5.000"23.000"-3,-7.000 22.000-2,-5.000 22.000-2,0.000 16.000 0,10.000 14.000 1,10.000 11.000 2,9.000 14.000 1,6.000 11.000-9,3.000 14.000-20,3.000 11.000-18,4.000 14.000-20,-7.000-3.000-7,-16.000-15.000 4,-15.000-15.000 6,-15.000-16.000 4,-11.000-8.000 2,-2.000 0.000-2,-3.000 0.000-2,-3.000 0.000-2</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8"/>
    </inkml:context>
    <inkml:brush xml:id="br0">
      <inkml:brushProperty name="width" value="0.0368091091513634" units="cm"/>
      <inkml:brushProperty name="height" value="0.0368091091513634" units="cm"/>
      <inkml:brushProperty name="color" value="#f2395b"/>
      <inkml:brushProperty name="ignorePressure" value="0"/>
    </inkml:brush>
  </inkml:definitions>
  <inkml:trace contextRef="#ctx0" brushRef="#br0">90900.000 45450.000 597,'-52.000'0.000'8,"47.000"0.000"17,47.000 0.000 15,48.000 0.000 17,30.000-2.000 4,16.000-3.000-11,15.000-3.000-10,17.000-2.000-10,11.000-3.000-7,10.000 1.000-3,10.000-1.000-3,9.000 1.000-4,-1.000 1.000-3,-8.000 3.000-4,-10.000 3.000-3,-9.000 4.000-4,2.000 1.000-6,17.000 0.000-6,15.000 0.000-8,16.000 0.000-7,-7.000 3.000-6,-28.000 6.000-5,-28.000 7.000-5,-27.000 6.000-6,-26.000 1.000 2,-22.000-3.000 6,-22.000-3.000 8,-21.000-2.000 6,-15.000-3.000 4,-6.000 1.000 1,-6.000-1.000 0,-6.000 1.000 0</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29"/>
    </inkml:context>
    <inkml:brush xml:id="br0">
      <inkml:brushProperty name="width" value="0.0437864065170288" units="cm"/>
      <inkml:brushProperty name="height" value="0.0437864065170288" units="cm"/>
      <inkml:brushProperty name="color" value="#f2395b"/>
      <inkml:brushProperty name="ignorePressure" value="0"/>
    </inkml:brush>
  </inkml:definitions>
  <inkml:trace contextRef="#ctx0" brushRef="#br0">95000.000 44800.000 502,'-16.000'-21.000'27,"19.000"10.000"5,19.000 10.000 3,19.000 9.000 5,13.000 7.000 0,10.000 7.000-3,10.000 6.000-5,9.000 7.000-3,6.000 2.000-3,3.000 1.000-4,3.000-1.000-3,4.000 1.000-4,1.000-1.000-1,0.000 1.000-2,0.000-1.000-1,0.000 1.000-1,-4.000-1.000-1,-5.000 1.000 0,-7.000-1.000 0,-5.000 1.000 0,-9.000-4.000 0,-9.000-6.000-1,-10.000-6.000-1,-8.000-6.000-1,-8.000-2.000 0,-2.000 3.000-2,-3.000 3.000 0,-3.000 4.000-1,-10.000 7.000 0,-16.000 13.000 0,-15.000 12.000 0,-15.000 13.000 0,-20.000 9.000-1,-21.000 6.000-4,-22.000 7.000-1,-22.000 6.000-4,-24.000 12.000-1,-24.000 19.000 3,-26.000 19.000 0,-24.000 19.000 2,-4.000 1.000 1,19.000-16.000 0,19.000-15.000-1,19.000-15.000 1,16.000-17.000-14,17.000-15.000-29,15.000-15.000-27,16.000-16.000-29</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48"/>
    </inkml:context>
    <inkml:brush xml:id="br0">
      <inkml:brushProperty name="width" value="0.0641171783208847" units="cm"/>
      <inkml:brushProperty name="height" value="0.0641171783208847" units="cm"/>
      <inkml:brushProperty name="color" value="#f2395b"/>
      <inkml:brushProperty name="ignorePressure" value="0"/>
    </inkml:brush>
  </inkml:definitions>
  <inkml:trace contextRef="#ctx0" brushRef="#br0">17850.000 34400.000 343,'68.000'-66.000'3,"-11.000"19.000"8,-14.000 19.000 7,-11.000 19.000 7,-6.000 9.000 2,4.000 0.000-3,3.000 0.000-4,3.000 0.000-3,3.000 0.000-1,3.000 0.000 0,3.000 0.000 2,4.000 0.000 0,5.000 0.000-1,10.000 0.000 0,10.000 0.000-2,9.000 0.000-1,4.000 3.000-2,1.000 6.000 0,-1.000 7.000-1,1.000 6.000-1,1.000 6.000 0,3.000 6.000 1,3.000 7.000 1,4.000 6.000 1,5.000 4.000 0,10.000 4.000 0,10.000 3.000-1,9.000 3.000 0,6.000-2.000 0,3.000-6.000-2,3.000-6.000-1,4.000-6.000-1,-1.000-7.000-2,-3.000-6.000-3,-3.000-6.000-2,-2.000-6.000-3,0.000-6.000-1,7.000-2.000-1,6.000-3.000 1,7.000-3.000 0,-1.000-6.000 0,-6.000-5.000-1,-6.000-7.000 0,-6.000-5.000 0,-6.000-1.000 1,-2.000 6.000 2,-3.000 7.000 2,-3.000 6.000 3,-6.000 4.000 1,-5.000 4.000 0,-7.000 3.000 2,-5.000 3.000-1,-8.000 4.000 2,-5.000 7.000 1,-7.000 6.000 2,-5.000 7.000 0,-4.000 2.000 0,0.000 1.000 0,0.000-1.000-1,0.000 1.000-2,4.000-1.000 0,10.000 1.000-1,10.000-1.000-1,9.000 1.000-1,10.000-4.000 0,14.000-6.000-1,11.000-6.000-2,14.000-6.000 0,14.000-7.000-1,20.000-6.000 0,18.000-6.000 1,20.000-6.000-1,8.000-4.000 1,1.000 1.000-3,-1.000-1.000 0,1.000 1.000-2,2.000-3.000-1,7.000-2.000 0,6.000-3.000 1,7.000-3.000-1,4.000 1.000 1,3.000 6.000 2,3.000 7.000 0,4.000 6.000 2,-4.000 3.000 0,-9.000 0.000 2,-10.000 0.000 0,-8.000 0.000 1,-11.000 3.000 0,-8.000 6.000 0,-10.000 7.000-1,-9.000 6.000 0,-5.000 1.000 0,0.000-3.000 0,0.000-3.000 1,0.000-2.000 0,-2.000-3.000 0,-3.000 1.000 0,-3.000-1.000 0,-2.000 1.000 0,-1.000-3.000-1,3.000-2.000-3,3.000-3.000-1,4.000-3.000-4,5.000-2.000 1,10.000 0.000 0,10.000 0.000 1,9.000 0.000 1,4.000 0.000 0,1.000 0.000 1,-1.000 0.000 1,1.000 0.000 0,5.000-2.000 0,14.000-3.000 1,11.000-3.000-1,14.000-2.000 0,11.000-8.000 0,14.000-8.000 0,11.000-10.000 0,14.000-9.000 1,2.000-5.000-1,-6.000 0.000 0,-6.000 0.000 0,-6.000 0.000-1,-2.000 3.000 0,3.000 6.000 2,3.000 7.000 2,4.000 6.000 1,-4.000 4.000 1,-9.000 4.000 0,-10.000 3.000-1,-8.000 3.000-1,-8.000 3.000 1,-2.000 3.000 0,-3.000 3.000 1,-3.000 4.000 1,-1.000 1.000 0,4.000 0.000-2,3.000 0.000-1,3.000 0.000-1,3.000 0.000-2,3.000 0.000 0,3.000 0.000 0,4.000 0.000-1,-1.000 1.000-1,-3.000 4.000-1,-3.000 3.000-1,-2.000 3.000 0,0.000 1.000-1,7.000 1.000 1,6.000-1.000-1,7.000 1.000 1,-6.000-1.000-1,-15.000 1.000 0,-15.000-1.000-1,-16.000 1.000 0,-18.000 1.000 0,-18.000 3.000-1,-19.000 3.000 0,-18.000 4.000 0,-18.000 1.000-1,-16.000 0.000 1,-15.000 0.000-1,-15.000 0.000 1,-14.000-2.000-1,-8.000-3.000 1,-10.000-3.000 0,-9.000-2.000 1,-9.000-5.000-5,-5.000-2.000-7,-7.000-3.000-9,-5.000-3.000-7,-9.000-7.000-6,-9.000-9.000-3,-10.000-10.000-4,-8.000-8.000-2,-9.000-4.000-2,-6.000 3.000 2,-6.000 3.000 1,-6.000 4.000 1</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49"/>
    </inkml:context>
    <inkml:brush xml:id="br0">
      <inkml:brushProperty name="width" value="0.0620730035007" units="cm"/>
      <inkml:brushProperty name="height" value="0.0620730035007" units="cm"/>
      <inkml:brushProperty name="color" value="#f2395b"/>
      <inkml:brushProperty name="ignorePressure" value="0"/>
    </inkml:brush>
  </inkml:definitions>
  <inkml:trace contextRef="#ctx0" brushRef="#br0">10550.000 41600.000 354,'-61.000'0.000'30,"28.000"0.000"-6,28.000 0.000-6,29.000 0.000-6,19.000 0.000-2,14.000 0.000 1,11.000 0.000 3,14.000 0.000 1,19.000 1.000 2,29.000 4.000 0,28.000 3.000 0,28.000 3.000 1,14.000 1.000-1,0.000 1.000 0,0.000-1.000-2,0.000 1.000 0,-8.000-1.000-2,-16.000 1.000-1,-15.000-1.000-2,-15.000 1.000-1,10.000-1.000-1,38.000 1.000-1,37.000-1.000-2,38.000 1.000-2,16.000-4.000 0,-2.000-6.000 0,-3.000-6.000 0,-3.000-6.000 1,1.000-4.000-1,6.000 1.000 0,7.000-1.000-1,6.000 1.000 1,-1.000-1.000-1,-5.000 1.000 2,-7.000-1.000 1,-5.000 1.000 1,-12.000 1.000 1,-16.000 3.000-1,-15.000 3.000 1,-15.000 4.000-1,-12.000 2.000 0,-6.000 4.000-3,-6.000 3.000-1,-6.000 3.000-1,-7.000 1.000-2,-6.000 1.000 0,-6.000-1.000-1,-6.000 1.000 0,-6.000 2.000 0,-2.000 7.000 1,-3.000 6.000 0,-3.000 7.000 0,-4.000 0.000 1,-3.000-2.000 2,-3.000-3.000 0,-2.000-3.000 2,-1.000-2.000 2,3.000 0.000 1,3.000 0.000 3,4.000 0.000 1,10.000-2.000-1,19.000-3.000-1,19.000-3.000-3,19.000-2.000-3,18.000-8.000-1,19.000-8.000-1,19.000-10.000-2,19.000-9.000-1,13.000-9.000-1,10.000-5.000 1,10.000-7.000 0,9.000-5.000 0,1.000 0.000-1,-6.000 10.000-1,-6.000 10.000-2,-6.000 9.000-1,-12.000 6.000 0,-15.000 3.000 1,-15.000 3.000 0,-16.000 4.000 2,-10.000 2.000 2,-3.000 4.000 2,-3.000 3.000 3,-2.000 3.000 3,-8.000 1.000 1,-8.000 1.000 2,-10.000-1.000 2,-9.000 1.000 1,-5.000-1.000 0,0.000 1.000 0,0.000-1.000-1,0.000 1.000 0,1.000-3.000 0,4.000-2.000 0,3.000-3.000 0,3.000-3.000 2,-1.000-4.000-1,-2.000-3.000-2,-3.000-3.000-2,-3.000-2.000-2,1.000-1.000 0,6.000 3.000 0,7.000 3.000 0,6.000 4.000 0,10.000 1.000 0,17.000 0.000 0,15.000 0.000 0,16.000 0.000 0,12.000 0.000-3,9.000 0.000-3,10.000 0.000-5,10.000 0.000-4,-17.000 1.000-1,-40.000 4.000 2,-40.000 3.000 3,-41.000 3.000 2,-16.000 1.000 1,9.000 1.000 1,10.000-1.000 1,10.000 1.000 0,4.000-1.000 1,0.000 1.000 0,0.000-1.000 1,0.000 1.000 0,-2.000-1.000 1,-3.000 1.000-1,-3.000-1.000 0,-2.000 1.000-1,-1.000-1.000 1,3.000 1.000-1,3.000-1.000-1,4.000 1.000 0,2.000-1.000 1,4.000 1.000-1,3.000-1.000 1,3.000 1.000 0,9.000-1.000 0,16.000 1.000 0,15.000-1.000 0,17.000 1.000-1,10.000-3.000 0,6.000-2.000-2,7.000-3.000 0,6.000-3.000-1,3.000-2.000 0,0.000 0.000 0,0.000 0.000 1,0.000 0.000 1,-8.000 0.000 1,-16.000 0.000-1,-15.000 0.000 0,-15.000 0.000 0,-12.000 1.000 0,-6.000 4.000 1,-6.000 3.000-1,-6.000 3.000 0,-10.000 1.000 0,-12.000 1.000 1,-13.000-1.000 0,-12.000 1.000 0,-10.000 1.000 1,-6.000 3.000-1,-6.000 3.000 1,-6.000 4.000 0,-7.000 1.000 0,-6.000 0.000-1,-6.000 0.000 0,-6.000 0.000 1,-2.000-2.000-2,3.000-3.000 1,3.000-3.000-1,4.000-2.000-1,5.000-1.000 1,10.000 3.000 0,10.000 3.000 0,9.000 4.000 1,7.000-3.000 0,7.000-5.000-1,6.000-7.000 0,7.000-5.000-1,2.000-4.000-1,1.000 0.000 0,-1.000 0.000 0,1.000 0.000-1,-4.000 1.000-1,-6.000 4.000 2,-6.000 3.000 0,-6.000 3.000 0,-9.000-1.000 1,-8.000-2.000-1,-10.000-3.000-2,-9.000-3.000 1,-10.000-1.000-2,-9.000 4.000 0,-10.000 3.000 0,-8.000 3.000-1,-6.000-1.000 0,1.000-2.000 1,-1.000-3.000 1,1.000-3.000 0,-3.000-2.000 0,-2.000 0.000-2,-3.000 0.000-2,-3.000 0.000-2,-6.000-2.000-3,-5.000-3.000-5,-7.000-3.000-6,-5.000-2.000-5,-9.000-8.000-5,-9.000-8.000-4,-10.000-10.000-5,-8.000-9.000-4,-11.000-4.000-2,-8.000 4.000 3,-10.000 3.000 3,-9.000 3.000 2</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5:51"/>
    </inkml:context>
    <inkml:brush xml:id="br0">
      <inkml:brushProperty name="width" value="0.0472844429314137" units="cm"/>
      <inkml:brushProperty name="height" value="0.0472844429314137" units="cm"/>
      <inkml:brushProperty name="color" value="#f2395b"/>
      <inkml:brushProperty name="ignorePressure" value="0"/>
    </inkml:brush>
  </inkml:definitions>
  <inkml:trace contextRef="#ctx0" brushRef="#br0">10850.000 17150.000 465,'23.000'-40.000'12,"-3.000"23.000"12,-3.000 22.000 12,-2.000 22.000 12,-12.000 19.000 3,-19.000 20.000-8,-18.000 18.000-7,-19.000 20.000-8,-18.000 11.000-5,-15.000 7.000-3,-15.000 6.000-3,-16.000 7.000-3,-13.000 5.000-2,-9.000 7.000 0,-10.000 6.000 1,-8.000 7.000-1,-12.000 15.000-2,-12.000 25.000-4,-13.000 25.000-4,-12.000 25.000-3,-13.000 14.000-3,-12.000 3.000 1,-13.000 3.000 0,-12.000 4.000 0,-9.000-1.000 0,-2.000-3.000-1,-3.000-3.000-1,-3.000-2.000-1,4.000-3.000-1,13.000 1.000 1,12.000-1.000 0,13.000 1.000 1,10.000-9.000-1,10.000-15.000 1,10.000-15.000 1,9.000-16.000-1,9.000-12.000 2,9.000-5.000 0,10.000-7.000 0,10.000-5.000 2,11.000-11.000 0,17.000-11.000 0,15.000-14.000 0,16.000-11.000 0,13.000-12.000 0,14.000-9.000-1,11.000-10.000 1,14.000-8.000 0,8.000-11.000 0,7.000-8.000 1,6.000-10.000 0,7.000-9.000 0,7.000-7.000 0,9.000-3.000 1,10.000-3.000-1,10.000-2.000 0,7.000-5.000 1,6.000-2.000 1,7.000-3.000 2,6.000-3.000 1,4.000-2.000 1,4.000 0.000 3,3.000 0.000 1,3.000 0.000 3,6.000 4.000 2,9.000 10.000 0,10.000 10.000 1,10.000 9.000 0,10.000 6.000 0,13.000 3.000-1,12.000 3.000-2,13.000 4.000-3,7.000 2.000 0,4.000 4.000-2,3.000 3.000-1,3.000 3.000-2,4.000 7.000-1,7.000 14.000 0,6.000 11.000-1,7.000 14.000-1,0.000 11.000-1,-2.000 14.000-1,-3.000 11.000-1,-3.000 14.000-1,-6.000 3.000-1,-5.000-2.000 0,-7.000-3.000-1,-5.000-3.000 1,-8.000-6.000-1,-5.000-5.000-1,-7.000-7.000 0,-5.000-5.000-1,-6.000-4.000 0,-3.000 0.000 1,-3.000 0.000 1,-2.000 0.000 1,-3.000-4.000 0,1.000-5.000 0,-1.000-7.000 0,1.000-5.000 0,-3.000-4.000-1,-2.000 0.000-1,-3.000 0.000-1,-3.000 0.000 0,-2.000-5.000-2,0.000-9.000-2,0.000-10.000-2,0.000-8.000-2,-2.000-9.000-2,-3.000-6.000-2,-3.000-6.000-2,-2.000-6.000-1,-3.000-7.000-2,1.000-6.000-4,-1.000-6.000-3,1.000-6.000-2,-9.000-9.000 1,-15.000-8.000 5,-15.000-10.000 5,-16.000-9.000 6,-8.000-4.000-1,0.000 4.000-7,0.000 3.000-8,0.000 3.000-8</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6:17"/>
    </inkml:context>
    <inkml:brush xml:id="br0">
      <inkml:brushProperty name="width" value="0.0607343502342701" units="cm"/>
      <inkml:brushProperty name="height" value="0.0607343502342701" units="cm"/>
      <inkml:brushProperty name="color" value="#f2395b"/>
      <inkml:brushProperty name="ignorePressure" value="0"/>
    </inkml:brush>
  </inkml:definitions>
  <inkml:trace contextRef="#ctx0" brushRef="#br0">34850.000 31300.000 362,'-36.000'-65.000'6,"28.000"23.000"13,28.000 22.000 12,29.000 22.000 13,11.000 10.000 2,-2.000 1.000-7,-3.000-1.000-7,-3.000 1.000-8,-2.000-1.000-5,0.000 1.000-2,0.000-1.000-2,0.000 1.000-2,1.000-1.000-2,4.000 1.000 1,3.000-1.000-1,3.000 1.000 0,1.000-3.000-1,1.000-2.000 0,-1.000-3.000-1,1.000-3.000 0,5.000-2.000-1,14.000 0.000-2,11.000 0.000-1,14.000 0.000-1,7.000-4.000 0,3.000-5.000 1,3.000-7.000 0,4.000-5.000 1,-3.000-3.000 0,-5.000 4.000-1,-7.000 3.000 0,-5.000 3.000-1,-6.000-1.000-1,-3.000-2.000 0,-3.000-3.000-1,-2.000-3.000 0,5.000 1.000 0,16.000 6.000 0,15.000 7.000 0,17.000 6.000 0,-3.000 3.000 1,-18.000 0.000 0,-19.000 0.000 0,-18.000 0.000 1,-12.000 1.000 0,-3.000 4.000 0,-3.000 3.000 0,-2.000 3.000 0,-5.000 3.000 1,-2.000 3.000 0,-3.000 3.000 1,-3.000 4.000 0,1.000-1.000 1,6.000-3.000 0,7.000-3.000 1,6.000-2.000 0,1.000-3.000 0,-3.000 1.000 0,-3.000-1.000-1,-2.000 1.000 1,8.000-3.000-1,22.000-2.000-1,22.000-3.000 1,23.000-3.000-1,8.000-2.000-1,-3.000 0.000-1,-3.000 0.000-1,-2.000 0.000-2,-5.000 1.000-2,-2.000 4.000 0,-3.000 3.000-2,-3.000 3.000-2,-6.000 1.000 0,-5.000 1.000-1,-7.000-1.000 1,-5.000 1.000-1,-3.000-3.000 1,4.000-2.000 0,3.000-3.000 1,3.000-3.000 1,1.000-2.000 1,1.000 0.000-1,-1.000 0.000 2,1.000 0.000 0,-3.000 0.000 0,-2.000 0.000 0,-3.000 0.000 1,-3.000 0.000-1,-4.000 0.000 1,-3.000 0.000 0,-3.000 0.000 1,-2.000 0.000-1,-3.000 0.000 1,1.000 0.000-1,-1.000 0.000 1,1.000 0.000 0,-4.000 0.000 1,-6.000 0.000 2,-6.000 0.000 1,-6.000 0.000 2,-4.000 0.000 0,1.000 0.000 0,-1.000 0.000-1,1.000 0.000 0,4.000 1.000 0,9.000 4.000-1,10.000 3.000-1,10.000 3.000-1,8.000-1.000 0,10.000-2.000-1,10.000-3.000 0,9.000-3.000 0,9.000-2.000 0,9.000 0.000-3,10.000 0.000 0,10.000 0.000-2,-4.000-2.000 0,-16.000-3.000 0,-15.000-3.000 2,-15.000-2.000 0,-15.000-1.000 0,-12.000 3.000-1,-13.000 3.000-3,-12.000 4.000-1,-5.000 1.000 1,3.000 0.000 2,3.000 0.000 2,4.000 0.000 4,-1.000 0.000 1,-3.000 0.000 2,-3.000 0.000 1,-2.000 0.000 1,-17.000-4.000-18,-28.000-5.000-40,-28.000-7.000-39,-27.000-5.000-38</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6:33"/>
    </inkml:context>
    <inkml:brush xml:id="br0">
      <inkml:brushProperty name="width" value="0.036187719553709" units="cm"/>
      <inkml:brushProperty name="height" value="0.036187719553709" units="cm"/>
      <inkml:brushProperty name="color" value="#f2395b"/>
      <inkml:brushProperty name="ignorePressure" value="0"/>
    </inkml:brush>
  </inkml:definitions>
  <inkml:trace contextRef="#ctx0" brushRef="#br0">69900.000 31150.000 607,'-21.000'-65.000'2,"10.000"23.000"1,10.000 22.000 3,9.000 22.000 2,2.000 12.000 5,-2.000 3.000 9,-3.000 3.000 9,-3.000 4.000 8,-2.000 1.000 0,0.000 0.000-7,0.000 0.000-8,0.000 0.000-7,1.000 0.000-6,4.000 0.000-2,3.000 0.000-4,3.000 0.000-2,-1.000 1.000-4,-2.000 4.000-4,-3.000 3.000-3,-3.000 3.000-5,-6.000-4.000 0,-5.000-8.000 2,-7.000-10.000 3,-5.000-9.000 1,-4.000-9.000 3,0.000-5.000 4,0.000-7.000 5,0.000-5.000 4,3.000-4.000 1,6.000 0.000-2,7.000 0.000-1,6.000 0.000-3,4.000-2.000 1,4.000-3.000 0,3.000-3.000 2,3.000-2.000 0,4.000 0.000 0,7.000 7.000-1,6.000 6.000-1,7.000 7.000-1,2.000 2.000-1,1.000 1.000 0,-1.000-1.000 1,1.000 1.000 0,-1.000 2.000 1,1.000 7.000 0,-1.000 6.000 1,1.000 7.000 0,-4.000 4.000 0,-6.000 3.000 1,-6.000 3.000 0,-6.000 4.000 1,-6.000 2.000-1,-2.000 4.000-1,-3.000 3.000-1,-3.000 3.000 0,-6.000-1.000-1,-5.000-2.000 0,-7.000-3.000 1,-5.000-3.000-1,-6.000-1.000 0,-3.000 4.000-3,-3.000 3.000-1,-2.000 3.000-2,-3.000-2.000-1,1.000-6.000 0,-1.000-6.000 0,1.000-6.000 1,-1.000-6.000-1,1.000-2.000-1,-1.000-3.000 1,1.000-3.000-2,2.000-7.000-1,7.000-9.000-3,6.000-10.000-5,7.000-8.000-2,11.000-3.000-5,20.000 7.000-4,18.000 6.000-4,20.000 7.000-5,5.000 4.000 1,-6.000 3.000 3,-6.000 3.000 5,-6.000 4.000 4,-6.000 1.000-1,-2.000 0.000-6,-3.000 0.000-5,-3.000 0.000-6</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6:34"/>
    </inkml:context>
    <inkml:brush xml:id="br0">
      <inkml:brushProperty name="width" value="0.0352276489138603" units="cm"/>
      <inkml:brushProperty name="height" value="0.0352276489138603" units="cm"/>
      <inkml:brushProperty name="color" value="#f2395b"/>
      <inkml:brushProperty name="ignorePressure" value="0"/>
    </inkml:brush>
  </inkml:definitions>
  <inkml:trace contextRef="#ctx0" brushRef="#br0">73150.000 37050.000 624,'26.000'-27.000'4,"4.000"-3.000"7,3.000-3.000 9,3.000-2.000 7,1.000 0.000 2,1.000 7.000-2,-1.000 6.000-4,1.000 7.000-2,-1.000 4.000-3,1.000 3.000 0,-1.000 3.000-1,1.000 4.000 0,-4.000 4.000-2,-6.000 6.000-1,-6.000 7.000-1,-6.000 6.000-2,-6.000 4.000 0,-2.000 4.000-2,-3.000 3.000 0,-3.000 3.000-1,-4.000 3.000-1,-3.000 3.000-3,-3.000 3.000 0,-2.000 4.000-3,-8.000-1.000 0,-8.000-3.000-1,-10.000-3.000 0,-9.000-2.000-1,-4.000-6.000-1,4.000-6.000-2,3.000-6.000-1,3.000-6.000-3,1.000-9.000 0,1.000-8.000 1,-1.000-10.000 0,1.000-9.000 2,4.000-10.000 0,9.000-9.000 0,10.000-10.000 1,10.000-8.000 0,10.000-4.000 0,13.000 3.000 2,12.000 3.000 0,13.000 4.000 1,2.000 5.000 2,-5.000 10.000 3,-7.000 10.000 4,-5.000 9.000 3,-4.000 7.000 3,0.000 7.000 0,0.000 6.000 3,0.000 7.000 0,-4.000 5.000-2,-5.000 7.000-7,-7.000 6.000-7,-5.000 7.000-5,-6.000 2.000-10,-3.000 1.000-11,-3.000-1.000-11,-2.000 1.000-12</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26:35"/>
    </inkml:context>
    <inkml:brush xml:id="br0">
      <inkml:brushProperty name="width" value="0.0395034030079842" units="cm"/>
      <inkml:brushProperty name="height" value="0.0395034030079842" units="cm"/>
      <inkml:brushProperty name="color" value="#f2395b"/>
      <inkml:brushProperty name="ignorePressure" value="0"/>
    </inkml:brush>
  </inkml:definitions>
  <inkml:trace contextRef="#ctx0" brushRef="#br0">79700.000 40200.000 556,'23.000'-24.000'-16,"-3.000"4.000"9,-3.000 3.000 7,-2.000 3.000 9,-1.000 1.000 4,3.000 1.000 1,3.000-1.000 1,4.000 1.000 1,1.000 1.000 3,0.000 3.000 6,0.000 3.000 7,0.000 4.000 5,0.000 2.000 0,0.000 4.000-4,0.000 3.000-6,0.000 3.000-4,0.000 1.000-5,0.000 1.000-1,0.000-1.000-1,0.000 1.000-3,-4.000 2.000-3,-5.000 7.000-4,-7.000 6.000-4,-5.000 7.000-5,-8.000 0.000-2,-5.000-2.000 0,-7.000-3.000-2,-5.000-3.000 0,-6.000-2.000 0,-3.000 0.000 0,-3.000 0.000 1,-2.000 0.000 0,-3.000-2.000 0,1.000-3.000 1,-1.000-3.000 0,1.000-2.000 0,1.000-8.000 1,3.000-8.000 0,3.000-10.000 0,4.000-9.000 0,5.000-7.000 0,10.000-3.000 2,10.000-3.000 0,9.000-2.000 0,10.000-1.000 1,14.000 3.000 1,11.000 3.000-1,14.000 4.000 0,5.000 4.000 2,1.000 6.000 1,-1.000 7.000 4,1.000 6.000 1,-4.000 3.000 3,-6.000 0.000 1,-6.000 0.000 4,-6.000 0.000 1,-4.000 4.000 1,1.000 10.000 1,-1.000 10.000-1,1.000 9.000 0,-7.000 4.000-1,-12.000 1.000-3,-13.000-1.000-2,-12.000 1.000-4,-12.000-3.000-3,-8.000-2.000-5,-10.000-3.000-4,-9.000-3.000-3,-5.000-4.000-3,0.000-3.000 2,0.000-3.000 0,0.000-2.000 1,1.000-5.000 0,4.000-2.000 1,3.000-3.000 1,3.000-3.000 0,7.000-10.000 1,14.000-16.000 2,11.000-15.000 0,14.000-15.000 2,13.000-6.000 0,16.000 7.000 1,15.000 6.000 1,17.000 7.000-1,3.000 4.000 2,-5.000 3.000 0,-7.000 3.000 2,-5.000 4.000 1,-6.000 4.000 1,-3.000 6.000 2,-3.000 7.000 0,-2.000 6.000 2,-6.000 7.000 0,-6.000 10.000 0,-6.000 10.000-1,-6.000 9.000-1,-10.000-1.000-16,-12.000-8.000-31,-13.000-10.000-31,-12.000-9.000-32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789916-5EC3-4590-8CB1-0934F6982E25}" type="datetimeFigureOut">
              <a:rPr lang="zh-CN" altLang="en-US" smtClean="0"/>
            </a:fld>
            <a:endParaRPr lang="zh-CN" altLang="en-US"/>
          </a:p>
        </p:txBody>
      </p:sp>
      <p:sp>
        <p:nvSpPr>
          <p:cNvPr id="4" name="幻灯片图像占位符 3"/>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D7603B-E5D8-42A3-B21E-4A6C6E9A906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dirty="0"/>
          </a:p>
        </p:txBody>
      </p:sp>
      <p:sp>
        <p:nvSpPr>
          <p:cNvPr id="4" name="灯片编号占位符 3"/>
          <p:cNvSpPr/>
          <p:nvPr>
            <p:ph type="sldNum" sz="quarter" idx="10"/>
          </p:nvPr>
        </p:nvSpPr>
        <p:spPr/>
        <p:txBody>
          <a:bodyPr/>
          <a:lstStyle/>
          <a:p>
            <a:fld id="{CFD7603B-E5D8-42A3-B21E-4A6C6E9A906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10.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slide" Target="../slides/slide26.xml"/><Relationship Id="rId7" Type="http://schemas.openxmlformats.org/officeDocument/2006/relationships/slide" Target="../slides/slide25.xml"/><Relationship Id="rId6" Type="http://schemas.openxmlformats.org/officeDocument/2006/relationships/slide" Target="../slides/slide24.xml"/><Relationship Id="rId5" Type="http://schemas.openxmlformats.org/officeDocument/2006/relationships/slide" Target="../slides/slide1.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slide" Target="../slides/slide1.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2.xml"/><Relationship Id="rId5" Type="http://schemas.openxmlformats.org/officeDocument/2006/relationships/image" Target="../media/image2.jpeg"/><Relationship Id="rId4" Type="http://schemas.openxmlformats.org/officeDocument/2006/relationships/tags" Target="../tags/tag1.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4.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5.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7.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8.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1_标题幻灯片">
    <p:spTree>
      <p:nvGrpSpPr>
        <p:cNvPr id="1" name=""/>
        <p:cNvGrpSpPr/>
        <p:nvPr/>
      </p:nvGrpSpPr>
      <p:grpSpPr>
        <a:xfrm>
          <a:off x="0" y="0"/>
          <a:ext cx="0" cy="0"/>
          <a:chOff x="0" y="0"/>
          <a:chExt cx="0" cy="0"/>
        </a:xfrm>
      </p:grpSpPr>
      <p:pic>
        <p:nvPicPr>
          <p:cNvPr id="6"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53" y="-36669"/>
            <a:ext cx="12312541" cy="6905102"/>
          </a:xfrm>
          <a:prstGeom prst="rect">
            <a:avLst/>
          </a:prstGeom>
          <a:noFill/>
          <a:extLst>
            <a:ext uri="{909E8E84-426E-40DD-AFC4-6F175D3DCCD1}">
              <a14:hiddenFill xmlns:a14="http://schemas.microsoft.com/office/drawing/2010/main">
                <a:solidFill>
                  <a:srgbClr val="FFFFFF"/>
                </a:solidFill>
              </a14:hiddenFill>
            </a:ext>
          </a:extLst>
        </p:spPr>
      </p:pic>
      <p:sp>
        <p:nvSpPr>
          <p:cNvPr id="7"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8"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9"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0"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showMasterSp="0">
  <p:cSld name="7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矩形 17"/>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userDrawn="1"/>
        </p:nvSpPr>
        <p:spPr>
          <a:xfrm>
            <a:off x="847876" y="13514"/>
            <a:ext cx="1620957"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charset="-122"/>
                <a:ea typeface="微软雅黑" panose="020B0503020204020204" charset="-122"/>
              </a:rPr>
              <a:t>知识点四</a:t>
            </a:r>
            <a:endParaRPr lang="zh-CN" altLang="en-US" sz="2800" b="1" dirty="0">
              <a:solidFill>
                <a:schemeClr val="bg1"/>
              </a:solidFill>
              <a:latin typeface="微软雅黑" panose="020B0503020204020204" charset="-122"/>
              <a:ea typeface="微软雅黑" panose="020B0503020204020204" charset="-122"/>
            </a:endParaRPr>
          </a:p>
        </p:txBody>
      </p:sp>
      <p:sp>
        <p:nvSpPr>
          <p:cNvPr id="20"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1" name="TextBox 20"/>
          <p:cNvSpPr txBox="1"/>
          <p:nvPr userDrawn="1"/>
        </p:nvSpPr>
        <p:spPr>
          <a:xfrm>
            <a:off x="10415746" y="45244"/>
            <a:ext cx="1415772" cy="461665"/>
          </a:xfrm>
          <a:prstGeom prst="rect">
            <a:avLst/>
          </a:prstGeom>
          <a:noFill/>
        </p:spPr>
        <p:txBody>
          <a:bodyPr wrap="none" rtlCol="0">
            <a:spAutoFit/>
          </a:bodyPr>
          <a:lstStyle/>
          <a:p>
            <a:r>
              <a:rPr lang="zh-CN" altLang="en-US" sz="2400" dirty="0" smtClean="0">
                <a:solidFill>
                  <a:schemeClr val="bg1"/>
                </a:solidFill>
                <a:latin typeface="微软雅黑" panose="020B0503020204020204" charset="-122"/>
                <a:ea typeface="微软雅黑" panose="020B0503020204020204" charset="-122"/>
              </a:rPr>
              <a:t>对点练通</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8_空白">
    <p:spTree>
      <p:nvGrpSpPr>
        <p:cNvPr id="1" name=""/>
        <p:cNvGrpSpPr/>
        <p:nvPr/>
      </p:nvGrpSpPr>
      <p:grpSpPr>
        <a:xfrm>
          <a:off x="0" y="0"/>
          <a:ext cx="0" cy="0"/>
          <a:chOff x="0" y="0"/>
          <a:chExt cx="0" cy="0"/>
        </a:xfrm>
      </p:grpSpPr>
      <p:pic>
        <p:nvPicPr>
          <p:cNvPr id="25"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26" name="任意多边形: 形状 42"/>
          <p:cNvSpPr/>
          <p:nvPr userDrawn="1">
            <p:custDataLst>
              <p:tags r:id="rId3"/>
            </p:custDataLst>
          </p:nvPr>
        </p:nvSpPr>
        <p:spPr>
          <a:xfrm rot="10800000">
            <a:off x="4700294" y="0"/>
            <a:ext cx="752377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7" name="任意多边形: 形状 42"/>
          <p:cNvSpPr/>
          <p:nvPr userDrawn="1">
            <p:custDataLst>
              <p:tags r:id="rId4"/>
            </p:custDataLst>
          </p:nvPr>
        </p:nvSpPr>
        <p:spPr>
          <a:xfrm>
            <a:off x="0" y="0"/>
            <a:ext cx="609965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8" name="标题 1"/>
          <p:cNvSpPr/>
          <p:nvPr userDrawn="1"/>
        </p:nvSpPr>
        <p:spPr>
          <a:xfrm>
            <a:off x="257142" y="121920"/>
            <a:ext cx="4375696" cy="46609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solidFill>
                  <a:schemeClr val="bg1"/>
                </a:solidFill>
                <a:latin typeface="黑体" panose="02010609060101010101" charset="-122"/>
                <a:ea typeface="黑体" panose="02010609060101010101" charset="-122"/>
              </a:rPr>
              <a:t>集训真题  走进高考</a:t>
            </a:r>
            <a:endParaRPr lang="zh-CN" altLang="en-US" sz="3200" dirty="0">
              <a:solidFill>
                <a:schemeClr val="bg1"/>
              </a:solidFill>
              <a:latin typeface="黑体" panose="02010609060101010101" charset="-122"/>
              <a:ea typeface="黑体" panose="02010609060101010101" charset="-122"/>
            </a:endParaRPr>
          </a:p>
        </p:txBody>
      </p:sp>
      <p:sp>
        <p:nvSpPr>
          <p:cNvPr id="45"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46"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47"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48" name="文本框 7">
            <a:hlinkClick r:id="rId5"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49" name="Rectangle 21">
            <a:hlinkClick r:id="rId6" action="ppaction://hlinksldjump"/>
          </p:cNvPr>
          <p:cNvSpPr/>
          <p:nvPr userDrawn="1"/>
        </p:nvSpPr>
        <p:spPr bwMode="auto">
          <a:xfrm>
            <a:off x="910630" y="6237312"/>
            <a:ext cx="24482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01</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50" name="Rectangle 21">
            <a:hlinkClick r:id="rId7" action="ppaction://hlinksldjump"/>
          </p:cNvPr>
          <p:cNvSpPr/>
          <p:nvPr userDrawn="1"/>
        </p:nvSpPr>
        <p:spPr bwMode="auto">
          <a:xfrm>
            <a:off x="1323707" y="6237312"/>
            <a:ext cx="243174"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02</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51" name="Rectangle 21">
            <a:hlinkClick r:id="rId8" action="ppaction://hlinksldjump"/>
          </p:cNvPr>
          <p:cNvSpPr/>
          <p:nvPr userDrawn="1"/>
        </p:nvSpPr>
        <p:spPr bwMode="auto">
          <a:xfrm>
            <a:off x="1735134" y="62373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03</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52" name="Rectangle 21">
            <a:hlinkClick r:id="rId5" action="ppaction://hlinksldjump"/>
          </p:cNvPr>
          <p:cNvSpPr/>
          <p:nvPr userDrawn="1"/>
        </p:nvSpPr>
        <p:spPr bwMode="auto">
          <a:xfrm>
            <a:off x="2147829" y="62373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04</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showMasterSp="0">
  <p:cSld name="9_空白">
    <p:spTree>
      <p:nvGrpSpPr>
        <p:cNvPr id="1" name=""/>
        <p:cNvGrpSpPr/>
        <p:nvPr/>
      </p:nvGrpSpPr>
      <p:grpSpPr>
        <a:xfrm>
          <a:off x="0" y="0"/>
          <a:ext cx="0" cy="0"/>
          <a:chOff x="0" y="0"/>
          <a:chExt cx="0" cy="0"/>
        </a:xfrm>
      </p:grpSpPr>
      <p:pic>
        <p:nvPicPr>
          <p:cNvPr id="3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任意多边形: 形状 42"/>
          <p:cNvSpPr/>
          <p:nvPr userDrawn="1">
            <p:custDataLst>
              <p:tags r:id="rId3"/>
            </p:custDataLst>
          </p:nvPr>
        </p:nvSpPr>
        <p:spPr>
          <a:xfrm rot="10800000">
            <a:off x="4700294" y="0"/>
            <a:ext cx="752377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4" name="任意多边形: 形状 42"/>
          <p:cNvSpPr/>
          <p:nvPr userDrawn="1">
            <p:custDataLst>
              <p:tags r:id="rId4"/>
            </p:custDataLst>
          </p:nvPr>
        </p:nvSpPr>
        <p:spPr>
          <a:xfrm>
            <a:off x="0" y="0"/>
            <a:ext cx="609965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15" name="标题 1"/>
          <p:cNvSpPr/>
          <p:nvPr userDrawn="1"/>
        </p:nvSpPr>
        <p:spPr>
          <a:xfrm>
            <a:off x="257142" y="121920"/>
            <a:ext cx="4910614" cy="46609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solidFill>
                  <a:schemeClr val="bg1"/>
                </a:solidFill>
                <a:latin typeface="黑体" panose="02010609060101010101" charset="-122"/>
                <a:ea typeface="黑体" panose="02010609060101010101" charset="-122"/>
              </a:rPr>
              <a:t>知能落实  素养提升</a:t>
            </a:r>
            <a:endParaRPr lang="zh-CN" altLang="en-US" sz="3200" dirty="0">
              <a:solidFill>
                <a:schemeClr val="bg1"/>
              </a:solidFill>
              <a:latin typeface="黑体" panose="02010609060101010101" charset="-122"/>
              <a:ea typeface="黑体" panose="02010609060101010101" charset="-122"/>
            </a:endParaRPr>
          </a:p>
        </p:txBody>
      </p:sp>
      <p:sp>
        <p:nvSpPr>
          <p:cNvPr id="16" name="Rectangle 21">
            <a:hlinkClick r:id="rId5" action="ppaction://hlinksldjump"/>
          </p:cNvPr>
          <p:cNvSpPr/>
          <p:nvPr userDrawn="1"/>
        </p:nvSpPr>
        <p:spPr bwMode="auto">
          <a:xfrm>
            <a:off x="919461" y="6217912"/>
            <a:ext cx="24482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01</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17" name="Rectangle 21">
            <a:hlinkClick r:id="rId5" action="ppaction://hlinksldjump"/>
          </p:cNvPr>
          <p:cNvSpPr/>
          <p:nvPr userDrawn="1"/>
        </p:nvSpPr>
        <p:spPr bwMode="auto">
          <a:xfrm>
            <a:off x="1332538" y="6217912"/>
            <a:ext cx="243174"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02</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18" name="Rectangle 21">
            <a:hlinkClick r:id="rId5" action="ppaction://hlinksldjump"/>
          </p:cNvPr>
          <p:cNvSpPr/>
          <p:nvPr userDrawn="1"/>
        </p:nvSpPr>
        <p:spPr bwMode="auto">
          <a:xfrm>
            <a:off x="1743965" y="62179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03</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19" name="Rectangle 21">
            <a:hlinkClick r:id="rId5" action="ppaction://hlinksldjump"/>
          </p:cNvPr>
          <p:cNvSpPr/>
          <p:nvPr userDrawn="1"/>
        </p:nvSpPr>
        <p:spPr bwMode="auto">
          <a:xfrm>
            <a:off x="2156660" y="62179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04</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0" name="Rectangle 21">
            <a:hlinkClick r:id="rId5" action="ppaction://hlinksldjump"/>
          </p:cNvPr>
          <p:cNvSpPr/>
          <p:nvPr userDrawn="1"/>
        </p:nvSpPr>
        <p:spPr bwMode="auto">
          <a:xfrm>
            <a:off x="2569357" y="62179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05</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2" name="Rectangle 21">
            <a:hlinkClick r:id="rId5" action="ppaction://hlinksldjump"/>
          </p:cNvPr>
          <p:cNvSpPr/>
          <p:nvPr userDrawn="1"/>
        </p:nvSpPr>
        <p:spPr bwMode="auto">
          <a:xfrm>
            <a:off x="2982053"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smtClean="0">
                <a:solidFill>
                  <a:srgbClr val="1F4E79"/>
                </a:solidFill>
                <a:latin typeface="微软雅黑" panose="020B0503020204020204" charset="-122"/>
                <a:ea typeface="微软雅黑" panose="020B0503020204020204" charset="-122"/>
                <a:cs typeface="经典繁仿黑" pitchFamily="49" charset="-122"/>
              </a:rPr>
              <a:t>06</a:t>
            </a:r>
            <a:endParaRPr lang="en-US" altLang="zh-CN" b="1" dirty="0" smtClean="0">
              <a:solidFill>
                <a:srgbClr val="1F4E79"/>
              </a:solidFill>
              <a:latin typeface="微软雅黑" panose="020B0503020204020204" charset="-122"/>
              <a:ea typeface="微软雅黑" panose="020B0503020204020204" charset="-122"/>
              <a:cs typeface="经典繁仿黑" pitchFamily="49" charset="-122"/>
            </a:endParaRPr>
          </a:p>
        </p:txBody>
      </p:sp>
      <p:sp>
        <p:nvSpPr>
          <p:cNvPr id="23" name="Rectangle 21">
            <a:hlinkClick r:id="rId5" action="ppaction://hlinksldjump"/>
          </p:cNvPr>
          <p:cNvSpPr/>
          <p:nvPr userDrawn="1"/>
        </p:nvSpPr>
        <p:spPr bwMode="auto">
          <a:xfrm>
            <a:off x="3394750"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smtClean="0">
                <a:solidFill>
                  <a:srgbClr val="1F4E79"/>
                </a:solidFill>
                <a:latin typeface="微软雅黑" panose="020B0503020204020204" charset="-122"/>
                <a:ea typeface="微软雅黑" panose="020B0503020204020204" charset="-122"/>
                <a:cs typeface="经典繁仿黑" pitchFamily="49" charset="-122"/>
              </a:rPr>
              <a:t>07</a:t>
            </a:r>
            <a:endParaRPr lang="en-US" altLang="zh-CN" b="1" dirty="0" smtClean="0">
              <a:solidFill>
                <a:srgbClr val="1F4E79"/>
              </a:solidFill>
              <a:latin typeface="微软雅黑" panose="020B0503020204020204" charset="-122"/>
              <a:ea typeface="微软雅黑" panose="020B0503020204020204" charset="-122"/>
              <a:cs typeface="经典繁仿黑" pitchFamily="49" charset="-122"/>
            </a:endParaRPr>
          </a:p>
        </p:txBody>
      </p:sp>
      <p:sp>
        <p:nvSpPr>
          <p:cNvPr id="24" name="Rectangle 21">
            <a:hlinkClick r:id="rId5" action="ppaction://hlinksldjump"/>
          </p:cNvPr>
          <p:cNvSpPr/>
          <p:nvPr userDrawn="1"/>
        </p:nvSpPr>
        <p:spPr bwMode="auto">
          <a:xfrm>
            <a:off x="3807446"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smtClean="0">
                <a:solidFill>
                  <a:srgbClr val="1F4E79"/>
                </a:solidFill>
                <a:latin typeface="微软雅黑" panose="020B0503020204020204" charset="-122"/>
                <a:ea typeface="微软雅黑" panose="020B0503020204020204" charset="-122"/>
                <a:cs typeface="经典繁仿黑" pitchFamily="49" charset="-122"/>
              </a:rPr>
              <a:t>08</a:t>
            </a:r>
            <a:endParaRPr lang="en-US" altLang="zh-CN" b="1" dirty="0" smtClean="0">
              <a:solidFill>
                <a:srgbClr val="1F4E79"/>
              </a:solidFill>
              <a:latin typeface="微软雅黑" panose="020B0503020204020204" charset="-122"/>
              <a:ea typeface="微软雅黑" panose="020B0503020204020204" charset="-122"/>
              <a:cs typeface="经典繁仿黑" pitchFamily="49" charset="-122"/>
            </a:endParaRPr>
          </a:p>
        </p:txBody>
      </p:sp>
      <p:sp>
        <p:nvSpPr>
          <p:cNvPr id="25" name="Rectangle 21">
            <a:hlinkClick r:id="rId5" action="ppaction://hlinksldjump"/>
          </p:cNvPr>
          <p:cNvSpPr/>
          <p:nvPr userDrawn="1"/>
        </p:nvSpPr>
        <p:spPr bwMode="auto">
          <a:xfrm>
            <a:off x="4220143"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smtClean="0">
                <a:solidFill>
                  <a:srgbClr val="1F4E79"/>
                </a:solidFill>
                <a:latin typeface="微软雅黑" panose="020B0503020204020204" charset="-122"/>
                <a:ea typeface="微软雅黑" panose="020B0503020204020204" charset="-122"/>
                <a:cs typeface="经典繁仿黑" pitchFamily="49" charset="-122"/>
              </a:rPr>
              <a:t>09</a:t>
            </a:r>
            <a:endParaRPr lang="en-US" altLang="zh-CN" b="1" dirty="0" smtClean="0">
              <a:solidFill>
                <a:srgbClr val="1F4E79"/>
              </a:solidFill>
              <a:latin typeface="微软雅黑" panose="020B0503020204020204" charset="-122"/>
              <a:ea typeface="微软雅黑" panose="020B0503020204020204" charset="-122"/>
              <a:cs typeface="经典繁仿黑" pitchFamily="49" charset="-122"/>
            </a:endParaRPr>
          </a:p>
        </p:txBody>
      </p:sp>
      <p:sp>
        <p:nvSpPr>
          <p:cNvPr id="26" name="Rectangle 21">
            <a:hlinkClick r:id="rId5" action="ppaction://hlinksldjump"/>
          </p:cNvPr>
          <p:cNvSpPr/>
          <p:nvPr userDrawn="1"/>
        </p:nvSpPr>
        <p:spPr bwMode="auto">
          <a:xfrm>
            <a:off x="4632838"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smtClean="0">
                <a:solidFill>
                  <a:srgbClr val="1F4E79"/>
                </a:solidFill>
                <a:latin typeface="微软雅黑" panose="020B0503020204020204" charset="-122"/>
                <a:ea typeface="微软雅黑" panose="020B0503020204020204" charset="-122"/>
                <a:cs typeface="经典繁仿黑" pitchFamily="49" charset="-122"/>
              </a:rPr>
              <a:t>10</a:t>
            </a:r>
            <a:endParaRPr lang="en-US" altLang="zh-CN" b="1" dirty="0" smtClean="0">
              <a:solidFill>
                <a:srgbClr val="1F4E79"/>
              </a:solidFill>
              <a:latin typeface="微软雅黑" panose="020B0503020204020204" charset="-122"/>
              <a:ea typeface="微软雅黑" panose="020B0503020204020204" charset="-122"/>
              <a:cs typeface="经典繁仿黑" pitchFamily="49" charset="-122"/>
            </a:endParaRPr>
          </a:p>
        </p:txBody>
      </p:sp>
      <p:sp>
        <p:nvSpPr>
          <p:cNvPr id="27" name="Rectangle 21">
            <a:hlinkClick r:id="rId5" action="ppaction://hlinksldjump"/>
          </p:cNvPr>
          <p:cNvSpPr/>
          <p:nvPr userDrawn="1"/>
        </p:nvSpPr>
        <p:spPr bwMode="auto">
          <a:xfrm>
            <a:off x="5045535" y="6219986"/>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smtClean="0">
                <a:solidFill>
                  <a:srgbClr val="1F4E79"/>
                </a:solidFill>
                <a:latin typeface="微软雅黑" panose="020B0503020204020204" charset="-122"/>
                <a:ea typeface="微软雅黑" panose="020B0503020204020204" charset="-122"/>
                <a:cs typeface="经典繁仿黑" pitchFamily="49" charset="-122"/>
              </a:rPr>
              <a:t>11</a:t>
            </a:r>
            <a:endParaRPr lang="en-US" altLang="zh-CN" b="1" dirty="0" smtClean="0">
              <a:solidFill>
                <a:srgbClr val="1F4E79"/>
              </a:solidFill>
              <a:latin typeface="微软雅黑" panose="020B0503020204020204" charset="-122"/>
              <a:ea typeface="微软雅黑" panose="020B0503020204020204" charset="-122"/>
              <a:cs typeface="经典繁仿黑" pitchFamily="49" charset="-122"/>
            </a:endParaRPr>
          </a:p>
        </p:txBody>
      </p:sp>
      <p:sp>
        <p:nvSpPr>
          <p:cNvPr id="34"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7" name="文本框 7">
            <a:hlinkClick r:id="rId5"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showMasterSp="0">
  <p:cSld name="6_标题幻灯片">
    <p:spTree>
      <p:nvGrpSpPr>
        <p:cNvPr id="1" name=""/>
        <p:cNvGrpSpPr/>
        <p:nvPr/>
      </p:nvGrpSpPr>
      <p:grpSpPr>
        <a:xfrm>
          <a:off x="0" y="0"/>
          <a:ext cx="0" cy="0"/>
          <a:chOff x="0" y="0"/>
          <a:chExt cx="0" cy="0"/>
        </a:xfrm>
      </p:grpSpPr>
      <p:pic>
        <p:nvPicPr>
          <p:cNvPr id="7"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8"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9"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0"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1"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任意多边形: 形状 42"/>
          <p:cNvSpPr/>
          <p:nvPr userDrawn="1">
            <p:custDataLst>
              <p:tags r:id="rId4"/>
            </p:custDataLst>
          </p:nvPr>
        </p:nvSpPr>
        <p:spPr>
          <a:xfrm>
            <a:off x="9363" y="1628800"/>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19" name="任意多边形: 形状 42"/>
          <p:cNvSpPr/>
          <p:nvPr userDrawn="1">
            <p:custDataLst>
              <p:tags r:id="rId6"/>
            </p:custDataLst>
          </p:nvPr>
        </p:nvSpPr>
        <p:spPr>
          <a:xfrm>
            <a:off x="9363" y="1628800"/>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solidFill>
            <a:srgbClr val="2F5597">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26" name="矩形 25"/>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userDrawn="1"/>
        </p:nvSpPr>
        <p:spPr>
          <a:xfrm>
            <a:off x="847876" y="13514"/>
            <a:ext cx="6396303"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charset="-122"/>
                <a:ea typeface="微软雅黑" panose="020B0503020204020204" charset="-122"/>
              </a:rPr>
              <a:t>知识点一　水的电离与水的离子积常数 </a:t>
            </a:r>
            <a:endParaRPr lang="zh-CN" altLang="en-US" sz="2800" b="1" dirty="0">
              <a:solidFill>
                <a:schemeClr val="bg1"/>
              </a:solidFill>
              <a:latin typeface="微软雅黑" panose="020B0503020204020204" charset="-122"/>
              <a:ea typeface="微软雅黑" panose="020B0503020204020204" charset="-122"/>
            </a:endParaRPr>
          </a:p>
        </p:txBody>
      </p:sp>
      <p:sp>
        <p:nvSpPr>
          <p:cNvPr id="28"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9" name="TextBox 28"/>
          <p:cNvSpPr txBox="1"/>
          <p:nvPr userDrawn="1"/>
        </p:nvSpPr>
        <p:spPr>
          <a:xfrm>
            <a:off x="10415746" y="45244"/>
            <a:ext cx="1415772" cy="461665"/>
          </a:xfrm>
          <a:prstGeom prst="rect">
            <a:avLst/>
          </a:prstGeom>
          <a:noFill/>
        </p:spPr>
        <p:txBody>
          <a:bodyPr wrap="none" rtlCol="0">
            <a:spAutoFit/>
          </a:bodyPr>
          <a:lstStyle/>
          <a:p>
            <a:r>
              <a:rPr lang="zh-CN" altLang="en-US" sz="2400" dirty="0" smtClean="0">
                <a:solidFill>
                  <a:schemeClr val="bg1"/>
                </a:solidFill>
                <a:latin typeface="微软雅黑" panose="020B0503020204020204" charset="-122"/>
                <a:ea typeface="微软雅黑" panose="020B0503020204020204" charset="-122"/>
              </a:rPr>
              <a:t>自主梳理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showMasterSp="0">
  <p:cSld name="1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4"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31" name="矩形 30"/>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userDrawn="1"/>
        </p:nvSpPr>
        <p:spPr>
          <a:xfrm>
            <a:off x="847876" y="13514"/>
            <a:ext cx="6396303"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charset="-122"/>
                <a:ea typeface="微软雅黑" panose="020B0503020204020204" charset="-122"/>
              </a:rPr>
              <a:t>知识点一　水的电离与水的离子积常数 </a:t>
            </a:r>
            <a:endParaRPr lang="zh-CN" altLang="en-US" sz="2800" b="1" dirty="0">
              <a:solidFill>
                <a:schemeClr val="bg1"/>
              </a:solidFill>
              <a:latin typeface="微软雅黑" panose="020B0503020204020204" charset="-122"/>
              <a:ea typeface="微软雅黑" panose="020B0503020204020204" charset="-122"/>
            </a:endParaRPr>
          </a:p>
        </p:txBody>
      </p:sp>
      <p:sp>
        <p:nvSpPr>
          <p:cNvPr id="33"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34" name="TextBox 33"/>
          <p:cNvSpPr txBox="1"/>
          <p:nvPr userDrawn="1"/>
        </p:nvSpPr>
        <p:spPr>
          <a:xfrm>
            <a:off x="10415746" y="45244"/>
            <a:ext cx="1415772" cy="461665"/>
          </a:xfrm>
          <a:prstGeom prst="rect">
            <a:avLst/>
          </a:prstGeom>
          <a:noFill/>
        </p:spPr>
        <p:txBody>
          <a:bodyPr wrap="none" rtlCol="0">
            <a:spAutoFit/>
          </a:bodyPr>
          <a:lstStyle/>
          <a:p>
            <a:r>
              <a:rPr lang="zh-CN" altLang="en-US" sz="2400" dirty="0" smtClean="0">
                <a:solidFill>
                  <a:schemeClr val="bg1"/>
                </a:solidFill>
                <a:latin typeface="微软雅黑" panose="020B0503020204020204" charset="-122"/>
                <a:ea typeface="微软雅黑" panose="020B0503020204020204" charset="-122"/>
              </a:rPr>
              <a:t>对点练通</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3_空白">
    <p:spTree>
      <p:nvGrpSpPr>
        <p:cNvPr id="1" name=""/>
        <p:cNvGrpSpPr/>
        <p:nvPr/>
      </p:nvGrpSpPr>
      <p:grpSpPr>
        <a:xfrm>
          <a:off x="0" y="0"/>
          <a:ext cx="0" cy="0"/>
          <a:chOff x="0" y="0"/>
          <a:chExt cx="0" cy="0"/>
        </a:xfrm>
      </p:grpSpPr>
      <p:pic>
        <p:nvPicPr>
          <p:cNvPr id="12"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矩形 12"/>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userDrawn="1"/>
        </p:nvSpPr>
        <p:spPr>
          <a:xfrm>
            <a:off x="847876" y="13514"/>
            <a:ext cx="5027338"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charset="-122"/>
                <a:ea typeface="微软雅黑" panose="020B0503020204020204" charset="-122"/>
              </a:rPr>
              <a:t>知识点二　溶液的酸碱性与</a:t>
            </a:r>
            <a:r>
              <a:rPr lang="en-US" altLang="zh-CN" sz="2800" b="1" dirty="0" smtClean="0">
                <a:solidFill>
                  <a:schemeClr val="bg1"/>
                </a:solidFill>
                <a:latin typeface="微软雅黑" panose="020B0503020204020204" charset="-122"/>
                <a:ea typeface="微软雅黑" panose="020B0503020204020204" charset="-122"/>
              </a:rPr>
              <a:t>pH</a:t>
            </a:r>
            <a:endParaRPr lang="zh-CN" altLang="en-US" sz="2800" b="1" dirty="0">
              <a:solidFill>
                <a:schemeClr val="bg1"/>
              </a:solidFill>
              <a:latin typeface="微软雅黑" panose="020B0503020204020204" charset="-122"/>
              <a:ea typeface="微软雅黑" panose="020B0503020204020204" charset="-122"/>
            </a:endParaRPr>
          </a:p>
        </p:txBody>
      </p:sp>
      <p:sp>
        <p:nvSpPr>
          <p:cNvPr id="19"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0" name="TextBox 19"/>
          <p:cNvSpPr txBox="1"/>
          <p:nvPr userDrawn="1"/>
        </p:nvSpPr>
        <p:spPr>
          <a:xfrm>
            <a:off x="10415746" y="45244"/>
            <a:ext cx="1415772" cy="461665"/>
          </a:xfrm>
          <a:prstGeom prst="rect">
            <a:avLst/>
          </a:prstGeom>
          <a:noFill/>
        </p:spPr>
        <p:txBody>
          <a:bodyPr wrap="none" rtlCol="0">
            <a:spAutoFit/>
          </a:bodyPr>
          <a:lstStyle/>
          <a:p>
            <a:r>
              <a:rPr lang="zh-CN" altLang="en-US" sz="2400" dirty="0" smtClean="0">
                <a:solidFill>
                  <a:schemeClr val="bg1"/>
                </a:solidFill>
                <a:latin typeface="微软雅黑" panose="020B0503020204020204" charset="-122"/>
                <a:ea typeface="微软雅黑" panose="020B0503020204020204" charset="-122"/>
              </a:rPr>
              <a:t>自主梳理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showMasterSp="0">
  <p:cSld name="2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矩形 17"/>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userDrawn="1"/>
        </p:nvSpPr>
        <p:spPr>
          <a:xfrm>
            <a:off x="847876" y="13514"/>
            <a:ext cx="5027338"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charset="-122"/>
                <a:ea typeface="微软雅黑" panose="020B0503020204020204" charset="-122"/>
              </a:rPr>
              <a:t>知识点二　溶液的酸碱性与</a:t>
            </a:r>
            <a:r>
              <a:rPr lang="en-US" altLang="zh-CN" sz="2800" b="1" dirty="0" smtClean="0">
                <a:solidFill>
                  <a:schemeClr val="bg1"/>
                </a:solidFill>
                <a:latin typeface="微软雅黑" panose="020B0503020204020204" charset="-122"/>
                <a:ea typeface="微软雅黑" panose="020B0503020204020204" charset="-122"/>
              </a:rPr>
              <a:t>pH</a:t>
            </a:r>
            <a:endParaRPr lang="zh-CN" altLang="en-US" sz="2800" b="1" dirty="0">
              <a:solidFill>
                <a:schemeClr val="bg1"/>
              </a:solidFill>
              <a:latin typeface="微软雅黑" panose="020B0503020204020204" charset="-122"/>
              <a:ea typeface="微软雅黑" panose="020B0503020204020204" charset="-122"/>
            </a:endParaRPr>
          </a:p>
        </p:txBody>
      </p:sp>
      <p:sp>
        <p:nvSpPr>
          <p:cNvPr id="20"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1" name="TextBox 20"/>
          <p:cNvSpPr txBox="1"/>
          <p:nvPr userDrawn="1"/>
        </p:nvSpPr>
        <p:spPr>
          <a:xfrm>
            <a:off x="10415746" y="45244"/>
            <a:ext cx="1415772" cy="461665"/>
          </a:xfrm>
          <a:prstGeom prst="rect">
            <a:avLst/>
          </a:prstGeom>
          <a:noFill/>
        </p:spPr>
        <p:txBody>
          <a:bodyPr wrap="none" rtlCol="0">
            <a:spAutoFit/>
          </a:bodyPr>
          <a:lstStyle/>
          <a:p>
            <a:r>
              <a:rPr lang="zh-CN" altLang="en-US" sz="2400" dirty="0" smtClean="0">
                <a:solidFill>
                  <a:schemeClr val="bg1"/>
                </a:solidFill>
                <a:latin typeface="微软雅黑" panose="020B0503020204020204" charset="-122"/>
                <a:ea typeface="微软雅黑" panose="020B0503020204020204" charset="-122"/>
              </a:rPr>
              <a:t>对点练通</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4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2"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矩形 12"/>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userDrawn="1"/>
        </p:nvSpPr>
        <p:spPr>
          <a:xfrm>
            <a:off x="847876" y="13514"/>
            <a:ext cx="1620957"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charset="-122"/>
                <a:ea typeface="微软雅黑" panose="020B0503020204020204" charset="-122"/>
              </a:rPr>
              <a:t>知识点三</a:t>
            </a:r>
            <a:endParaRPr lang="zh-CN" altLang="en-US" sz="2800" b="1" dirty="0">
              <a:solidFill>
                <a:schemeClr val="bg1"/>
              </a:solidFill>
              <a:latin typeface="微软雅黑" panose="020B0503020204020204" charset="-122"/>
              <a:ea typeface="微软雅黑" panose="020B0503020204020204" charset="-122"/>
            </a:endParaRPr>
          </a:p>
        </p:txBody>
      </p:sp>
      <p:sp>
        <p:nvSpPr>
          <p:cNvPr id="19"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0" name="TextBox 19"/>
          <p:cNvSpPr txBox="1"/>
          <p:nvPr userDrawn="1"/>
        </p:nvSpPr>
        <p:spPr>
          <a:xfrm>
            <a:off x="10415746" y="45244"/>
            <a:ext cx="1415772" cy="461665"/>
          </a:xfrm>
          <a:prstGeom prst="rect">
            <a:avLst/>
          </a:prstGeom>
          <a:noFill/>
        </p:spPr>
        <p:txBody>
          <a:bodyPr wrap="none" rtlCol="0">
            <a:spAutoFit/>
          </a:bodyPr>
          <a:lstStyle/>
          <a:p>
            <a:r>
              <a:rPr lang="zh-CN" altLang="en-US" sz="2400" dirty="0" smtClean="0">
                <a:solidFill>
                  <a:schemeClr val="bg1"/>
                </a:solidFill>
                <a:latin typeface="微软雅黑" panose="020B0503020204020204" charset="-122"/>
                <a:ea typeface="微软雅黑" panose="020B0503020204020204" charset="-122"/>
              </a:rPr>
              <a:t>自主梳理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5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矩形 17"/>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userDrawn="1"/>
        </p:nvSpPr>
        <p:spPr>
          <a:xfrm>
            <a:off x="847876" y="13514"/>
            <a:ext cx="1620957"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charset="-122"/>
                <a:ea typeface="微软雅黑" panose="020B0503020204020204" charset="-122"/>
              </a:rPr>
              <a:t>知识点三</a:t>
            </a:r>
            <a:endParaRPr lang="zh-CN" altLang="en-US" sz="2800" b="1" dirty="0">
              <a:solidFill>
                <a:schemeClr val="bg1"/>
              </a:solidFill>
              <a:latin typeface="微软雅黑" panose="020B0503020204020204" charset="-122"/>
              <a:ea typeface="微软雅黑" panose="020B0503020204020204" charset="-122"/>
            </a:endParaRPr>
          </a:p>
        </p:txBody>
      </p:sp>
      <p:sp>
        <p:nvSpPr>
          <p:cNvPr id="20"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1" name="TextBox 20"/>
          <p:cNvSpPr txBox="1"/>
          <p:nvPr userDrawn="1"/>
        </p:nvSpPr>
        <p:spPr>
          <a:xfrm>
            <a:off x="10415746" y="45244"/>
            <a:ext cx="1415772" cy="461665"/>
          </a:xfrm>
          <a:prstGeom prst="rect">
            <a:avLst/>
          </a:prstGeom>
          <a:noFill/>
        </p:spPr>
        <p:txBody>
          <a:bodyPr wrap="none" rtlCol="0">
            <a:spAutoFit/>
          </a:bodyPr>
          <a:lstStyle/>
          <a:p>
            <a:r>
              <a:rPr lang="zh-CN" altLang="en-US" sz="2400" dirty="0" smtClean="0">
                <a:solidFill>
                  <a:schemeClr val="bg1"/>
                </a:solidFill>
                <a:latin typeface="微软雅黑" panose="020B0503020204020204" charset="-122"/>
                <a:ea typeface="微软雅黑" panose="020B0503020204020204" charset="-122"/>
              </a:rPr>
              <a:t>对点练通</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showMasterSp="0">
  <p:cSld name="6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2"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矩形 12"/>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userDrawn="1"/>
        </p:nvSpPr>
        <p:spPr>
          <a:xfrm>
            <a:off x="847876" y="13514"/>
            <a:ext cx="1620957"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charset="-122"/>
                <a:ea typeface="微软雅黑" panose="020B0503020204020204" charset="-122"/>
              </a:rPr>
              <a:t>知识点四</a:t>
            </a:r>
            <a:endParaRPr lang="zh-CN" altLang="en-US" sz="2800" b="1" dirty="0">
              <a:solidFill>
                <a:schemeClr val="bg1"/>
              </a:solidFill>
              <a:latin typeface="微软雅黑" panose="020B0503020204020204" charset="-122"/>
              <a:ea typeface="微软雅黑" panose="020B0503020204020204" charset="-122"/>
            </a:endParaRPr>
          </a:p>
        </p:txBody>
      </p:sp>
      <p:sp>
        <p:nvSpPr>
          <p:cNvPr id="19"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0" name="TextBox 19"/>
          <p:cNvSpPr txBox="1"/>
          <p:nvPr userDrawn="1"/>
        </p:nvSpPr>
        <p:spPr>
          <a:xfrm>
            <a:off x="10415746" y="45244"/>
            <a:ext cx="1415772" cy="461665"/>
          </a:xfrm>
          <a:prstGeom prst="rect">
            <a:avLst/>
          </a:prstGeom>
          <a:noFill/>
        </p:spPr>
        <p:txBody>
          <a:bodyPr wrap="none" rtlCol="0">
            <a:spAutoFit/>
          </a:bodyPr>
          <a:lstStyle/>
          <a:p>
            <a:r>
              <a:rPr lang="zh-CN" altLang="en-US" sz="2400" dirty="0" smtClean="0">
                <a:solidFill>
                  <a:schemeClr val="bg1"/>
                </a:solidFill>
                <a:latin typeface="微软雅黑" panose="020B0503020204020204" charset="-122"/>
                <a:ea typeface="微软雅黑" panose="020B0503020204020204" charset="-122"/>
              </a:rPr>
              <a:t>自主梳理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99" Type="http://schemas.openxmlformats.org/officeDocument/2006/relationships/image" Target="../media/image158.png"/><Relationship Id="rId98" Type="http://schemas.openxmlformats.org/officeDocument/2006/relationships/customXml" Target="../ink/ink152.xml"/><Relationship Id="rId97" Type="http://schemas.openxmlformats.org/officeDocument/2006/relationships/image" Target="../media/image157.png"/><Relationship Id="rId96" Type="http://schemas.openxmlformats.org/officeDocument/2006/relationships/customXml" Target="../ink/ink151.xml"/><Relationship Id="rId95" Type="http://schemas.openxmlformats.org/officeDocument/2006/relationships/image" Target="../media/image156.png"/><Relationship Id="rId94" Type="http://schemas.openxmlformats.org/officeDocument/2006/relationships/customXml" Target="../ink/ink150.xml"/><Relationship Id="rId93" Type="http://schemas.openxmlformats.org/officeDocument/2006/relationships/image" Target="../media/image155.png"/><Relationship Id="rId92" Type="http://schemas.openxmlformats.org/officeDocument/2006/relationships/customXml" Target="../ink/ink149.xml"/><Relationship Id="rId91" Type="http://schemas.openxmlformats.org/officeDocument/2006/relationships/image" Target="../media/image154.png"/><Relationship Id="rId90" Type="http://schemas.openxmlformats.org/officeDocument/2006/relationships/customXml" Target="../ink/ink148.xml"/><Relationship Id="rId9" Type="http://schemas.openxmlformats.org/officeDocument/2006/relationships/image" Target="../media/image113.png"/><Relationship Id="rId89" Type="http://schemas.openxmlformats.org/officeDocument/2006/relationships/image" Target="../media/image153.png"/><Relationship Id="rId88" Type="http://schemas.openxmlformats.org/officeDocument/2006/relationships/customXml" Target="../ink/ink147.xml"/><Relationship Id="rId87" Type="http://schemas.openxmlformats.org/officeDocument/2006/relationships/image" Target="../media/image152.png"/><Relationship Id="rId86" Type="http://schemas.openxmlformats.org/officeDocument/2006/relationships/customXml" Target="../ink/ink146.xml"/><Relationship Id="rId85" Type="http://schemas.openxmlformats.org/officeDocument/2006/relationships/image" Target="../media/image151.png"/><Relationship Id="rId84" Type="http://schemas.openxmlformats.org/officeDocument/2006/relationships/customXml" Target="../ink/ink145.xml"/><Relationship Id="rId83" Type="http://schemas.openxmlformats.org/officeDocument/2006/relationships/image" Target="../media/image150.png"/><Relationship Id="rId82" Type="http://schemas.openxmlformats.org/officeDocument/2006/relationships/customXml" Target="../ink/ink144.xml"/><Relationship Id="rId81" Type="http://schemas.openxmlformats.org/officeDocument/2006/relationships/image" Target="../media/image149.png"/><Relationship Id="rId80" Type="http://schemas.openxmlformats.org/officeDocument/2006/relationships/customXml" Target="../ink/ink143.xml"/><Relationship Id="rId8" Type="http://schemas.openxmlformats.org/officeDocument/2006/relationships/customXml" Target="../ink/ink107.xml"/><Relationship Id="rId79" Type="http://schemas.openxmlformats.org/officeDocument/2006/relationships/image" Target="../media/image148.png"/><Relationship Id="rId78" Type="http://schemas.openxmlformats.org/officeDocument/2006/relationships/customXml" Target="../ink/ink142.xml"/><Relationship Id="rId77" Type="http://schemas.openxmlformats.org/officeDocument/2006/relationships/image" Target="../media/image147.png"/><Relationship Id="rId76" Type="http://schemas.openxmlformats.org/officeDocument/2006/relationships/customXml" Target="../ink/ink141.xml"/><Relationship Id="rId75" Type="http://schemas.openxmlformats.org/officeDocument/2006/relationships/image" Target="../media/image146.png"/><Relationship Id="rId74" Type="http://schemas.openxmlformats.org/officeDocument/2006/relationships/customXml" Target="../ink/ink140.xml"/><Relationship Id="rId73" Type="http://schemas.openxmlformats.org/officeDocument/2006/relationships/image" Target="../media/image145.png"/><Relationship Id="rId72" Type="http://schemas.openxmlformats.org/officeDocument/2006/relationships/customXml" Target="../ink/ink139.xml"/><Relationship Id="rId71" Type="http://schemas.openxmlformats.org/officeDocument/2006/relationships/image" Target="../media/image144.png"/><Relationship Id="rId70" Type="http://schemas.openxmlformats.org/officeDocument/2006/relationships/customXml" Target="../ink/ink138.xml"/><Relationship Id="rId7" Type="http://schemas.openxmlformats.org/officeDocument/2006/relationships/image" Target="../media/image112.png"/><Relationship Id="rId69" Type="http://schemas.openxmlformats.org/officeDocument/2006/relationships/image" Target="../media/image143.png"/><Relationship Id="rId68" Type="http://schemas.openxmlformats.org/officeDocument/2006/relationships/customXml" Target="../ink/ink137.xml"/><Relationship Id="rId67" Type="http://schemas.openxmlformats.org/officeDocument/2006/relationships/image" Target="../media/image142.png"/><Relationship Id="rId66" Type="http://schemas.openxmlformats.org/officeDocument/2006/relationships/customXml" Target="../ink/ink136.xml"/><Relationship Id="rId65" Type="http://schemas.openxmlformats.org/officeDocument/2006/relationships/image" Target="../media/image141.png"/><Relationship Id="rId64" Type="http://schemas.openxmlformats.org/officeDocument/2006/relationships/customXml" Target="../ink/ink135.xml"/><Relationship Id="rId63" Type="http://schemas.openxmlformats.org/officeDocument/2006/relationships/image" Target="../media/image140.png"/><Relationship Id="rId62" Type="http://schemas.openxmlformats.org/officeDocument/2006/relationships/customXml" Target="../ink/ink134.xml"/><Relationship Id="rId61" Type="http://schemas.openxmlformats.org/officeDocument/2006/relationships/image" Target="../media/image139.png"/><Relationship Id="rId60" Type="http://schemas.openxmlformats.org/officeDocument/2006/relationships/customXml" Target="../ink/ink133.xml"/><Relationship Id="rId6" Type="http://schemas.openxmlformats.org/officeDocument/2006/relationships/customXml" Target="../ink/ink106.xml"/><Relationship Id="rId59" Type="http://schemas.openxmlformats.org/officeDocument/2006/relationships/image" Target="../media/image138.png"/><Relationship Id="rId58" Type="http://schemas.openxmlformats.org/officeDocument/2006/relationships/customXml" Target="../ink/ink132.xml"/><Relationship Id="rId57" Type="http://schemas.openxmlformats.org/officeDocument/2006/relationships/image" Target="../media/image137.png"/><Relationship Id="rId56" Type="http://schemas.openxmlformats.org/officeDocument/2006/relationships/customXml" Target="../ink/ink131.xml"/><Relationship Id="rId55" Type="http://schemas.openxmlformats.org/officeDocument/2006/relationships/image" Target="../media/image136.png"/><Relationship Id="rId54" Type="http://schemas.openxmlformats.org/officeDocument/2006/relationships/customXml" Target="../ink/ink130.xml"/><Relationship Id="rId53" Type="http://schemas.openxmlformats.org/officeDocument/2006/relationships/image" Target="../media/image135.png"/><Relationship Id="rId52" Type="http://schemas.openxmlformats.org/officeDocument/2006/relationships/customXml" Target="../ink/ink129.xml"/><Relationship Id="rId51" Type="http://schemas.openxmlformats.org/officeDocument/2006/relationships/image" Target="../media/image134.png"/><Relationship Id="rId50" Type="http://schemas.openxmlformats.org/officeDocument/2006/relationships/customXml" Target="../ink/ink128.xml"/><Relationship Id="rId5" Type="http://schemas.openxmlformats.org/officeDocument/2006/relationships/image" Target="../media/image111.png"/><Relationship Id="rId49" Type="http://schemas.openxmlformats.org/officeDocument/2006/relationships/image" Target="../media/image133.png"/><Relationship Id="rId48" Type="http://schemas.openxmlformats.org/officeDocument/2006/relationships/customXml" Target="../ink/ink127.xml"/><Relationship Id="rId47" Type="http://schemas.openxmlformats.org/officeDocument/2006/relationships/image" Target="../media/image132.png"/><Relationship Id="rId46" Type="http://schemas.openxmlformats.org/officeDocument/2006/relationships/customXml" Target="../ink/ink126.xml"/><Relationship Id="rId45" Type="http://schemas.openxmlformats.org/officeDocument/2006/relationships/image" Target="../media/image131.png"/><Relationship Id="rId44" Type="http://schemas.openxmlformats.org/officeDocument/2006/relationships/customXml" Target="../ink/ink125.xml"/><Relationship Id="rId43" Type="http://schemas.openxmlformats.org/officeDocument/2006/relationships/image" Target="../media/image130.png"/><Relationship Id="rId42" Type="http://schemas.openxmlformats.org/officeDocument/2006/relationships/customXml" Target="../ink/ink124.xml"/><Relationship Id="rId41" Type="http://schemas.openxmlformats.org/officeDocument/2006/relationships/image" Target="../media/image129.png"/><Relationship Id="rId40" Type="http://schemas.openxmlformats.org/officeDocument/2006/relationships/customXml" Target="../ink/ink123.xml"/><Relationship Id="rId4" Type="http://schemas.openxmlformats.org/officeDocument/2006/relationships/customXml" Target="../ink/ink105.xml"/><Relationship Id="rId39" Type="http://schemas.openxmlformats.org/officeDocument/2006/relationships/image" Target="../media/image128.png"/><Relationship Id="rId38" Type="http://schemas.openxmlformats.org/officeDocument/2006/relationships/customXml" Target="../ink/ink122.xml"/><Relationship Id="rId37" Type="http://schemas.openxmlformats.org/officeDocument/2006/relationships/image" Target="../media/image127.png"/><Relationship Id="rId36" Type="http://schemas.openxmlformats.org/officeDocument/2006/relationships/customXml" Target="../ink/ink121.xml"/><Relationship Id="rId35" Type="http://schemas.openxmlformats.org/officeDocument/2006/relationships/image" Target="../media/image126.png"/><Relationship Id="rId34" Type="http://schemas.openxmlformats.org/officeDocument/2006/relationships/customXml" Target="../ink/ink120.xml"/><Relationship Id="rId33" Type="http://schemas.openxmlformats.org/officeDocument/2006/relationships/image" Target="../media/image125.png"/><Relationship Id="rId32" Type="http://schemas.openxmlformats.org/officeDocument/2006/relationships/customXml" Target="../ink/ink119.xml"/><Relationship Id="rId31" Type="http://schemas.openxmlformats.org/officeDocument/2006/relationships/image" Target="../media/image124.png"/><Relationship Id="rId30" Type="http://schemas.openxmlformats.org/officeDocument/2006/relationships/customXml" Target="../ink/ink118.xml"/><Relationship Id="rId3" Type="http://schemas.openxmlformats.org/officeDocument/2006/relationships/image" Target="../media/image110.png"/><Relationship Id="rId29" Type="http://schemas.openxmlformats.org/officeDocument/2006/relationships/image" Target="../media/image123.png"/><Relationship Id="rId28" Type="http://schemas.openxmlformats.org/officeDocument/2006/relationships/customXml" Target="../ink/ink117.xml"/><Relationship Id="rId27" Type="http://schemas.openxmlformats.org/officeDocument/2006/relationships/image" Target="../media/image122.png"/><Relationship Id="rId26" Type="http://schemas.openxmlformats.org/officeDocument/2006/relationships/customXml" Target="../ink/ink116.xml"/><Relationship Id="rId25" Type="http://schemas.openxmlformats.org/officeDocument/2006/relationships/image" Target="../media/image121.png"/><Relationship Id="rId24" Type="http://schemas.openxmlformats.org/officeDocument/2006/relationships/customXml" Target="../ink/ink115.xml"/><Relationship Id="rId23" Type="http://schemas.openxmlformats.org/officeDocument/2006/relationships/image" Target="../media/image120.png"/><Relationship Id="rId22" Type="http://schemas.openxmlformats.org/officeDocument/2006/relationships/customXml" Target="../ink/ink114.xml"/><Relationship Id="rId21" Type="http://schemas.openxmlformats.org/officeDocument/2006/relationships/image" Target="../media/image119.png"/><Relationship Id="rId20" Type="http://schemas.openxmlformats.org/officeDocument/2006/relationships/customXml" Target="../ink/ink113.xml"/><Relationship Id="rId2" Type="http://schemas.openxmlformats.org/officeDocument/2006/relationships/customXml" Target="../ink/ink104.xml"/><Relationship Id="rId19" Type="http://schemas.openxmlformats.org/officeDocument/2006/relationships/image" Target="../media/image118.png"/><Relationship Id="rId18" Type="http://schemas.openxmlformats.org/officeDocument/2006/relationships/customXml" Target="../ink/ink112.xml"/><Relationship Id="rId17" Type="http://schemas.openxmlformats.org/officeDocument/2006/relationships/image" Target="../media/image117.png"/><Relationship Id="rId16" Type="http://schemas.openxmlformats.org/officeDocument/2006/relationships/customXml" Target="../ink/ink111.xml"/><Relationship Id="rId15" Type="http://schemas.openxmlformats.org/officeDocument/2006/relationships/image" Target="../media/image116.png"/><Relationship Id="rId148" Type="http://schemas.openxmlformats.org/officeDocument/2006/relationships/slideLayout" Target="../slideLayouts/slideLayout11.xml"/><Relationship Id="rId147" Type="http://schemas.openxmlformats.org/officeDocument/2006/relationships/image" Target="../media/image182.png"/><Relationship Id="rId146" Type="http://schemas.openxmlformats.org/officeDocument/2006/relationships/customXml" Target="../ink/ink176.xml"/><Relationship Id="rId145" Type="http://schemas.openxmlformats.org/officeDocument/2006/relationships/image" Target="../media/image181.png"/><Relationship Id="rId144" Type="http://schemas.openxmlformats.org/officeDocument/2006/relationships/customXml" Target="../ink/ink175.xml"/><Relationship Id="rId143" Type="http://schemas.openxmlformats.org/officeDocument/2006/relationships/image" Target="../media/image180.png"/><Relationship Id="rId142" Type="http://schemas.openxmlformats.org/officeDocument/2006/relationships/customXml" Target="../ink/ink174.xml"/><Relationship Id="rId141" Type="http://schemas.openxmlformats.org/officeDocument/2006/relationships/image" Target="../media/image179.png"/><Relationship Id="rId140" Type="http://schemas.openxmlformats.org/officeDocument/2006/relationships/customXml" Target="../ink/ink173.xml"/><Relationship Id="rId14" Type="http://schemas.openxmlformats.org/officeDocument/2006/relationships/customXml" Target="../ink/ink110.xml"/><Relationship Id="rId139" Type="http://schemas.openxmlformats.org/officeDocument/2006/relationships/image" Target="../media/image178.png"/><Relationship Id="rId138" Type="http://schemas.openxmlformats.org/officeDocument/2006/relationships/customXml" Target="../ink/ink172.xml"/><Relationship Id="rId137" Type="http://schemas.openxmlformats.org/officeDocument/2006/relationships/image" Target="../media/image177.png"/><Relationship Id="rId136" Type="http://schemas.openxmlformats.org/officeDocument/2006/relationships/customXml" Target="../ink/ink171.xml"/><Relationship Id="rId135" Type="http://schemas.openxmlformats.org/officeDocument/2006/relationships/image" Target="../media/image176.png"/><Relationship Id="rId134" Type="http://schemas.openxmlformats.org/officeDocument/2006/relationships/customXml" Target="../ink/ink170.xml"/><Relationship Id="rId133" Type="http://schemas.openxmlformats.org/officeDocument/2006/relationships/image" Target="../media/image175.png"/><Relationship Id="rId132" Type="http://schemas.openxmlformats.org/officeDocument/2006/relationships/customXml" Target="../ink/ink169.xml"/><Relationship Id="rId131" Type="http://schemas.openxmlformats.org/officeDocument/2006/relationships/image" Target="../media/image174.png"/><Relationship Id="rId130" Type="http://schemas.openxmlformats.org/officeDocument/2006/relationships/customXml" Target="../ink/ink168.xml"/><Relationship Id="rId13" Type="http://schemas.openxmlformats.org/officeDocument/2006/relationships/image" Target="../media/image115.png"/><Relationship Id="rId129" Type="http://schemas.openxmlformats.org/officeDocument/2006/relationships/image" Target="../media/image173.png"/><Relationship Id="rId128" Type="http://schemas.openxmlformats.org/officeDocument/2006/relationships/customXml" Target="../ink/ink167.xml"/><Relationship Id="rId127" Type="http://schemas.openxmlformats.org/officeDocument/2006/relationships/image" Target="../media/image172.png"/><Relationship Id="rId126" Type="http://schemas.openxmlformats.org/officeDocument/2006/relationships/customXml" Target="../ink/ink166.xml"/><Relationship Id="rId125" Type="http://schemas.openxmlformats.org/officeDocument/2006/relationships/image" Target="../media/image171.png"/><Relationship Id="rId124" Type="http://schemas.openxmlformats.org/officeDocument/2006/relationships/customXml" Target="../ink/ink165.xml"/><Relationship Id="rId123" Type="http://schemas.openxmlformats.org/officeDocument/2006/relationships/image" Target="../media/image170.png"/><Relationship Id="rId122" Type="http://schemas.openxmlformats.org/officeDocument/2006/relationships/customXml" Target="../ink/ink164.xml"/><Relationship Id="rId121" Type="http://schemas.openxmlformats.org/officeDocument/2006/relationships/image" Target="../media/image169.png"/><Relationship Id="rId120" Type="http://schemas.openxmlformats.org/officeDocument/2006/relationships/customXml" Target="../ink/ink163.xml"/><Relationship Id="rId12" Type="http://schemas.openxmlformats.org/officeDocument/2006/relationships/customXml" Target="../ink/ink109.xml"/><Relationship Id="rId119" Type="http://schemas.openxmlformats.org/officeDocument/2006/relationships/image" Target="../media/image168.png"/><Relationship Id="rId118" Type="http://schemas.openxmlformats.org/officeDocument/2006/relationships/customXml" Target="../ink/ink162.xml"/><Relationship Id="rId117" Type="http://schemas.openxmlformats.org/officeDocument/2006/relationships/image" Target="../media/image167.png"/><Relationship Id="rId116" Type="http://schemas.openxmlformats.org/officeDocument/2006/relationships/customXml" Target="../ink/ink161.xml"/><Relationship Id="rId115" Type="http://schemas.openxmlformats.org/officeDocument/2006/relationships/image" Target="../media/image166.png"/><Relationship Id="rId114" Type="http://schemas.openxmlformats.org/officeDocument/2006/relationships/customXml" Target="../ink/ink160.xml"/><Relationship Id="rId113" Type="http://schemas.openxmlformats.org/officeDocument/2006/relationships/image" Target="../media/image165.png"/><Relationship Id="rId112" Type="http://schemas.openxmlformats.org/officeDocument/2006/relationships/customXml" Target="../ink/ink159.xml"/><Relationship Id="rId111" Type="http://schemas.openxmlformats.org/officeDocument/2006/relationships/image" Target="../media/image164.png"/><Relationship Id="rId110" Type="http://schemas.openxmlformats.org/officeDocument/2006/relationships/customXml" Target="../ink/ink158.xml"/><Relationship Id="rId11" Type="http://schemas.openxmlformats.org/officeDocument/2006/relationships/image" Target="../media/image114.png"/><Relationship Id="rId109" Type="http://schemas.openxmlformats.org/officeDocument/2006/relationships/image" Target="../media/image163.png"/><Relationship Id="rId108" Type="http://schemas.openxmlformats.org/officeDocument/2006/relationships/customXml" Target="../ink/ink157.xml"/><Relationship Id="rId107" Type="http://schemas.openxmlformats.org/officeDocument/2006/relationships/image" Target="../media/image162.png"/><Relationship Id="rId106" Type="http://schemas.openxmlformats.org/officeDocument/2006/relationships/customXml" Target="../ink/ink156.xml"/><Relationship Id="rId105" Type="http://schemas.openxmlformats.org/officeDocument/2006/relationships/image" Target="../media/image161.png"/><Relationship Id="rId104" Type="http://schemas.openxmlformats.org/officeDocument/2006/relationships/customXml" Target="../ink/ink155.xml"/><Relationship Id="rId103" Type="http://schemas.openxmlformats.org/officeDocument/2006/relationships/image" Target="../media/image160.png"/><Relationship Id="rId102" Type="http://schemas.openxmlformats.org/officeDocument/2006/relationships/customXml" Target="../ink/ink154.xml"/><Relationship Id="rId101" Type="http://schemas.openxmlformats.org/officeDocument/2006/relationships/image" Target="../media/image159.png"/><Relationship Id="rId100" Type="http://schemas.openxmlformats.org/officeDocument/2006/relationships/customXml" Target="../ink/ink153.xml"/><Relationship Id="rId10" Type="http://schemas.openxmlformats.org/officeDocument/2006/relationships/customXml" Target="../ink/ink108.xml"/><Relationship Id="rId1" Type="http://schemas.openxmlformats.org/officeDocument/2006/relationships/image" Target="../media/image109.png"/></Relationships>
</file>

<file path=ppt/slides/_rels/slide11.xml.rels><?xml version="1.0" encoding="UTF-8" standalone="yes"?>
<Relationships xmlns="http://schemas.openxmlformats.org/package/2006/relationships"><Relationship Id="rId99" Type="http://schemas.openxmlformats.org/officeDocument/2006/relationships/image" Target="../media/image232.png"/><Relationship Id="rId98" Type="http://schemas.openxmlformats.org/officeDocument/2006/relationships/customXml" Target="../ink/ink225.xml"/><Relationship Id="rId97" Type="http://schemas.openxmlformats.org/officeDocument/2006/relationships/image" Target="../media/image231.png"/><Relationship Id="rId96" Type="http://schemas.openxmlformats.org/officeDocument/2006/relationships/customXml" Target="../ink/ink224.xml"/><Relationship Id="rId95" Type="http://schemas.openxmlformats.org/officeDocument/2006/relationships/image" Target="../media/image230.png"/><Relationship Id="rId94" Type="http://schemas.openxmlformats.org/officeDocument/2006/relationships/customXml" Target="../ink/ink223.xml"/><Relationship Id="rId93" Type="http://schemas.openxmlformats.org/officeDocument/2006/relationships/image" Target="../media/image229.png"/><Relationship Id="rId92" Type="http://schemas.openxmlformats.org/officeDocument/2006/relationships/customXml" Target="../ink/ink222.xml"/><Relationship Id="rId91" Type="http://schemas.openxmlformats.org/officeDocument/2006/relationships/image" Target="../media/image228.png"/><Relationship Id="rId90" Type="http://schemas.openxmlformats.org/officeDocument/2006/relationships/customXml" Target="../ink/ink221.xml"/><Relationship Id="rId9" Type="http://schemas.openxmlformats.org/officeDocument/2006/relationships/image" Target="../media/image187.png"/><Relationship Id="rId89" Type="http://schemas.openxmlformats.org/officeDocument/2006/relationships/image" Target="../media/image227.png"/><Relationship Id="rId88" Type="http://schemas.openxmlformats.org/officeDocument/2006/relationships/customXml" Target="../ink/ink220.xml"/><Relationship Id="rId87" Type="http://schemas.openxmlformats.org/officeDocument/2006/relationships/image" Target="../media/image226.png"/><Relationship Id="rId86" Type="http://schemas.openxmlformats.org/officeDocument/2006/relationships/customXml" Target="../ink/ink219.xml"/><Relationship Id="rId85" Type="http://schemas.openxmlformats.org/officeDocument/2006/relationships/image" Target="../media/image225.png"/><Relationship Id="rId84" Type="http://schemas.openxmlformats.org/officeDocument/2006/relationships/customXml" Target="../ink/ink218.xml"/><Relationship Id="rId83" Type="http://schemas.openxmlformats.org/officeDocument/2006/relationships/image" Target="../media/image224.png"/><Relationship Id="rId82" Type="http://schemas.openxmlformats.org/officeDocument/2006/relationships/customXml" Target="../ink/ink217.xml"/><Relationship Id="rId81" Type="http://schemas.openxmlformats.org/officeDocument/2006/relationships/image" Target="../media/image223.png"/><Relationship Id="rId80" Type="http://schemas.openxmlformats.org/officeDocument/2006/relationships/customXml" Target="../ink/ink216.xml"/><Relationship Id="rId8" Type="http://schemas.openxmlformats.org/officeDocument/2006/relationships/customXml" Target="../ink/ink180.xml"/><Relationship Id="rId79" Type="http://schemas.openxmlformats.org/officeDocument/2006/relationships/image" Target="../media/image222.png"/><Relationship Id="rId78" Type="http://schemas.openxmlformats.org/officeDocument/2006/relationships/customXml" Target="../ink/ink215.xml"/><Relationship Id="rId77" Type="http://schemas.openxmlformats.org/officeDocument/2006/relationships/image" Target="../media/image221.png"/><Relationship Id="rId76" Type="http://schemas.openxmlformats.org/officeDocument/2006/relationships/customXml" Target="../ink/ink214.xml"/><Relationship Id="rId75" Type="http://schemas.openxmlformats.org/officeDocument/2006/relationships/image" Target="../media/image220.png"/><Relationship Id="rId74" Type="http://schemas.openxmlformats.org/officeDocument/2006/relationships/customXml" Target="../ink/ink213.xml"/><Relationship Id="rId73" Type="http://schemas.openxmlformats.org/officeDocument/2006/relationships/image" Target="../media/image219.png"/><Relationship Id="rId72" Type="http://schemas.openxmlformats.org/officeDocument/2006/relationships/customXml" Target="../ink/ink212.xml"/><Relationship Id="rId71" Type="http://schemas.openxmlformats.org/officeDocument/2006/relationships/image" Target="../media/image218.png"/><Relationship Id="rId70" Type="http://schemas.openxmlformats.org/officeDocument/2006/relationships/customXml" Target="../ink/ink211.xml"/><Relationship Id="rId7" Type="http://schemas.openxmlformats.org/officeDocument/2006/relationships/image" Target="../media/image186.png"/><Relationship Id="rId69" Type="http://schemas.openxmlformats.org/officeDocument/2006/relationships/image" Target="../media/image217.png"/><Relationship Id="rId68" Type="http://schemas.openxmlformats.org/officeDocument/2006/relationships/customXml" Target="../ink/ink210.xml"/><Relationship Id="rId67" Type="http://schemas.openxmlformats.org/officeDocument/2006/relationships/image" Target="../media/image216.png"/><Relationship Id="rId66" Type="http://schemas.openxmlformats.org/officeDocument/2006/relationships/customXml" Target="../ink/ink209.xml"/><Relationship Id="rId65" Type="http://schemas.openxmlformats.org/officeDocument/2006/relationships/image" Target="../media/image215.png"/><Relationship Id="rId64" Type="http://schemas.openxmlformats.org/officeDocument/2006/relationships/customXml" Target="../ink/ink208.xml"/><Relationship Id="rId63" Type="http://schemas.openxmlformats.org/officeDocument/2006/relationships/image" Target="../media/image214.png"/><Relationship Id="rId62" Type="http://schemas.openxmlformats.org/officeDocument/2006/relationships/customXml" Target="../ink/ink207.xml"/><Relationship Id="rId61" Type="http://schemas.openxmlformats.org/officeDocument/2006/relationships/image" Target="../media/image213.png"/><Relationship Id="rId60" Type="http://schemas.openxmlformats.org/officeDocument/2006/relationships/customXml" Target="../ink/ink206.xml"/><Relationship Id="rId6" Type="http://schemas.openxmlformats.org/officeDocument/2006/relationships/customXml" Target="../ink/ink179.xml"/><Relationship Id="rId59" Type="http://schemas.openxmlformats.org/officeDocument/2006/relationships/image" Target="../media/image212.png"/><Relationship Id="rId58" Type="http://schemas.openxmlformats.org/officeDocument/2006/relationships/customXml" Target="../ink/ink205.xml"/><Relationship Id="rId57" Type="http://schemas.openxmlformats.org/officeDocument/2006/relationships/image" Target="../media/image211.png"/><Relationship Id="rId56" Type="http://schemas.openxmlformats.org/officeDocument/2006/relationships/customXml" Target="../ink/ink204.xml"/><Relationship Id="rId55" Type="http://schemas.openxmlformats.org/officeDocument/2006/relationships/image" Target="../media/image210.png"/><Relationship Id="rId54" Type="http://schemas.openxmlformats.org/officeDocument/2006/relationships/customXml" Target="../ink/ink203.xml"/><Relationship Id="rId53" Type="http://schemas.openxmlformats.org/officeDocument/2006/relationships/image" Target="../media/image209.png"/><Relationship Id="rId52" Type="http://schemas.openxmlformats.org/officeDocument/2006/relationships/customXml" Target="../ink/ink202.xml"/><Relationship Id="rId51" Type="http://schemas.openxmlformats.org/officeDocument/2006/relationships/image" Target="../media/image208.png"/><Relationship Id="rId50" Type="http://schemas.openxmlformats.org/officeDocument/2006/relationships/customXml" Target="../ink/ink201.xml"/><Relationship Id="rId5" Type="http://schemas.openxmlformats.org/officeDocument/2006/relationships/image" Target="../media/image185.png"/><Relationship Id="rId49" Type="http://schemas.openxmlformats.org/officeDocument/2006/relationships/image" Target="../media/image207.png"/><Relationship Id="rId48" Type="http://schemas.openxmlformats.org/officeDocument/2006/relationships/customXml" Target="../ink/ink200.xml"/><Relationship Id="rId47" Type="http://schemas.openxmlformats.org/officeDocument/2006/relationships/image" Target="../media/image206.png"/><Relationship Id="rId46" Type="http://schemas.openxmlformats.org/officeDocument/2006/relationships/customXml" Target="../ink/ink199.xml"/><Relationship Id="rId45" Type="http://schemas.openxmlformats.org/officeDocument/2006/relationships/image" Target="../media/image205.png"/><Relationship Id="rId44" Type="http://schemas.openxmlformats.org/officeDocument/2006/relationships/customXml" Target="../ink/ink198.xml"/><Relationship Id="rId43" Type="http://schemas.openxmlformats.org/officeDocument/2006/relationships/image" Target="../media/image204.png"/><Relationship Id="rId42" Type="http://schemas.openxmlformats.org/officeDocument/2006/relationships/customXml" Target="../ink/ink197.xml"/><Relationship Id="rId41" Type="http://schemas.openxmlformats.org/officeDocument/2006/relationships/image" Target="../media/image203.png"/><Relationship Id="rId40" Type="http://schemas.openxmlformats.org/officeDocument/2006/relationships/customXml" Target="../ink/ink196.xml"/><Relationship Id="rId4" Type="http://schemas.openxmlformats.org/officeDocument/2006/relationships/customXml" Target="../ink/ink178.xml"/><Relationship Id="rId39" Type="http://schemas.openxmlformats.org/officeDocument/2006/relationships/image" Target="../media/image202.png"/><Relationship Id="rId38" Type="http://schemas.openxmlformats.org/officeDocument/2006/relationships/customXml" Target="../ink/ink195.xml"/><Relationship Id="rId37" Type="http://schemas.openxmlformats.org/officeDocument/2006/relationships/image" Target="../media/image201.png"/><Relationship Id="rId36" Type="http://schemas.openxmlformats.org/officeDocument/2006/relationships/customXml" Target="../ink/ink194.xml"/><Relationship Id="rId35" Type="http://schemas.openxmlformats.org/officeDocument/2006/relationships/image" Target="../media/image200.png"/><Relationship Id="rId34" Type="http://schemas.openxmlformats.org/officeDocument/2006/relationships/customXml" Target="../ink/ink193.xml"/><Relationship Id="rId33" Type="http://schemas.openxmlformats.org/officeDocument/2006/relationships/image" Target="../media/image199.png"/><Relationship Id="rId32" Type="http://schemas.openxmlformats.org/officeDocument/2006/relationships/customXml" Target="../ink/ink192.xml"/><Relationship Id="rId31" Type="http://schemas.openxmlformats.org/officeDocument/2006/relationships/image" Target="../media/image198.png"/><Relationship Id="rId30" Type="http://schemas.openxmlformats.org/officeDocument/2006/relationships/customXml" Target="../ink/ink191.xml"/><Relationship Id="rId3" Type="http://schemas.openxmlformats.org/officeDocument/2006/relationships/image" Target="../media/image184.png"/><Relationship Id="rId29" Type="http://schemas.openxmlformats.org/officeDocument/2006/relationships/image" Target="../media/image197.png"/><Relationship Id="rId28" Type="http://schemas.openxmlformats.org/officeDocument/2006/relationships/customXml" Target="../ink/ink190.xml"/><Relationship Id="rId27" Type="http://schemas.openxmlformats.org/officeDocument/2006/relationships/image" Target="../media/image196.png"/><Relationship Id="rId26" Type="http://schemas.openxmlformats.org/officeDocument/2006/relationships/customXml" Target="../ink/ink189.xml"/><Relationship Id="rId25" Type="http://schemas.openxmlformats.org/officeDocument/2006/relationships/image" Target="../media/image195.png"/><Relationship Id="rId24" Type="http://schemas.openxmlformats.org/officeDocument/2006/relationships/customXml" Target="../ink/ink188.xml"/><Relationship Id="rId23" Type="http://schemas.openxmlformats.org/officeDocument/2006/relationships/image" Target="../media/image194.png"/><Relationship Id="rId22" Type="http://schemas.openxmlformats.org/officeDocument/2006/relationships/customXml" Target="../ink/ink187.xml"/><Relationship Id="rId21" Type="http://schemas.openxmlformats.org/officeDocument/2006/relationships/image" Target="../media/image193.png"/><Relationship Id="rId20" Type="http://schemas.openxmlformats.org/officeDocument/2006/relationships/customXml" Target="../ink/ink186.xml"/><Relationship Id="rId2" Type="http://schemas.openxmlformats.org/officeDocument/2006/relationships/customXml" Target="../ink/ink177.xml"/><Relationship Id="rId19" Type="http://schemas.openxmlformats.org/officeDocument/2006/relationships/image" Target="../media/image192.png"/><Relationship Id="rId18" Type="http://schemas.openxmlformats.org/officeDocument/2006/relationships/customXml" Target="../ink/ink185.xml"/><Relationship Id="rId17" Type="http://schemas.openxmlformats.org/officeDocument/2006/relationships/image" Target="../media/image191.png"/><Relationship Id="rId16" Type="http://schemas.openxmlformats.org/officeDocument/2006/relationships/customXml" Target="../ink/ink184.xml"/><Relationship Id="rId15" Type="http://schemas.openxmlformats.org/officeDocument/2006/relationships/image" Target="../media/image190.png"/><Relationship Id="rId14" Type="http://schemas.openxmlformats.org/officeDocument/2006/relationships/customXml" Target="../ink/ink183.xml"/><Relationship Id="rId138" Type="http://schemas.openxmlformats.org/officeDocument/2006/relationships/slideLayout" Target="../slideLayouts/slideLayout4.xml"/><Relationship Id="rId137" Type="http://schemas.openxmlformats.org/officeDocument/2006/relationships/image" Target="../media/image251.png"/><Relationship Id="rId136" Type="http://schemas.openxmlformats.org/officeDocument/2006/relationships/customXml" Target="../ink/ink244.xml"/><Relationship Id="rId135" Type="http://schemas.openxmlformats.org/officeDocument/2006/relationships/image" Target="../media/image250.png"/><Relationship Id="rId134" Type="http://schemas.openxmlformats.org/officeDocument/2006/relationships/customXml" Target="../ink/ink243.xml"/><Relationship Id="rId133" Type="http://schemas.openxmlformats.org/officeDocument/2006/relationships/image" Target="../media/image249.png"/><Relationship Id="rId132" Type="http://schemas.openxmlformats.org/officeDocument/2006/relationships/customXml" Target="../ink/ink242.xml"/><Relationship Id="rId131" Type="http://schemas.openxmlformats.org/officeDocument/2006/relationships/image" Target="../media/image248.png"/><Relationship Id="rId130" Type="http://schemas.openxmlformats.org/officeDocument/2006/relationships/customXml" Target="../ink/ink241.xml"/><Relationship Id="rId13" Type="http://schemas.openxmlformats.org/officeDocument/2006/relationships/image" Target="../media/image189.png"/><Relationship Id="rId129" Type="http://schemas.openxmlformats.org/officeDocument/2006/relationships/image" Target="../media/image247.png"/><Relationship Id="rId128" Type="http://schemas.openxmlformats.org/officeDocument/2006/relationships/customXml" Target="../ink/ink240.xml"/><Relationship Id="rId127" Type="http://schemas.openxmlformats.org/officeDocument/2006/relationships/image" Target="../media/image246.png"/><Relationship Id="rId126" Type="http://schemas.openxmlformats.org/officeDocument/2006/relationships/customXml" Target="../ink/ink239.xml"/><Relationship Id="rId125" Type="http://schemas.openxmlformats.org/officeDocument/2006/relationships/image" Target="../media/image245.png"/><Relationship Id="rId124" Type="http://schemas.openxmlformats.org/officeDocument/2006/relationships/customXml" Target="../ink/ink238.xml"/><Relationship Id="rId123" Type="http://schemas.openxmlformats.org/officeDocument/2006/relationships/image" Target="../media/image244.png"/><Relationship Id="rId122" Type="http://schemas.openxmlformats.org/officeDocument/2006/relationships/customXml" Target="../ink/ink237.xml"/><Relationship Id="rId121" Type="http://schemas.openxmlformats.org/officeDocument/2006/relationships/image" Target="../media/image243.png"/><Relationship Id="rId120" Type="http://schemas.openxmlformats.org/officeDocument/2006/relationships/customXml" Target="../ink/ink236.xml"/><Relationship Id="rId12" Type="http://schemas.openxmlformats.org/officeDocument/2006/relationships/customXml" Target="../ink/ink182.xml"/><Relationship Id="rId119" Type="http://schemas.openxmlformats.org/officeDocument/2006/relationships/image" Target="../media/image242.png"/><Relationship Id="rId118" Type="http://schemas.openxmlformats.org/officeDocument/2006/relationships/customXml" Target="../ink/ink235.xml"/><Relationship Id="rId117" Type="http://schemas.openxmlformats.org/officeDocument/2006/relationships/image" Target="../media/image241.png"/><Relationship Id="rId116" Type="http://schemas.openxmlformats.org/officeDocument/2006/relationships/customXml" Target="../ink/ink234.xml"/><Relationship Id="rId115" Type="http://schemas.openxmlformats.org/officeDocument/2006/relationships/image" Target="../media/image240.png"/><Relationship Id="rId114" Type="http://schemas.openxmlformats.org/officeDocument/2006/relationships/customXml" Target="../ink/ink233.xml"/><Relationship Id="rId113" Type="http://schemas.openxmlformats.org/officeDocument/2006/relationships/image" Target="../media/image239.png"/><Relationship Id="rId112" Type="http://schemas.openxmlformats.org/officeDocument/2006/relationships/customXml" Target="../ink/ink232.xml"/><Relationship Id="rId111" Type="http://schemas.openxmlformats.org/officeDocument/2006/relationships/image" Target="../media/image238.png"/><Relationship Id="rId110" Type="http://schemas.openxmlformats.org/officeDocument/2006/relationships/customXml" Target="../ink/ink231.xml"/><Relationship Id="rId11" Type="http://schemas.openxmlformats.org/officeDocument/2006/relationships/image" Target="../media/image188.png"/><Relationship Id="rId109" Type="http://schemas.openxmlformats.org/officeDocument/2006/relationships/image" Target="../media/image237.png"/><Relationship Id="rId108" Type="http://schemas.openxmlformats.org/officeDocument/2006/relationships/customXml" Target="../ink/ink230.xml"/><Relationship Id="rId107" Type="http://schemas.openxmlformats.org/officeDocument/2006/relationships/image" Target="../media/image236.png"/><Relationship Id="rId106" Type="http://schemas.openxmlformats.org/officeDocument/2006/relationships/customXml" Target="../ink/ink229.xml"/><Relationship Id="rId105" Type="http://schemas.openxmlformats.org/officeDocument/2006/relationships/image" Target="../media/image235.png"/><Relationship Id="rId104" Type="http://schemas.openxmlformats.org/officeDocument/2006/relationships/customXml" Target="../ink/ink228.xml"/><Relationship Id="rId103" Type="http://schemas.openxmlformats.org/officeDocument/2006/relationships/image" Target="../media/image234.png"/><Relationship Id="rId102" Type="http://schemas.openxmlformats.org/officeDocument/2006/relationships/customXml" Target="../ink/ink227.xml"/><Relationship Id="rId101" Type="http://schemas.openxmlformats.org/officeDocument/2006/relationships/image" Target="../media/image233.png"/><Relationship Id="rId100" Type="http://schemas.openxmlformats.org/officeDocument/2006/relationships/customXml" Target="../ink/ink226.xml"/><Relationship Id="rId10" Type="http://schemas.openxmlformats.org/officeDocument/2006/relationships/customXml" Target="../ink/ink181.xml"/><Relationship Id="rId1" Type="http://schemas.openxmlformats.org/officeDocument/2006/relationships/image" Target="../media/image183.png"/></Relationships>
</file>

<file path=ppt/slides/_rels/slide12.xml.rels><?xml version="1.0" encoding="UTF-8" standalone="yes"?>
<Relationships xmlns="http://schemas.openxmlformats.org/package/2006/relationships"><Relationship Id="rId99" Type="http://schemas.openxmlformats.org/officeDocument/2006/relationships/image" Target="../media/image300.png"/><Relationship Id="rId98" Type="http://schemas.openxmlformats.org/officeDocument/2006/relationships/customXml" Target="../ink/ink293.xml"/><Relationship Id="rId97" Type="http://schemas.openxmlformats.org/officeDocument/2006/relationships/image" Target="../media/image299.png"/><Relationship Id="rId96" Type="http://schemas.openxmlformats.org/officeDocument/2006/relationships/customXml" Target="../ink/ink292.xml"/><Relationship Id="rId95" Type="http://schemas.openxmlformats.org/officeDocument/2006/relationships/image" Target="../media/image298.png"/><Relationship Id="rId94" Type="http://schemas.openxmlformats.org/officeDocument/2006/relationships/customXml" Target="../ink/ink291.xml"/><Relationship Id="rId93" Type="http://schemas.openxmlformats.org/officeDocument/2006/relationships/image" Target="../media/image297.png"/><Relationship Id="rId92" Type="http://schemas.openxmlformats.org/officeDocument/2006/relationships/customXml" Target="../ink/ink290.xml"/><Relationship Id="rId91" Type="http://schemas.openxmlformats.org/officeDocument/2006/relationships/image" Target="../media/image296.png"/><Relationship Id="rId90" Type="http://schemas.openxmlformats.org/officeDocument/2006/relationships/customXml" Target="../ink/ink289.xml"/><Relationship Id="rId9" Type="http://schemas.openxmlformats.org/officeDocument/2006/relationships/image" Target="../media/image255.png"/><Relationship Id="rId89" Type="http://schemas.openxmlformats.org/officeDocument/2006/relationships/image" Target="../media/image295.png"/><Relationship Id="rId88" Type="http://schemas.openxmlformats.org/officeDocument/2006/relationships/customXml" Target="../ink/ink288.xml"/><Relationship Id="rId87" Type="http://schemas.openxmlformats.org/officeDocument/2006/relationships/image" Target="../media/image294.png"/><Relationship Id="rId86" Type="http://schemas.openxmlformats.org/officeDocument/2006/relationships/customXml" Target="../ink/ink287.xml"/><Relationship Id="rId85" Type="http://schemas.openxmlformats.org/officeDocument/2006/relationships/image" Target="../media/image293.png"/><Relationship Id="rId84" Type="http://schemas.openxmlformats.org/officeDocument/2006/relationships/customXml" Target="../ink/ink286.xml"/><Relationship Id="rId83" Type="http://schemas.openxmlformats.org/officeDocument/2006/relationships/image" Target="../media/image292.png"/><Relationship Id="rId82" Type="http://schemas.openxmlformats.org/officeDocument/2006/relationships/customXml" Target="../ink/ink285.xml"/><Relationship Id="rId81" Type="http://schemas.openxmlformats.org/officeDocument/2006/relationships/image" Target="../media/image291.png"/><Relationship Id="rId80" Type="http://schemas.openxmlformats.org/officeDocument/2006/relationships/customXml" Target="../ink/ink284.xml"/><Relationship Id="rId8" Type="http://schemas.openxmlformats.org/officeDocument/2006/relationships/customXml" Target="../ink/ink248.xml"/><Relationship Id="rId79" Type="http://schemas.openxmlformats.org/officeDocument/2006/relationships/image" Target="../media/image290.png"/><Relationship Id="rId78" Type="http://schemas.openxmlformats.org/officeDocument/2006/relationships/customXml" Target="../ink/ink283.xml"/><Relationship Id="rId77" Type="http://schemas.openxmlformats.org/officeDocument/2006/relationships/image" Target="../media/image289.png"/><Relationship Id="rId76" Type="http://schemas.openxmlformats.org/officeDocument/2006/relationships/customXml" Target="../ink/ink282.xml"/><Relationship Id="rId75" Type="http://schemas.openxmlformats.org/officeDocument/2006/relationships/image" Target="../media/image288.png"/><Relationship Id="rId74" Type="http://schemas.openxmlformats.org/officeDocument/2006/relationships/customXml" Target="../ink/ink281.xml"/><Relationship Id="rId73" Type="http://schemas.openxmlformats.org/officeDocument/2006/relationships/image" Target="../media/image287.png"/><Relationship Id="rId72" Type="http://schemas.openxmlformats.org/officeDocument/2006/relationships/customXml" Target="../ink/ink280.xml"/><Relationship Id="rId71" Type="http://schemas.openxmlformats.org/officeDocument/2006/relationships/image" Target="../media/image286.png"/><Relationship Id="rId70" Type="http://schemas.openxmlformats.org/officeDocument/2006/relationships/customXml" Target="../ink/ink279.xml"/><Relationship Id="rId7" Type="http://schemas.openxmlformats.org/officeDocument/2006/relationships/image" Target="../media/image254.png"/><Relationship Id="rId69" Type="http://schemas.openxmlformats.org/officeDocument/2006/relationships/image" Target="../media/image285.png"/><Relationship Id="rId68" Type="http://schemas.openxmlformats.org/officeDocument/2006/relationships/customXml" Target="../ink/ink278.xml"/><Relationship Id="rId67" Type="http://schemas.openxmlformats.org/officeDocument/2006/relationships/image" Target="../media/image284.png"/><Relationship Id="rId66" Type="http://schemas.openxmlformats.org/officeDocument/2006/relationships/customXml" Target="../ink/ink277.xml"/><Relationship Id="rId65" Type="http://schemas.openxmlformats.org/officeDocument/2006/relationships/image" Target="../media/image283.png"/><Relationship Id="rId64" Type="http://schemas.openxmlformats.org/officeDocument/2006/relationships/customXml" Target="../ink/ink276.xml"/><Relationship Id="rId63" Type="http://schemas.openxmlformats.org/officeDocument/2006/relationships/image" Target="../media/image282.png"/><Relationship Id="rId62" Type="http://schemas.openxmlformats.org/officeDocument/2006/relationships/customXml" Target="../ink/ink275.xml"/><Relationship Id="rId61" Type="http://schemas.openxmlformats.org/officeDocument/2006/relationships/image" Target="../media/image281.png"/><Relationship Id="rId60" Type="http://schemas.openxmlformats.org/officeDocument/2006/relationships/customXml" Target="../ink/ink274.xml"/><Relationship Id="rId6" Type="http://schemas.openxmlformats.org/officeDocument/2006/relationships/customXml" Target="../ink/ink247.xml"/><Relationship Id="rId59" Type="http://schemas.openxmlformats.org/officeDocument/2006/relationships/image" Target="../media/image280.png"/><Relationship Id="rId58" Type="http://schemas.openxmlformats.org/officeDocument/2006/relationships/customXml" Target="../ink/ink273.xml"/><Relationship Id="rId57" Type="http://schemas.openxmlformats.org/officeDocument/2006/relationships/image" Target="../media/image279.png"/><Relationship Id="rId56" Type="http://schemas.openxmlformats.org/officeDocument/2006/relationships/customXml" Target="../ink/ink272.xml"/><Relationship Id="rId55" Type="http://schemas.openxmlformats.org/officeDocument/2006/relationships/image" Target="../media/image278.png"/><Relationship Id="rId54" Type="http://schemas.openxmlformats.org/officeDocument/2006/relationships/customXml" Target="../ink/ink271.xml"/><Relationship Id="rId53" Type="http://schemas.openxmlformats.org/officeDocument/2006/relationships/image" Target="../media/image277.png"/><Relationship Id="rId52" Type="http://schemas.openxmlformats.org/officeDocument/2006/relationships/customXml" Target="../ink/ink270.xml"/><Relationship Id="rId51" Type="http://schemas.openxmlformats.org/officeDocument/2006/relationships/image" Target="../media/image276.png"/><Relationship Id="rId50" Type="http://schemas.openxmlformats.org/officeDocument/2006/relationships/customXml" Target="../ink/ink269.xml"/><Relationship Id="rId5" Type="http://schemas.openxmlformats.org/officeDocument/2006/relationships/image" Target="../media/image253.png"/><Relationship Id="rId49" Type="http://schemas.openxmlformats.org/officeDocument/2006/relationships/image" Target="../media/image275.png"/><Relationship Id="rId48" Type="http://schemas.openxmlformats.org/officeDocument/2006/relationships/customXml" Target="../ink/ink268.xml"/><Relationship Id="rId47" Type="http://schemas.openxmlformats.org/officeDocument/2006/relationships/image" Target="../media/image274.png"/><Relationship Id="rId46" Type="http://schemas.openxmlformats.org/officeDocument/2006/relationships/customXml" Target="../ink/ink267.xml"/><Relationship Id="rId45" Type="http://schemas.openxmlformats.org/officeDocument/2006/relationships/image" Target="../media/image273.png"/><Relationship Id="rId44" Type="http://schemas.openxmlformats.org/officeDocument/2006/relationships/customXml" Target="../ink/ink266.xml"/><Relationship Id="rId43" Type="http://schemas.openxmlformats.org/officeDocument/2006/relationships/image" Target="../media/image272.png"/><Relationship Id="rId42" Type="http://schemas.openxmlformats.org/officeDocument/2006/relationships/customXml" Target="../ink/ink265.xml"/><Relationship Id="rId41" Type="http://schemas.openxmlformats.org/officeDocument/2006/relationships/image" Target="../media/image271.png"/><Relationship Id="rId40" Type="http://schemas.openxmlformats.org/officeDocument/2006/relationships/customXml" Target="../ink/ink264.xml"/><Relationship Id="rId4" Type="http://schemas.openxmlformats.org/officeDocument/2006/relationships/customXml" Target="../ink/ink246.xml"/><Relationship Id="rId39" Type="http://schemas.openxmlformats.org/officeDocument/2006/relationships/image" Target="../media/image270.png"/><Relationship Id="rId38" Type="http://schemas.openxmlformats.org/officeDocument/2006/relationships/customXml" Target="../ink/ink263.xml"/><Relationship Id="rId37" Type="http://schemas.openxmlformats.org/officeDocument/2006/relationships/image" Target="../media/image269.png"/><Relationship Id="rId36" Type="http://schemas.openxmlformats.org/officeDocument/2006/relationships/customXml" Target="../ink/ink262.xml"/><Relationship Id="rId35" Type="http://schemas.openxmlformats.org/officeDocument/2006/relationships/image" Target="../media/image268.png"/><Relationship Id="rId34" Type="http://schemas.openxmlformats.org/officeDocument/2006/relationships/customXml" Target="../ink/ink261.xml"/><Relationship Id="rId33" Type="http://schemas.openxmlformats.org/officeDocument/2006/relationships/image" Target="../media/image267.png"/><Relationship Id="rId32" Type="http://schemas.openxmlformats.org/officeDocument/2006/relationships/customXml" Target="../ink/ink260.xml"/><Relationship Id="rId31" Type="http://schemas.openxmlformats.org/officeDocument/2006/relationships/image" Target="../media/image266.png"/><Relationship Id="rId30" Type="http://schemas.openxmlformats.org/officeDocument/2006/relationships/customXml" Target="../ink/ink259.xml"/><Relationship Id="rId3" Type="http://schemas.openxmlformats.org/officeDocument/2006/relationships/image" Target="../media/image252.png"/><Relationship Id="rId29" Type="http://schemas.openxmlformats.org/officeDocument/2006/relationships/image" Target="../media/image265.png"/><Relationship Id="rId28" Type="http://schemas.openxmlformats.org/officeDocument/2006/relationships/customXml" Target="../ink/ink258.xml"/><Relationship Id="rId27" Type="http://schemas.openxmlformats.org/officeDocument/2006/relationships/image" Target="../media/image264.png"/><Relationship Id="rId26" Type="http://schemas.openxmlformats.org/officeDocument/2006/relationships/customXml" Target="../ink/ink257.xml"/><Relationship Id="rId25" Type="http://schemas.openxmlformats.org/officeDocument/2006/relationships/image" Target="../media/image263.png"/><Relationship Id="rId24" Type="http://schemas.openxmlformats.org/officeDocument/2006/relationships/customXml" Target="../ink/ink256.xml"/><Relationship Id="rId23" Type="http://schemas.openxmlformats.org/officeDocument/2006/relationships/image" Target="../media/image262.png"/><Relationship Id="rId22" Type="http://schemas.openxmlformats.org/officeDocument/2006/relationships/customXml" Target="../ink/ink255.xml"/><Relationship Id="rId212" Type="http://schemas.openxmlformats.org/officeDocument/2006/relationships/slideLayout" Target="../slideLayouts/slideLayout4.xml"/><Relationship Id="rId211" Type="http://schemas.openxmlformats.org/officeDocument/2006/relationships/image" Target="../media/image356.png"/><Relationship Id="rId210" Type="http://schemas.openxmlformats.org/officeDocument/2006/relationships/customXml" Target="../ink/ink349.xml"/><Relationship Id="rId21" Type="http://schemas.openxmlformats.org/officeDocument/2006/relationships/image" Target="../media/image261.png"/><Relationship Id="rId209" Type="http://schemas.openxmlformats.org/officeDocument/2006/relationships/image" Target="../media/image355.png"/><Relationship Id="rId208" Type="http://schemas.openxmlformats.org/officeDocument/2006/relationships/customXml" Target="../ink/ink348.xml"/><Relationship Id="rId207" Type="http://schemas.openxmlformats.org/officeDocument/2006/relationships/image" Target="../media/image354.png"/><Relationship Id="rId206" Type="http://schemas.openxmlformats.org/officeDocument/2006/relationships/customXml" Target="../ink/ink347.xml"/><Relationship Id="rId205" Type="http://schemas.openxmlformats.org/officeDocument/2006/relationships/image" Target="../media/image353.png"/><Relationship Id="rId204" Type="http://schemas.openxmlformats.org/officeDocument/2006/relationships/customXml" Target="../ink/ink346.xml"/><Relationship Id="rId203" Type="http://schemas.openxmlformats.org/officeDocument/2006/relationships/image" Target="../media/image352.png"/><Relationship Id="rId202" Type="http://schemas.openxmlformats.org/officeDocument/2006/relationships/customXml" Target="../ink/ink345.xml"/><Relationship Id="rId201" Type="http://schemas.openxmlformats.org/officeDocument/2006/relationships/image" Target="../media/image351.png"/><Relationship Id="rId200" Type="http://schemas.openxmlformats.org/officeDocument/2006/relationships/customXml" Target="../ink/ink344.xml"/><Relationship Id="rId20" Type="http://schemas.openxmlformats.org/officeDocument/2006/relationships/customXml" Target="../ink/ink254.xml"/><Relationship Id="rId2" Type="http://schemas.openxmlformats.org/officeDocument/2006/relationships/customXml" Target="../ink/ink245.xml"/><Relationship Id="rId199" Type="http://schemas.openxmlformats.org/officeDocument/2006/relationships/image" Target="../media/image350.png"/><Relationship Id="rId198" Type="http://schemas.openxmlformats.org/officeDocument/2006/relationships/customXml" Target="../ink/ink343.xml"/><Relationship Id="rId197" Type="http://schemas.openxmlformats.org/officeDocument/2006/relationships/image" Target="../media/image349.png"/><Relationship Id="rId196" Type="http://schemas.openxmlformats.org/officeDocument/2006/relationships/customXml" Target="../ink/ink342.xml"/><Relationship Id="rId195" Type="http://schemas.openxmlformats.org/officeDocument/2006/relationships/image" Target="../media/image348.png"/><Relationship Id="rId194" Type="http://schemas.openxmlformats.org/officeDocument/2006/relationships/customXml" Target="../ink/ink341.xml"/><Relationship Id="rId193" Type="http://schemas.openxmlformats.org/officeDocument/2006/relationships/image" Target="../media/image347.png"/><Relationship Id="rId192" Type="http://schemas.openxmlformats.org/officeDocument/2006/relationships/customXml" Target="../ink/ink340.xml"/><Relationship Id="rId191" Type="http://schemas.openxmlformats.org/officeDocument/2006/relationships/image" Target="../media/image346.png"/><Relationship Id="rId190" Type="http://schemas.openxmlformats.org/officeDocument/2006/relationships/customXml" Target="../ink/ink339.xml"/><Relationship Id="rId19" Type="http://schemas.openxmlformats.org/officeDocument/2006/relationships/image" Target="../media/image260.png"/><Relationship Id="rId189" Type="http://schemas.openxmlformats.org/officeDocument/2006/relationships/image" Target="../media/image345.png"/><Relationship Id="rId188" Type="http://schemas.openxmlformats.org/officeDocument/2006/relationships/customXml" Target="../ink/ink338.xml"/><Relationship Id="rId187" Type="http://schemas.openxmlformats.org/officeDocument/2006/relationships/image" Target="../media/image344.png"/><Relationship Id="rId186" Type="http://schemas.openxmlformats.org/officeDocument/2006/relationships/customXml" Target="../ink/ink337.xml"/><Relationship Id="rId185" Type="http://schemas.openxmlformats.org/officeDocument/2006/relationships/image" Target="../media/image343.png"/><Relationship Id="rId184" Type="http://schemas.openxmlformats.org/officeDocument/2006/relationships/customXml" Target="../ink/ink336.xml"/><Relationship Id="rId183" Type="http://schemas.openxmlformats.org/officeDocument/2006/relationships/image" Target="../media/image342.png"/><Relationship Id="rId182" Type="http://schemas.openxmlformats.org/officeDocument/2006/relationships/customXml" Target="../ink/ink335.xml"/><Relationship Id="rId181" Type="http://schemas.openxmlformats.org/officeDocument/2006/relationships/image" Target="../media/image341.png"/><Relationship Id="rId180" Type="http://schemas.openxmlformats.org/officeDocument/2006/relationships/customXml" Target="../ink/ink334.xml"/><Relationship Id="rId18" Type="http://schemas.openxmlformats.org/officeDocument/2006/relationships/customXml" Target="../ink/ink253.xml"/><Relationship Id="rId179" Type="http://schemas.openxmlformats.org/officeDocument/2006/relationships/image" Target="../media/image340.png"/><Relationship Id="rId178" Type="http://schemas.openxmlformats.org/officeDocument/2006/relationships/customXml" Target="../ink/ink333.xml"/><Relationship Id="rId177" Type="http://schemas.openxmlformats.org/officeDocument/2006/relationships/image" Target="../media/image339.png"/><Relationship Id="rId176" Type="http://schemas.openxmlformats.org/officeDocument/2006/relationships/customXml" Target="../ink/ink332.xml"/><Relationship Id="rId175" Type="http://schemas.openxmlformats.org/officeDocument/2006/relationships/image" Target="../media/image338.png"/><Relationship Id="rId174" Type="http://schemas.openxmlformats.org/officeDocument/2006/relationships/customXml" Target="../ink/ink331.xml"/><Relationship Id="rId173" Type="http://schemas.openxmlformats.org/officeDocument/2006/relationships/image" Target="../media/image337.png"/><Relationship Id="rId172" Type="http://schemas.openxmlformats.org/officeDocument/2006/relationships/customXml" Target="../ink/ink330.xml"/><Relationship Id="rId171" Type="http://schemas.openxmlformats.org/officeDocument/2006/relationships/image" Target="../media/image336.png"/><Relationship Id="rId170" Type="http://schemas.openxmlformats.org/officeDocument/2006/relationships/customXml" Target="../ink/ink329.xml"/><Relationship Id="rId17" Type="http://schemas.openxmlformats.org/officeDocument/2006/relationships/image" Target="../media/image259.png"/><Relationship Id="rId169" Type="http://schemas.openxmlformats.org/officeDocument/2006/relationships/image" Target="../media/image335.png"/><Relationship Id="rId168" Type="http://schemas.openxmlformats.org/officeDocument/2006/relationships/customXml" Target="../ink/ink328.xml"/><Relationship Id="rId167" Type="http://schemas.openxmlformats.org/officeDocument/2006/relationships/image" Target="../media/image334.png"/><Relationship Id="rId166" Type="http://schemas.openxmlformats.org/officeDocument/2006/relationships/customXml" Target="../ink/ink327.xml"/><Relationship Id="rId165" Type="http://schemas.openxmlformats.org/officeDocument/2006/relationships/image" Target="../media/image333.png"/><Relationship Id="rId164" Type="http://schemas.openxmlformats.org/officeDocument/2006/relationships/customXml" Target="../ink/ink326.xml"/><Relationship Id="rId163" Type="http://schemas.openxmlformats.org/officeDocument/2006/relationships/image" Target="../media/image332.png"/><Relationship Id="rId162" Type="http://schemas.openxmlformats.org/officeDocument/2006/relationships/customXml" Target="../ink/ink325.xml"/><Relationship Id="rId161" Type="http://schemas.openxmlformats.org/officeDocument/2006/relationships/image" Target="../media/image331.png"/><Relationship Id="rId160" Type="http://schemas.openxmlformats.org/officeDocument/2006/relationships/customXml" Target="../ink/ink324.xml"/><Relationship Id="rId16" Type="http://schemas.openxmlformats.org/officeDocument/2006/relationships/customXml" Target="../ink/ink252.xml"/><Relationship Id="rId159" Type="http://schemas.openxmlformats.org/officeDocument/2006/relationships/image" Target="../media/image330.png"/><Relationship Id="rId158" Type="http://schemas.openxmlformats.org/officeDocument/2006/relationships/customXml" Target="../ink/ink323.xml"/><Relationship Id="rId157" Type="http://schemas.openxmlformats.org/officeDocument/2006/relationships/image" Target="../media/image329.png"/><Relationship Id="rId156" Type="http://schemas.openxmlformats.org/officeDocument/2006/relationships/customXml" Target="../ink/ink322.xml"/><Relationship Id="rId155" Type="http://schemas.openxmlformats.org/officeDocument/2006/relationships/image" Target="../media/image328.png"/><Relationship Id="rId154" Type="http://schemas.openxmlformats.org/officeDocument/2006/relationships/customXml" Target="../ink/ink321.xml"/><Relationship Id="rId153" Type="http://schemas.openxmlformats.org/officeDocument/2006/relationships/image" Target="../media/image327.png"/><Relationship Id="rId152" Type="http://schemas.openxmlformats.org/officeDocument/2006/relationships/customXml" Target="../ink/ink320.xml"/><Relationship Id="rId151" Type="http://schemas.openxmlformats.org/officeDocument/2006/relationships/image" Target="../media/image326.png"/><Relationship Id="rId150" Type="http://schemas.openxmlformats.org/officeDocument/2006/relationships/customXml" Target="../ink/ink319.xml"/><Relationship Id="rId15" Type="http://schemas.openxmlformats.org/officeDocument/2006/relationships/image" Target="../media/image258.png"/><Relationship Id="rId149" Type="http://schemas.openxmlformats.org/officeDocument/2006/relationships/image" Target="../media/image325.png"/><Relationship Id="rId148" Type="http://schemas.openxmlformats.org/officeDocument/2006/relationships/customXml" Target="../ink/ink318.xml"/><Relationship Id="rId147" Type="http://schemas.openxmlformats.org/officeDocument/2006/relationships/image" Target="../media/image324.png"/><Relationship Id="rId146" Type="http://schemas.openxmlformats.org/officeDocument/2006/relationships/customXml" Target="../ink/ink317.xml"/><Relationship Id="rId145" Type="http://schemas.openxmlformats.org/officeDocument/2006/relationships/image" Target="../media/image323.png"/><Relationship Id="rId144" Type="http://schemas.openxmlformats.org/officeDocument/2006/relationships/customXml" Target="../ink/ink316.xml"/><Relationship Id="rId143" Type="http://schemas.openxmlformats.org/officeDocument/2006/relationships/image" Target="../media/image322.png"/><Relationship Id="rId142" Type="http://schemas.openxmlformats.org/officeDocument/2006/relationships/customXml" Target="../ink/ink315.xml"/><Relationship Id="rId141" Type="http://schemas.openxmlformats.org/officeDocument/2006/relationships/image" Target="../media/image321.png"/><Relationship Id="rId140" Type="http://schemas.openxmlformats.org/officeDocument/2006/relationships/customXml" Target="../ink/ink314.xml"/><Relationship Id="rId14" Type="http://schemas.openxmlformats.org/officeDocument/2006/relationships/customXml" Target="../ink/ink251.xml"/><Relationship Id="rId139" Type="http://schemas.openxmlformats.org/officeDocument/2006/relationships/image" Target="../media/image320.png"/><Relationship Id="rId138" Type="http://schemas.openxmlformats.org/officeDocument/2006/relationships/customXml" Target="../ink/ink313.xml"/><Relationship Id="rId137" Type="http://schemas.openxmlformats.org/officeDocument/2006/relationships/image" Target="../media/image319.png"/><Relationship Id="rId136" Type="http://schemas.openxmlformats.org/officeDocument/2006/relationships/customXml" Target="../ink/ink312.xml"/><Relationship Id="rId135" Type="http://schemas.openxmlformats.org/officeDocument/2006/relationships/image" Target="../media/image318.png"/><Relationship Id="rId134" Type="http://schemas.openxmlformats.org/officeDocument/2006/relationships/customXml" Target="../ink/ink311.xml"/><Relationship Id="rId133" Type="http://schemas.openxmlformats.org/officeDocument/2006/relationships/image" Target="../media/image317.png"/><Relationship Id="rId132" Type="http://schemas.openxmlformats.org/officeDocument/2006/relationships/customXml" Target="../ink/ink310.xml"/><Relationship Id="rId131" Type="http://schemas.openxmlformats.org/officeDocument/2006/relationships/image" Target="../media/image316.png"/><Relationship Id="rId130" Type="http://schemas.openxmlformats.org/officeDocument/2006/relationships/customXml" Target="../ink/ink309.xml"/><Relationship Id="rId13" Type="http://schemas.openxmlformats.org/officeDocument/2006/relationships/image" Target="../media/image257.png"/><Relationship Id="rId129" Type="http://schemas.openxmlformats.org/officeDocument/2006/relationships/image" Target="../media/image315.png"/><Relationship Id="rId128" Type="http://schemas.openxmlformats.org/officeDocument/2006/relationships/customXml" Target="../ink/ink308.xml"/><Relationship Id="rId127" Type="http://schemas.openxmlformats.org/officeDocument/2006/relationships/image" Target="../media/image314.png"/><Relationship Id="rId126" Type="http://schemas.openxmlformats.org/officeDocument/2006/relationships/customXml" Target="../ink/ink307.xml"/><Relationship Id="rId125" Type="http://schemas.openxmlformats.org/officeDocument/2006/relationships/image" Target="../media/image313.png"/><Relationship Id="rId124" Type="http://schemas.openxmlformats.org/officeDocument/2006/relationships/customXml" Target="../ink/ink306.xml"/><Relationship Id="rId123" Type="http://schemas.openxmlformats.org/officeDocument/2006/relationships/image" Target="../media/image312.png"/><Relationship Id="rId122" Type="http://schemas.openxmlformats.org/officeDocument/2006/relationships/customXml" Target="../ink/ink305.xml"/><Relationship Id="rId121" Type="http://schemas.openxmlformats.org/officeDocument/2006/relationships/image" Target="../media/image311.png"/><Relationship Id="rId120" Type="http://schemas.openxmlformats.org/officeDocument/2006/relationships/customXml" Target="../ink/ink304.xml"/><Relationship Id="rId12" Type="http://schemas.openxmlformats.org/officeDocument/2006/relationships/customXml" Target="../ink/ink250.xml"/><Relationship Id="rId119" Type="http://schemas.openxmlformats.org/officeDocument/2006/relationships/image" Target="../media/image310.png"/><Relationship Id="rId118" Type="http://schemas.openxmlformats.org/officeDocument/2006/relationships/customXml" Target="../ink/ink303.xml"/><Relationship Id="rId117" Type="http://schemas.openxmlformats.org/officeDocument/2006/relationships/image" Target="../media/image309.png"/><Relationship Id="rId116" Type="http://schemas.openxmlformats.org/officeDocument/2006/relationships/customXml" Target="../ink/ink302.xml"/><Relationship Id="rId115" Type="http://schemas.openxmlformats.org/officeDocument/2006/relationships/image" Target="../media/image308.png"/><Relationship Id="rId114" Type="http://schemas.openxmlformats.org/officeDocument/2006/relationships/customXml" Target="../ink/ink301.xml"/><Relationship Id="rId113" Type="http://schemas.openxmlformats.org/officeDocument/2006/relationships/image" Target="../media/image307.png"/><Relationship Id="rId112" Type="http://schemas.openxmlformats.org/officeDocument/2006/relationships/customXml" Target="../ink/ink300.xml"/><Relationship Id="rId111" Type="http://schemas.openxmlformats.org/officeDocument/2006/relationships/image" Target="../media/image306.png"/><Relationship Id="rId110" Type="http://schemas.openxmlformats.org/officeDocument/2006/relationships/customXml" Target="../ink/ink299.xml"/><Relationship Id="rId11" Type="http://schemas.openxmlformats.org/officeDocument/2006/relationships/image" Target="../media/image256.png"/><Relationship Id="rId109" Type="http://schemas.openxmlformats.org/officeDocument/2006/relationships/image" Target="../media/image305.png"/><Relationship Id="rId108" Type="http://schemas.openxmlformats.org/officeDocument/2006/relationships/customXml" Target="../ink/ink298.xml"/><Relationship Id="rId107" Type="http://schemas.openxmlformats.org/officeDocument/2006/relationships/image" Target="../media/image304.png"/><Relationship Id="rId106" Type="http://schemas.openxmlformats.org/officeDocument/2006/relationships/customXml" Target="../ink/ink297.xml"/><Relationship Id="rId105" Type="http://schemas.openxmlformats.org/officeDocument/2006/relationships/image" Target="../media/image303.png"/><Relationship Id="rId104" Type="http://schemas.openxmlformats.org/officeDocument/2006/relationships/customXml" Target="../ink/ink296.xml"/><Relationship Id="rId103" Type="http://schemas.openxmlformats.org/officeDocument/2006/relationships/image" Target="../media/image302.png"/><Relationship Id="rId102" Type="http://schemas.openxmlformats.org/officeDocument/2006/relationships/customXml" Target="../ink/ink295.xml"/><Relationship Id="rId101" Type="http://schemas.openxmlformats.org/officeDocument/2006/relationships/image" Target="../media/image301.png"/><Relationship Id="rId100" Type="http://schemas.openxmlformats.org/officeDocument/2006/relationships/customXml" Target="../ink/ink294.xml"/><Relationship Id="rId10" Type="http://schemas.openxmlformats.org/officeDocument/2006/relationships/customXml" Target="../ink/ink249.xml"/><Relationship Id="rId1" Type="http://schemas.openxmlformats.org/officeDocument/2006/relationships/image" Target="../media/image18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9" Type="http://schemas.openxmlformats.org/officeDocument/2006/relationships/image" Target="../media/image361.png"/><Relationship Id="rId8" Type="http://schemas.openxmlformats.org/officeDocument/2006/relationships/customXml" Target="../ink/ink351.xml"/><Relationship Id="rId7" Type="http://schemas.openxmlformats.org/officeDocument/2006/relationships/image" Target="../media/image360.png"/><Relationship Id="rId6" Type="http://schemas.openxmlformats.org/officeDocument/2006/relationships/customXml" Target="../ink/ink350.xml"/><Relationship Id="rId59" Type="http://schemas.openxmlformats.org/officeDocument/2006/relationships/vmlDrawing" Target="../drawings/vmlDrawing2.vml"/><Relationship Id="rId58" Type="http://schemas.openxmlformats.org/officeDocument/2006/relationships/slideLayout" Target="../slideLayouts/slideLayout5.xml"/><Relationship Id="rId57" Type="http://schemas.openxmlformats.org/officeDocument/2006/relationships/image" Target="../media/image385.png"/><Relationship Id="rId56" Type="http://schemas.openxmlformats.org/officeDocument/2006/relationships/customXml" Target="../ink/ink375.xml"/><Relationship Id="rId55" Type="http://schemas.openxmlformats.org/officeDocument/2006/relationships/image" Target="../media/image384.png"/><Relationship Id="rId54" Type="http://schemas.openxmlformats.org/officeDocument/2006/relationships/customXml" Target="../ink/ink374.xml"/><Relationship Id="rId53" Type="http://schemas.openxmlformats.org/officeDocument/2006/relationships/image" Target="../media/image383.png"/><Relationship Id="rId52" Type="http://schemas.openxmlformats.org/officeDocument/2006/relationships/customXml" Target="../ink/ink373.xml"/><Relationship Id="rId51" Type="http://schemas.openxmlformats.org/officeDocument/2006/relationships/image" Target="../media/image382.png"/><Relationship Id="rId50" Type="http://schemas.openxmlformats.org/officeDocument/2006/relationships/customXml" Target="../ink/ink372.xml"/><Relationship Id="rId5" Type="http://schemas.openxmlformats.org/officeDocument/2006/relationships/image" Target="../media/image359.emf"/><Relationship Id="rId49" Type="http://schemas.openxmlformats.org/officeDocument/2006/relationships/image" Target="../media/image381.png"/><Relationship Id="rId48" Type="http://schemas.openxmlformats.org/officeDocument/2006/relationships/customXml" Target="../ink/ink371.xml"/><Relationship Id="rId47" Type="http://schemas.openxmlformats.org/officeDocument/2006/relationships/image" Target="../media/image380.png"/><Relationship Id="rId46" Type="http://schemas.openxmlformats.org/officeDocument/2006/relationships/customXml" Target="../ink/ink370.xml"/><Relationship Id="rId45" Type="http://schemas.openxmlformats.org/officeDocument/2006/relationships/image" Target="../media/image379.png"/><Relationship Id="rId44" Type="http://schemas.openxmlformats.org/officeDocument/2006/relationships/customXml" Target="../ink/ink369.xml"/><Relationship Id="rId43" Type="http://schemas.openxmlformats.org/officeDocument/2006/relationships/image" Target="../media/image378.png"/><Relationship Id="rId42" Type="http://schemas.openxmlformats.org/officeDocument/2006/relationships/customXml" Target="../ink/ink368.xml"/><Relationship Id="rId41" Type="http://schemas.openxmlformats.org/officeDocument/2006/relationships/image" Target="../media/image377.png"/><Relationship Id="rId40" Type="http://schemas.openxmlformats.org/officeDocument/2006/relationships/customXml" Target="../ink/ink367.xml"/><Relationship Id="rId4" Type="http://schemas.openxmlformats.org/officeDocument/2006/relationships/package" Target="../embeddings/Document3.docx"/><Relationship Id="rId39" Type="http://schemas.openxmlformats.org/officeDocument/2006/relationships/image" Target="../media/image376.png"/><Relationship Id="rId38" Type="http://schemas.openxmlformats.org/officeDocument/2006/relationships/customXml" Target="../ink/ink366.xml"/><Relationship Id="rId37" Type="http://schemas.openxmlformats.org/officeDocument/2006/relationships/image" Target="../media/image375.png"/><Relationship Id="rId36" Type="http://schemas.openxmlformats.org/officeDocument/2006/relationships/customXml" Target="../ink/ink365.xml"/><Relationship Id="rId35" Type="http://schemas.openxmlformats.org/officeDocument/2006/relationships/image" Target="../media/image374.png"/><Relationship Id="rId34" Type="http://schemas.openxmlformats.org/officeDocument/2006/relationships/customXml" Target="../ink/ink364.xml"/><Relationship Id="rId33" Type="http://schemas.openxmlformats.org/officeDocument/2006/relationships/image" Target="../media/image373.png"/><Relationship Id="rId32" Type="http://schemas.openxmlformats.org/officeDocument/2006/relationships/customXml" Target="../ink/ink363.xml"/><Relationship Id="rId31" Type="http://schemas.openxmlformats.org/officeDocument/2006/relationships/image" Target="../media/image372.png"/><Relationship Id="rId30" Type="http://schemas.openxmlformats.org/officeDocument/2006/relationships/customXml" Target="../ink/ink362.xml"/><Relationship Id="rId3" Type="http://schemas.openxmlformats.org/officeDocument/2006/relationships/image" Target="../media/image358.emf"/><Relationship Id="rId29" Type="http://schemas.openxmlformats.org/officeDocument/2006/relationships/image" Target="../media/image371.png"/><Relationship Id="rId28" Type="http://schemas.openxmlformats.org/officeDocument/2006/relationships/customXml" Target="../ink/ink361.xml"/><Relationship Id="rId27" Type="http://schemas.openxmlformats.org/officeDocument/2006/relationships/image" Target="../media/image370.png"/><Relationship Id="rId26" Type="http://schemas.openxmlformats.org/officeDocument/2006/relationships/customXml" Target="../ink/ink360.xml"/><Relationship Id="rId25" Type="http://schemas.openxmlformats.org/officeDocument/2006/relationships/image" Target="../media/image369.png"/><Relationship Id="rId24" Type="http://schemas.openxmlformats.org/officeDocument/2006/relationships/customXml" Target="../ink/ink359.xml"/><Relationship Id="rId23" Type="http://schemas.openxmlformats.org/officeDocument/2006/relationships/image" Target="../media/image368.png"/><Relationship Id="rId22" Type="http://schemas.openxmlformats.org/officeDocument/2006/relationships/customXml" Target="../ink/ink358.xml"/><Relationship Id="rId21" Type="http://schemas.openxmlformats.org/officeDocument/2006/relationships/image" Target="../media/image367.png"/><Relationship Id="rId20" Type="http://schemas.openxmlformats.org/officeDocument/2006/relationships/customXml" Target="../ink/ink357.xml"/><Relationship Id="rId2" Type="http://schemas.openxmlformats.org/officeDocument/2006/relationships/oleObject" Target="../embeddings/Document2.doc"/><Relationship Id="rId19" Type="http://schemas.openxmlformats.org/officeDocument/2006/relationships/image" Target="../media/image366.png"/><Relationship Id="rId18" Type="http://schemas.openxmlformats.org/officeDocument/2006/relationships/customXml" Target="../ink/ink356.xml"/><Relationship Id="rId17" Type="http://schemas.openxmlformats.org/officeDocument/2006/relationships/image" Target="../media/image365.png"/><Relationship Id="rId16" Type="http://schemas.openxmlformats.org/officeDocument/2006/relationships/customXml" Target="../ink/ink355.xml"/><Relationship Id="rId15" Type="http://schemas.openxmlformats.org/officeDocument/2006/relationships/image" Target="../media/image364.png"/><Relationship Id="rId14" Type="http://schemas.openxmlformats.org/officeDocument/2006/relationships/customXml" Target="../ink/ink354.xml"/><Relationship Id="rId13" Type="http://schemas.openxmlformats.org/officeDocument/2006/relationships/image" Target="../media/image363.png"/><Relationship Id="rId12" Type="http://schemas.openxmlformats.org/officeDocument/2006/relationships/customXml" Target="../ink/ink353.xml"/><Relationship Id="rId11" Type="http://schemas.openxmlformats.org/officeDocument/2006/relationships/image" Target="../media/image362.png"/><Relationship Id="rId10" Type="http://schemas.openxmlformats.org/officeDocument/2006/relationships/customXml" Target="../ink/ink352.xml"/><Relationship Id="rId1" Type="http://schemas.openxmlformats.org/officeDocument/2006/relationships/image" Target="../media/image35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6.xml"/><Relationship Id="rId3" Type="http://schemas.openxmlformats.org/officeDocument/2006/relationships/image" Target="../media/image387.emf"/><Relationship Id="rId2" Type="http://schemas.openxmlformats.org/officeDocument/2006/relationships/oleObject" Target="../embeddings/Document4.doc"/><Relationship Id="rId1" Type="http://schemas.openxmlformats.org/officeDocument/2006/relationships/image" Target="../media/image386.png"/></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6.xml"/><Relationship Id="rId2" Type="http://schemas.openxmlformats.org/officeDocument/2006/relationships/image" Target="../media/image388.emf"/><Relationship Id="rId1" Type="http://schemas.openxmlformats.org/officeDocument/2006/relationships/oleObject" Target="../embeddings/Document5.doc"/></Relationships>
</file>

<file path=ppt/slides/_rels/slide19.xml.rels><?xml version="1.0" encoding="UTF-8" standalone="yes"?>
<Relationships xmlns="http://schemas.openxmlformats.org/package/2006/relationships"><Relationship Id="rId9" Type="http://schemas.openxmlformats.org/officeDocument/2006/relationships/customXml" Target="../ink/ink380.xml"/><Relationship Id="rId8" Type="http://schemas.openxmlformats.org/officeDocument/2006/relationships/image" Target="../media/image392.png"/><Relationship Id="rId7" Type="http://schemas.openxmlformats.org/officeDocument/2006/relationships/customXml" Target="../ink/ink379.xml"/><Relationship Id="rId6" Type="http://schemas.openxmlformats.org/officeDocument/2006/relationships/image" Target="../media/image391.png"/><Relationship Id="rId5" Type="http://schemas.openxmlformats.org/officeDocument/2006/relationships/customXml" Target="../ink/ink378.xml"/><Relationship Id="rId4" Type="http://schemas.openxmlformats.org/officeDocument/2006/relationships/image" Target="../media/image390.png"/><Relationship Id="rId31" Type="http://schemas.openxmlformats.org/officeDocument/2006/relationships/slideLayout" Target="../slideLayouts/slideLayout6.xml"/><Relationship Id="rId30" Type="http://schemas.openxmlformats.org/officeDocument/2006/relationships/image" Target="../media/image403.png"/><Relationship Id="rId3" Type="http://schemas.openxmlformats.org/officeDocument/2006/relationships/customXml" Target="../ink/ink377.xml"/><Relationship Id="rId29" Type="http://schemas.openxmlformats.org/officeDocument/2006/relationships/customXml" Target="../ink/ink390.xml"/><Relationship Id="rId28" Type="http://schemas.openxmlformats.org/officeDocument/2006/relationships/image" Target="../media/image402.png"/><Relationship Id="rId27" Type="http://schemas.openxmlformats.org/officeDocument/2006/relationships/customXml" Target="../ink/ink389.xml"/><Relationship Id="rId26" Type="http://schemas.openxmlformats.org/officeDocument/2006/relationships/image" Target="../media/image401.png"/><Relationship Id="rId25" Type="http://schemas.openxmlformats.org/officeDocument/2006/relationships/customXml" Target="../ink/ink388.xml"/><Relationship Id="rId24" Type="http://schemas.openxmlformats.org/officeDocument/2006/relationships/image" Target="../media/image400.png"/><Relationship Id="rId23" Type="http://schemas.openxmlformats.org/officeDocument/2006/relationships/customXml" Target="../ink/ink387.xml"/><Relationship Id="rId22" Type="http://schemas.openxmlformats.org/officeDocument/2006/relationships/image" Target="../media/image399.png"/><Relationship Id="rId21" Type="http://schemas.openxmlformats.org/officeDocument/2006/relationships/customXml" Target="../ink/ink386.xml"/><Relationship Id="rId20" Type="http://schemas.openxmlformats.org/officeDocument/2006/relationships/image" Target="../media/image398.png"/><Relationship Id="rId2" Type="http://schemas.openxmlformats.org/officeDocument/2006/relationships/image" Target="../media/image389.png"/><Relationship Id="rId19" Type="http://schemas.openxmlformats.org/officeDocument/2006/relationships/customXml" Target="../ink/ink385.xml"/><Relationship Id="rId18" Type="http://schemas.openxmlformats.org/officeDocument/2006/relationships/image" Target="../media/image397.png"/><Relationship Id="rId17" Type="http://schemas.openxmlformats.org/officeDocument/2006/relationships/customXml" Target="../ink/ink384.xml"/><Relationship Id="rId16" Type="http://schemas.openxmlformats.org/officeDocument/2006/relationships/image" Target="../media/image396.png"/><Relationship Id="rId15" Type="http://schemas.openxmlformats.org/officeDocument/2006/relationships/customXml" Target="../ink/ink383.xml"/><Relationship Id="rId14" Type="http://schemas.openxmlformats.org/officeDocument/2006/relationships/image" Target="../media/image395.png"/><Relationship Id="rId13" Type="http://schemas.openxmlformats.org/officeDocument/2006/relationships/customXml" Target="../ink/ink382.xml"/><Relationship Id="rId12" Type="http://schemas.openxmlformats.org/officeDocument/2006/relationships/image" Target="../media/image394.png"/><Relationship Id="rId11" Type="http://schemas.openxmlformats.org/officeDocument/2006/relationships/customXml" Target="../ink/ink381.xml"/><Relationship Id="rId10" Type="http://schemas.openxmlformats.org/officeDocument/2006/relationships/image" Target="../media/image393.png"/><Relationship Id="rId1" Type="http://schemas.openxmlformats.org/officeDocument/2006/relationships/customXml" Target="../ink/ink376.xml"/></Relationships>
</file>

<file path=ppt/slides/_rels/slide2.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3.xml"/><Relationship Id="rId3" Type="http://schemas.openxmlformats.org/officeDocument/2006/relationships/image" Target="../media/image4.emf"/><Relationship Id="rId2" Type="http://schemas.openxmlformats.org/officeDocument/2006/relationships/package" Target="../embeddings/Document1.docx"/><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04.png"/><Relationship Id="rId1" Type="http://schemas.openxmlformats.org/officeDocument/2006/relationships/customXml" Target="../ink/ink391.xml"/></Relationships>
</file>

<file path=ppt/slides/_rels/slide21.xml.rels><?xml version="1.0" encoding="UTF-8" standalone="yes"?>
<Relationships xmlns="http://schemas.openxmlformats.org/package/2006/relationships"><Relationship Id="rId99" Type="http://schemas.openxmlformats.org/officeDocument/2006/relationships/customXml" Target="../ink/ink441.xml"/><Relationship Id="rId98" Type="http://schemas.openxmlformats.org/officeDocument/2006/relationships/image" Target="../media/image452.png"/><Relationship Id="rId97" Type="http://schemas.openxmlformats.org/officeDocument/2006/relationships/customXml" Target="../ink/ink440.xml"/><Relationship Id="rId96" Type="http://schemas.openxmlformats.org/officeDocument/2006/relationships/image" Target="../media/image451.png"/><Relationship Id="rId95" Type="http://schemas.openxmlformats.org/officeDocument/2006/relationships/customXml" Target="../ink/ink439.xml"/><Relationship Id="rId94" Type="http://schemas.openxmlformats.org/officeDocument/2006/relationships/image" Target="../media/image404.png"/><Relationship Id="rId93" Type="http://schemas.openxmlformats.org/officeDocument/2006/relationships/customXml" Target="../ink/ink438.xml"/><Relationship Id="rId92" Type="http://schemas.openxmlformats.org/officeDocument/2006/relationships/image" Target="../media/image450.png"/><Relationship Id="rId91" Type="http://schemas.openxmlformats.org/officeDocument/2006/relationships/customXml" Target="../ink/ink437.xml"/><Relationship Id="rId90" Type="http://schemas.openxmlformats.org/officeDocument/2006/relationships/image" Target="../media/image449.png"/><Relationship Id="rId9" Type="http://schemas.openxmlformats.org/officeDocument/2006/relationships/customXml" Target="../ink/ink396.xml"/><Relationship Id="rId89" Type="http://schemas.openxmlformats.org/officeDocument/2006/relationships/customXml" Target="../ink/ink436.xml"/><Relationship Id="rId88" Type="http://schemas.openxmlformats.org/officeDocument/2006/relationships/image" Target="../media/image448.png"/><Relationship Id="rId87" Type="http://schemas.openxmlformats.org/officeDocument/2006/relationships/customXml" Target="../ink/ink435.xml"/><Relationship Id="rId86" Type="http://schemas.openxmlformats.org/officeDocument/2006/relationships/image" Target="../media/image447.png"/><Relationship Id="rId85" Type="http://schemas.openxmlformats.org/officeDocument/2006/relationships/customXml" Target="../ink/ink434.xml"/><Relationship Id="rId84" Type="http://schemas.openxmlformats.org/officeDocument/2006/relationships/image" Target="../media/image446.png"/><Relationship Id="rId83" Type="http://schemas.openxmlformats.org/officeDocument/2006/relationships/customXml" Target="../ink/ink433.xml"/><Relationship Id="rId82" Type="http://schemas.openxmlformats.org/officeDocument/2006/relationships/image" Target="../media/image445.png"/><Relationship Id="rId81" Type="http://schemas.openxmlformats.org/officeDocument/2006/relationships/customXml" Target="../ink/ink432.xml"/><Relationship Id="rId80" Type="http://schemas.openxmlformats.org/officeDocument/2006/relationships/image" Target="../media/image444.png"/><Relationship Id="rId8" Type="http://schemas.openxmlformats.org/officeDocument/2006/relationships/image" Target="../media/image408.png"/><Relationship Id="rId79" Type="http://schemas.openxmlformats.org/officeDocument/2006/relationships/customXml" Target="../ink/ink431.xml"/><Relationship Id="rId78" Type="http://schemas.openxmlformats.org/officeDocument/2006/relationships/image" Target="../media/image443.png"/><Relationship Id="rId77" Type="http://schemas.openxmlformats.org/officeDocument/2006/relationships/customXml" Target="../ink/ink430.xml"/><Relationship Id="rId76" Type="http://schemas.openxmlformats.org/officeDocument/2006/relationships/image" Target="../media/image442.png"/><Relationship Id="rId75" Type="http://schemas.openxmlformats.org/officeDocument/2006/relationships/customXml" Target="../ink/ink429.xml"/><Relationship Id="rId74" Type="http://schemas.openxmlformats.org/officeDocument/2006/relationships/image" Target="../media/image441.png"/><Relationship Id="rId73" Type="http://schemas.openxmlformats.org/officeDocument/2006/relationships/customXml" Target="../ink/ink428.xml"/><Relationship Id="rId72" Type="http://schemas.openxmlformats.org/officeDocument/2006/relationships/image" Target="../media/image440.png"/><Relationship Id="rId71" Type="http://schemas.openxmlformats.org/officeDocument/2006/relationships/customXml" Target="../ink/ink427.xml"/><Relationship Id="rId70" Type="http://schemas.openxmlformats.org/officeDocument/2006/relationships/image" Target="../media/image439.png"/><Relationship Id="rId7" Type="http://schemas.openxmlformats.org/officeDocument/2006/relationships/customXml" Target="../ink/ink395.xml"/><Relationship Id="rId69" Type="http://schemas.openxmlformats.org/officeDocument/2006/relationships/customXml" Target="../ink/ink426.xml"/><Relationship Id="rId68" Type="http://schemas.openxmlformats.org/officeDocument/2006/relationships/image" Target="../media/image438.png"/><Relationship Id="rId67" Type="http://schemas.openxmlformats.org/officeDocument/2006/relationships/customXml" Target="../ink/ink425.xml"/><Relationship Id="rId66" Type="http://schemas.openxmlformats.org/officeDocument/2006/relationships/image" Target="../media/image437.png"/><Relationship Id="rId65" Type="http://schemas.openxmlformats.org/officeDocument/2006/relationships/customXml" Target="../ink/ink424.xml"/><Relationship Id="rId64" Type="http://schemas.openxmlformats.org/officeDocument/2006/relationships/image" Target="../media/image436.png"/><Relationship Id="rId63" Type="http://schemas.openxmlformats.org/officeDocument/2006/relationships/customXml" Target="../ink/ink423.xml"/><Relationship Id="rId62" Type="http://schemas.openxmlformats.org/officeDocument/2006/relationships/image" Target="../media/image435.png"/><Relationship Id="rId61" Type="http://schemas.openxmlformats.org/officeDocument/2006/relationships/customXml" Target="../ink/ink422.xml"/><Relationship Id="rId60" Type="http://schemas.openxmlformats.org/officeDocument/2006/relationships/image" Target="../media/image434.png"/><Relationship Id="rId6" Type="http://schemas.openxmlformats.org/officeDocument/2006/relationships/image" Target="../media/image407.png"/><Relationship Id="rId59" Type="http://schemas.openxmlformats.org/officeDocument/2006/relationships/customXml" Target="../ink/ink421.xml"/><Relationship Id="rId58" Type="http://schemas.openxmlformats.org/officeDocument/2006/relationships/image" Target="../media/image433.png"/><Relationship Id="rId57" Type="http://schemas.openxmlformats.org/officeDocument/2006/relationships/customXml" Target="../ink/ink420.xml"/><Relationship Id="rId56" Type="http://schemas.openxmlformats.org/officeDocument/2006/relationships/image" Target="../media/image432.png"/><Relationship Id="rId55" Type="http://schemas.openxmlformats.org/officeDocument/2006/relationships/customXml" Target="../ink/ink419.xml"/><Relationship Id="rId54" Type="http://schemas.openxmlformats.org/officeDocument/2006/relationships/image" Target="../media/image431.png"/><Relationship Id="rId53" Type="http://schemas.openxmlformats.org/officeDocument/2006/relationships/customXml" Target="../ink/ink418.xml"/><Relationship Id="rId52" Type="http://schemas.openxmlformats.org/officeDocument/2006/relationships/image" Target="../media/image430.png"/><Relationship Id="rId51" Type="http://schemas.openxmlformats.org/officeDocument/2006/relationships/customXml" Target="../ink/ink417.xml"/><Relationship Id="rId50" Type="http://schemas.openxmlformats.org/officeDocument/2006/relationships/image" Target="../media/image429.png"/><Relationship Id="rId5" Type="http://schemas.openxmlformats.org/officeDocument/2006/relationships/customXml" Target="../ink/ink394.xml"/><Relationship Id="rId49" Type="http://schemas.openxmlformats.org/officeDocument/2006/relationships/customXml" Target="../ink/ink416.xml"/><Relationship Id="rId48" Type="http://schemas.openxmlformats.org/officeDocument/2006/relationships/image" Target="../media/image428.png"/><Relationship Id="rId47" Type="http://schemas.openxmlformats.org/officeDocument/2006/relationships/customXml" Target="../ink/ink415.xml"/><Relationship Id="rId46" Type="http://schemas.openxmlformats.org/officeDocument/2006/relationships/image" Target="../media/image427.png"/><Relationship Id="rId45" Type="http://schemas.openxmlformats.org/officeDocument/2006/relationships/customXml" Target="../ink/ink414.xml"/><Relationship Id="rId44" Type="http://schemas.openxmlformats.org/officeDocument/2006/relationships/image" Target="../media/image426.png"/><Relationship Id="rId43" Type="http://schemas.openxmlformats.org/officeDocument/2006/relationships/customXml" Target="../ink/ink413.xml"/><Relationship Id="rId42" Type="http://schemas.openxmlformats.org/officeDocument/2006/relationships/image" Target="../media/image425.png"/><Relationship Id="rId41" Type="http://schemas.openxmlformats.org/officeDocument/2006/relationships/customXml" Target="../ink/ink412.xml"/><Relationship Id="rId40" Type="http://schemas.openxmlformats.org/officeDocument/2006/relationships/image" Target="../media/image424.png"/><Relationship Id="rId4" Type="http://schemas.openxmlformats.org/officeDocument/2006/relationships/image" Target="../media/image406.png"/><Relationship Id="rId39" Type="http://schemas.openxmlformats.org/officeDocument/2006/relationships/customXml" Target="../ink/ink411.xml"/><Relationship Id="rId38" Type="http://schemas.openxmlformats.org/officeDocument/2006/relationships/image" Target="../media/image423.png"/><Relationship Id="rId37" Type="http://schemas.openxmlformats.org/officeDocument/2006/relationships/customXml" Target="../ink/ink410.xml"/><Relationship Id="rId36" Type="http://schemas.openxmlformats.org/officeDocument/2006/relationships/image" Target="../media/image422.png"/><Relationship Id="rId35" Type="http://schemas.openxmlformats.org/officeDocument/2006/relationships/customXml" Target="../ink/ink409.xml"/><Relationship Id="rId34" Type="http://schemas.openxmlformats.org/officeDocument/2006/relationships/image" Target="../media/image421.png"/><Relationship Id="rId33" Type="http://schemas.openxmlformats.org/officeDocument/2006/relationships/customXml" Target="../ink/ink408.xml"/><Relationship Id="rId32" Type="http://schemas.openxmlformats.org/officeDocument/2006/relationships/image" Target="../media/image420.png"/><Relationship Id="rId31" Type="http://schemas.openxmlformats.org/officeDocument/2006/relationships/customXml" Target="../ink/ink407.xml"/><Relationship Id="rId30" Type="http://schemas.openxmlformats.org/officeDocument/2006/relationships/image" Target="../media/image419.png"/><Relationship Id="rId3" Type="http://schemas.openxmlformats.org/officeDocument/2006/relationships/customXml" Target="../ink/ink393.xml"/><Relationship Id="rId29" Type="http://schemas.openxmlformats.org/officeDocument/2006/relationships/customXml" Target="../ink/ink406.xml"/><Relationship Id="rId28" Type="http://schemas.openxmlformats.org/officeDocument/2006/relationships/image" Target="../media/image418.png"/><Relationship Id="rId27" Type="http://schemas.openxmlformats.org/officeDocument/2006/relationships/customXml" Target="../ink/ink405.xml"/><Relationship Id="rId26" Type="http://schemas.openxmlformats.org/officeDocument/2006/relationships/image" Target="../media/image417.png"/><Relationship Id="rId25" Type="http://schemas.openxmlformats.org/officeDocument/2006/relationships/customXml" Target="../ink/ink404.xml"/><Relationship Id="rId24" Type="http://schemas.openxmlformats.org/officeDocument/2006/relationships/image" Target="../media/image416.png"/><Relationship Id="rId23" Type="http://schemas.openxmlformats.org/officeDocument/2006/relationships/customXml" Target="../ink/ink403.xml"/><Relationship Id="rId22" Type="http://schemas.openxmlformats.org/officeDocument/2006/relationships/image" Target="../media/image415.png"/><Relationship Id="rId21" Type="http://schemas.openxmlformats.org/officeDocument/2006/relationships/customXml" Target="../ink/ink402.xml"/><Relationship Id="rId20" Type="http://schemas.openxmlformats.org/officeDocument/2006/relationships/image" Target="../media/image414.png"/><Relationship Id="rId2" Type="http://schemas.openxmlformats.org/officeDocument/2006/relationships/image" Target="../media/image405.png"/><Relationship Id="rId199" Type="http://schemas.openxmlformats.org/officeDocument/2006/relationships/slideLayout" Target="../slideLayouts/slideLayout6.xml"/><Relationship Id="rId198" Type="http://schemas.openxmlformats.org/officeDocument/2006/relationships/image" Target="../media/image502.png"/><Relationship Id="rId197" Type="http://schemas.openxmlformats.org/officeDocument/2006/relationships/customXml" Target="../ink/ink490.xml"/><Relationship Id="rId196" Type="http://schemas.openxmlformats.org/officeDocument/2006/relationships/image" Target="../media/image501.png"/><Relationship Id="rId195" Type="http://schemas.openxmlformats.org/officeDocument/2006/relationships/customXml" Target="../ink/ink489.xml"/><Relationship Id="rId194" Type="http://schemas.openxmlformats.org/officeDocument/2006/relationships/image" Target="../media/image500.png"/><Relationship Id="rId193" Type="http://schemas.openxmlformats.org/officeDocument/2006/relationships/customXml" Target="../ink/ink488.xml"/><Relationship Id="rId192" Type="http://schemas.openxmlformats.org/officeDocument/2006/relationships/image" Target="../media/image499.png"/><Relationship Id="rId191" Type="http://schemas.openxmlformats.org/officeDocument/2006/relationships/customXml" Target="../ink/ink487.xml"/><Relationship Id="rId190" Type="http://schemas.openxmlformats.org/officeDocument/2006/relationships/image" Target="../media/image498.png"/><Relationship Id="rId19" Type="http://schemas.openxmlformats.org/officeDocument/2006/relationships/customXml" Target="../ink/ink401.xml"/><Relationship Id="rId189" Type="http://schemas.openxmlformats.org/officeDocument/2006/relationships/customXml" Target="../ink/ink486.xml"/><Relationship Id="rId188" Type="http://schemas.openxmlformats.org/officeDocument/2006/relationships/image" Target="../media/image497.png"/><Relationship Id="rId187" Type="http://schemas.openxmlformats.org/officeDocument/2006/relationships/customXml" Target="../ink/ink485.xml"/><Relationship Id="rId186" Type="http://schemas.openxmlformats.org/officeDocument/2006/relationships/image" Target="../media/image496.png"/><Relationship Id="rId185" Type="http://schemas.openxmlformats.org/officeDocument/2006/relationships/customXml" Target="../ink/ink484.xml"/><Relationship Id="rId184" Type="http://schemas.openxmlformats.org/officeDocument/2006/relationships/image" Target="../media/image495.png"/><Relationship Id="rId183" Type="http://schemas.openxmlformats.org/officeDocument/2006/relationships/customXml" Target="../ink/ink483.xml"/><Relationship Id="rId182" Type="http://schemas.openxmlformats.org/officeDocument/2006/relationships/image" Target="../media/image494.png"/><Relationship Id="rId181" Type="http://schemas.openxmlformats.org/officeDocument/2006/relationships/customXml" Target="../ink/ink482.xml"/><Relationship Id="rId180" Type="http://schemas.openxmlformats.org/officeDocument/2006/relationships/image" Target="../media/image493.png"/><Relationship Id="rId18" Type="http://schemas.openxmlformats.org/officeDocument/2006/relationships/image" Target="../media/image413.png"/><Relationship Id="rId179" Type="http://schemas.openxmlformats.org/officeDocument/2006/relationships/customXml" Target="../ink/ink481.xml"/><Relationship Id="rId178" Type="http://schemas.openxmlformats.org/officeDocument/2006/relationships/image" Target="../media/image492.png"/><Relationship Id="rId177" Type="http://schemas.openxmlformats.org/officeDocument/2006/relationships/customXml" Target="../ink/ink480.xml"/><Relationship Id="rId176" Type="http://schemas.openxmlformats.org/officeDocument/2006/relationships/image" Target="../media/image491.png"/><Relationship Id="rId175" Type="http://schemas.openxmlformats.org/officeDocument/2006/relationships/customXml" Target="../ink/ink479.xml"/><Relationship Id="rId174" Type="http://schemas.openxmlformats.org/officeDocument/2006/relationships/image" Target="../media/image490.png"/><Relationship Id="rId173" Type="http://schemas.openxmlformats.org/officeDocument/2006/relationships/customXml" Target="../ink/ink478.xml"/><Relationship Id="rId172" Type="http://schemas.openxmlformats.org/officeDocument/2006/relationships/image" Target="../media/image489.png"/><Relationship Id="rId171" Type="http://schemas.openxmlformats.org/officeDocument/2006/relationships/customXml" Target="../ink/ink477.xml"/><Relationship Id="rId170" Type="http://schemas.openxmlformats.org/officeDocument/2006/relationships/image" Target="../media/image488.png"/><Relationship Id="rId17" Type="http://schemas.openxmlformats.org/officeDocument/2006/relationships/customXml" Target="../ink/ink400.xml"/><Relationship Id="rId169" Type="http://schemas.openxmlformats.org/officeDocument/2006/relationships/customXml" Target="../ink/ink476.xml"/><Relationship Id="rId168" Type="http://schemas.openxmlformats.org/officeDocument/2006/relationships/image" Target="../media/image487.png"/><Relationship Id="rId167" Type="http://schemas.openxmlformats.org/officeDocument/2006/relationships/customXml" Target="../ink/ink475.xml"/><Relationship Id="rId166" Type="http://schemas.openxmlformats.org/officeDocument/2006/relationships/image" Target="../media/image486.png"/><Relationship Id="rId165" Type="http://schemas.openxmlformats.org/officeDocument/2006/relationships/customXml" Target="../ink/ink474.xml"/><Relationship Id="rId164" Type="http://schemas.openxmlformats.org/officeDocument/2006/relationships/image" Target="../media/image485.png"/><Relationship Id="rId163" Type="http://schemas.openxmlformats.org/officeDocument/2006/relationships/customXml" Target="../ink/ink473.xml"/><Relationship Id="rId162" Type="http://schemas.openxmlformats.org/officeDocument/2006/relationships/image" Target="../media/image484.png"/><Relationship Id="rId161" Type="http://schemas.openxmlformats.org/officeDocument/2006/relationships/customXml" Target="../ink/ink472.xml"/><Relationship Id="rId160" Type="http://schemas.openxmlformats.org/officeDocument/2006/relationships/image" Target="../media/image483.png"/><Relationship Id="rId16" Type="http://schemas.openxmlformats.org/officeDocument/2006/relationships/image" Target="../media/image412.png"/><Relationship Id="rId159" Type="http://schemas.openxmlformats.org/officeDocument/2006/relationships/customXml" Target="../ink/ink471.xml"/><Relationship Id="rId158" Type="http://schemas.openxmlformats.org/officeDocument/2006/relationships/image" Target="../media/image482.png"/><Relationship Id="rId157" Type="http://schemas.openxmlformats.org/officeDocument/2006/relationships/customXml" Target="../ink/ink470.xml"/><Relationship Id="rId156" Type="http://schemas.openxmlformats.org/officeDocument/2006/relationships/image" Target="../media/image481.png"/><Relationship Id="rId155" Type="http://schemas.openxmlformats.org/officeDocument/2006/relationships/customXml" Target="../ink/ink469.xml"/><Relationship Id="rId154" Type="http://schemas.openxmlformats.org/officeDocument/2006/relationships/image" Target="../media/image480.png"/><Relationship Id="rId153" Type="http://schemas.openxmlformats.org/officeDocument/2006/relationships/customXml" Target="../ink/ink468.xml"/><Relationship Id="rId152" Type="http://schemas.openxmlformats.org/officeDocument/2006/relationships/image" Target="../media/image479.png"/><Relationship Id="rId151" Type="http://schemas.openxmlformats.org/officeDocument/2006/relationships/customXml" Target="../ink/ink467.xml"/><Relationship Id="rId150" Type="http://schemas.openxmlformats.org/officeDocument/2006/relationships/image" Target="../media/image478.png"/><Relationship Id="rId15" Type="http://schemas.openxmlformats.org/officeDocument/2006/relationships/customXml" Target="../ink/ink399.xml"/><Relationship Id="rId149" Type="http://schemas.openxmlformats.org/officeDocument/2006/relationships/customXml" Target="../ink/ink466.xml"/><Relationship Id="rId148" Type="http://schemas.openxmlformats.org/officeDocument/2006/relationships/image" Target="../media/image477.png"/><Relationship Id="rId147" Type="http://schemas.openxmlformats.org/officeDocument/2006/relationships/customXml" Target="../ink/ink465.xml"/><Relationship Id="rId146" Type="http://schemas.openxmlformats.org/officeDocument/2006/relationships/image" Target="../media/image476.png"/><Relationship Id="rId145" Type="http://schemas.openxmlformats.org/officeDocument/2006/relationships/customXml" Target="../ink/ink464.xml"/><Relationship Id="rId144" Type="http://schemas.openxmlformats.org/officeDocument/2006/relationships/image" Target="../media/image475.png"/><Relationship Id="rId143" Type="http://schemas.openxmlformats.org/officeDocument/2006/relationships/customXml" Target="../ink/ink463.xml"/><Relationship Id="rId142" Type="http://schemas.openxmlformats.org/officeDocument/2006/relationships/image" Target="../media/image474.png"/><Relationship Id="rId141" Type="http://schemas.openxmlformats.org/officeDocument/2006/relationships/customXml" Target="../ink/ink462.xml"/><Relationship Id="rId140" Type="http://schemas.openxmlformats.org/officeDocument/2006/relationships/image" Target="../media/image473.png"/><Relationship Id="rId14" Type="http://schemas.openxmlformats.org/officeDocument/2006/relationships/image" Target="../media/image411.png"/><Relationship Id="rId139" Type="http://schemas.openxmlformats.org/officeDocument/2006/relationships/customXml" Target="../ink/ink461.xml"/><Relationship Id="rId138" Type="http://schemas.openxmlformats.org/officeDocument/2006/relationships/image" Target="../media/image472.png"/><Relationship Id="rId137" Type="http://schemas.openxmlformats.org/officeDocument/2006/relationships/customXml" Target="../ink/ink460.xml"/><Relationship Id="rId136" Type="http://schemas.openxmlformats.org/officeDocument/2006/relationships/image" Target="../media/image471.png"/><Relationship Id="rId135" Type="http://schemas.openxmlformats.org/officeDocument/2006/relationships/customXml" Target="../ink/ink459.xml"/><Relationship Id="rId134" Type="http://schemas.openxmlformats.org/officeDocument/2006/relationships/image" Target="../media/image470.png"/><Relationship Id="rId133" Type="http://schemas.openxmlformats.org/officeDocument/2006/relationships/customXml" Target="../ink/ink458.xml"/><Relationship Id="rId132" Type="http://schemas.openxmlformats.org/officeDocument/2006/relationships/image" Target="../media/image469.png"/><Relationship Id="rId131" Type="http://schemas.openxmlformats.org/officeDocument/2006/relationships/customXml" Target="../ink/ink457.xml"/><Relationship Id="rId130" Type="http://schemas.openxmlformats.org/officeDocument/2006/relationships/image" Target="../media/image468.png"/><Relationship Id="rId13" Type="http://schemas.openxmlformats.org/officeDocument/2006/relationships/customXml" Target="../ink/ink398.xml"/><Relationship Id="rId129" Type="http://schemas.openxmlformats.org/officeDocument/2006/relationships/customXml" Target="../ink/ink456.xml"/><Relationship Id="rId128" Type="http://schemas.openxmlformats.org/officeDocument/2006/relationships/image" Target="../media/image467.png"/><Relationship Id="rId127" Type="http://schemas.openxmlformats.org/officeDocument/2006/relationships/customXml" Target="../ink/ink455.xml"/><Relationship Id="rId126" Type="http://schemas.openxmlformats.org/officeDocument/2006/relationships/image" Target="../media/image466.png"/><Relationship Id="rId125" Type="http://schemas.openxmlformats.org/officeDocument/2006/relationships/customXml" Target="../ink/ink454.xml"/><Relationship Id="rId124" Type="http://schemas.openxmlformats.org/officeDocument/2006/relationships/image" Target="../media/image465.png"/><Relationship Id="rId123" Type="http://schemas.openxmlformats.org/officeDocument/2006/relationships/customXml" Target="../ink/ink453.xml"/><Relationship Id="rId122" Type="http://schemas.openxmlformats.org/officeDocument/2006/relationships/image" Target="../media/image464.png"/><Relationship Id="rId121" Type="http://schemas.openxmlformats.org/officeDocument/2006/relationships/customXml" Target="../ink/ink452.xml"/><Relationship Id="rId120" Type="http://schemas.openxmlformats.org/officeDocument/2006/relationships/image" Target="../media/image463.png"/><Relationship Id="rId12" Type="http://schemas.openxmlformats.org/officeDocument/2006/relationships/image" Target="../media/image410.png"/><Relationship Id="rId119" Type="http://schemas.openxmlformats.org/officeDocument/2006/relationships/customXml" Target="../ink/ink451.xml"/><Relationship Id="rId118" Type="http://schemas.openxmlformats.org/officeDocument/2006/relationships/image" Target="../media/image462.png"/><Relationship Id="rId117" Type="http://schemas.openxmlformats.org/officeDocument/2006/relationships/customXml" Target="../ink/ink450.xml"/><Relationship Id="rId116" Type="http://schemas.openxmlformats.org/officeDocument/2006/relationships/image" Target="../media/image461.png"/><Relationship Id="rId115" Type="http://schemas.openxmlformats.org/officeDocument/2006/relationships/customXml" Target="../ink/ink449.xml"/><Relationship Id="rId114" Type="http://schemas.openxmlformats.org/officeDocument/2006/relationships/image" Target="../media/image460.png"/><Relationship Id="rId113" Type="http://schemas.openxmlformats.org/officeDocument/2006/relationships/customXml" Target="../ink/ink448.xml"/><Relationship Id="rId112" Type="http://schemas.openxmlformats.org/officeDocument/2006/relationships/image" Target="../media/image459.png"/><Relationship Id="rId111" Type="http://schemas.openxmlformats.org/officeDocument/2006/relationships/customXml" Target="../ink/ink447.xml"/><Relationship Id="rId110" Type="http://schemas.openxmlformats.org/officeDocument/2006/relationships/image" Target="../media/image458.png"/><Relationship Id="rId11" Type="http://schemas.openxmlformats.org/officeDocument/2006/relationships/customXml" Target="../ink/ink397.xml"/><Relationship Id="rId109" Type="http://schemas.openxmlformats.org/officeDocument/2006/relationships/customXml" Target="../ink/ink446.xml"/><Relationship Id="rId108" Type="http://schemas.openxmlformats.org/officeDocument/2006/relationships/image" Target="../media/image457.png"/><Relationship Id="rId107" Type="http://schemas.openxmlformats.org/officeDocument/2006/relationships/customXml" Target="../ink/ink445.xml"/><Relationship Id="rId106" Type="http://schemas.openxmlformats.org/officeDocument/2006/relationships/image" Target="../media/image456.png"/><Relationship Id="rId105" Type="http://schemas.openxmlformats.org/officeDocument/2006/relationships/customXml" Target="../ink/ink444.xml"/><Relationship Id="rId104" Type="http://schemas.openxmlformats.org/officeDocument/2006/relationships/image" Target="../media/image455.png"/><Relationship Id="rId103" Type="http://schemas.openxmlformats.org/officeDocument/2006/relationships/customXml" Target="../ink/ink443.xml"/><Relationship Id="rId102" Type="http://schemas.openxmlformats.org/officeDocument/2006/relationships/image" Target="../media/image454.png"/><Relationship Id="rId101" Type="http://schemas.openxmlformats.org/officeDocument/2006/relationships/customXml" Target="../ink/ink442.xml"/><Relationship Id="rId100" Type="http://schemas.openxmlformats.org/officeDocument/2006/relationships/image" Target="../media/image453.png"/><Relationship Id="rId10" Type="http://schemas.openxmlformats.org/officeDocument/2006/relationships/image" Target="../media/image409.png"/><Relationship Id="rId1" Type="http://schemas.openxmlformats.org/officeDocument/2006/relationships/customXml" Target="../ink/ink39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99" Type="http://schemas.openxmlformats.org/officeDocument/2006/relationships/customXml" Target="../ink/ink540.xml"/><Relationship Id="rId98" Type="http://schemas.openxmlformats.org/officeDocument/2006/relationships/image" Target="../media/image551.png"/><Relationship Id="rId97" Type="http://schemas.openxmlformats.org/officeDocument/2006/relationships/customXml" Target="../ink/ink539.xml"/><Relationship Id="rId96" Type="http://schemas.openxmlformats.org/officeDocument/2006/relationships/image" Target="../media/image550.png"/><Relationship Id="rId95" Type="http://schemas.openxmlformats.org/officeDocument/2006/relationships/customXml" Target="../ink/ink538.xml"/><Relationship Id="rId94" Type="http://schemas.openxmlformats.org/officeDocument/2006/relationships/image" Target="../media/image549.png"/><Relationship Id="rId93" Type="http://schemas.openxmlformats.org/officeDocument/2006/relationships/customXml" Target="../ink/ink537.xml"/><Relationship Id="rId92" Type="http://schemas.openxmlformats.org/officeDocument/2006/relationships/image" Target="../media/image548.png"/><Relationship Id="rId91" Type="http://schemas.openxmlformats.org/officeDocument/2006/relationships/customXml" Target="../ink/ink536.xml"/><Relationship Id="rId90" Type="http://schemas.openxmlformats.org/officeDocument/2006/relationships/image" Target="../media/image547.png"/><Relationship Id="rId9" Type="http://schemas.openxmlformats.org/officeDocument/2006/relationships/customXml" Target="../ink/ink495.xml"/><Relationship Id="rId89" Type="http://schemas.openxmlformats.org/officeDocument/2006/relationships/customXml" Target="../ink/ink535.xml"/><Relationship Id="rId88" Type="http://schemas.openxmlformats.org/officeDocument/2006/relationships/image" Target="../media/image546.png"/><Relationship Id="rId87" Type="http://schemas.openxmlformats.org/officeDocument/2006/relationships/customXml" Target="../ink/ink534.xml"/><Relationship Id="rId86" Type="http://schemas.openxmlformats.org/officeDocument/2006/relationships/image" Target="../media/image545.png"/><Relationship Id="rId85" Type="http://schemas.openxmlformats.org/officeDocument/2006/relationships/customXml" Target="../ink/ink533.xml"/><Relationship Id="rId84" Type="http://schemas.openxmlformats.org/officeDocument/2006/relationships/image" Target="../media/image544.png"/><Relationship Id="rId83" Type="http://schemas.openxmlformats.org/officeDocument/2006/relationships/customXml" Target="../ink/ink532.xml"/><Relationship Id="rId82" Type="http://schemas.openxmlformats.org/officeDocument/2006/relationships/image" Target="../media/image543.png"/><Relationship Id="rId81" Type="http://schemas.openxmlformats.org/officeDocument/2006/relationships/customXml" Target="../ink/ink531.xml"/><Relationship Id="rId80" Type="http://schemas.openxmlformats.org/officeDocument/2006/relationships/image" Target="../media/image542.png"/><Relationship Id="rId8" Type="http://schemas.openxmlformats.org/officeDocument/2006/relationships/image" Target="../media/image506.png"/><Relationship Id="rId79" Type="http://schemas.openxmlformats.org/officeDocument/2006/relationships/customXml" Target="../ink/ink530.xml"/><Relationship Id="rId78" Type="http://schemas.openxmlformats.org/officeDocument/2006/relationships/image" Target="../media/image541.png"/><Relationship Id="rId77" Type="http://schemas.openxmlformats.org/officeDocument/2006/relationships/customXml" Target="../ink/ink529.xml"/><Relationship Id="rId76" Type="http://schemas.openxmlformats.org/officeDocument/2006/relationships/image" Target="../media/image540.png"/><Relationship Id="rId75" Type="http://schemas.openxmlformats.org/officeDocument/2006/relationships/customXml" Target="../ink/ink528.xml"/><Relationship Id="rId74" Type="http://schemas.openxmlformats.org/officeDocument/2006/relationships/image" Target="../media/image539.png"/><Relationship Id="rId73" Type="http://schemas.openxmlformats.org/officeDocument/2006/relationships/customXml" Target="../ink/ink527.xml"/><Relationship Id="rId72" Type="http://schemas.openxmlformats.org/officeDocument/2006/relationships/image" Target="../media/image538.png"/><Relationship Id="rId71" Type="http://schemas.openxmlformats.org/officeDocument/2006/relationships/customXml" Target="../ink/ink526.xml"/><Relationship Id="rId70" Type="http://schemas.openxmlformats.org/officeDocument/2006/relationships/image" Target="../media/image537.png"/><Relationship Id="rId7" Type="http://schemas.openxmlformats.org/officeDocument/2006/relationships/customXml" Target="../ink/ink494.xml"/><Relationship Id="rId69" Type="http://schemas.openxmlformats.org/officeDocument/2006/relationships/customXml" Target="../ink/ink525.xml"/><Relationship Id="rId68" Type="http://schemas.openxmlformats.org/officeDocument/2006/relationships/image" Target="../media/image536.png"/><Relationship Id="rId67" Type="http://schemas.openxmlformats.org/officeDocument/2006/relationships/customXml" Target="../ink/ink524.xml"/><Relationship Id="rId66" Type="http://schemas.openxmlformats.org/officeDocument/2006/relationships/image" Target="../media/image535.png"/><Relationship Id="rId65" Type="http://schemas.openxmlformats.org/officeDocument/2006/relationships/customXml" Target="../ink/ink523.xml"/><Relationship Id="rId64" Type="http://schemas.openxmlformats.org/officeDocument/2006/relationships/image" Target="../media/image534.png"/><Relationship Id="rId63" Type="http://schemas.openxmlformats.org/officeDocument/2006/relationships/customXml" Target="../ink/ink522.xml"/><Relationship Id="rId62" Type="http://schemas.openxmlformats.org/officeDocument/2006/relationships/image" Target="../media/image533.png"/><Relationship Id="rId61" Type="http://schemas.openxmlformats.org/officeDocument/2006/relationships/customXml" Target="../ink/ink521.xml"/><Relationship Id="rId60" Type="http://schemas.openxmlformats.org/officeDocument/2006/relationships/image" Target="../media/image532.png"/><Relationship Id="rId6" Type="http://schemas.openxmlformats.org/officeDocument/2006/relationships/image" Target="../media/image505.png"/><Relationship Id="rId59" Type="http://schemas.openxmlformats.org/officeDocument/2006/relationships/customXml" Target="../ink/ink520.xml"/><Relationship Id="rId58" Type="http://schemas.openxmlformats.org/officeDocument/2006/relationships/image" Target="../media/image531.png"/><Relationship Id="rId57" Type="http://schemas.openxmlformats.org/officeDocument/2006/relationships/customXml" Target="../ink/ink519.xml"/><Relationship Id="rId56" Type="http://schemas.openxmlformats.org/officeDocument/2006/relationships/image" Target="../media/image530.png"/><Relationship Id="rId55" Type="http://schemas.openxmlformats.org/officeDocument/2006/relationships/customXml" Target="../ink/ink518.xml"/><Relationship Id="rId54" Type="http://schemas.openxmlformats.org/officeDocument/2006/relationships/image" Target="../media/image529.png"/><Relationship Id="rId53" Type="http://schemas.openxmlformats.org/officeDocument/2006/relationships/customXml" Target="../ink/ink517.xml"/><Relationship Id="rId52" Type="http://schemas.openxmlformats.org/officeDocument/2006/relationships/image" Target="../media/image528.png"/><Relationship Id="rId51" Type="http://schemas.openxmlformats.org/officeDocument/2006/relationships/customXml" Target="../ink/ink516.xml"/><Relationship Id="rId50" Type="http://schemas.openxmlformats.org/officeDocument/2006/relationships/image" Target="../media/image527.png"/><Relationship Id="rId5" Type="http://schemas.openxmlformats.org/officeDocument/2006/relationships/customXml" Target="../ink/ink493.xml"/><Relationship Id="rId49" Type="http://schemas.openxmlformats.org/officeDocument/2006/relationships/customXml" Target="../ink/ink515.xml"/><Relationship Id="rId48" Type="http://schemas.openxmlformats.org/officeDocument/2006/relationships/image" Target="../media/image526.png"/><Relationship Id="rId47" Type="http://schemas.openxmlformats.org/officeDocument/2006/relationships/customXml" Target="../ink/ink514.xml"/><Relationship Id="rId46" Type="http://schemas.openxmlformats.org/officeDocument/2006/relationships/image" Target="../media/image525.png"/><Relationship Id="rId45" Type="http://schemas.openxmlformats.org/officeDocument/2006/relationships/customXml" Target="../ink/ink513.xml"/><Relationship Id="rId44" Type="http://schemas.openxmlformats.org/officeDocument/2006/relationships/image" Target="../media/image524.png"/><Relationship Id="rId43" Type="http://schemas.openxmlformats.org/officeDocument/2006/relationships/customXml" Target="../ink/ink512.xml"/><Relationship Id="rId42" Type="http://schemas.openxmlformats.org/officeDocument/2006/relationships/image" Target="../media/image523.png"/><Relationship Id="rId41" Type="http://schemas.openxmlformats.org/officeDocument/2006/relationships/customXml" Target="../ink/ink511.xml"/><Relationship Id="rId40" Type="http://schemas.openxmlformats.org/officeDocument/2006/relationships/image" Target="../media/image522.png"/><Relationship Id="rId4" Type="http://schemas.openxmlformats.org/officeDocument/2006/relationships/image" Target="../media/image504.png"/><Relationship Id="rId39" Type="http://schemas.openxmlformats.org/officeDocument/2006/relationships/customXml" Target="../ink/ink510.xml"/><Relationship Id="rId38" Type="http://schemas.openxmlformats.org/officeDocument/2006/relationships/image" Target="../media/image521.png"/><Relationship Id="rId37" Type="http://schemas.openxmlformats.org/officeDocument/2006/relationships/customXml" Target="../ink/ink509.xml"/><Relationship Id="rId36" Type="http://schemas.openxmlformats.org/officeDocument/2006/relationships/image" Target="../media/image520.png"/><Relationship Id="rId35" Type="http://schemas.openxmlformats.org/officeDocument/2006/relationships/customXml" Target="../ink/ink508.xml"/><Relationship Id="rId34" Type="http://schemas.openxmlformats.org/officeDocument/2006/relationships/image" Target="../media/image519.png"/><Relationship Id="rId33" Type="http://schemas.openxmlformats.org/officeDocument/2006/relationships/customXml" Target="../ink/ink507.xml"/><Relationship Id="rId32" Type="http://schemas.openxmlformats.org/officeDocument/2006/relationships/image" Target="../media/image518.png"/><Relationship Id="rId31" Type="http://schemas.openxmlformats.org/officeDocument/2006/relationships/customXml" Target="../ink/ink506.xml"/><Relationship Id="rId30" Type="http://schemas.openxmlformats.org/officeDocument/2006/relationships/image" Target="../media/image517.png"/><Relationship Id="rId3" Type="http://schemas.openxmlformats.org/officeDocument/2006/relationships/customXml" Target="../ink/ink492.xml"/><Relationship Id="rId29" Type="http://schemas.openxmlformats.org/officeDocument/2006/relationships/customXml" Target="../ink/ink505.xml"/><Relationship Id="rId28" Type="http://schemas.openxmlformats.org/officeDocument/2006/relationships/image" Target="../media/image516.png"/><Relationship Id="rId27" Type="http://schemas.openxmlformats.org/officeDocument/2006/relationships/customXml" Target="../ink/ink504.xml"/><Relationship Id="rId26" Type="http://schemas.openxmlformats.org/officeDocument/2006/relationships/image" Target="../media/image515.png"/><Relationship Id="rId25" Type="http://schemas.openxmlformats.org/officeDocument/2006/relationships/customXml" Target="../ink/ink503.xml"/><Relationship Id="rId24" Type="http://schemas.openxmlformats.org/officeDocument/2006/relationships/image" Target="../media/image514.png"/><Relationship Id="rId230" Type="http://schemas.openxmlformats.org/officeDocument/2006/relationships/slideLayout" Target="../slideLayouts/slideLayout6.xml"/><Relationship Id="rId23" Type="http://schemas.openxmlformats.org/officeDocument/2006/relationships/customXml" Target="../ink/ink502.xml"/><Relationship Id="rId229" Type="http://schemas.openxmlformats.org/officeDocument/2006/relationships/image" Target="../media/image616.png"/><Relationship Id="rId228" Type="http://schemas.openxmlformats.org/officeDocument/2006/relationships/customXml" Target="../ink/ink605.xml"/><Relationship Id="rId227" Type="http://schemas.openxmlformats.org/officeDocument/2006/relationships/image" Target="../media/image615.png"/><Relationship Id="rId226" Type="http://schemas.openxmlformats.org/officeDocument/2006/relationships/customXml" Target="../ink/ink604.xml"/><Relationship Id="rId225" Type="http://schemas.openxmlformats.org/officeDocument/2006/relationships/image" Target="../media/image614.png"/><Relationship Id="rId224" Type="http://schemas.openxmlformats.org/officeDocument/2006/relationships/customXml" Target="../ink/ink603.xml"/><Relationship Id="rId223" Type="http://schemas.openxmlformats.org/officeDocument/2006/relationships/image" Target="../media/image613.png"/><Relationship Id="rId222" Type="http://schemas.openxmlformats.org/officeDocument/2006/relationships/customXml" Target="../ink/ink602.xml"/><Relationship Id="rId221" Type="http://schemas.openxmlformats.org/officeDocument/2006/relationships/image" Target="../media/image612.png"/><Relationship Id="rId220" Type="http://schemas.openxmlformats.org/officeDocument/2006/relationships/customXml" Target="../ink/ink601.xml"/><Relationship Id="rId22" Type="http://schemas.openxmlformats.org/officeDocument/2006/relationships/image" Target="../media/image513.png"/><Relationship Id="rId219" Type="http://schemas.openxmlformats.org/officeDocument/2006/relationships/image" Target="../media/image611.png"/><Relationship Id="rId218" Type="http://schemas.openxmlformats.org/officeDocument/2006/relationships/customXml" Target="../ink/ink600.xml"/><Relationship Id="rId217" Type="http://schemas.openxmlformats.org/officeDocument/2006/relationships/image" Target="../media/image610.png"/><Relationship Id="rId216" Type="http://schemas.openxmlformats.org/officeDocument/2006/relationships/customXml" Target="../ink/ink599.xml"/><Relationship Id="rId215" Type="http://schemas.openxmlformats.org/officeDocument/2006/relationships/image" Target="../media/image609.png"/><Relationship Id="rId214" Type="http://schemas.openxmlformats.org/officeDocument/2006/relationships/customXml" Target="../ink/ink598.xml"/><Relationship Id="rId213" Type="http://schemas.openxmlformats.org/officeDocument/2006/relationships/image" Target="../media/image608.png"/><Relationship Id="rId212" Type="http://schemas.openxmlformats.org/officeDocument/2006/relationships/customXml" Target="../ink/ink597.xml"/><Relationship Id="rId211" Type="http://schemas.openxmlformats.org/officeDocument/2006/relationships/image" Target="../media/image607.png"/><Relationship Id="rId210" Type="http://schemas.openxmlformats.org/officeDocument/2006/relationships/customXml" Target="../ink/ink596.xml"/><Relationship Id="rId21" Type="http://schemas.openxmlformats.org/officeDocument/2006/relationships/customXml" Target="../ink/ink501.xml"/><Relationship Id="rId209" Type="http://schemas.openxmlformats.org/officeDocument/2006/relationships/image" Target="../media/image606.png"/><Relationship Id="rId208" Type="http://schemas.openxmlformats.org/officeDocument/2006/relationships/customXml" Target="../ink/ink595.xml"/><Relationship Id="rId207" Type="http://schemas.openxmlformats.org/officeDocument/2006/relationships/image" Target="../media/image605.png"/><Relationship Id="rId206" Type="http://schemas.openxmlformats.org/officeDocument/2006/relationships/customXml" Target="../ink/ink594.xml"/><Relationship Id="rId205" Type="http://schemas.openxmlformats.org/officeDocument/2006/relationships/image" Target="../media/image604.png"/><Relationship Id="rId204" Type="http://schemas.openxmlformats.org/officeDocument/2006/relationships/customXml" Target="../ink/ink593.xml"/><Relationship Id="rId203" Type="http://schemas.openxmlformats.org/officeDocument/2006/relationships/image" Target="../media/image603.png"/><Relationship Id="rId202" Type="http://schemas.openxmlformats.org/officeDocument/2006/relationships/customXml" Target="../ink/ink592.xml"/><Relationship Id="rId201" Type="http://schemas.openxmlformats.org/officeDocument/2006/relationships/image" Target="../media/image602.png"/><Relationship Id="rId200" Type="http://schemas.openxmlformats.org/officeDocument/2006/relationships/customXml" Target="../ink/ink591.xml"/><Relationship Id="rId20" Type="http://schemas.openxmlformats.org/officeDocument/2006/relationships/image" Target="../media/image512.png"/><Relationship Id="rId2" Type="http://schemas.openxmlformats.org/officeDocument/2006/relationships/image" Target="../media/image503.png"/><Relationship Id="rId199" Type="http://schemas.openxmlformats.org/officeDocument/2006/relationships/image" Target="../media/image601.png"/><Relationship Id="rId198" Type="http://schemas.openxmlformats.org/officeDocument/2006/relationships/customXml" Target="../ink/ink590.xml"/><Relationship Id="rId197" Type="http://schemas.openxmlformats.org/officeDocument/2006/relationships/image" Target="../media/image600.png"/><Relationship Id="rId196" Type="http://schemas.openxmlformats.org/officeDocument/2006/relationships/customXml" Target="../ink/ink589.xml"/><Relationship Id="rId195" Type="http://schemas.openxmlformats.org/officeDocument/2006/relationships/image" Target="../media/image599.png"/><Relationship Id="rId194" Type="http://schemas.openxmlformats.org/officeDocument/2006/relationships/customXml" Target="../ink/ink588.xml"/><Relationship Id="rId193" Type="http://schemas.openxmlformats.org/officeDocument/2006/relationships/image" Target="../media/image598.png"/><Relationship Id="rId192" Type="http://schemas.openxmlformats.org/officeDocument/2006/relationships/customXml" Target="../ink/ink587.xml"/><Relationship Id="rId191" Type="http://schemas.openxmlformats.org/officeDocument/2006/relationships/image" Target="../media/image597.png"/><Relationship Id="rId190" Type="http://schemas.openxmlformats.org/officeDocument/2006/relationships/customXml" Target="../ink/ink586.xml"/><Relationship Id="rId19" Type="http://schemas.openxmlformats.org/officeDocument/2006/relationships/customXml" Target="../ink/ink500.xml"/><Relationship Id="rId189" Type="http://schemas.openxmlformats.org/officeDocument/2006/relationships/image" Target="../media/image596.png"/><Relationship Id="rId188" Type="http://schemas.openxmlformats.org/officeDocument/2006/relationships/customXml" Target="../ink/ink585.xml"/><Relationship Id="rId187" Type="http://schemas.openxmlformats.org/officeDocument/2006/relationships/image" Target="../media/image595.png"/><Relationship Id="rId186" Type="http://schemas.openxmlformats.org/officeDocument/2006/relationships/customXml" Target="../ink/ink584.xml"/><Relationship Id="rId185" Type="http://schemas.openxmlformats.org/officeDocument/2006/relationships/image" Target="../media/image594.png"/><Relationship Id="rId184" Type="http://schemas.openxmlformats.org/officeDocument/2006/relationships/customXml" Target="../ink/ink583.xml"/><Relationship Id="rId183" Type="http://schemas.openxmlformats.org/officeDocument/2006/relationships/image" Target="../media/image593.png"/><Relationship Id="rId182" Type="http://schemas.openxmlformats.org/officeDocument/2006/relationships/customXml" Target="../ink/ink582.xml"/><Relationship Id="rId181" Type="http://schemas.openxmlformats.org/officeDocument/2006/relationships/image" Target="../media/image592.png"/><Relationship Id="rId180" Type="http://schemas.openxmlformats.org/officeDocument/2006/relationships/customXml" Target="../ink/ink581.xml"/><Relationship Id="rId18" Type="http://schemas.openxmlformats.org/officeDocument/2006/relationships/image" Target="../media/image511.png"/><Relationship Id="rId179" Type="http://schemas.openxmlformats.org/officeDocument/2006/relationships/image" Target="../media/image591.png"/><Relationship Id="rId178" Type="http://schemas.openxmlformats.org/officeDocument/2006/relationships/customXml" Target="../ink/ink580.xml"/><Relationship Id="rId177" Type="http://schemas.openxmlformats.org/officeDocument/2006/relationships/image" Target="../media/image590.png"/><Relationship Id="rId176" Type="http://schemas.openxmlformats.org/officeDocument/2006/relationships/customXml" Target="../ink/ink579.xml"/><Relationship Id="rId175" Type="http://schemas.openxmlformats.org/officeDocument/2006/relationships/customXml" Target="../ink/ink578.xml"/><Relationship Id="rId174" Type="http://schemas.openxmlformats.org/officeDocument/2006/relationships/image" Target="../media/image589.png"/><Relationship Id="rId173" Type="http://schemas.openxmlformats.org/officeDocument/2006/relationships/customXml" Target="../ink/ink577.xml"/><Relationship Id="rId172" Type="http://schemas.openxmlformats.org/officeDocument/2006/relationships/image" Target="../media/image588.png"/><Relationship Id="rId171" Type="http://schemas.openxmlformats.org/officeDocument/2006/relationships/customXml" Target="../ink/ink576.xml"/><Relationship Id="rId170" Type="http://schemas.openxmlformats.org/officeDocument/2006/relationships/image" Target="../media/image587.png"/><Relationship Id="rId17" Type="http://schemas.openxmlformats.org/officeDocument/2006/relationships/customXml" Target="../ink/ink499.xml"/><Relationship Id="rId169" Type="http://schemas.openxmlformats.org/officeDocument/2006/relationships/customXml" Target="../ink/ink575.xml"/><Relationship Id="rId168" Type="http://schemas.openxmlformats.org/officeDocument/2006/relationships/image" Target="../media/image586.png"/><Relationship Id="rId167" Type="http://schemas.openxmlformats.org/officeDocument/2006/relationships/customXml" Target="../ink/ink574.xml"/><Relationship Id="rId166" Type="http://schemas.openxmlformats.org/officeDocument/2006/relationships/image" Target="../media/image585.png"/><Relationship Id="rId165" Type="http://schemas.openxmlformats.org/officeDocument/2006/relationships/customXml" Target="../ink/ink573.xml"/><Relationship Id="rId164" Type="http://schemas.openxmlformats.org/officeDocument/2006/relationships/image" Target="../media/image584.png"/><Relationship Id="rId163" Type="http://schemas.openxmlformats.org/officeDocument/2006/relationships/customXml" Target="../ink/ink572.xml"/><Relationship Id="rId162" Type="http://schemas.openxmlformats.org/officeDocument/2006/relationships/image" Target="../media/image583.png"/><Relationship Id="rId161" Type="http://schemas.openxmlformats.org/officeDocument/2006/relationships/customXml" Target="../ink/ink571.xml"/><Relationship Id="rId160" Type="http://schemas.openxmlformats.org/officeDocument/2006/relationships/image" Target="../media/image582.png"/><Relationship Id="rId16" Type="http://schemas.openxmlformats.org/officeDocument/2006/relationships/image" Target="../media/image510.png"/><Relationship Id="rId159" Type="http://schemas.openxmlformats.org/officeDocument/2006/relationships/customXml" Target="../ink/ink570.xml"/><Relationship Id="rId158" Type="http://schemas.openxmlformats.org/officeDocument/2006/relationships/image" Target="../media/image581.png"/><Relationship Id="rId157" Type="http://schemas.openxmlformats.org/officeDocument/2006/relationships/customXml" Target="../ink/ink569.xml"/><Relationship Id="rId156" Type="http://schemas.openxmlformats.org/officeDocument/2006/relationships/image" Target="../media/image580.png"/><Relationship Id="rId155" Type="http://schemas.openxmlformats.org/officeDocument/2006/relationships/customXml" Target="../ink/ink568.xml"/><Relationship Id="rId154" Type="http://schemas.openxmlformats.org/officeDocument/2006/relationships/image" Target="../media/image579.png"/><Relationship Id="rId153" Type="http://schemas.openxmlformats.org/officeDocument/2006/relationships/customXml" Target="../ink/ink567.xml"/><Relationship Id="rId152" Type="http://schemas.openxmlformats.org/officeDocument/2006/relationships/image" Target="../media/image578.png"/><Relationship Id="rId151" Type="http://schemas.openxmlformats.org/officeDocument/2006/relationships/customXml" Target="../ink/ink566.xml"/><Relationship Id="rId150" Type="http://schemas.openxmlformats.org/officeDocument/2006/relationships/image" Target="../media/image577.png"/><Relationship Id="rId15" Type="http://schemas.openxmlformats.org/officeDocument/2006/relationships/customXml" Target="../ink/ink498.xml"/><Relationship Id="rId149" Type="http://schemas.openxmlformats.org/officeDocument/2006/relationships/customXml" Target="../ink/ink565.xml"/><Relationship Id="rId148" Type="http://schemas.openxmlformats.org/officeDocument/2006/relationships/image" Target="../media/image576.png"/><Relationship Id="rId147" Type="http://schemas.openxmlformats.org/officeDocument/2006/relationships/customXml" Target="../ink/ink564.xml"/><Relationship Id="rId146" Type="http://schemas.openxmlformats.org/officeDocument/2006/relationships/image" Target="../media/image575.png"/><Relationship Id="rId145" Type="http://schemas.openxmlformats.org/officeDocument/2006/relationships/customXml" Target="../ink/ink563.xml"/><Relationship Id="rId144" Type="http://schemas.openxmlformats.org/officeDocument/2006/relationships/image" Target="../media/image574.png"/><Relationship Id="rId143" Type="http://schemas.openxmlformats.org/officeDocument/2006/relationships/customXml" Target="../ink/ink562.xml"/><Relationship Id="rId142" Type="http://schemas.openxmlformats.org/officeDocument/2006/relationships/image" Target="../media/image573.png"/><Relationship Id="rId141" Type="http://schemas.openxmlformats.org/officeDocument/2006/relationships/customXml" Target="../ink/ink561.xml"/><Relationship Id="rId140" Type="http://schemas.openxmlformats.org/officeDocument/2006/relationships/image" Target="../media/image572.png"/><Relationship Id="rId14" Type="http://schemas.openxmlformats.org/officeDocument/2006/relationships/image" Target="../media/image509.png"/><Relationship Id="rId139" Type="http://schemas.openxmlformats.org/officeDocument/2006/relationships/customXml" Target="../ink/ink560.xml"/><Relationship Id="rId138" Type="http://schemas.openxmlformats.org/officeDocument/2006/relationships/image" Target="../media/image571.png"/><Relationship Id="rId137" Type="http://schemas.openxmlformats.org/officeDocument/2006/relationships/customXml" Target="../ink/ink559.xml"/><Relationship Id="rId136" Type="http://schemas.openxmlformats.org/officeDocument/2006/relationships/image" Target="../media/image570.png"/><Relationship Id="rId135" Type="http://schemas.openxmlformats.org/officeDocument/2006/relationships/customXml" Target="../ink/ink558.xml"/><Relationship Id="rId134" Type="http://schemas.openxmlformats.org/officeDocument/2006/relationships/image" Target="../media/image569.png"/><Relationship Id="rId133" Type="http://schemas.openxmlformats.org/officeDocument/2006/relationships/customXml" Target="../ink/ink557.xml"/><Relationship Id="rId132" Type="http://schemas.openxmlformats.org/officeDocument/2006/relationships/image" Target="../media/image568.png"/><Relationship Id="rId131" Type="http://schemas.openxmlformats.org/officeDocument/2006/relationships/customXml" Target="../ink/ink556.xml"/><Relationship Id="rId130" Type="http://schemas.openxmlformats.org/officeDocument/2006/relationships/image" Target="../media/image567.png"/><Relationship Id="rId13" Type="http://schemas.openxmlformats.org/officeDocument/2006/relationships/customXml" Target="../ink/ink497.xml"/><Relationship Id="rId129" Type="http://schemas.openxmlformats.org/officeDocument/2006/relationships/customXml" Target="../ink/ink555.xml"/><Relationship Id="rId128" Type="http://schemas.openxmlformats.org/officeDocument/2006/relationships/image" Target="../media/image566.png"/><Relationship Id="rId127" Type="http://schemas.openxmlformats.org/officeDocument/2006/relationships/customXml" Target="../ink/ink554.xml"/><Relationship Id="rId126" Type="http://schemas.openxmlformats.org/officeDocument/2006/relationships/image" Target="../media/image565.png"/><Relationship Id="rId125" Type="http://schemas.openxmlformats.org/officeDocument/2006/relationships/customXml" Target="../ink/ink553.xml"/><Relationship Id="rId124" Type="http://schemas.openxmlformats.org/officeDocument/2006/relationships/image" Target="../media/image564.png"/><Relationship Id="rId123" Type="http://schemas.openxmlformats.org/officeDocument/2006/relationships/customXml" Target="../ink/ink552.xml"/><Relationship Id="rId122" Type="http://schemas.openxmlformats.org/officeDocument/2006/relationships/image" Target="../media/image563.png"/><Relationship Id="rId121" Type="http://schemas.openxmlformats.org/officeDocument/2006/relationships/customXml" Target="../ink/ink551.xml"/><Relationship Id="rId120" Type="http://schemas.openxmlformats.org/officeDocument/2006/relationships/image" Target="../media/image562.png"/><Relationship Id="rId12" Type="http://schemas.openxmlformats.org/officeDocument/2006/relationships/image" Target="../media/image508.png"/><Relationship Id="rId119" Type="http://schemas.openxmlformats.org/officeDocument/2006/relationships/customXml" Target="../ink/ink550.xml"/><Relationship Id="rId118" Type="http://schemas.openxmlformats.org/officeDocument/2006/relationships/image" Target="../media/image561.png"/><Relationship Id="rId117" Type="http://schemas.openxmlformats.org/officeDocument/2006/relationships/customXml" Target="../ink/ink549.xml"/><Relationship Id="rId116" Type="http://schemas.openxmlformats.org/officeDocument/2006/relationships/image" Target="../media/image560.png"/><Relationship Id="rId115" Type="http://schemas.openxmlformats.org/officeDocument/2006/relationships/customXml" Target="../ink/ink548.xml"/><Relationship Id="rId114" Type="http://schemas.openxmlformats.org/officeDocument/2006/relationships/image" Target="../media/image559.png"/><Relationship Id="rId113" Type="http://schemas.openxmlformats.org/officeDocument/2006/relationships/customXml" Target="../ink/ink547.xml"/><Relationship Id="rId112" Type="http://schemas.openxmlformats.org/officeDocument/2006/relationships/image" Target="../media/image558.png"/><Relationship Id="rId111" Type="http://schemas.openxmlformats.org/officeDocument/2006/relationships/customXml" Target="../ink/ink546.xml"/><Relationship Id="rId110" Type="http://schemas.openxmlformats.org/officeDocument/2006/relationships/image" Target="../media/image557.png"/><Relationship Id="rId11" Type="http://schemas.openxmlformats.org/officeDocument/2006/relationships/customXml" Target="../ink/ink496.xml"/><Relationship Id="rId109" Type="http://schemas.openxmlformats.org/officeDocument/2006/relationships/customXml" Target="../ink/ink545.xml"/><Relationship Id="rId108" Type="http://schemas.openxmlformats.org/officeDocument/2006/relationships/image" Target="../media/image556.png"/><Relationship Id="rId107" Type="http://schemas.openxmlformats.org/officeDocument/2006/relationships/customXml" Target="../ink/ink544.xml"/><Relationship Id="rId106" Type="http://schemas.openxmlformats.org/officeDocument/2006/relationships/image" Target="../media/image555.png"/><Relationship Id="rId105" Type="http://schemas.openxmlformats.org/officeDocument/2006/relationships/customXml" Target="../ink/ink543.xml"/><Relationship Id="rId104" Type="http://schemas.openxmlformats.org/officeDocument/2006/relationships/image" Target="../media/image554.png"/><Relationship Id="rId103" Type="http://schemas.openxmlformats.org/officeDocument/2006/relationships/customXml" Target="../ink/ink542.xml"/><Relationship Id="rId102" Type="http://schemas.openxmlformats.org/officeDocument/2006/relationships/image" Target="../media/image553.png"/><Relationship Id="rId101" Type="http://schemas.openxmlformats.org/officeDocument/2006/relationships/customXml" Target="../ink/ink541.xml"/><Relationship Id="rId100" Type="http://schemas.openxmlformats.org/officeDocument/2006/relationships/image" Target="../media/image552.png"/><Relationship Id="rId10" Type="http://schemas.openxmlformats.org/officeDocument/2006/relationships/image" Target="../media/image507.png"/><Relationship Id="rId1" Type="http://schemas.openxmlformats.org/officeDocument/2006/relationships/customXml" Target="../ink/ink491.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1.xml"/><Relationship Id="rId6" Type="http://schemas.openxmlformats.org/officeDocument/2006/relationships/image" Target="../media/image619.png"/><Relationship Id="rId5" Type="http://schemas.openxmlformats.org/officeDocument/2006/relationships/customXml" Target="../ink/ink608.xml"/><Relationship Id="rId4" Type="http://schemas.openxmlformats.org/officeDocument/2006/relationships/image" Target="../media/image618.png"/><Relationship Id="rId3" Type="http://schemas.openxmlformats.org/officeDocument/2006/relationships/customXml" Target="../ink/ink607.xml"/><Relationship Id="rId2" Type="http://schemas.openxmlformats.org/officeDocument/2006/relationships/image" Target="../media/image617.png"/><Relationship Id="rId1" Type="http://schemas.openxmlformats.org/officeDocument/2006/relationships/customXml" Target="../ink/ink60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9" Type="http://schemas.openxmlformats.org/officeDocument/2006/relationships/customXml" Target="../ink/ink613.xml"/><Relationship Id="rId89" Type="http://schemas.openxmlformats.org/officeDocument/2006/relationships/slideLayout" Target="../slideLayouts/slideLayout11.xml"/><Relationship Id="rId88" Type="http://schemas.openxmlformats.org/officeDocument/2006/relationships/image" Target="../media/image663.png"/><Relationship Id="rId87" Type="http://schemas.openxmlformats.org/officeDocument/2006/relationships/customXml" Target="../ink/ink652.xml"/><Relationship Id="rId86" Type="http://schemas.openxmlformats.org/officeDocument/2006/relationships/image" Target="../media/image662.png"/><Relationship Id="rId85" Type="http://schemas.openxmlformats.org/officeDocument/2006/relationships/customXml" Target="../ink/ink651.xml"/><Relationship Id="rId84" Type="http://schemas.openxmlformats.org/officeDocument/2006/relationships/image" Target="../media/image661.png"/><Relationship Id="rId83" Type="http://schemas.openxmlformats.org/officeDocument/2006/relationships/customXml" Target="../ink/ink650.xml"/><Relationship Id="rId82" Type="http://schemas.openxmlformats.org/officeDocument/2006/relationships/image" Target="../media/image660.png"/><Relationship Id="rId81" Type="http://schemas.openxmlformats.org/officeDocument/2006/relationships/customXml" Target="../ink/ink649.xml"/><Relationship Id="rId80" Type="http://schemas.openxmlformats.org/officeDocument/2006/relationships/image" Target="../media/image659.png"/><Relationship Id="rId8" Type="http://schemas.openxmlformats.org/officeDocument/2006/relationships/image" Target="../media/image623.png"/><Relationship Id="rId79" Type="http://schemas.openxmlformats.org/officeDocument/2006/relationships/customXml" Target="../ink/ink648.xml"/><Relationship Id="rId78" Type="http://schemas.openxmlformats.org/officeDocument/2006/relationships/image" Target="../media/image658.png"/><Relationship Id="rId77" Type="http://schemas.openxmlformats.org/officeDocument/2006/relationships/customXml" Target="../ink/ink647.xml"/><Relationship Id="rId76" Type="http://schemas.openxmlformats.org/officeDocument/2006/relationships/image" Target="../media/image657.png"/><Relationship Id="rId75" Type="http://schemas.openxmlformats.org/officeDocument/2006/relationships/customXml" Target="../ink/ink646.xml"/><Relationship Id="rId74" Type="http://schemas.openxmlformats.org/officeDocument/2006/relationships/image" Target="../media/image656.png"/><Relationship Id="rId73" Type="http://schemas.openxmlformats.org/officeDocument/2006/relationships/customXml" Target="../ink/ink645.xml"/><Relationship Id="rId72" Type="http://schemas.openxmlformats.org/officeDocument/2006/relationships/image" Target="../media/image655.png"/><Relationship Id="rId71" Type="http://schemas.openxmlformats.org/officeDocument/2006/relationships/customXml" Target="../ink/ink644.xml"/><Relationship Id="rId70" Type="http://schemas.openxmlformats.org/officeDocument/2006/relationships/image" Target="../media/image654.png"/><Relationship Id="rId7" Type="http://schemas.openxmlformats.org/officeDocument/2006/relationships/customXml" Target="../ink/ink612.xml"/><Relationship Id="rId69" Type="http://schemas.openxmlformats.org/officeDocument/2006/relationships/customXml" Target="../ink/ink643.xml"/><Relationship Id="rId68" Type="http://schemas.openxmlformats.org/officeDocument/2006/relationships/image" Target="../media/image653.png"/><Relationship Id="rId67" Type="http://schemas.openxmlformats.org/officeDocument/2006/relationships/customXml" Target="../ink/ink642.xml"/><Relationship Id="rId66" Type="http://schemas.openxmlformats.org/officeDocument/2006/relationships/image" Target="../media/image652.png"/><Relationship Id="rId65" Type="http://schemas.openxmlformats.org/officeDocument/2006/relationships/customXml" Target="../ink/ink641.xml"/><Relationship Id="rId64" Type="http://schemas.openxmlformats.org/officeDocument/2006/relationships/image" Target="../media/image651.png"/><Relationship Id="rId63" Type="http://schemas.openxmlformats.org/officeDocument/2006/relationships/customXml" Target="../ink/ink640.xml"/><Relationship Id="rId62" Type="http://schemas.openxmlformats.org/officeDocument/2006/relationships/image" Target="../media/image650.png"/><Relationship Id="rId61" Type="http://schemas.openxmlformats.org/officeDocument/2006/relationships/customXml" Target="../ink/ink639.xml"/><Relationship Id="rId60" Type="http://schemas.openxmlformats.org/officeDocument/2006/relationships/image" Target="../media/image649.png"/><Relationship Id="rId6" Type="http://schemas.openxmlformats.org/officeDocument/2006/relationships/image" Target="../media/image622.png"/><Relationship Id="rId59" Type="http://schemas.openxmlformats.org/officeDocument/2006/relationships/customXml" Target="../ink/ink638.xml"/><Relationship Id="rId58" Type="http://schemas.openxmlformats.org/officeDocument/2006/relationships/image" Target="../media/image648.png"/><Relationship Id="rId57" Type="http://schemas.openxmlformats.org/officeDocument/2006/relationships/customXml" Target="../ink/ink637.xml"/><Relationship Id="rId56" Type="http://schemas.openxmlformats.org/officeDocument/2006/relationships/image" Target="../media/image647.png"/><Relationship Id="rId55" Type="http://schemas.openxmlformats.org/officeDocument/2006/relationships/customXml" Target="../ink/ink636.xml"/><Relationship Id="rId54" Type="http://schemas.openxmlformats.org/officeDocument/2006/relationships/image" Target="../media/image646.png"/><Relationship Id="rId53" Type="http://schemas.openxmlformats.org/officeDocument/2006/relationships/customXml" Target="../ink/ink635.xml"/><Relationship Id="rId52" Type="http://schemas.openxmlformats.org/officeDocument/2006/relationships/image" Target="../media/image645.png"/><Relationship Id="rId51" Type="http://schemas.openxmlformats.org/officeDocument/2006/relationships/customXml" Target="../ink/ink634.xml"/><Relationship Id="rId50" Type="http://schemas.openxmlformats.org/officeDocument/2006/relationships/image" Target="../media/image644.png"/><Relationship Id="rId5" Type="http://schemas.openxmlformats.org/officeDocument/2006/relationships/customXml" Target="../ink/ink611.xml"/><Relationship Id="rId49" Type="http://schemas.openxmlformats.org/officeDocument/2006/relationships/customXml" Target="../ink/ink633.xml"/><Relationship Id="rId48" Type="http://schemas.openxmlformats.org/officeDocument/2006/relationships/image" Target="../media/image643.png"/><Relationship Id="rId47" Type="http://schemas.openxmlformats.org/officeDocument/2006/relationships/customXml" Target="../ink/ink632.xml"/><Relationship Id="rId46" Type="http://schemas.openxmlformats.org/officeDocument/2006/relationships/image" Target="../media/image642.png"/><Relationship Id="rId45" Type="http://schemas.openxmlformats.org/officeDocument/2006/relationships/customXml" Target="../ink/ink631.xml"/><Relationship Id="rId44" Type="http://schemas.openxmlformats.org/officeDocument/2006/relationships/image" Target="../media/image641.png"/><Relationship Id="rId43" Type="http://schemas.openxmlformats.org/officeDocument/2006/relationships/customXml" Target="../ink/ink630.xml"/><Relationship Id="rId42" Type="http://schemas.openxmlformats.org/officeDocument/2006/relationships/image" Target="../media/image640.png"/><Relationship Id="rId41" Type="http://schemas.openxmlformats.org/officeDocument/2006/relationships/customXml" Target="../ink/ink629.xml"/><Relationship Id="rId40" Type="http://schemas.openxmlformats.org/officeDocument/2006/relationships/image" Target="../media/image639.png"/><Relationship Id="rId4" Type="http://schemas.openxmlformats.org/officeDocument/2006/relationships/image" Target="../media/image621.png"/><Relationship Id="rId39" Type="http://schemas.openxmlformats.org/officeDocument/2006/relationships/customXml" Target="../ink/ink628.xml"/><Relationship Id="rId38" Type="http://schemas.openxmlformats.org/officeDocument/2006/relationships/image" Target="../media/image638.png"/><Relationship Id="rId37" Type="http://schemas.openxmlformats.org/officeDocument/2006/relationships/customXml" Target="../ink/ink627.xml"/><Relationship Id="rId36" Type="http://schemas.openxmlformats.org/officeDocument/2006/relationships/image" Target="../media/image637.png"/><Relationship Id="rId35" Type="http://schemas.openxmlformats.org/officeDocument/2006/relationships/customXml" Target="../ink/ink626.xml"/><Relationship Id="rId34" Type="http://schemas.openxmlformats.org/officeDocument/2006/relationships/image" Target="../media/image636.png"/><Relationship Id="rId33" Type="http://schemas.openxmlformats.org/officeDocument/2006/relationships/customXml" Target="../ink/ink625.xml"/><Relationship Id="rId32" Type="http://schemas.openxmlformats.org/officeDocument/2006/relationships/image" Target="../media/image635.png"/><Relationship Id="rId31" Type="http://schemas.openxmlformats.org/officeDocument/2006/relationships/customXml" Target="../ink/ink624.xml"/><Relationship Id="rId30" Type="http://schemas.openxmlformats.org/officeDocument/2006/relationships/image" Target="../media/image634.png"/><Relationship Id="rId3" Type="http://schemas.openxmlformats.org/officeDocument/2006/relationships/customXml" Target="../ink/ink610.xml"/><Relationship Id="rId29" Type="http://schemas.openxmlformats.org/officeDocument/2006/relationships/customXml" Target="../ink/ink623.xml"/><Relationship Id="rId28" Type="http://schemas.openxmlformats.org/officeDocument/2006/relationships/image" Target="../media/image633.png"/><Relationship Id="rId27" Type="http://schemas.openxmlformats.org/officeDocument/2006/relationships/customXml" Target="../ink/ink622.xml"/><Relationship Id="rId26" Type="http://schemas.openxmlformats.org/officeDocument/2006/relationships/image" Target="../media/image632.png"/><Relationship Id="rId25" Type="http://schemas.openxmlformats.org/officeDocument/2006/relationships/customXml" Target="../ink/ink621.xml"/><Relationship Id="rId24" Type="http://schemas.openxmlformats.org/officeDocument/2006/relationships/image" Target="../media/image631.png"/><Relationship Id="rId23" Type="http://schemas.openxmlformats.org/officeDocument/2006/relationships/customXml" Target="../ink/ink620.xml"/><Relationship Id="rId22" Type="http://schemas.openxmlformats.org/officeDocument/2006/relationships/image" Target="../media/image630.png"/><Relationship Id="rId21" Type="http://schemas.openxmlformats.org/officeDocument/2006/relationships/customXml" Target="../ink/ink619.xml"/><Relationship Id="rId20" Type="http://schemas.openxmlformats.org/officeDocument/2006/relationships/image" Target="../media/image629.png"/><Relationship Id="rId2" Type="http://schemas.openxmlformats.org/officeDocument/2006/relationships/image" Target="../media/image620.png"/><Relationship Id="rId19" Type="http://schemas.openxmlformats.org/officeDocument/2006/relationships/customXml" Target="../ink/ink618.xml"/><Relationship Id="rId18" Type="http://schemas.openxmlformats.org/officeDocument/2006/relationships/image" Target="../media/image628.png"/><Relationship Id="rId17" Type="http://schemas.openxmlformats.org/officeDocument/2006/relationships/customXml" Target="../ink/ink617.xml"/><Relationship Id="rId16" Type="http://schemas.openxmlformats.org/officeDocument/2006/relationships/image" Target="../media/image627.png"/><Relationship Id="rId15" Type="http://schemas.openxmlformats.org/officeDocument/2006/relationships/customXml" Target="../ink/ink616.xml"/><Relationship Id="rId14" Type="http://schemas.openxmlformats.org/officeDocument/2006/relationships/image" Target="../media/image626.png"/><Relationship Id="rId13" Type="http://schemas.openxmlformats.org/officeDocument/2006/relationships/customXml" Target="../ink/ink615.xml"/><Relationship Id="rId12" Type="http://schemas.openxmlformats.org/officeDocument/2006/relationships/image" Target="../media/image625.png"/><Relationship Id="rId11" Type="http://schemas.openxmlformats.org/officeDocument/2006/relationships/customXml" Target="../ink/ink614.xml"/><Relationship Id="rId10" Type="http://schemas.openxmlformats.org/officeDocument/2006/relationships/image" Target="../media/image624.png"/><Relationship Id="rId1" Type="http://schemas.openxmlformats.org/officeDocument/2006/relationships/customXml" Target="../ink/ink60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99" Type="http://schemas.openxmlformats.org/officeDocument/2006/relationships/customXml" Target="../ink/ink50.xml"/><Relationship Id="rId98" Type="http://schemas.openxmlformats.org/officeDocument/2006/relationships/image" Target="../media/image53.png"/><Relationship Id="rId97" Type="http://schemas.openxmlformats.org/officeDocument/2006/relationships/customXml" Target="../ink/ink49.xml"/><Relationship Id="rId96" Type="http://schemas.openxmlformats.org/officeDocument/2006/relationships/image" Target="../media/image52.png"/><Relationship Id="rId95" Type="http://schemas.openxmlformats.org/officeDocument/2006/relationships/customXml" Target="../ink/ink48.xml"/><Relationship Id="rId94" Type="http://schemas.openxmlformats.org/officeDocument/2006/relationships/image" Target="../media/image51.png"/><Relationship Id="rId93" Type="http://schemas.openxmlformats.org/officeDocument/2006/relationships/customXml" Target="../ink/ink47.xml"/><Relationship Id="rId92" Type="http://schemas.openxmlformats.org/officeDocument/2006/relationships/image" Target="../media/image50.png"/><Relationship Id="rId91" Type="http://schemas.openxmlformats.org/officeDocument/2006/relationships/customXml" Target="../ink/ink46.xml"/><Relationship Id="rId90" Type="http://schemas.openxmlformats.org/officeDocument/2006/relationships/image" Target="../media/image49.png"/><Relationship Id="rId9" Type="http://schemas.openxmlformats.org/officeDocument/2006/relationships/customXml" Target="../ink/ink5.xml"/><Relationship Id="rId89" Type="http://schemas.openxmlformats.org/officeDocument/2006/relationships/customXml" Target="../ink/ink45.xml"/><Relationship Id="rId88" Type="http://schemas.openxmlformats.org/officeDocument/2006/relationships/image" Target="../media/image48.png"/><Relationship Id="rId87" Type="http://schemas.openxmlformats.org/officeDocument/2006/relationships/customXml" Target="../ink/ink44.xml"/><Relationship Id="rId86" Type="http://schemas.openxmlformats.org/officeDocument/2006/relationships/image" Target="../media/image47.png"/><Relationship Id="rId85" Type="http://schemas.openxmlformats.org/officeDocument/2006/relationships/customXml" Target="../ink/ink43.xml"/><Relationship Id="rId84" Type="http://schemas.openxmlformats.org/officeDocument/2006/relationships/image" Target="../media/image46.png"/><Relationship Id="rId83" Type="http://schemas.openxmlformats.org/officeDocument/2006/relationships/customXml" Target="../ink/ink42.xml"/><Relationship Id="rId82" Type="http://schemas.openxmlformats.org/officeDocument/2006/relationships/image" Target="../media/image45.png"/><Relationship Id="rId81" Type="http://schemas.openxmlformats.org/officeDocument/2006/relationships/customXml" Target="../ink/ink41.xml"/><Relationship Id="rId80" Type="http://schemas.openxmlformats.org/officeDocument/2006/relationships/image" Target="../media/image44.png"/><Relationship Id="rId8" Type="http://schemas.openxmlformats.org/officeDocument/2006/relationships/image" Target="../media/image8.png"/><Relationship Id="rId79" Type="http://schemas.openxmlformats.org/officeDocument/2006/relationships/customXml" Target="../ink/ink40.xml"/><Relationship Id="rId78" Type="http://schemas.openxmlformats.org/officeDocument/2006/relationships/image" Target="../media/image43.png"/><Relationship Id="rId77" Type="http://schemas.openxmlformats.org/officeDocument/2006/relationships/customXml" Target="../ink/ink39.xml"/><Relationship Id="rId76" Type="http://schemas.openxmlformats.org/officeDocument/2006/relationships/image" Target="../media/image42.png"/><Relationship Id="rId75" Type="http://schemas.openxmlformats.org/officeDocument/2006/relationships/customXml" Target="../ink/ink38.xml"/><Relationship Id="rId74" Type="http://schemas.openxmlformats.org/officeDocument/2006/relationships/image" Target="../media/image41.png"/><Relationship Id="rId73" Type="http://schemas.openxmlformats.org/officeDocument/2006/relationships/customXml" Target="../ink/ink37.xml"/><Relationship Id="rId72" Type="http://schemas.openxmlformats.org/officeDocument/2006/relationships/image" Target="../media/image40.png"/><Relationship Id="rId71" Type="http://schemas.openxmlformats.org/officeDocument/2006/relationships/customXml" Target="../ink/ink36.xml"/><Relationship Id="rId70" Type="http://schemas.openxmlformats.org/officeDocument/2006/relationships/image" Target="../media/image39.png"/><Relationship Id="rId7" Type="http://schemas.openxmlformats.org/officeDocument/2006/relationships/customXml" Target="../ink/ink4.xml"/><Relationship Id="rId69" Type="http://schemas.openxmlformats.org/officeDocument/2006/relationships/customXml" Target="../ink/ink35.xml"/><Relationship Id="rId68" Type="http://schemas.openxmlformats.org/officeDocument/2006/relationships/image" Target="../media/image38.png"/><Relationship Id="rId67" Type="http://schemas.openxmlformats.org/officeDocument/2006/relationships/customXml" Target="../ink/ink34.xml"/><Relationship Id="rId66" Type="http://schemas.openxmlformats.org/officeDocument/2006/relationships/image" Target="../media/image37.png"/><Relationship Id="rId65" Type="http://schemas.openxmlformats.org/officeDocument/2006/relationships/customXml" Target="../ink/ink33.xml"/><Relationship Id="rId64" Type="http://schemas.openxmlformats.org/officeDocument/2006/relationships/image" Target="../media/image36.png"/><Relationship Id="rId63" Type="http://schemas.openxmlformats.org/officeDocument/2006/relationships/customXml" Target="../ink/ink32.xml"/><Relationship Id="rId62" Type="http://schemas.openxmlformats.org/officeDocument/2006/relationships/image" Target="../media/image35.png"/><Relationship Id="rId61" Type="http://schemas.openxmlformats.org/officeDocument/2006/relationships/customXml" Target="../ink/ink31.xml"/><Relationship Id="rId60" Type="http://schemas.openxmlformats.org/officeDocument/2006/relationships/image" Target="../media/image34.png"/><Relationship Id="rId6" Type="http://schemas.openxmlformats.org/officeDocument/2006/relationships/image" Target="../media/image7.png"/><Relationship Id="rId59" Type="http://schemas.openxmlformats.org/officeDocument/2006/relationships/customXml" Target="../ink/ink30.xml"/><Relationship Id="rId58" Type="http://schemas.openxmlformats.org/officeDocument/2006/relationships/image" Target="../media/image33.png"/><Relationship Id="rId57" Type="http://schemas.openxmlformats.org/officeDocument/2006/relationships/customXml" Target="../ink/ink29.xml"/><Relationship Id="rId56" Type="http://schemas.openxmlformats.org/officeDocument/2006/relationships/image" Target="../media/image32.png"/><Relationship Id="rId55" Type="http://schemas.openxmlformats.org/officeDocument/2006/relationships/customXml" Target="../ink/ink28.xml"/><Relationship Id="rId54" Type="http://schemas.openxmlformats.org/officeDocument/2006/relationships/image" Target="../media/image31.png"/><Relationship Id="rId53" Type="http://schemas.openxmlformats.org/officeDocument/2006/relationships/customXml" Target="../ink/ink27.xml"/><Relationship Id="rId52" Type="http://schemas.openxmlformats.org/officeDocument/2006/relationships/image" Target="../media/image30.png"/><Relationship Id="rId51" Type="http://schemas.openxmlformats.org/officeDocument/2006/relationships/customXml" Target="../ink/ink26.xml"/><Relationship Id="rId50" Type="http://schemas.openxmlformats.org/officeDocument/2006/relationships/image" Target="../media/image29.png"/><Relationship Id="rId5" Type="http://schemas.openxmlformats.org/officeDocument/2006/relationships/customXml" Target="../ink/ink3.xml"/><Relationship Id="rId49" Type="http://schemas.openxmlformats.org/officeDocument/2006/relationships/customXml" Target="../ink/ink25.xml"/><Relationship Id="rId48" Type="http://schemas.openxmlformats.org/officeDocument/2006/relationships/image" Target="../media/image28.png"/><Relationship Id="rId47" Type="http://schemas.openxmlformats.org/officeDocument/2006/relationships/customXml" Target="../ink/ink24.xml"/><Relationship Id="rId46" Type="http://schemas.openxmlformats.org/officeDocument/2006/relationships/image" Target="../media/image27.png"/><Relationship Id="rId45" Type="http://schemas.openxmlformats.org/officeDocument/2006/relationships/customXml" Target="../ink/ink23.xml"/><Relationship Id="rId44" Type="http://schemas.openxmlformats.org/officeDocument/2006/relationships/image" Target="../media/image26.png"/><Relationship Id="rId43" Type="http://schemas.openxmlformats.org/officeDocument/2006/relationships/customXml" Target="../ink/ink22.xml"/><Relationship Id="rId42" Type="http://schemas.openxmlformats.org/officeDocument/2006/relationships/image" Target="../media/image25.png"/><Relationship Id="rId41" Type="http://schemas.openxmlformats.org/officeDocument/2006/relationships/customXml" Target="../ink/ink21.xml"/><Relationship Id="rId40" Type="http://schemas.openxmlformats.org/officeDocument/2006/relationships/image" Target="../media/image24.png"/><Relationship Id="rId4" Type="http://schemas.openxmlformats.org/officeDocument/2006/relationships/image" Target="../media/image6.png"/><Relationship Id="rId39" Type="http://schemas.openxmlformats.org/officeDocument/2006/relationships/customXml" Target="../ink/ink20.xml"/><Relationship Id="rId38" Type="http://schemas.openxmlformats.org/officeDocument/2006/relationships/image" Target="../media/image23.png"/><Relationship Id="rId37" Type="http://schemas.openxmlformats.org/officeDocument/2006/relationships/customXml" Target="../ink/ink19.xml"/><Relationship Id="rId36" Type="http://schemas.openxmlformats.org/officeDocument/2006/relationships/image" Target="../media/image22.png"/><Relationship Id="rId35" Type="http://schemas.openxmlformats.org/officeDocument/2006/relationships/customXml" Target="../ink/ink18.xml"/><Relationship Id="rId34" Type="http://schemas.openxmlformats.org/officeDocument/2006/relationships/image" Target="../media/image21.png"/><Relationship Id="rId33" Type="http://schemas.openxmlformats.org/officeDocument/2006/relationships/customXml" Target="../ink/ink17.xml"/><Relationship Id="rId32" Type="http://schemas.openxmlformats.org/officeDocument/2006/relationships/image" Target="../media/image20.png"/><Relationship Id="rId31" Type="http://schemas.openxmlformats.org/officeDocument/2006/relationships/customXml" Target="../ink/ink16.xml"/><Relationship Id="rId30" Type="http://schemas.openxmlformats.org/officeDocument/2006/relationships/image" Target="../media/image19.png"/><Relationship Id="rId3" Type="http://schemas.openxmlformats.org/officeDocument/2006/relationships/customXml" Target="../ink/ink2.xml"/><Relationship Id="rId29" Type="http://schemas.openxmlformats.org/officeDocument/2006/relationships/customXml" Target="../ink/ink15.xml"/><Relationship Id="rId28" Type="http://schemas.openxmlformats.org/officeDocument/2006/relationships/image" Target="../media/image18.png"/><Relationship Id="rId27" Type="http://schemas.openxmlformats.org/officeDocument/2006/relationships/customXml" Target="../ink/ink14.xml"/><Relationship Id="rId26" Type="http://schemas.openxmlformats.org/officeDocument/2006/relationships/image" Target="../media/image17.png"/><Relationship Id="rId25" Type="http://schemas.openxmlformats.org/officeDocument/2006/relationships/customXml" Target="../ink/ink13.xml"/><Relationship Id="rId24" Type="http://schemas.openxmlformats.org/officeDocument/2006/relationships/image" Target="../media/image16.png"/><Relationship Id="rId23" Type="http://schemas.openxmlformats.org/officeDocument/2006/relationships/customXml" Target="../ink/ink12.xml"/><Relationship Id="rId22" Type="http://schemas.openxmlformats.org/officeDocument/2006/relationships/image" Target="../media/image15.png"/><Relationship Id="rId21" Type="http://schemas.openxmlformats.org/officeDocument/2006/relationships/customXml" Target="../ink/ink11.xml"/><Relationship Id="rId20" Type="http://schemas.openxmlformats.org/officeDocument/2006/relationships/image" Target="../media/image14.png"/><Relationship Id="rId2" Type="http://schemas.openxmlformats.org/officeDocument/2006/relationships/image" Target="../media/image5.png"/><Relationship Id="rId19" Type="http://schemas.openxmlformats.org/officeDocument/2006/relationships/customXml" Target="../ink/ink10.xml"/><Relationship Id="rId185" Type="http://schemas.openxmlformats.org/officeDocument/2006/relationships/slideLayout" Target="../slideLayouts/slideLayout4.xml"/><Relationship Id="rId184" Type="http://schemas.openxmlformats.org/officeDocument/2006/relationships/image" Target="../media/image96.png"/><Relationship Id="rId183" Type="http://schemas.openxmlformats.org/officeDocument/2006/relationships/customXml" Target="../ink/ink92.xml"/><Relationship Id="rId182" Type="http://schemas.openxmlformats.org/officeDocument/2006/relationships/image" Target="../media/image95.png"/><Relationship Id="rId181" Type="http://schemas.openxmlformats.org/officeDocument/2006/relationships/customXml" Target="../ink/ink91.xml"/><Relationship Id="rId180" Type="http://schemas.openxmlformats.org/officeDocument/2006/relationships/image" Target="../media/image94.png"/><Relationship Id="rId18" Type="http://schemas.openxmlformats.org/officeDocument/2006/relationships/image" Target="../media/image13.png"/><Relationship Id="rId179" Type="http://schemas.openxmlformats.org/officeDocument/2006/relationships/customXml" Target="../ink/ink90.xml"/><Relationship Id="rId178" Type="http://schemas.openxmlformats.org/officeDocument/2006/relationships/image" Target="../media/image93.png"/><Relationship Id="rId177" Type="http://schemas.openxmlformats.org/officeDocument/2006/relationships/customXml" Target="../ink/ink89.xml"/><Relationship Id="rId176" Type="http://schemas.openxmlformats.org/officeDocument/2006/relationships/image" Target="../media/image92.png"/><Relationship Id="rId175" Type="http://schemas.openxmlformats.org/officeDocument/2006/relationships/customXml" Target="../ink/ink88.xml"/><Relationship Id="rId174" Type="http://schemas.openxmlformats.org/officeDocument/2006/relationships/image" Target="../media/image91.png"/><Relationship Id="rId173" Type="http://schemas.openxmlformats.org/officeDocument/2006/relationships/customXml" Target="../ink/ink87.xml"/><Relationship Id="rId172" Type="http://schemas.openxmlformats.org/officeDocument/2006/relationships/image" Target="../media/image90.png"/><Relationship Id="rId171" Type="http://schemas.openxmlformats.org/officeDocument/2006/relationships/customXml" Target="../ink/ink86.xml"/><Relationship Id="rId170" Type="http://schemas.openxmlformats.org/officeDocument/2006/relationships/image" Target="../media/image89.png"/><Relationship Id="rId17" Type="http://schemas.openxmlformats.org/officeDocument/2006/relationships/customXml" Target="../ink/ink9.xml"/><Relationship Id="rId169" Type="http://schemas.openxmlformats.org/officeDocument/2006/relationships/customXml" Target="../ink/ink85.xml"/><Relationship Id="rId168" Type="http://schemas.openxmlformats.org/officeDocument/2006/relationships/image" Target="../media/image88.png"/><Relationship Id="rId167" Type="http://schemas.openxmlformats.org/officeDocument/2006/relationships/customXml" Target="../ink/ink84.xml"/><Relationship Id="rId166" Type="http://schemas.openxmlformats.org/officeDocument/2006/relationships/image" Target="../media/image87.png"/><Relationship Id="rId165" Type="http://schemas.openxmlformats.org/officeDocument/2006/relationships/customXml" Target="../ink/ink83.xml"/><Relationship Id="rId164" Type="http://schemas.openxmlformats.org/officeDocument/2006/relationships/image" Target="../media/image86.png"/><Relationship Id="rId163" Type="http://schemas.openxmlformats.org/officeDocument/2006/relationships/customXml" Target="../ink/ink82.xml"/><Relationship Id="rId162" Type="http://schemas.openxmlformats.org/officeDocument/2006/relationships/image" Target="../media/image85.png"/><Relationship Id="rId161" Type="http://schemas.openxmlformats.org/officeDocument/2006/relationships/customXml" Target="../ink/ink81.xml"/><Relationship Id="rId160" Type="http://schemas.openxmlformats.org/officeDocument/2006/relationships/image" Target="../media/image84.png"/><Relationship Id="rId16" Type="http://schemas.openxmlformats.org/officeDocument/2006/relationships/image" Target="../media/image12.png"/><Relationship Id="rId159" Type="http://schemas.openxmlformats.org/officeDocument/2006/relationships/customXml" Target="../ink/ink80.xml"/><Relationship Id="rId158" Type="http://schemas.openxmlformats.org/officeDocument/2006/relationships/image" Target="../media/image83.png"/><Relationship Id="rId157" Type="http://schemas.openxmlformats.org/officeDocument/2006/relationships/customXml" Target="../ink/ink79.xml"/><Relationship Id="rId156" Type="http://schemas.openxmlformats.org/officeDocument/2006/relationships/image" Target="../media/image82.png"/><Relationship Id="rId155" Type="http://schemas.openxmlformats.org/officeDocument/2006/relationships/customXml" Target="../ink/ink78.xml"/><Relationship Id="rId154" Type="http://schemas.openxmlformats.org/officeDocument/2006/relationships/image" Target="../media/image81.png"/><Relationship Id="rId153" Type="http://schemas.openxmlformats.org/officeDocument/2006/relationships/customXml" Target="../ink/ink77.xml"/><Relationship Id="rId152" Type="http://schemas.openxmlformats.org/officeDocument/2006/relationships/image" Target="../media/image80.png"/><Relationship Id="rId151" Type="http://schemas.openxmlformats.org/officeDocument/2006/relationships/customXml" Target="../ink/ink76.xml"/><Relationship Id="rId150" Type="http://schemas.openxmlformats.org/officeDocument/2006/relationships/image" Target="../media/image79.png"/><Relationship Id="rId15" Type="http://schemas.openxmlformats.org/officeDocument/2006/relationships/customXml" Target="../ink/ink8.xml"/><Relationship Id="rId149" Type="http://schemas.openxmlformats.org/officeDocument/2006/relationships/customXml" Target="../ink/ink75.xml"/><Relationship Id="rId148" Type="http://schemas.openxmlformats.org/officeDocument/2006/relationships/image" Target="../media/image78.png"/><Relationship Id="rId147" Type="http://schemas.openxmlformats.org/officeDocument/2006/relationships/customXml" Target="../ink/ink74.xml"/><Relationship Id="rId146" Type="http://schemas.openxmlformats.org/officeDocument/2006/relationships/image" Target="../media/image77.png"/><Relationship Id="rId145" Type="http://schemas.openxmlformats.org/officeDocument/2006/relationships/customXml" Target="../ink/ink73.xml"/><Relationship Id="rId144" Type="http://schemas.openxmlformats.org/officeDocument/2006/relationships/image" Target="../media/image76.png"/><Relationship Id="rId143" Type="http://schemas.openxmlformats.org/officeDocument/2006/relationships/customXml" Target="../ink/ink72.xml"/><Relationship Id="rId142" Type="http://schemas.openxmlformats.org/officeDocument/2006/relationships/image" Target="../media/image75.png"/><Relationship Id="rId141" Type="http://schemas.openxmlformats.org/officeDocument/2006/relationships/customXml" Target="../ink/ink71.xml"/><Relationship Id="rId140" Type="http://schemas.openxmlformats.org/officeDocument/2006/relationships/image" Target="../media/image74.png"/><Relationship Id="rId14" Type="http://schemas.openxmlformats.org/officeDocument/2006/relationships/image" Target="../media/image11.png"/><Relationship Id="rId139" Type="http://schemas.openxmlformats.org/officeDocument/2006/relationships/customXml" Target="../ink/ink70.xml"/><Relationship Id="rId138" Type="http://schemas.openxmlformats.org/officeDocument/2006/relationships/image" Target="../media/image73.png"/><Relationship Id="rId137" Type="http://schemas.openxmlformats.org/officeDocument/2006/relationships/customXml" Target="../ink/ink69.xml"/><Relationship Id="rId136" Type="http://schemas.openxmlformats.org/officeDocument/2006/relationships/image" Target="../media/image72.png"/><Relationship Id="rId135" Type="http://schemas.openxmlformats.org/officeDocument/2006/relationships/customXml" Target="../ink/ink68.xml"/><Relationship Id="rId134" Type="http://schemas.openxmlformats.org/officeDocument/2006/relationships/image" Target="../media/image71.png"/><Relationship Id="rId133" Type="http://schemas.openxmlformats.org/officeDocument/2006/relationships/customXml" Target="../ink/ink67.xml"/><Relationship Id="rId132" Type="http://schemas.openxmlformats.org/officeDocument/2006/relationships/image" Target="../media/image70.png"/><Relationship Id="rId131" Type="http://schemas.openxmlformats.org/officeDocument/2006/relationships/customXml" Target="../ink/ink66.xml"/><Relationship Id="rId130" Type="http://schemas.openxmlformats.org/officeDocument/2006/relationships/image" Target="../media/image69.png"/><Relationship Id="rId13" Type="http://schemas.openxmlformats.org/officeDocument/2006/relationships/customXml" Target="../ink/ink7.xml"/><Relationship Id="rId129" Type="http://schemas.openxmlformats.org/officeDocument/2006/relationships/customXml" Target="../ink/ink65.xml"/><Relationship Id="rId128" Type="http://schemas.openxmlformats.org/officeDocument/2006/relationships/image" Target="../media/image68.png"/><Relationship Id="rId127" Type="http://schemas.openxmlformats.org/officeDocument/2006/relationships/customXml" Target="../ink/ink64.xml"/><Relationship Id="rId126" Type="http://schemas.openxmlformats.org/officeDocument/2006/relationships/image" Target="../media/image67.png"/><Relationship Id="rId125" Type="http://schemas.openxmlformats.org/officeDocument/2006/relationships/customXml" Target="../ink/ink63.xml"/><Relationship Id="rId124" Type="http://schemas.openxmlformats.org/officeDocument/2006/relationships/image" Target="../media/image66.png"/><Relationship Id="rId123" Type="http://schemas.openxmlformats.org/officeDocument/2006/relationships/customXml" Target="../ink/ink62.xml"/><Relationship Id="rId122" Type="http://schemas.openxmlformats.org/officeDocument/2006/relationships/image" Target="../media/image65.png"/><Relationship Id="rId121" Type="http://schemas.openxmlformats.org/officeDocument/2006/relationships/customXml" Target="../ink/ink61.xml"/><Relationship Id="rId120" Type="http://schemas.openxmlformats.org/officeDocument/2006/relationships/image" Target="../media/image64.png"/><Relationship Id="rId12" Type="http://schemas.openxmlformats.org/officeDocument/2006/relationships/image" Target="../media/image10.png"/><Relationship Id="rId119" Type="http://schemas.openxmlformats.org/officeDocument/2006/relationships/customXml" Target="../ink/ink60.xml"/><Relationship Id="rId118" Type="http://schemas.openxmlformats.org/officeDocument/2006/relationships/image" Target="../media/image63.png"/><Relationship Id="rId117" Type="http://schemas.openxmlformats.org/officeDocument/2006/relationships/customXml" Target="../ink/ink59.xml"/><Relationship Id="rId116" Type="http://schemas.openxmlformats.org/officeDocument/2006/relationships/image" Target="../media/image62.png"/><Relationship Id="rId115" Type="http://schemas.openxmlformats.org/officeDocument/2006/relationships/customXml" Target="../ink/ink58.xml"/><Relationship Id="rId114" Type="http://schemas.openxmlformats.org/officeDocument/2006/relationships/image" Target="../media/image61.png"/><Relationship Id="rId113" Type="http://schemas.openxmlformats.org/officeDocument/2006/relationships/customXml" Target="../ink/ink57.xml"/><Relationship Id="rId112" Type="http://schemas.openxmlformats.org/officeDocument/2006/relationships/image" Target="../media/image60.png"/><Relationship Id="rId111" Type="http://schemas.openxmlformats.org/officeDocument/2006/relationships/customXml" Target="../ink/ink56.xml"/><Relationship Id="rId110" Type="http://schemas.openxmlformats.org/officeDocument/2006/relationships/image" Target="../media/image59.png"/><Relationship Id="rId11" Type="http://schemas.openxmlformats.org/officeDocument/2006/relationships/customXml" Target="../ink/ink6.xml"/><Relationship Id="rId109" Type="http://schemas.openxmlformats.org/officeDocument/2006/relationships/customXml" Target="../ink/ink55.xml"/><Relationship Id="rId108" Type="http://schemas.openxmlformats.org/officeDocument/2006/relationships/image" Target="../media/image58.png"/><Relationship Id="rId107" Type="http://schemas.openxmlformats.org/officeDocument/2006/relationships/customXml" Target="../ink/ink54.xml"/><Relationship Id="rId106" Type="http://schemas.openxmlformats.org/officeDocument/2006/relationships/image" Target="../media/image57.png"/><Relationship Id="rId105" Type="http://schemas.openxmlformats.org/officeDocument/2006/relationships/customXml" Target="../ink/ink53.xml"/><Relationship Id="rId104" Type="http://schemas.openxmlformats.org/officeDocument/2006/relationships/image" Target="../media/image56.png"/><Relationship Id="rId103" Type="http://schemas.openxmlformats.org/officeDocument/2006/relationships/customXml" Target="../ink/ink52.xml"/><Relationship Id="rId102" Type="http://schemas.openxmlformats.org/officeDocument/2006/relationships/image" Target="../media/image55.png"/><Relationship Id="rId101" Type="http://schemas.openxmlformats.org/officeDocument/2006/relationships/customXml" Target="../ink/ink51.xml"/><Relationship Id="rId100" Type="http://schemas.openxmlformats.org/officeDocument/2006/relationships/image" Target="../media/image54.png"/><Relationship Id="rId10" Type="http://schemas.openxmlformats.org/officeDocument/2006/relationships/image" Target="../media/image9.png"/><Relationship Id="rId1" Type="http://schemas.openxmlformats.org/officeDocument/2006/relationships/customXml" Target="../ink/ink1.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99.png"/><Relationship Id="rId5" Type="http://schemas.openxmlformats.org/officeDocument/2006/relationships/customXml" Target="../ink/ink95.xml"/><Relationship Id="rId4" Type="http://schemas.openxmlformats.org/officeDocument/2006/relationships/image" Target="../media/image98.png"/><Relationship Id="rId3" Type="http://schemas.openxmlformats.org/officeDocument/2006/relationships/customXml" Target="../ink/ink94.xml"/><Relationship Id="rId2" Type="http://schemas.openxmlformats.org/officeDocument/2006/relationships/image" Target="../media/image97.png"/><Relationship Id="rId1" Type="http://schemas.openxmlformats.org/officeDocument/2006/relationships/customXml" Target="../ink/ink93.xml"/></Relationships>
</file>

<file path=ppt/slides/_rels/slide8.xml.rels><?xml version="1.0" encoding="UTF-8" standalone="yes"?>
<Relationships xmlns="http://schemas.openxmlformats.org/package/2006/relationships"><Relationship Id="rId9" Type="http://schemas.openxmlformats.org/officeDocument/2006/relationships/image" Target="../media/image104.png"/><Relationship Id="rId8" Type="http://schemas.openxmlformats.org/officeDocument/2006/relationships/customXml" Target="../ink/ink99.xml"/><Relationship Id="rId7" Type="http://schemas.openxmlformats.org/officeDocument/2006/relationships/image" Target="../media/image103.png"/><Relationship Id="rId6" Type="http://schemas.openxmlformats.org/officeDocument/2006/relationships/customXml" Target="../ink/ink98.xml"/><Relationship Id="rId5" Type="http://schemas.openxmlformats.org/officeDocument/2006/relationships/image" Target="../media/image102.png"/><Relationship Id="rId4" Type="http://schemas.openxmlformats.org/officeDocument/2006/relationships/customXml" Target="../ink/ink97.xml"/><Relationship Id="rId3" Type="http://schemas.openxmlformats.org/officeDocument/2006/relationships/image" Target="../media/image101.png"/><Relationship Id="rId2" Type="http://schemas.openxmlformats.org/officeDocument/2006/relationships/customXml" Target="../ink/ink96.xml"/><Relationship Id="rId18" Type="http://schemas.openxmlformats.org/officeDocument/2006/relationships/slideLayout" Target="../slideLayouts/slideLayout4.xml"/><Relationship Id="rId17" Type="http://schemas.openxmlformats.org/officeDocument/2006/relationships/image" Target="../media/image108.png"/><Relationship Id="rId16" Type="http://schemas.openxmlformats.org/officeDocument/2006/relationships/customXml" Target="../ink/ink103.xml"/><Relationship Id="rId15" Type="http://schemas.openxmlformats.org/officeDocument/2006/relationships/image" Target="../media/image107.png"/><Relationship Id="rId14" Type="http://schemas.openxmlformats.org/officeDocument/2006/relationships/customXml" Target="../ink/ink102.xml"/><Relationship Id="rId13" Type="http://schemas.openxmlformats.org/officeDocument/2006/relationships/image" Target="../media/image106.png"/><Relationship Id="rId12" Type="http://schemas.openxmlformats.org/officeDocument/2006/relationships/customXml" Target="../ink/ink101.xml"/><Relationship Id="rId11" Type="http://schemas.openxmlformats.org/officeDocument/2006/relationships/image" Target="../media/image105.png"/><Relationship Id="rId10" Type="http://schemas.openxmlformats.org/officeDocument/2006/relationships/customXml" Target="../ink/ink100.xml"/><Relationship Id="rId1" Type="http://schemas.openxmlformats.org/officeDocument/2006/relationships/image" Target="../media/image10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0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2315205" y="1809990"/>
            <a:ext cx="7920530" cy="1967230"/>
          </a:xfrm>
          <a:prstGeom prst="rect">
            <a:avLst/>
          </a:prstGeom>
          <a:noFill/>
        </p:spPr>
        <p:txBody>
          <a:bodyPr wrap="square" lIns="121910" tIns="60954" rIns="121910" bIns="60954" rtlCol="0">
            <a:spAutoFit/>
          </a:bodyPr>
          <a:lstStyle/>
          <a:p>
            <a:pPr algn="ctr">
              <a:lnSpc>
                <a:spcPct val="150000"/>
              </a:lnSpc>
            </a:pPr>
            <a:r>
              <a:rPr lang="zh-CN" altLang="en-US" sz="4000" b="1" dirty="0">
                <a:solidFill>
                  <a:srgbClr val="FF0000"/>
                </a:solidFill>
                <a:highlight>
                  <a:srgbClr val="FFFF00"/>
                </a:highlight>
                <a:latin typeface="微软雅黑" panose="020B0503020204020204" charset="-122"/>
                <a:ea typeface="微软雅黑" panose="020B0503020204020204" charset="-122"/>
              </a:rPr>
              <a:t>知识点一　</a:t>
            </a:r>
            <a:endParaRPr lang="en-US" altLang="zh-CN" sz="4000" b="1" dirty="0" smtClean="0">
              <a:solidFill>
                <a:srgbClr val="FF0000"/>
              </a:solidFill>
              <a:highlight>
                <a:srgbClr val="FFFF00"/>
              </a:highlight>
              <a:latin typeface="微软雅黑" panose="020B0503020204020204" charset="-122"/>
              <a:ea typeface="微软雅黑" panose="020B0503020204020204" charset="-122"/>
            </a:endParaRPr>
          </a:p>
          <a:p>
            <a:pPr algn="ctr">
              <a:lnSpc>
                <a:spcPct val="150000"/>
              </a:lnSpc>
            </a:pPr>
            <a:r>
              <a:rPr lang="zh-CN" altLang="en-US" sz="4000" b="1" dirty="0" smtClean="0">
                <a:solidFill>
                  <a:srgbClr val="FF0000"/>
                </a:solidFill>
                <a:highlight>
                  <a:srgbClr val="FFFF00"/>
                </a:highlight>
                <a:latin typeface="微软雅黑" panose="020B0503020204020204" charset="-122"/>
                <a:ea typeface="微软雅黑" panose="020B0503020204020204" charset="-122"/>
              </a:rPr>
              <a:t>水</a:t>
            </a:r>
            <a:r>
              <a:rPr lang="zh-CN" altLang="en-US" sz="4000" b="1" dirty="0">
                <a:solidFill>
                  <a:srgbClr val="FF0000"/>
                </a:solidFill>
                <a:highlight>
                  <a:srgbClr val="FFFF00"/>
                </a:highlight>
                <a:latin typeface="微软雅黑" panose="020B0503020204020204" charset="-122"/>
                <a:ea typeface="微软雅黑" panose="020B0503020204020204" charset="-122"/>
              </a:rPr>
              <a:t>的电离与水的离子积常数 </a:t>
            </a:r>
            <a:endParaRPr lang="zh-CN" altLang="en-US" sz="4000" b="1" dirty="0">
              <a:solidFill>
                <a:srgbClr val="FF0000"/>
              </a:solidFill>
              <a:highlight>
                <a:srgbClr val="FFFF00"/>
              </a:highlight>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60418" y="981522"/>
            <a:ext cx="11654075" cy="1248394"/>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sz="2600" kern="100">
                <a:latin typeface="Times New Roman" panose="02020603050405020304"/>
                <a:ea typeface="微软雅黑" panose="020B0503020204020204" charset="-122"/>
                <a:cs typeface="Courier New" panose="02070309020205020404"/>
              </a:rPr>
              <a:t>4.</a:t>
            </a:r>
            <a:r>
              <a:rPr lang="en-US" altLang="zh-CN" sz="2600" b="1" kern="10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广东卷</a:t>
            </a:r>
            <a:r>
              <a:rPr lang="en-US" altLang="zh-CN" sz="2600" b="1" kern="100" dirty="0">
                <a:latin typeface="Times New Roman" panose="02020603050405020304"/>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一定温度下，水溶液中</a:t>
            </a:r>
            <a:r>
              <a:rPr lang="en-US" altLang="zh-CN" sz="2600" kern="100" dirty="0">
                <a:latin typeface="Times New Roman" panose="02020603050405020304"/>
                <a:ea typeface="微软雅黑" panose="020B0503020204020204" charset="-122"/>
                <a:cs typeface="Courier New" panose="02070309020205020404"/>
              </a:rPr>
              <a:t>H</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和</a:t>
            </a:r>
            <a:r>
              <a:rPr lang="en-US" altLang="zh-CN" sz="2600" kern="100" dirty="0">
                <a:latin typeface="Times New Roman" panose="02020603050405020304"/>
                <a:ea typeface="微软雅黑" panose="020B0503020204020204" charset="-122"/>
                <a:cs typeface="Courier New" panose="02070309020205020404"/>
              </a:rPr>
              <a:t>OH</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的浓度变化曲线如图所示，下列说法正确的是</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　　</a:t>
            </a:r>
            <a:r>
              <a:rPr lang="en-US" altLang="zh-CN" sz="2600" kern="100" dirty="0">
                <a:latin typeface="Times New Roman" panose="02020603050405020304"/>
                <a:ea typeface="微软雅黑" panose="020B050302020402020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4" name="矩形 3"/>
          <p:cNvSpPr/>
          <p:nvPr/>
        </p:nvSpPr>
        <p:spPr>
          <a:xfrm>
            <a:off x="503232" y="2169983"/>
            <a:ext cx="11397613" cy="2448723"/>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a:latin typeface="Times New Roman" panose="02020603050405020304"/>
                <a:ea typeface="微软雅黑" panose="020B0503020204020204" charset="-122"/>
                <a:cs typeface="Courier New" panose="02070309020205020404"/>
              </a:rPr>
              <a:t>A.</a:t>
            </a:r>
            <a:r>
              <a:rPr lang="zh-CN" altLang="zh-CN" sz="2600" kern="100" dirty="0">
                <a:latin typeface="Times New Roman" panose="02020603050405020304"/>
                <a:ea typeface="微软雅黑" panose="020B0503020204020204" charset="-122"/>
                <a:cs typeface="Times New Roman" panose="02020603050405020304"/>
              </a:rPr>
              <a:t>升高温度，可能引起由</a:t>
            </a:r>
            <a:r>
              <a:rPr lang="en-US" altLang="zh-CN" sz="2600" kern="100" dirty="0">
                <a:latin typeface="Times New Roman" panose="02020603050405020304"/>
                <a:ea typeface="微软雅黑" panose="020B0503020204020204" charset="-122"/>
                <a:cs typeface="Courier New" panose="02070309020205020404"/>
              </a:rPr>
              <a:t>c</a:t>
            </a:r>
            <a:r>
              <a:rPr lang="zh-CN" altLang="zh-CN" sz="2600" kern="100" dirty="0">
                <a:latin typeface="Times New Roman" panose="02020603050405020304"/>
                <a:ea typeface="微软雅黑" panose="020B0503020204020204" charset="-122"/>
                <a:cs typeface="Times New Roman" panose="02020603050405020304"/>
              </a:rPr>
              <a:t>向</a:t>
            </a:r>
            <a:r>
              <a:rPr lang="en-US" altLang="zh-CN" sz="2600" kern="100" dirty="0">
                <a:latin typeface="Times New Roman" panose="02020603050405020304"/>
                <a:ea typeface="微软雅黑" panose="020B0503020204020204" charset="-122"/>
                <a:cs typeface="Courier New" panose="02070309020205020404"/>
              </a:rPr>
              <a:t>b</a:t>
            </a:r>
            <a:r>
              <a:rPr lang="zh-CN" altLang="zh-CN" sz="2600" kern="100" dirty="0">
                <a:latin typeface="Times New Roman" panose="02020603050405020304"/>
                <a:ea typeface="微软雅黑" panose="020B0503020204020204" charset="-122"/>
                <a:cs typeface="Times New Roman" panose="02020603050405020304"/>
              </a:rPr>
              <a:t>的变化</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B.</a:t>
            </a:r>
            <a:r>
              <a:rPr lang="zh-CN" altLang="zh-CN" sz="2600" kern="100" dirty="0">
                <a:latin typeface="Times New Roman" panose="02020603050405020304"/>
                <a:ea typeface="微软雅黑" panose="020B0503020204020204" charset="-122"/>
                <a:cs typeface="Times New Roman" panose="02020603050405020304"/>
              </a:rPr>
              <a:t>该温度下，水的离子积常数为</a:t>
            </a:r>
            <a:r>
              <a:rPr lang="en-US" altLang="zh-CN" sz="2600" kern="100" dirty="0">
                <a:latin typeface="Times New Roman" panose="02020603050405020304"/>
                <a:ea typeface="微软雅黑" panose="020B0503020204020204" charset="-122"/>
                <a:cs typeface="Courier New" panose="02070309020205020404"/>
              </a:rPr>
              <a:t>1.0</a:t>
            </a:r>
            <a:r>
              <a:rPr lang="en-US" altLang="zh-CN" sz="2600" kern="100" dirty="0">
                <a:latin typeface="宋体" panose="02010600030101010101" pitchFamily="2" charset="-122"/>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10</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13</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C.</a:t>
            </a:r>
            <a:r>
              <a:rPr lang="zh-CN" altLang="zh-CN" sz="2600" kern="100" dirty="0">
                <a:latin typeface="Times New Roman" panose="02020603050405020304"/>
                <a:ea typeface="微软雅黑" panose="020B0503020204020204" charset="-122"/>
                <a:cs typeface="Times New Roman" panose="02020603050405020304"/>
              </a:rPr>
              <a:t>该温度下，加入</a:t>
            </a:r>
            <a:r>
              <a:rPr lang="en-US" altLang="zh-CN" sz="2600" kern="100" dirty="0">
                <a:latin typeface="Times New Roman" panose="02020603050405020304"/>
                <a:ea typeface="微软雅黑" panose="020B0503020204020204" charset="-122"/>
                <a:cs typeface="Courier New" panose="02070309020205020404"/>
              </a:rPr>
              <a:t>FeCl</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可能引起由</a:t>
            </a:r>
            <a:r>
              <a:rPr lang="en-US" altLang="zh-CN" sz="2600" kern="100" dirty="0">
                <a:latin typeface="Times New Roman" panose="02020603050405020304"/>
                <a:ea typeface="微软雅黑" panose="020B0503020204020204" charset="-122"/>
                <a:cs typeface="Courier New" panose="02070309020205020404"/>
              </a:rPr>
              <a:t>b</a:t>
            </a:r>
            <a:r>
              <a:rPr lang="zh-CN" altLang="zh-CN" sz="2600" kern="100" dirty="0">
                <a:latin typeface="Times New Roman" panose="02020603050405020304"/>
                <a:ea typeface="微软雅黑" panose="020B0503020204020204" charset="-122"/>
                <a:cs typeface="Times New Roman" panose="02020603050405020304"/>
              </a:rPr>
              <a:t>向</a:t>
            </a:r>
            <a:r>
              <a:rPr lang="en-US" altLang="zh-CN" sz="2600" kern="100" dirty="0">
                <a:latin typeface="Times New Roman" panose="02020603050405020304"/>
                <a:ea typeface="微软雅黑" panose="020B0503020204020204" charset="-122"/>
                <a:cs typeface="Courier New" panose="02070309020205020404"/>
              </a:rPr>
              <a:t>a</a:t>
            </a:r>
            <a:r>
              <a:rPr lang="zh-CN" altLang="zh-CN" sz="2600" kern="100" dirty="0">
                <a:latin typeface="Times New Roman" panose="02020603050405020304"/>
                <a:ea typeface="微软雅黑" panose="020B0503020204020204" charset="-122"/>
                <a:cs typeface="Times New Roman" panose="02020603050405020304"/>
              </a:rPr>
              <a:t>的变化</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D.</a:t>
            </a:r>
            <a:r>
              <a:rPr lang="zh-CN" altLang="zh-CN" sz="2600" kern="100" dirty="0">
                <a:latin typeface="Times New Roman" panose="02020603050405020304"/>
                <a:ea typeface="微软雅黑" panose="020B0503020204020204" charset="-122"/>
                <a:cs typeface="Times New Roman" panose="02020603050405020304"/>
              </a:rPr>
              <a:t>该温度下，稀释溶液可能引起由</a:t>
            </a:r>
            <a:r>
              <a:rPr lang="en-US" altLang="zh-CN" sz="2600" kern="100" dirty="0">
                <a:latin typeface="Times New Roman" panose="02020603050405020304"/>
                <a:ea typeface="微软雅黑" panose="020B0503020204020204" charset="-122"/>
                <a:cs typeface="Courier New" panose="02070309020205020404"/>
              </a:rPr>
              <a:t>c</a:t>
            </a:r>
            <a:r>
              <a:rPr lang="zh-CN" altLang="zh-CN" sz="2600" kern="100" dirty="0">
                <a:latin typeface="Times New Roman" panose="02020603050405020304"/>
                <a:ea typeface="微软雅黑" panose="020B0503020204020204" charset="-122"/>
                <a:cs typeface="Times New Roman" panose="02020603050405020304"/>
              </a:rPr>
              <a:t>向</a:t>
            </a:r>
            <a:r>
              <a:rPr lang="en-US" altLang="zh-CN" sz="2600" kern="100" dirty="0">
                <a:latin typeface="Times New Roman" panose="02020603050405020304"/>
                <a:ea typeface="微软雅黑" panose="020B0503020204020204" charset="-122"/>
                <a:cs typeface="Courier New" panose="02070309020205020404"/>
              </a:rPr>
              <a:t>d</a:t>
            </a:r>
            <a:r>
              <a:rPr lang="zh-CN" altLang="zh-CN" sz="2600" kern="100" dirty="0">
                <a:latin typeface="Times New Roman" panose="02020603050405020304"/>
                <a:ea typeface="微软雅黑" panose="020B0503020204020204" charset="-122"/>
                <a:cs typeface="Times New Roman" panose="02020603050405020304"/>
              </a:rPr>
              <a:t>的变化</a:t>
            </a:r>
            <a:endParaRPr lang="zh-CN" altLang="zh-CN" sz="1050" kern="100" dirty="0">
              <a:effectLst/>
              <a:latin typeface="宋体" panose="02010600030101010101" pitchFamily="2" charset="-122"/>
              <a:cs typeface="Courier New" panose="02070309020205020404"/>
            </a:endParaRPr>
          </a:p>
        </p:txBody>
      </p:sp>
      <p:pic>
        <p:nvPicPr>
          <p:cNvPr id="12290" name="Picture 2" descr="rj907A"/>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6686" y="1777043"/>
            <a:ext cx="3949120" cy="33801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1890593" y="876989"/>
              <a:ext cx="67723" cy="558340"/>
            </p14:xfrm>
          </p:contentPart>
        </mc:Choice>
        <mc:Fallback xmlns="">
          <p:pic>
            <p:nvPicPr>
              <p:cNvPr id="2" name="墨迹 1"/>
            </p:nvPicPr>
            <p:blipFill>
              <a:blip r:embed="rId3"/>
            </p:blipFill>
            <p:spPr>
              <a:xfrm>
                <a:off x="1890593" y="876989"/>
                <a:ext cx="67723" cy="55834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1969603" y="870996"/>
              <a:ext cx="265247" cy="516395"/>
            </p14:xfrm>
          </p:contentPart>
        </mc:Choice>
        <mc:Fallback xmlns="">
          <p:pic>
            <p:nvPicPr>
              <p:cNvPr id="5" name="墨迹 4"/>
            </p:nvPicPr>
            <p:blipFill>
              <a:blip r:embed="rId5"/>
            </p:blipFill>
            <p:spPr>
              <a:xfrm>
                <a:off x="1969603" y="870996"/>
                <a:ext cx="265247" cy="51639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2296929" y="1184358"/>
              <a:ext cx="90297" cy="76137"/>
            </p14:xfrm>
          </p:contentPart>
        </mc:Choice>
        <mc:Fallback xmlns="">
          <p:pic>
            <p:nvPicPr>
              <p:cNvPr id="6" name="墨迹 5"/>
            </p:nvPicPr>
            <p:blipFill>
              <a:blip r:embed="rId7"/>
            </p:blipFill>
            <p:spPr>
              <a:xfrm>
                <a:off x="2296929" y="1184358"/>
                <a:ext cx="90297" cy="7613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7" name="墨迹 6"/>
              <p14:cNvContentPartPr/>
              <p14:nvPr/>
            </p14:nvContentPartPr>
            <p14:xfrm>
              <a:off x="2567820" y="1088481"/>
              <a:ext cx="70545" cy="56398"/>
            </p14:xfrm>
          </p:contentPart>
        </mc:Choice>
        <mc:Fallback xmlns="">
          <p:pic>
            <p:nvPicPr>
              <p:cNvPr id="7" name="墨迹 6"/>
            </p:nvPicPr>
            <p:blipFill>
              <a:blip r:embed="rId9"/>
            </p:blipFill>
            <p:spPr>
              <a:xfrm>
                <a:off x="2567820" y="1088481"/>
                <a:ext cx="70545" cy="5639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2577344" y="1195638"/>
              <a:ext cx="103348" cy="62038"/>
            </p14:xfrm>
          </p:contentPart>
        </mc:Choice>
        <mc:Fallback xmlns="">
          <p:pic>
            <p:nvPicPr>
              <p:cNvPr id="8" name="墨迹 7"/>
            </p:nvPicPr>
            <p:blipFill>
              <a:blip r:embed="rId11"/>
            </p:blipFill>
            <p:spPr>
              <a:xfrm>
                <a:off x="2577344" y="1195638"/>
                <a:ext cx="103348" cy="6203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432085" y="3519236"/>
              <a:ext cx="820785" cy="552701"/>
            </p14:xfrm>
          </p:contentPart>
        </mc:Choice>
        <mc:Fallback xmlns="">
          <p:pic>
            <p:nvPicPr>
              <p:cNvPr id="9" name="墨迹 8"/>
            </p:nvPicPr>
            <p:blipFill>
              <a:blip r:embed="rId13"/>
            </p:blipFill>
            <p:spPr>
              <a:xfrm>
                <a:off x="432085" y="3519236"/>
                <a:ext cx="820785" cy="55270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8696729" y="3995800"/>
              <a:ext cx="42327" cy="25379"/>
            </p14:xfrm>
          </p:contentPart>
        </mc:Choice>
        <mc:Fallback xmlns="">
          <p:pic>
            <p:nvPicPr>
              <p:cNvPr id="10" name="墨迹 9"/>
            </p:nvPicPr>
            <p:blipFill>
              <a:blip r:embed="rId15"/>
            </p:blipFill>
            <p:spPr>
              <a:xfrm>
                <a:off x="8696729" y="3995800"/>
                <a:ext cx="42327" cy="2537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8250888" y="3072282"/>
              <a:ext cx="502277" cy="920698"/>
            </p14:xfrm>
          </p:contentPart>
        </mc:Choice>
        <mc:Fallback xmlns="">
          <p:pic>
            <p:nvPicPr>
              <p:cNvPr id="11" name="墨迹 10"/>
            </p:nvPicPr>
            <p:blipFill>
              <a:blip r:embed="rId17"/>
            </p:blipFill>
            <p:spPr>
              <a:xfrm>
                <a:off x="8250888" y="3072282"/>
                <a:ext cx="502277" cy="92069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7900987" y="4683856"/>
              <a:ext cx="98762" cy="132535"/>
            </p14:xfrm>
          </p:contentPart>
        </mc:Choice>
        <mc:Fallback xmlns="">
          <p:pic>
            <p:nvPicPr>
              <p:cNvPr id="12" name="墨迹 11"/>
            </p:nvPicPr>
            <p:blipFill>
              <a:blip r:embed="rId19"/>
            </p:blipFill>
            <p:spPr>
              <a:xfrm>
                <a:off x="7900987" y="4683856"/>
                <a:ext cx="98762" cy="13253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8019502" y="4627458"/>
              <a:ext cx="42327" cy="42298"/>
            </p14:xfrm>
          </p:contentPart>
        </mc:Choice>
        <mc:Fallback xmlns="">
          <p:pic>
            <p:nvPicPr>
              <p:cNvPr id="13" name="墨迹 12"/>
            </p:nvPicPr>
            <p:blipFill>
              <a:blip r:embed="rId21"/>
            </p:blipFill>
            <p:spPr>
              <a:xfrm>
                <a:off x="8019502" y="4627458"/>
                <a:ext cx="42327" cy="4229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7942961" y="2010589"/>
              <a:ext cx="2686688" cy="2735657"/>
            </p14:xfrm>
          </p:contentPart>
        </mc:Choice>
        <mc:Fallback xmlns="">
          <p:pic>
            <p:nvPicPr>
              <p:cNvPr id="14" name="墨迹 13"/>
            </p:nvPicPr>
            <p:blipFill>
              <a:blip r:embed="rId23"/>
            </p:blipFill>
            <p:spPr>
              <a:xfrm>
                <a:off x="7942961" y="2010589"/>
                <a:ext cx="2686688" cy="2735657"/>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8674155" y="3933057"/>
              <a:ext cx="112872" cy="116321"/>
            </p14:xfrm>
          </p:contentPart>
        </mc:Choice>
        <mc:Fallback xmlns="">
          <p:pic>
            <p:nvPicPr>
              <p:cNvPr id="15" name="墨迹 14"/>
            </p:nvPicPr>
            <p:blipFill>
              <a:blip r:embed="rId25"/>
            </p:blipFill>
            <p:spPr>
              <a:xfrm>
                <a:off x="8674155" y="3933057"/>
                <a:ext cx="112872" cy="116321"/>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8670628" y="3959141"/>
              <a:ext cx="119220" cy="127777"/>
            </p14:xfrm>
          </p:contentPart>
        </mc:Choice>
        <mc:Fallback xmlns="">
          <p:pic>
            <p:nvPicPr>
              <p:cNvPr id="16" name="墨迹 15"/>
            </p:nvPicPr>
            <p:blipFill>
              <a:blip r:embed="rId27"/>
            </p:blipFill>
            <p:spPr>
              <a:xfrm>
                <a:off x="8670628" y="3959141"/>
                <a:ext cx="119220" cy="12777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6258710" y="5646147"/>
              <a:ext cx="62080" cy="540716"/>
            </p14:xfrm>
          </p:contentPart>
        </mc:Choice>
        <mc:Fallback xmlns="">
          <p:pic>
            <p:nvPicPr>
              <p:cNvPr id="17" name="墨迹 16"/>
            </p:nvPicPr>
            <p:blipFill>
              <a:blip r:embed="rId29"/>
            </p:blipFill>
            <p:spPr>
              <a:xfrm>
                <a:off x="6258710" y="5646147"/>
                <a:ext cx="62080" cy="540716"/>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6318673" y="5830145"/>
              <a:ext cx="447958" cy="238282"/>
            </p14:xfrm>
          </p:contentPart>
        </mc:Choice>
        <mc:Fallback xmlns="">
          <p:pic>
            <p:nvPicPr>
              <p:cNvPr id="18" name="墨迹 17"/>
            </p:nvPicPr>
            <p:blipFill>
              <a:blip r:embed="rId31"/>
            </p:blipFill>
            <p:spPr>
              <a:xfrm>
                <a:off x="6318673" y="5830145"/>
                <a:ext cx="447958" cy="238282"/>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6930294" y="5871034"/>
              <a:ext cx="156609" cy="78957"/>
            </p14:xfrm>
          </p:contentPart>
        </mc:Choice>
        <mc:Fallback xmlns="">
          <p:pic>
            <p:nvPicPr>
              <p:cNvPr id="19" name="墨迹 18"/>
            </p:nvPicPr>
            <p:blipFill>
              <a:blip r:embed="rId33"/>
            </p:blipFill>
            <p:spPr>
              <a:xfrm>
                <a:off x="6930294" y="5871034"/>
                <a:ext cx="156609" cy="78957"/>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6917596" y="6000750"/>
              <a:ext cx="215867" cy="14099"/>
            </p14:xfrm>
          </p:contentPart>
        </mc:Choice>
        <mc:Fallback xmlns="">
          <p:pic>
            <p:nvPicPr>
              <p:cNvPr id="20" name="墨迹 19"/>
            </p:nvPicPr>
            <p:blipFill>
              <a:blip r:embed="rId35"/>
            </p:blipFill>
            <p:spPr>
              <a:xfrm>
                <a:off x="6917596" y="6000750"/>
                <a:ext cx="215867" cy="14099"/>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墨迹 20"/>
              <p14:cNvContentPartPr/>
              <p14:nvPr/>
            </p14:nvContentPartPr>
            <p14:xfrm>
              <a:off x="7381779" y="5741319"/>
              <a:ext cx="150260" cy="335920"/>
            </p14:xfrm>
          </p:contentPart>
        </mc:Choice>
        <mc:Fallback xmlns="">
          <p:pic>
            <p:nvPicPr>
              <p:cNvPr id="21" name="墨迹 20"/>
            </p:nvPicPr>
            <p:blipFill>
              <a:blip r:embed="rId37"/>
            </p:blipFill>
            <p:spPr>
              <a:xfrm>
                <a:off x="7381779" y="5741319"/>
                <a:ext cx="150260" cy="33592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墨迹 21"/>
              <p14:cNvContentPartPr/>
              <p14:nvPr/>
            </p14:nvContentPartPr>
            <p14:xfrm>
              <a:off x="7581244" y="5796131"/>
              <a:ext cx="119397" cy="217661"/>
            </p14:xfrm>
          </p:contentPart>
        </mc:Choice>
        <mc:Fallback xmlns="">
          <p:pic>
            <p:nvPicPr>
              <p:cNvPr id="22" name="墨迹 21"/>
            </p:nvPicPr>
            <p:blipFill>
              <a:blip r:embed="rId39"/>
            </p:blipFill>
            <p:spPr>
              <a:xfrm>
                <a:off x="7581244" y="5796131"/>
                <a:ext cx="119397" cy="217661"/>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墨迹 22"/>
              <p14:cNvContentPartPr/>
              <p14:nvPr/>
            </p14:nvContentPartPr>
            <p14:xfrm>
              <a:off x="7709106" y="5720874"/>
              <a:ext cx="28218" cy="446250"/>
            </p14:xfrm>
          </p:contentPart>
        </mc:Choice>
        <mc:Fallback xmlns="">
          <p:pic>
            <p:nvPicPr>
              <p:cNvPr id="23" name="墨迹 22"/>
            </p:nvPicPr>
            <p:blipFill>
              <a:blip r:embed="rId41"/>
            </p:blipFill>
            <p:spPr>
              <a:xfrm>
                <a:off x="7709106" y="5720874"/>
                <a:ext cx="28218" cy="44625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4" name="墨迹 23"/>
              <p14:cNvContentPartPr/>
              <p14:nvPr/>
            </p14:nvContentPartPr>
            <p14:xfrm>
              <a:off x="7813512" y="5797716"/>
              <a:ext cx="177772" cy="22560"/>
            </p14:xfrm>
          </p:contentPart>
        </mc:Choice>
        <mc:Fallback xmlns="">
          <p:pic>
            <p:nvPicPr>
              <p:cNvPr id="24" name="墨迹 23"/>
            </p:nvPicPr>
            <p:blipFill>
              <a:blip r:embed="rId43"/>
            </p:blipFill>
            <p:spPr>
              <a:xfrm>
                <a:off x="7813512" y="5797716"/>
                <a:ext cx="177772" cy="22560"/>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5" name="墨迹 24"/>
              <p14:cNvContentPartPr/>
              <p14:nvPr/>
            </p14:nvContentPartPr>
            <p14:xfrm>
              <a:off x="7895343" y="5728277"/>
              <a:ext cx="45149" cy="199155"/>
            </p14:xfrm>
          </p:contentPart>
        </mc:Choice>
        <mc:Fallback xmlns="">
          <p:pic>
            <p:nvPicPr>
              <p:cNvPr id="25" name="墨迹 24"/>
            </p:nvPicPr>
            <p:blipFill>
              <a:blip r:embed="rId45"/>
            </p:blipFill>
            <p:spPr>
              <a:xfrm>
                <a:off x="7895343" y="5728277"/>
                <a:ext cx="45149" cy="199155"/>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6" name="墨迹 25"/>
              <p14:cNvContentPartPr/>
              <p14:nvPr/>
            </p14:nvContentPartPr>
            <p14:xfrm>
              <a:off x="7912274" y="5690560"/>
              <a:ext cx="180595" cy="360947"/>
            </p14:xfrm>
          </p:contentPart>
        </mc:Choice>
        <mc:Fallback xmlns="">
          <p:pic>
            <p:nvPicPr>
              <p:cNvPr id="26" name="墨迹 25"/>
            </p:nvPicPr>
            <p:blipFill>
              <a:blip r:embed="rId47"/>
            </p:blipFill>
            <p:spPr>
              <a:xfrm>
                <a:off x="7912274" y="5690560"/>
                <a:ext cx="180595" cy="360947"/>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7" name="墨迹 26"/>
              <p14:cNvContentPartPr/>
              <p14:nvPr/>
            </p14:nvContentPartPr>
            <p14:xfrm>
              <a:off x="8346828" y="5718759"/>
              <a:ext cx="152377" cy="328871"/>
            </p14:xfrm>
          </p:contentPart>
        </mc:Choice>
        <mc:Fallback xmlns="">
          <p:pic>
            <p:nvPicPr>
              <p:cNvPr id="27" name="墨迹 26"/>
            </p:nvPicPr>
            <p:blipFill>
              <a:blip r:embed="rId49"/>
            </p:blipFill>
            <p:spPr>
              <a:xfrm>
                <a:off x="8346828" y="5718759"/>
                <a:ext cx="152377" cy="328871"/>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8" name="墨迹 27"/>
              <p14:cNvContentPartPr/>
              <p14:nvPr/>
            </p14:nvContentPartPr>
            <p14:xfrm>
              <a:off x="8526012" y="5721580"/>
              <a:ext cx="311806" cy="456824"/>
            </p14:xfrm>
          </p:contentPart>
        </mc:Choice>
        <mc:Fallback xmlns="">
          <p:pic>
            <p:nvPicPr>
              <p:cNvPr id="28" name="墨迹 27"/>
            </p:nvPicPr>
            <p:blipFill>
              <a:blip r:embed="rId51"/>
            </p:blipFill>
            <p:spPr>
              <a:xfrm>
                <a:off x="8526012" y="5721580"/>
                <a:ext cx="311806" cy="456824"/>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9" name="墨迹 28"/>
              <p14:cNvContentPartPr/>
              <p14:nvPr/>
            </p14:nvContentPartPr>
            <p14:xfrm>
              <a:off x="8956333" y="5775158"/>
              <a:ext cx="163664" cy="16919"/>
            </p14:xfrm>
          </p:contentPart>
        </mc:Choice>
        <mc:Fallback xmlns="">
          <p:pic>
            <p:nvPicPr>
              <p:cNvPr id="29" name="墨迹 28"/>
            </p:nvPicPr>
            <p:blipFill>
              <a:blip r:embed="rId53"/>
            </p:blipFill>
            <p:spPr>
              <a:xfrm>
                <a:off x="8956333" y="5775158"/>
                <a:ext cx="163664" cy="1691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0" name="墨迹 29"/>
              <p14:cNvContentPartPr/>
              <p14:nvPr/>
            </p14:nvContentPartPr>
            <p14:xfrm>
              <a:off x="9040987" y="5651082"/>
              <a:ext cx="141089" cy="391966"/>
            </p14:xfrm>
          </p:contentPart>
        </mc:Choice>
        <mc:Fallback xmlns="">
          <p:pic>
            <p:nvPicPr>
              <p:cNvPr id="30" name="墨迹 29"/>
            </p:nvPicPr>
            <p:blipFill>
              <a:blip r:embed="rId55"/>
            </p:blipFill>
            <p:spPr>
              <a:xfrm>
                <a:off x="9040987" y="5651082"/>
                <a:ext cx="141089" cy="391966"/>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1" name="墨迹 30"/>
              <p14:cNvContentPartPr/>
              <p14:nvPr/>
            </p14:nvContentPartPr>
            <p14:xfrm>
              <a:off x="8200096" y="5436769"/>
              <a:ext cx="105011" cy="59968"/>
            </p14:xfrm>
          </p:contentPart>
        </mc:Choice>
        <mc:Fallback xmlns="">
          <p:pic>
            <p:nvPicPr>
              <p:cNvPr id="31" name="墨迹 30"/>
            </p:nvPicPr>
            <p:blipFill>
              <a:blip r:embed="rId57"/>
            </p:blipFill>
            <p:spPr>
              <a:xfrm>
                <a:off x="8200096" y="5436769"/>
                <a:ext cx="105011" cy="59968"/>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2" name="墨迹 31"/>
              <p14:cNvContentPartPr/>
              <p14:nvPr/>
            </p14:nvContentPartPr>
            <p14:xfrm>
              <a:off x="8180344" y="5397291"/>
              <a:ext cx="23456" cy="225591"/>
            </p14:xfrm>
          </p:contentPart>
        </mc:Choice>
        <mc:Fallback xmlns="">
          <p:pic>
            <p:nvPicPr>
              <p:cNvPr id="32" name="墨迹 31"/>
            </p:nvPicPr>
            <p:blipFill>
              <a:blip r:embed="rId59"/>
            </p:blipFill>
            <p:spPr>
              <a:xfrm>
                <a:off x="8180344" y="5397291"/>
                <a:ext cx="23456" cy="225591"/>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3" name="墨迹 32"/>
              <p14:cNvContentPartPr/>
              <p14:nvPr/>
            </p14:nvContentPartPr>
            <p14:xfrm>
              <a:off x="8112621" y="5406808"/>
              <a:ext cx="72132" cy="69440"/>
            </p14:xfrm>
          </p:contentPart>
        </mc:Choice>
        <mc:Fallback xmlns="">
          <p:pic>
            <p:nvPicPr>
              <p:cNvPr id="33" name="墨迹 32"/>
            </p:nvPicPr>
            <p:blipFill>
              <a:blip r:embed="rId61"/>
            </p:blipFill>
            <p:spPr>
              <a:xfrm>
                <a:off x="8112621" y="5406808"/>
                <a:ext cx="72132" cy="6944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4" name="墨迹 33"/>
              <p14:cNvContentPartPr/>
              <p14:nvPr/>
            </p14:nvContentPartPr>
            <p14:xfrm>
              <a:off x="8183165" y="5393590"/>
              <a:ext cx="50792" cy="14980"/>
            </p14:xfrm>
          </p:contentPart>
        </mc:Choice>
        <mc:Fallback xmlns="">
          <p:pic>
            <p:nvPicPr>
              <p:cNvPr id="34" name="墨迹 33"/>
            </p:nvPicPr>
            <p:blipFill>
              <a:blip r:embed="rId63"/>
            </p:blipFill>
            <p:spPr>
              <a:xfrm>
                <a:off x="8183165" y="5393590"/>
                <a:ext cx="50792" cy="14980"/>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5" name="墨迹 34"/>
              <p14:cNvContentPartPr/>
              <p14:nvPr/>
            </p14:nvContentPartPr>
            <p14:xfrm>
              <a:off x="9458610" y="5825916"/>
              <a:ext cx="5644" cy="177653"/>
            </p14:xfrm>
          </p:contentPart>
        </mc:Choice>
        <mc:Fallback xmlns="">
          <p:pic>
            <p:nvPicPr>
              <p:cNvPr id="35" name="墨迹 34"/>
            </p:nvPicPr>
            <p:blipFill>
              <a:blip r:embed="rId65"/>
            </p:blipFill>
            <p:spPr>
              <a:xfrm>
                <a:off x="9458610" y="5825916"/>
                <a:ext cx="5644" cy="177653"/>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6" name="墨迹 35"/>
              <p14:cNvContentPartPr/>
              <p14:nvPr/>
            </p14:nvContentPartPr>
            <p14:xfrm>
              <a:off x="9390887" y="6009209"/>
              <a:ext cx="104406" cy="42299"/>
            </p14:xfrm>
          </p:contentPart>
        </mc:Choice>
        <mc:Fallback xmlns="">
          <p:pic>
            <p:nvPicPr>
              <p:cNvPr id="36" name="墨迹 35"/>
            </p:nvPicPr>
            <p:blipFill>
              <a:blip r:embed="rId67"/>
            </p:blipFill>
            <p:spPr>
              <a:xfrm>
                <a:off x="9390887" y="6009209"/>
                <a:ext cx="104406" cy="42299"/>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7" name="墨迹 36"/>
              <p14:cNvContentPartPr/>
              <p14:nvPr/>
            </p14:nvContentPartPr>
            <p14:xfrm>
              <a:off x="4740592" y="1763495"/>
              <a:ext cx="39505" cy="303492"/>
            </p14:xfrm>
          </p:contentPart>
        </mc:Choice>
        <mc:Fallback xmlns="">
          <p:pic>
            <p:nvPicPr>
              <p:cNvPr id="37" name="墨迹 36"/>
            </p:nvPicPr>
            <p:blipFill>
              <a:blip r:embed="rId69"/>
            </p:blipFill>
            <p:spPr>
              <a:xfrm>
                <a:off x="4740592" y="1763495"/>
                <a:ext cx="39505" cy="303492"/>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8" name="墨迹 37"/>
              <p14:cNvContentPartPr/>
              <p14:nvPr/>
            </p14:nvContentPartPr>
            <p14:xfrm>
              <a:off x="4763166" y="1906253"/>
              <a:ext cx="98762" cy="33839"/>
            </p14:xfrm>
          </p:contentPart>
        </mc:Choice>
        <mc:Fallback xmlns="">
          <p:pic>
            <p:nvPicPr>
              <p:cNvPr id="38" name="墨迹 37"/>
            </p:nvPicPr>
            <p:blipFill>
              <a:blip r:embed="rId71"/>
            </p:blipFill>
            <p:spPr>
              <a:xfrm>
                <a:off x="4763166" y="1906253"/>
                <a:ext cx="98762" cy="3383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9" name="墨迹 38"/>
              <p14:cNvContentPartPr/>
              <p14:nvPr/>
            </p14:nvContentPartPr>
            <p14:xfrm>
              <a:off x="4853463" y="1763672"/>
              <a:ext cx="11287" cy="319530"/>
            </p14:xfrm>
          </p:contentPart>
        </mc:Choice>
        <mc:Fallback xmlns="">
          <p:pic>
            <p:nvPicPr>
              <p:cNvPr id="39" name="墨迹 38"/>
            </p:nvPicPr>
            <p:blipFill>
              <a:blip r:embed="rId73"/>
            </p:blipFill>
            <p:spPr>
              <a:xfrm>
                <a:off x="4853463" y="1763672"/>
                <a:ext cx="11287" cy="31953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0" name="墨迹 39"/>
              <p14:cNvContentPartPr/>
              <p14:nvPr/>
            </p14:nvContentPartPr>
            <p14:xfrm>
              <a:off x="4881681" y="1876291"/>
              <a:ext cx="293465" cy="163378"/>
            </p14:xfrm>
          </p:contentPart>
        </mc:Choice>
        <mc:Fallback xmlns="">
          <p:pic>
            <p:nvPicPr>
              <p:cNvPr id="40" name="墨迹 39"/>
            </p:nvPicPr>
            <p:blipFill>
              <a:blip r:embed="rId75"/>
            </p:blipFill>
            <p:spPr>
              <a:xfrm>
                <a:off x="4881681" y="1876291"/>
                <a:ext cx="293465" cy="163378"/>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1" name="墨迹 40"/>
              <p14:cNvContentPartPr/>
              <p14:nvPr/>
            </p14:nvContentPartPr>
            <p14:xfrm>
              <a:off x="5262269" y="1862544"/>
              <a:ext cx="336144" cy="26789"/>
            </p14:xfrm>
          </p:contentPart>
        </mc:Choice>
        <mc:Fallback xmlns="">
          <p:pic>
            <p:nvPicPr>
              <p:cNvPr id="41" name="墨迹 40"/>
            </p:nvPicPr>
            <p:blipFill>
              <a:blip r:embed="rId77"/>
            </p:blipFill>
            <p:spPr>
              <a:xfrm>
                <a:off x="5262269" y="1862544"/>
                <a:ext cx="336144" cy="2678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2" name="墨迹 41"/>
              <p14:cNvContentPartPr/>
              <p14:nvPr/>
            </p14:nvContentPartPr>
            <p14:xfrm>
              <a:off x="5530691" y="1793457"/>
              <a:ext cx="167367" cy="62037"/>
            </p14:xfrm>
          </p:contentPart>
        </mc:Choice>
        <mc:Fallback xmlns="">
          <p:pic>
            <p:nvPicPr>
              <p:cNvPr id="42" name="墨迹 41"/>
            </p:nvPicPr>
            <p:blipFill>
              <a:blip r:embed="rId79"/>
            </p:blipFill>
            <p:spPr>
              <a:xfrm>
                <a:off x="5530691" y="1793457"/>
                <a:ext cx="167367" cy="62037"/>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3" name="墨迹 42"/>
              <p14:cNvContentPartPr/>
              <p14:nvPr/>
            </p14:nvContentPartPr>
            <p14:xfrm>
              <a:off x="5340926" y="1914713"/>
              <a:ext cx="370359" cy="47938"/>
            </p14:xfrm>
          </p:contentPart>
        </mc:Choice>
        <mc:Fallback xmlns="">
          <p:pic>
            <p:nvPicPr>
              <p:cNvPr id="43" name="墨迹 42"/>
            </p:nvPicPr>
            <p:blipFill>
              <a:blip r:embed="rId81"/>
            </p:blipFill>
            <p:spPr>
              <a:xfrm>
                <a:off x="5340926" y="1914713"/>
                <a:ext cx="370359" cy="4793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4" name="墨迹 43"/>
              <p14:cNvContentPartPr/>
              <p14:nvPr/>
            </p14:nvContentPartPr>
            <p14:xfrm>
              <a:off x="5397185" y="1940092"/>
              <a:ext cx="181476" cy="81777"/>
            </p14:xfrm>
          </p:contentPart>
        </mc:Choice>
        <mc:Fallback xmlns="">
          <p:pic>
            <p:nvPicPr>
              <p:cNvPr id="44" name="墨迹 43"/>
            </p:nvPicPr>
            <p:blipFill>
              <a:blip r:embed="rId83"/>
            </p:blipFill>
            <p:spPr>
              <a:xfrm>
                <a:off x="5397185" y="1940092"/>
                <a:ext cx="181476" cy="81777"/>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5" name="墨迹 44"/>
              <p14:cNvContentPartPr/>
              <p14:nvPr/>
            </p14:nvContentPartPr>
            <p14:xfrm>
              <a:off x="5934205" y="1759618"/>
              <a:ext cx="36683" cy="234052"/>
            </p14:xfrm>
          </p:contentPart>
        </mc:Choice>
        <mc:Fallback xmlns="">
          <p:pic>
            <p:nvPicPr>
              <p:cNvPr id="45" name="墨迹 44"/>
            </p:nvPicPr>
            <p:blipFill>
              <a:blip r:embed="rId85"/>
            </p:blipFill>
            <p:spPr>
              <a:xfrm>
                <a:off x="5934205" y="1759618"/>
                <a:ext cx="36683" cy="234052"/>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6" name="墨迹 45"/>
              <p14:cNvContentPartPr/>
              <p14:nvPr/>
            </p14:nvContentPartPr>
            <p14:xfrm>
              <a:off x="5976532" y="1849855"/>
              <a:ext cx="93119" cy="16919"/>
            </p14:xfrm>
          </p:contentPart>
        </mc:Choice>
        <mc:Fallback xmlns="">
          <p:pic>
            <p:nvPicPr>
              <p:cNvPr id="46" name="墨迹 45"/>
            </p:nvPicPr>
            <p:blipFill>
              <a:blip r:embed="rId87"/>
            </p:blipFill>
            <p:spPr>
              <a:xfrm>
                <a:off x="5976532" y="1849855"/>
                <a:ext cx="93119" cy="16919"/>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7" name="墨迹 46"/>
              <p14:cNvContentPartPr/>
              <p14:nvPr/>
            </p14:nvContentPartPr>
            <p14:xfrm>
              <a:off x="6055542" y="1752392"/>
              <a:ext cx="22574" cy="306135"/>
            </p14:xfrm>
          </p:contentPart>
        </mc:Choice>
        <mc:Fallback xmlns="">
          <p:pic>
            <p:nvPicPr>
              <p:cNvPr id="47" name="墨迹 46"/>
            </p:nvPicPr>
            <p:blipFill>
              <a:blip r:embed="rId89"/>
            </p:blipFill>
            <p:spPr>
              <a:xfrm>
                <a:off x="6055542" y="1752392"/>
                <a:ext cx="22574" cy="306135"/>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8" name="墨迹 47"/>
              <p14:cNvContentPartPr/>
              <p14:nvPr/>
            </p14:nvContentPartPr>
            <p14:xfrm>
              <a:off x="6157126" y="1737059"/>
              <a:ext cx="158020" cy="39478"/>
            </p14:xfrm>
          </p:contentPart>
        </mc:Choice>
        <mc:Fallback xmlns="">
          <p:pic>
            <p:nvPicPr>
              <p:cNvPr id="48" name="墨迹 47"/>
            </p:nvPicPr>
            <p:blipFill>
              <a:blip r:embed="rId91"/>
            </p:blipFill>
            <p:spPr>
              <a:xfrm>
                <a:off x="6157126" y="1737059"/>
                <a:ext cx="158020" cy="39478"/>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9" name="墨迹 48"/>
              <p14:cNvContentPartPr/>
              <p14:nvPr/>
            </p14:nvContentPartPr>
            <p14:xfrm>
              <a:off x="6222027" y="1696170"/>
              <a:ext cx="36683" cy="173424"/>
            </p14:xfrm>
          </p:contentPart>
        </mc:Choice>
        <mc:Fallback xmlns="">
          <p:pic>
            <p:nvPicPr>
              <p:cNvPr id="49" name="墨迹 48"/>
            </p:nvPicPr>
            <p:blipFill>
              <a:blip r:embed="rId93"/>
            </p:blipFill>
            <p:spPr>
              <a:xfrm>
                <a:off x="6222027" y="1696170"/>
                <a:ext cx="36683" cy="173424"/>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0" name="墨迹 49"/>
              <p14:cNvContentPartPr/>
              <p14:nvPr/>
            </p14:nvContentPartPr>
            <p14:xfrm>
              <a:off x="6292572" y="1844215"/>
              <a:ext cx="265247" cy="33839"/>
            </p14:xfrm>
          </p:contentPart>
        </mc:Choice>
        <mc:Fallback xmlns="">
          <p:pic>
            <p:nvPicPr>
              <p:cNvPr id="50" name="墨迹 49"/>
            </p:nvPicPr>
            <p:blipFill>
              <a:blip r:embed="rId95"/>
            </p:blipFill>
            <p:spPr>
              <a:xfrm>
                <a:off x="6292572" y="1844215"/>
                <a:ext cx="265247" cy="3383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1" name="墨迹 50"/>
              <p14:cNvContentPartPr/>
              <p14:nvPr/>
            </p14:nvContentPartPr>
            <p14:xfrm>
              <a:off x="6467522" y="1769135"/>
              <a:ext cx="16931" cy="176596"/>
            </p14:xfrm>
          </p:contentPart>
        </mc:Choice>
        <mc:Fallback xmlns="">
          <p:pic>
            <p:nvPicPr>
              <p:cNvPr id="51" name="墨迹 50"/>
            </p:nvPicPr>
            <p:blipFill>
              <a:blip r:embed="rId97"/>
            </p:blipFill>
            <p:spPr>
              <a:xfrm>
                <a:off x="6467522" y="1769135"/>
                <a:ext cx="16931" cy="176596"/>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2" name="墨迹 51"/>
              <p14:cNvContentPartPr/>
              <p14:nvPr/>
            </p14:nvContentPartPr>
            <p14:xfrm>
              <a:off x="6672806" y="1744813"/>
              <a:ext cx="263132" cy="353193"/>
            </p14:xfrm>
          </p:contentPart>
        </mc:Choice>
        <mc:Fallback xmlns="">
          <p:pic>
            <p:nvPicPr>
              <p:cNvPr id="52" name="墨迹 51"/>
            </p:nvPicPr>
            <p:blipFill>
              <a:blip r:embed="rId99"/>
            </p:blipFill>
            <p:spPr>
              <a:xfrm>
                <a:off x="6672806" y="1744813"/>
                <a:ext cx="263132" cy="353193"/>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3" name="墨迹 52"/>
              <p14:cNvContentPartPr/>
              <p14:nvPr/>
            </p14:nvContentPartPr>
            <p14:xfrm>
              <a:off x="7077027" y="1732829"/>
              <a:ext cx="225742" cy="38069"/>
            </p14:xfrm>
          </p:contentPart>
        </mc:Choice>
        <mc:Fallback xmlns="">
          <p:pic>
            <p:nvPicPr>
              <p:cNvPr id="53" name="墨迹 52"/>
            </p:nvPicPr>
            <p:blipFill>
              <a:blip r:embed="rId101"/>
            </p:blipFill>
            <p:spPr>
              <a:xfrm>
                <a:off x="7077027" y="1732829"/>
                <a:ext cx="225742" cy="38069"/>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4" name="墨迹 53"/>
              <p14:cNvContentPartPr/>
              <p14:nvPr/>
            </p14:nvContentPartPr>
            <p14:xfrm>
              <a:off x="3758612" y="2143125"/>
              <a:ext cx="251139" cy="11279"/>
            </p14:xfrm>
          </p:contentPart>
        </mc:Choice>
        <mc:Fallback xmlns="">
          <p:pic>
            <p:nvPicPr>
              <p:cNvPr id="54" name="墨迹 53"/>
            </p:nvPicPr>
            <p:blipFill>
              <a:blip r:embed="rId103"/>
            </p:blipFill>
            <p:spPr>
              <a:xfrm>
                <a:off x="3758612" y="2143125"/>
                <a:ext cx="251139" cy="11279"/>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5" name="墨迹 54"/>
              <p14:cNvContentPartPr/>
              <p14:nvPr/>
            </p14:nvContentPartPr>
            <p14:xfrm>
              <a:off x="3899701" y="2165684"/>
              <a:ext cx="33862" cy="157914"/>
            </p14:xfrm>
          </p:contentPart>
        </mc:Choice>
        <mc:Fallback xmlns="">
          <p:pic>
            <p:nvPicPr>
              <p:cNvPr id="55" name="墨迹 54"/>
            </p:nvPicPr>
            <p:blipFill>
              <a:blip r:embed="rId105"/>
            </p:blipFill>
            <p:spPr>
              <a:xfrm>
                <a:off x="3899701" y="2165684"/>
                <a:ext cx="33862" cy="157914"/>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6" name="墨迹 55"/>
              <p14:cNvContentPartPr/>
              <p14:nvPr/>
            </p14:nvContentPartPr>
            <p14:xfrm>
              <a:off x="4069008" y="2065577"/>
              <a:ext cx="77070" cy="399016"/>
            </p14:xfrm>
          </p:contentPart>
        </mc:Choice>
        <mc:Fallback xmlns="">
          <p:pic>
            <p:nvPicPr>
              <p:cNvPr id="56" name="墨迹 55"/>
            </p:nvPicPr>
            <p:blipFill>
              <a:blip r:embed="rId107"/>
            </p:blipFill>
            <p:spPr>
              <a:xfrm>
                <a:off x="4069008" y="2065577"/>
                <a:ext cx="77070" cy="399016"/>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7" name="墨迹 56"/>
              <p14:cNvContentPartPr/>
              <p14:nvPr/>
            </p14:nvContentPartPr>
            <p14:xfrm>
              <a:off x="4026681" y="2011999"/>
              <a:ext cx="121337" cy="153685"/>
            </p14:xfrm>
          </p:contentPart>
        </mc:Choice>
        <mc:Fallback xmlns="">
          <p:pic>
            <p:nvPicPr>
              <p:cNvPr id="57" name="墨迹 56"/>
            </p:nvPicPr>
            <p:blipFill>
              <a:blip r:embed="rId109"/>
            </p:blipFill>
            <p:spPr>
              <a:xfrm>
                <a:off x="4026681" y="2011999"/>
                <a:ext cx="121337" cy="153685"/>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8" name="墨迹 57"/>
              <p14:cNvContentPartPr/>
              <p14:nvPr/>
            </p14:nvContentPartPr>
            <p14:xfrm>
              <a:off x="4181879" y="2027509"/>
              <a:ext cx="98763" cy="31018"/>
            </p14:xfrm>
          </p:contentPart>
        </mc:Choice>
        <mc:Fallback xmlns="">
          <p:pic>
            <p:nvPicPr>
              <p:cNvPr id="58" name="墨迹 57"/>
            </p:nvPicPr>
            <p:blipFill>
              <a:blip r:embed="rId111"/>
            </p:blipFill>
            <p:spPr>
              <a:xfrm>
                <a:off x="4181879" y="2027509"/>
                <a:ext cx="98763" cy="31018"/>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9" name="墨迹 58"/>
              <p14:cNvContentPartPr/>
              <p14:nvPr/>
            </p14:nvContentPartPr>
            <p14:xfrm>
              <a:off x="5019419" y="2317958"/>
              <a:ext cx="370183" cy="16920"/>
            </p14:xfrm>
          </p:contentPart>
        </mc:Choice>
        <mc:Fallback xmlns="">
          <p:pic>
            <p:nvPicPr>
              <p:cNvPr id="59" name="墨迹 58"/>
            </p:nvPicPr>
            <p:blipFill>
              <a:blip r:embed="rId113"/>
            </p:blipFill>
            <p:spPr>
              <a:xfrm>
                <a:off x="5019419" y="2317958"/>
                <a:ext cx="370183" cy="16920"/>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0" name="墨迹 59"/>
              <p14:cNvContentPartPr/>
              <p14:nvPr/>
            </p14:nvContentPartPr>
            <p14:xfrm>
              <a:off x="5329639" y="2239001"/>
              <a:ext cx="176537" cy="200213"/>
            </p14:xfrm>
          </p:contentPart>
        </mc:Choice>
        <mc:Fallback xmlns="">
          <p:pic>
            <p:nvPicPr>
              <p:cNvPr id="60" name="墨迹 59"/>
            </p:nvPicPr>
            <p:blipFill>
              <a:blip r:embed="rId115"/>
            </p:blipFill>
            <p:spPr>
              <a:xfrm>
                <a:off x="5329639" y="2239001"/>
                <a:ext cx="176537" cy="200213"/>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1" name="墨迹 60"/>
              <p14:cNvContentPartPr/>
              <p14:nvPr/>
            </p14:nvContentPartPr>
            <p14:xfrm>
              <a:off x="6052720" y="2165684"/>
              <a:ext cx="47971" cy="273530"/>
            </p14:xfrm>
          </p:contentPart>
        </mc:Choice>
        <mc:Fallback xmlns="">
          <p:pic>
            <p:nvPicPr>
              <p:cNvPr id="61" name="墨迹 60"/>
            </p:nvPicPr>
            <p:blipFill>
              <a:blip r:embed="rId117"/>
            </p:blipFill>
            <p:spPr>
              <a:xfrm>
                <a:off x="6052720" y="2165684"/>
                <a:ext cx="47971" cy="273530"/>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2" name="墨迹 61"/>
              <p14:cNvContentPartPr/>
              <p14:nvPr/>
            </p14:nvContentPartPr>
            <p14:xfrm>
              <a:off x="6010394" y="2146649"/>
              <a:ext cx="84653" cy="109272"/>
            </p14:xfrm>
          </p:contentPart>
        </mc:Choice>
        <mc:Fallback xmlns="">
          <p:pic>
            <p:nvPicPr>
              <p:cNvPr id="62" name="墨迹 61"/>
            </p:nvPicPr>
            <p:blipFill>
              <a:blip r:embed="rId119"/>
            </p:blipFill>
            <p:spPr>
              <a:xfrm>
                <a:off x="6010394" y="2146649"/>
                <a:ext cx="84653" cy="109272"/>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3" name="墨迹 62"/>
              <p14:cNvContentPartPr/>
              <p14:nvPr/>
            </p14:nvContentPartPr>
            <p14:xfrm>
              <a:off x="6140195" y="2171324"/>
              <a:ext cx="101584" cy="56398"/>
            </p14:xfrm>
          </p:contentPart>
        </mc:Choice>
        <mc:Fallback xmlns="">
          <p:pic>
            <p:nvPicPr>
              <p:cNvPr id="63" name="墨迹 62"/>
            </p:nvPicPr>
            <p:blipFill>
              <a:blip r:embed="rId121"/>
            </p:blipFill>
            <p:spPr>
              <a:xfrm>
                <a:off x="6140195" y="2171324"/>
                <a:ext cx="101584" cy="56398"/>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4" name="墨迹 63"/>
              <p14:cNvContentPartPr/>
              <p14:nvPr/>
            </p14:nvContentPartPr>
            <p14:xfrm>
              <a:off x="6701730" y="2103646"/>
              <a:ext cx="42327" cy="318649"/>
            </p14:xfrm>
          </p:contentPart>
        </mc:Choice>
        <mc:Fallback xmlns="">
          <p:pic>
            <p:nvPicPr>
              <p:cNvPr id="64" name="墨迹 63"/>
            </p:nvPicPr>
            <p:blipFill>
              <a:blip r:embed="rId123"/>
            </p:blipFill>
            <p:spPr>
              <a:xfrm>
                <a:off x="6701730" y="2103646"/>
                <a:ext cx="42327" cy="318649"/>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5" name="墨迹 64"/>
              <p14:cNvContentPartPr/>
              <p14:nvPr/>
            </p14:nvContentPartPr>
            <p14:xfrm>
              <a:off x="6659403" y="2095891"/>
              <a:ext cx="107228" cy="112091"/>
            </p14:xfrm>
          </p:contentPart>
        </mc:Choice>
        <mc:Fallback xmlns="">
          <p:pic>
            <p:nvPicPr>
              <p:cNvPr id="65" name="墨迹 64"/>
            </p:nvPicPr>
            <p:blipFill>
              <a:blip r:embed="rId125"/>
            </p:blipFill>
            <p:spPr>
              <a:xfrm>
                <a:off x="6659403" y="2095891"/>
                <a:ext cx="107228" cy="112091"/>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6" name="墨迹 65"/>
              <p14:cNvContentPartPr/>
              <p14:nvPr/>
            </p14:nvContentPartPr>
            <p14:xfrm>
              <a:off x="6777918" y="2081087"/>
              <a:ext cx="129802" cy="59218"/>
            </p14:xfrm>
          </p:contentPart>
        </mc:Choice>
        <mc:Fallback xmlns="">
          <p:pic>
            <p:nvPicPr>
              <p:cNvPr id="66" name="墨迹 65"/>
            </p:nvPicPr>
            <p:blipFill>
              <a:blip r:embed="rId127"/>
            </p:blipFill>
            <p:spPr>
              <a:xfrm>
                <a:off x="6777918" y="2081087"/>
                <a:ext cx="129802" cy="59218"/>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7" name="墨迹 66"/>
              <p14:cNvContentPartPr/>
              <p14:nvPr/>
            </p14:nvContentPartPr>
            <p14:xfrm>
              <a:off x="2725840" y="4638737"/>
              <a:ext cx="5644" cy="14100"/>
            </p14:xfrm>
          </p:contentPart>
        </mc:Choice>
        <mc:Fallback xmlns="">
          <p:pic>
            <p:nvPicPr>
              <p:cNvPr id="67" name="墨迹 66"/>
            </p:nvPicPr>
            <p:blipFill>
              <a:blip r:embed="rId129"/>
            </p:blipFill>
            <p:spPr>
              <a:xfrm>
                <a:off x="2725840" y="4638737"/>
                <a:ext cx="5644" cy="14100"/>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8" name="墨迹 67"/>
              <p14:cNvContentPartPr/>
              <p14:nvPr/>
            </p14:nvContentPartPr>
            <p14:xfrm>
              <a:off x="2639423" y="4582339"/>
              <a:ext cx="704387" cy="53578"/>
            </p14:xfrm>
          </p:contentPart>
        </mc:Choice>
        <mc:Fallback xmlns="">
          <p:pic>
            <p:nvPicPr>
              <p:cNvPr id="68" name="墨迹 67"/>
            </p:nvPicPr>
            <p:blipFill>
              <a:blip r:embed="rId131"/>
            </p:blipFill>
            <p:spPr>
              <a:xfrm>
                <a:off x="2639423" y="4582339"/>
                <a:ext cx="704387" cy="53578"/>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9" name="墨迹 68"/>
              <p14:cNvContentPartPr/>
              <p14:nvPr/>
            </p14:nvContentPartPr>
            <p14:xfrm>
              <a:off x="2564117" y="4796123"/>
              <a:ext cx="37565" cy="420694"/>
            </p14:xfrm>
          </p:contentPart>
        </mc:Choice>
        <mc:Fallback xmlns="">
          <p:pic>
            <p:nvPicPr>
              <p:cNvPr id="69" name="墨迹 68"/>
            </p:nvPicPr>
            <p:blipFill>
              <a:blip r:embed="rId133"/>
            </p:blipFill>
            <p:spPr>
              <a:xfrm>
                <a:off x="2564117" y="4796123"/>
                <a:ext cx="37565" cy="420694"/>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0" name="墨迹 69"/>
              <p14:cNvContentPartPr/>
              <p14:nvPr/>
            </p14:nvContentPartPr>
            <p14:xfrm>
              <a:off x="2622845" y="4855870"/>
              <a:ext cx="176362" cy="231231"/>
            </p14:xfrm>
          </p:contentPart>
        </mc:Choice>
        <mc:Fallback xmlns="">
          <p:pic>
            <p:nvPicPr>
              <p:cNvPr id="70" name="墨迹 69"/>
            </p:nvPicPr>
            <p:blipFill>
              <a:blip r:embed="rId135"/>
            </p:blipFill>
            <p:spPr>
              <a:xfrm>
                <a:off x="2622845" y="4855870"/>
                <a:ext cx="176362" cy="231231"/>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1" name="墨迹 70"/>
              <p14:cNvContentPartPr/>
              <p14:nvPr/>
            </p14:nvContentPartPr>
            <p14:xfrm>
              <a:off x="2849999" y="4920727"/>
              <a:ext cx="203168" cy="166375"/>
            </p14:xfrm>
          </p:contentPart>
        </mc:Choice>
        <mc:Fallback xmlns="">
          <p:pic>
            <p:nvPicPr>
              <p:cNvPr id="71" name="墨迹 70"/>
            </p:nvPicPr>
            <p:blipFill>
              <a:blip r:embed="rId137"/>
            </p:blipFill>
            <p:spPr>
              <a:xfrm>
                <a:off x="2849999" y="4920727"/>
                <a:ext cx="203168" cy="166375"/>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2" name="墨迹 71"/>
              <p14:cNvContentPartPr/>
              <p14:nvPr/>
            </p14:nvContentPartPr>
            <p14:xfrm>
              <a:off x="3191081" y="4818682"/>
              <a:ext cx="121690" cy="290979"/>
            </p14:xfrm>
          </p:contentPart>
        </mc:Choice>
        <mc:Fallback xmlns="">
          <p:pic>
            <p:nvPicPr>
              <p:cNvPr id="72" name="墨迹 71"/>
            </p:nvPicPr>
            <p:blipFill>
              <a:blip r:embed="rId139"/>
            </p:blipFill>
            <p:spPr>
              <a:xfrm>
                <a:off x="3191081" y="4818682"/>
                <a:ext cx="121690" cy="29097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3" name="墨迹 72"/>
              <p14:cNvContentPartPr/>
              <p14:nvPr/>
            </p14:nvContentPartPr>
            <p14:xfrm>
              <a:off x="3324058" y="4923547"/>
              <a:ext cx="62079" cy="95877"/>
            </p14:xfrm>
          </p:contentPart>
        </mc:Choice>
        <mc:Fallback xmlns="">
          <p:pic>
            <p:nvPicPr>
              <p:cNvPr id="73" name="墨迹 72"/>
            </p:nvPicPr>
            <p:blipFill>
              <a:blip r:embed="rId141"/>
            </p:blipFill>
            <p:spPr>
              <a:xfrm>
                <a:off x="3324058" y="4923547"/>
                <a:ext cx="62079" cy="95877"/>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4" name="墨迹 73"/>
              <p14:cNvContentPartPr/>
              <p14:nvPr/>
            </p14:nvContentPartPr>
            <p14:xfrm>
              <a:off x="3487721" y="4703595"/>
              <a:ext cx="42856" cy="115616"/>
            </p14:xfrm>
          </p:contentPart>
        </mc:Choice>
        <mc:Fallback xmlns="">
          <p:pic>
            <p:nvPicPr>
              <p:cNvPr id="74" name="墨迹 73"/>
            </p:nvPicPr>
            <p:blipFill>
              <a:blip r:embed="rId143"/>
            </p:blipFill>
            <p:spPr>
              <a:xfrm>
                <a:off x="3487721" y="4703595"/>
                <a:ext cx="42856" cy="115616"/>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5" name="墨迹 74"/>
              <p14:cNvContentPartPr/>
              <p14:nvPr/>
            </p14:nvContentPartPr>
            <p14:xfrm>
              <a:off x="3386137" y="4796475"/>
              <a:ext cx="204756" cy="356189"/>
            </p14:xfrm>
          </p:contentPart>
        </mc:Choice>
        <mc:Fallback xmlns="">
          <p:pic>
            <p:nvPicPr>
              <p:cNvPr id="75" name="墨迹 74"/>
            </p:nvPicPr>
            <p:blipFill>
              <a:blip r:embed="rId145"/>
            </p:blipFill>
            <p:spPr>
              <a:xfrm>
                <a:off x="3386137" y="4796475"/>
                <a:ext cx="204756" cy="356189"/>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6" name="墨迹 75"/>
              <p14:cNvContentPartPr/>
              <p14:nvPr/>
            </p14:nvContentPartPr>
            <p14:xfrm>
              <a:off x="3361446" y="5058902"/>
              <a:ext cx="289938" cy="90237"/>
            </p14:xfrm>
          </p:contentPart>
        </mc:Choice>
        <mc:Fallback xmlns="">
          <p:pic>
            <p:nvPicPr>
              <p:cNvPr id="76" name="墨迹 75"/>
            </p:nvPicPr>
            <p:blipFill>
              <a:blip r:embed="rId147"/>
            </p:blipFill>
            <p:spPr>
              <a:xfrm>
                <a:off x="3361446" y="5058902"/>
                <a:ext cx="289938" cy="90237"/>
              </a:xfrm>
              <a:prstGeom prst="rect"/>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837506"/>
            <a:ext cx="11654075" cy="1043940"/>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sz="2000" kern="100">
                <a:latin typeface="Times New Roman" panose="02020603050405020304"/>
                <a:ea typeface="微软雅黑" panose="020B0503020204020204" charset="-122"/>
                <a:cs typeface="Courier New" panose="02070309020205020404"/>
              </a:rPr>
              <a:t>5.</a:t>
            </a:r>
            <a:r>
              <a:rPr lang="en-US" altLang="zh-CN" sz="2000" b="1" kern="100">
                <a:latin typeface="Times New Roman" panose="02020603050405020304"/>
                <a:cs typeface="Courier New" panose="02070309020205020404"/>
              </a:rPr>
              <a:t>(</a:t>
            </a:r>
            <a:r>
              <a:rPr lang="zh-CN" altLang="zh-CN" sz="2000" b="1" kern="100" dirty="0">
                <a:latin typeface="Times New Roman" panose="02020603050405020304"/>
                <a:cs typeface="Times New Roman" panose="02020603050405020304"/>
              </a:rPr>
              <a:t>双选</a:t>
            </a:r>
            <a:r>
              <a:rPr lang="en-US" altLang="zh-CN" sz="2000" b="1" kern="100" dirty="0">
                <a:latin typeface="Times New Roman" panose="02020603050405020304"/>
                <a:cs typeface="Courier New" panose="02070309020205020404"/>
              </a:rPr>
              <a:t>)(2024·</a:t>
            </a:r>
            <a:r>
              <a:rPr lang="zh-CN" altLang="zh-CN" sz="2000" b="1" kern="100" dirty="0">
                <a:latin typeface="Times New Roman" panose="02020603050405020304"/>
                <a:cs typeface="Times New Roman" panose="02020603050405020304"/>
              </a:rPr>
              <a:t>广西三新学术联盟月考改编</a:t>
            </a:r>
            <a:r>
              <a:rPr lang="en-US" altLang="zh-CN" sz="2000" b="1" kern="100" dirty="0">
                <a:latin typeface="Times New Roman" panose="02020603050405020304"/>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某水溶液中不同温度下</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和</a:t>
            </a:r>
            <a:r>
              <a:rPr lang="en-US" altLang="zh-CN" sz="2000" kern="100" dirty="0" err="1">
                <a:latin typeface="Times New Roman" panose="02020603050405020304"/>
                <a:ea typeface="微软雅黑" panose="020B0503020204020204" charset="-122"/>
                <a:cs typeface="Courier New" panose="02070309020205020404"/>
              </a:rPr>
              <a:t>pOH</a:t>
            </a:r>
            <a:r>
              <a:rPr lang="zh-CN" altLang="zh-CN" sz="2000" kern="100" dirty="0">
                <a:latin typeface="Times New Roman" panose="02020603050405020304"/>
                <a:ea typeface="微软雅黑" panose="020B0503020204020204" charset="-122"/>
                <a:cs typeface="Times New Roman" panose="02020603050405020304"/>
              </a:rPr>
              <a:t>的关系如图所示</a:t>
            </a:r>
            <a:r>
              <a:rPr lang="en-US" altLang="zh-CN" sz="2000" kern="100" dirty="0">
                <a:latin typeface="Times New Roman" panose="02020603050405020304"/>
                <a:ea typeface="微软雅黑" panose="020B0503020204020204" charset="-122"/>
                <a:cs typeface="Courier New" panose="02070309020205020404"/>
              </a:rPr>
              <a:t>[</a:t>
            </a:r>
            <a:r>
              <a:rPr lang="en-US" altLang="zh-CN" sz="2000" kern="100" dirty="0" err="1">
                <a:latin typeface="Times New Roman" panose="02020603050405020304"/>
                <a:ea typeface="微软雅黑" panose="020B0503020204020204" charset="-122"/>
                <a:cs typeface="Courier New" panose="02070309020205020404"/>
              </a:rPr>
              <a:t>pOH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err="1">
                <a:latin typeface="Times New Roman" panose="02020603050405020304"/>
                <a:ea typeface="微软雅黑" panose="020B0503020204020204" charset="-122"/>
                <a:cs typeface="Courier New" panose="02070309020205020404"/>
              </a:rPr>
              <a:t>lg</a:t>
            </a:r>
            <a:r>
              <a:rPr lang="en-US" altLang="zh-CN" sz="2000" kern="100" dirty="0">
                <a:latin typeface="Times New Roman" panose="02020603050405020304"/>
                <a:ea typeface="微软雅黑" panose="020B0503020204020204" charset="-122"/>
                <a:cs typeface="Courier New" panose="02070309020205020404"/>
              </a:rPr>
              <a:t> </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(OH</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。下列说法不正确的是</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　　</a:t>
            </a:r>
            <a:r>
              <a:rPr lang="en-US" altLang="zh-CN" sz="2000" kern="100" dirty="0">
                <a:latin typeface="Times New Roman" panose="02020603050405020304"/>
                <a:ea typeface="微软雅黑" panose="020B0503020204020204" charset="-122"/>
                <a:cs typeface="Courier New" panose="02070309020205020404"/>
              </a:rPr>
              <a:t>)</a:t>
            </a:r>
            <a:endParaRPr lang="zh-CN" altLang="zh-CN" sz="2000" kern="100" dirty="0">
              <a:effectLst/>
              <a:latin typeface="宋体" panose="02010600030101010101" pitchFamily="2" charset="-122"/>
              <a:cs typeface="Courier New" panose="02070309020205020404"/>
            </a:endParaRPr>
          </a:p>
        </p:txBody>
      </p:sp>
      <p:sp>
        <p:nvSpPr>
          <p:cNvPr id="6" name="矩形 5"/>
          <p:cNvSpPr/>
          <p:nvPr/>
        </p:nvSpPr>
        <p:spPr>
          <a:xfrm>
            <a:off x="478400" y="1772912"/>
            <a:ext cx="6888117" cy="2428875"/>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000" kern="10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若</a:t>
            </a:r>
            <a:r>
              <a:rPr lang="en-US" altLang="zh-CN" sz="2000"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7</a:t>
            </a:r>
            <a:r>
              <a:rPr lang="zh-CN" altLang="zh-CN" sz="2000" kern="100" dirty="0">
                <a:latin typeface="Times New Roman" panose="02020603050405020304"/>
                <a:ea typeface="微软雅黑" panose="020B0503020204020204" charset="-122"/>
                <a:cs typeface="Times New Roman" panose="02020603050405020304"/>
              </a:rPr>
              <a:t>，则</a:t>
            </a:r>
            <a:r>
              <a:rPr lang="en-US" altLang="zh-CN" sz="2000" i="1" kern="100" dirty="0">
                <a:latin typeface="Times New Roman" panose="02020603050405020304"/>
                <a:ea typeface="微软雅黑" panose="020B0503020204020204" charset="-122"/>
                <a:cs typeface="Courier New" panose="02070309020205020404"/>
              </a:rPr>
              <a:t>T</a:t>
            </a:r>
            <a:r>
              <a:rPr lang="en-US" altLang="zh-CN" sz="2000" kern="100" baseline="-25000" dirty="0">
                <a:latin typeface="Times New Roman" panose="02020603050405020304"/>
                <a:ea typeface="微软雅黑" panose="020B0503020204020204" charset="-122"/>
                <a:cs typeface="Courier New" panose="02070309020205020404"/>
              </a:rPr>
              <a:t>1</a:t>
            </a:r>
            <a:r>
              <a:rPr lang="en-US" altLang="zh-CN" sz="2000" kern="100" dirty="0">
                <a:latin typeface="Times New Roman" panose="02020603050405020304"/>
                <a:ea typeface="微软雅黑" panose="020B0503020204020204" charset="-122"/>
                <a:cs typeface="Courier New" panose="02070309020205020404"/>
              </a:rPr>
              <a:t>&lt;25 </a:t>
            </a:r>
            <a:r>
              <a:rPr lang="en-US" altLang="zh-CN" sz="2000" kern="100" dirty="0">
                <a:latin typeface="宋体" panose="02010600030101010101" pitchFamily="2" charset="-122"/>
                <a:ea typeface="微软雅黑" panose="020B0503020204020204" charset="-122"/>
                <a:cs typeface="Times New Roman" panose="02020603050405020304"/>
              </a:rPr>
              <a:t>℃</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err="1">
                <a:latin typeface="Times New Roman" panose="02020603050405020304"/>
                <a:ea typeface="微软雅黑" panose="020B0503020204020204" charset="-122"/>
                <a:cs typeface="Courier New" panose="02070309020205020404"/>
              </a:rPr>
              <a:t>B.e</a:t>
            </a:r>
            <a:r>
              <a:rPr lang="zh-CN" altLang="zh-CN" sz="2000" kern="100" dirty="0">
                <a:latin typeface="Times New Roman" panose="02020603050405020304"/>
                <a:ea typeface="微软雅黑" panose="020B0503020204020204" charset="-122"/>
                <a:cs typeface="Times New Roman" panose="02020603050405020304"/>
              </a:rPr>
              <a:t>点溶液中通入</a:t>
            </a:r>
            <a:r>
              <a:rPr lang="en-US" altLang="zh-CN" sz="2000" kern="100" dirty="0">
                <a:latin typeface="Times New Roman" panose="02020603050405020304"/>
                <a:ea typeface="微软雅黑" panose="020B0503020204020204" charset="-122"/>
                <a:cs typeface="Courier New" panose="02070309020205020404"/>
              </a:rPr>
              <a:t>NH</a:t>
            </a:r>
            <a:r>
              <a:rPr lang="en-US" altLang="zh-CN" sz="2000" kern="100" baseline="-25000" dirty="0">
                <a:latin typeface="Times New Roman" panose="02020603050405020304"/>
                <a:ea typeface="微软雅黑" panose="020B0503020204020204" charset="-122"/>
                <a:cs typeface="Courier New" panose="02070309020205020404"/>
              </a:rPr>
              <a:t>3</a:t>
            </a:r>
            <a:r>
              <a:rPr lang="zh-CN" altLang="zh-CN" sz="2000" kern="100" dirty="0">
                <a:latin typeface="Times New Roman" panose="02020603050405020304"/>
                <a:ea typeface="微软雅黑" panose="020B0503020204020204" charset="-122"/>
                <a:cs typeface="Times New Roman" panose="02020603050405020304"/>
              </a:rPr>
              <a:t>，可使</a:t>
            </a:r>
            <a:r>
              <a:rPr lang="en-US" altLang="zh-CN" sz="2000" kern="100" dirty="0">
                <a:latin typeface="Times New Roman" panose="02020603050405020304"/>
                <a:ea typeface="微软雅黑" panose="020B0503020204020204" charset="-122"/>
                <a:cs typeface="Courier New" panose="02070309020205020404"/>
              </a:rPr>
              <a:t>e</a:t>
            </a:r>
            <a:r>
              <a:rPr lang="zh-CN" altLang="zh-CN" sz="2000" kern="100" dirty="0">
                <a:latin typeface="Times New Roman" panose="02020603050405020304"/>
                <a:ea typeface="微软雅黑" panose="020B0503020204020204" charset="-122"/>
                <a:cs typeface="Times New Roman" panose="02020603050405020304"/>
              </a:rPr>
              <a:t>点迁移至</a:t>
            </a:r>
            <a:r>
              <a:rPr lang="en-US" altLang="zh-CN" sz="2000" kern="100" dirty="0">
                <a:latin typeface="Times New Roman" panose="02020603050405020304"/>
                <a:ea typeface="微软雅黑" panose="020B0503020204020204" charset="-122"/>
                <a:cs typeface="Courier New" panose="02070309020205020404"/>
              </a:rPr>
              <a:t>d</a:t>
            </a:r>
            <a:r>
              <a:rPr lang="zh-CN" altLang="zh-CN" sz="2000" kern="100" dirty="0">
                <a:latin typeface="Times New Roman" panose="02020603050405020304"/>
                <a:ea typeface="微软雅黑" panose="020B0503020204020204" charset="-122"/>
                <a:cs typeface="Times New Roman" panose="02020603050405020304"/>
              </a:rPr>
              <a:t>点</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C.</a:t>
            </a:r>
            <a:r>
              <a:rPr lang="zh-CN" altLang="zh-CN" sz="2000" kern="100" dirty="0">
                <a:latin typeface="Times New Roman" panose="02020603050405020304"/>
                <a:ea typeface="微软雅黑" panose="020B0503020204020204" charset="-122"/>
                <a:cs typeface="Times New Roman" panose="02020603050405020304"/>
              </a:rPr>
              <a:t>若</a:t>
            </a:r>
            <a:r>
              <a:rPr lang="en-US" altLang="zh-CN" sz="2000"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6</a:t>
            </a:r>
            <a:r>
              <a:rPr lang="zh-CN" altLang="zh-CN" sz="2000" kern="100" dirty="0">
                <a:latin typeface="Times New Roman" panose="02020603050405020304"/>
                <a:ea typeface="微软雅黑" panose="020B0503020204020204" charset="-122"/>
                <a:cs typeface="Times New Roman" panose="02020603050405020304"/>
              </a:rPr>
              <a:t>，则该温度下将</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的稀硫酸与</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10</a:t>
            </a:r>
            <a:r>
              <a:rPr lang="zh-CN" altLang="zh-CN" sz="2000" kern="100" dirty="0">
                <a:latin typeface="Times New Roman" panose="02020603050405020304"/>
                <a:ea typeface="微软雅黑" panose="020B0503020204020204" charset="-122"/>
                <a:cs typeface="Times New Roman" panose="02020603050405020304"/>
              </a:rPr>
              <a:t>的</a:t>
            </a:r>
            <a:r>
              <a:rPr lang="en-US" altLang="zh-CN" sz="2000" kern="100" dirty="0">
                <a:latin typeface="Times New Roman" panose="02020603050405020304"/>
                <a:ea typeface="微软雅黑" panose="020B0503020204020204" charset="-122"/>
                <a:cs typeface="Courier New" panose="02070309020205020404"/>
              </a:rPr>
              <a:t>KOH</a:t>
            </a:r>
            <a:r>
              <a:rPr lang="zh-CN" altLang="zh-CN" sz="2000" kern="100" dirty="0">
                <a:latin typeface="Times New Roman" panose="02020603050405020304"/>
                <a:ea typeface="微软雅黑" panose="020B0503020204020204" charset="-122"/>
                <a:cs typeface="Times New Roman" panose="02020603050405020304"/>
              </a:rPr>
              <a:t>溶液等体积混合后，溶液显酸性</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err="1">
                <a:latin typeface="Times New Roman" panose="02020603050405020304"/>
                <a:ea typeface="微软雅黑" panose="020B0503020204020204" charset="-122"/>
                <a:cs typeface="Courier New" panose="02070309020205020404"/>
              </a:rPr>
              <a:t>D.f</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d</a:t>
            </a:r>
            <a:r>
              <a:rPr lang="zh-CN" altLang="zh-CN" sz="2000" kern="100" dirty="0">
                <a:latin typeface="Times New Roman" panose="02020603050405020304"/>
                <a:ea typeface="微软雅黑" panose="020B0503020204020204" charset="-122"/>
                <a:cs typeface="Times New Roman" panose="02020603050405020304"/>
              </a:rPr>
              <a:t>两点的</a:t>
            </a:r>
            <a:r>
              <a:rPr lang="en-US" altLang="zh-CN" sz="2000" i="1" kern="100" dirty="0">
                <a:latin typeface="Times New Roman" panose="02020603050405020304"/>
                <a:ea typeface="微软雅黑" panose="020B0503020204020204" charset="-122"/>
                <a:cs typeface="Courier New" panose="02070309020205020404"/>
              </a:rPr>
              <a:t>K</a:t>
            </a:r>
            <a:r>
              <a:rPr lang="en-US" altLang="zh-CN" sz="2000" kern="100" baseline="-25000" dirty="0">
                <a:latin typeface="Times New Roman" panose="02020603050405020304"/>
                <a:ea typeface="微软雅黑" panose="020B0503020204020204" charset="-122"/>
                <a:cs typeface="Courier New" panose="02070309020205020404"/>
              </a:rPr>
              <a:t>w</a:t>
            </a:r>
            <a:r>
              <a:rPr lang="zh-CN" altLang="zh-CN" sz="2000" kern="100" dirty="0">
                <a:latin typeface="Times New Roman" panose="02020603050405020304"/>
                <a:ea typeface="微软雅黑" panose="020B0503020204020204" charset="-122"/>
                <a:cs typeface="Times New Roman" panose="02020603050405020304"/>
              </a:rPr>
              <a:t>比较，前者大</a:t>
            </a:r>
            <a:endParaRPr lang="zh-CN" altLang="zh-CN" sz="2000" kern="100" dirty="0">
              <a:effectLst/>
              <a:latin typeface="宋体" panose="02010600030101010101" pitchFamily="2" charset="-122"/>
              <a:cs typeface="Courier New" panose="02070309020205020404"/>
            </a:endParaRPr>
          </a:p>
        </p:txBody>
      </p:sp>
      <p:pic>
        <p:nvPicPr>
          <p:cNvPr id="5122" name="Picture 2" descr="rj906"/>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3495" y="1700292"/>
            <a:ext cx="3048240" cy="23778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7780708" y="2167799"/>
              <a:ext cx="648834" cy="99401"/>
            </p14:xfrm>
          </p:contentPart>
        </mc:Choice>
        <mc:Fallback xmlns="">
          <p:pic>
            <p:nvPicPr>
              <p:cNvPr id="2" name="墨迹 1"/>
            </p:nvPicPr>
            <p:blipFill>
              <a:blip r:embed="rId3"/>
            </p:blipFill>
            <p:spPr>
              <a:xfrm>
                <a:off x="7780708" y="2167799"/>
                <a:ext cx="648834" cy="9940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 name="墨迹 2"/>
              <p14:cNvContentPartPr/>
              <p14:nvPr/>
            </p14:nvContentPartPr>
            <p14:xfrm>
              <a:off x="7803635" y="2075447"/>
              <a:ext cx="864877" cy="146635"/>
            </p14:xfrm>
          </p:contentPart>
        </mc:Choice>
        <mc:Fallback xmlns="">
          <p:pic>
            <p:nvPicPr>
              <p:cNvPr id="3" name="墨迹 2"/>
            </p:nvPicPr>
            <p:blipFill>
              <a:blip r:embed="rId5"/>
            </p:blipFill>
            <p:spPr>
              <a:xfrm>
                <a:off x="7803635" y="2075447"/>
                <a:ext cx="864877" cy="14663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10293505" y="4100136"/>
              <a:ext cx="686927" cy="39478"/>
            </p14:xfrm>
          </p:contentPart>
        </mc:Choice>
        <mc:Fallback xmlns="">
          <p:pic>
            <p:nvPicPr>
              <p:cNvPr id="4" name="墨迹 3"/>
            </p:nvPicPr>
            <p:blipFill>
              <a:blip r:embed="rId7"/>
            </p:blipFill>
            <p:spPr>
              <a:xfrm>
                <a:off x="10293505" y="4100136"/>
                <a:ext cx="686927" cy="3947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7" name="墨迹 6"/>
              <p14:cNvContentPartPr/>
              <p14:nvPr/>
            </p14:nvContentPartPr>
            <p14:xfrm>
              <a:off x="10423660" y="4141553"/>
              <a:ext cx="589752" cy="36130"/>
            </p14:xfrm>
          </p:contentPart>
        </mc:Choice>
        <mc:Fallback xmlns="">
          <p:pic>
            <p:nvPicPr>
              <p:cNvPr id="7" name="墨迹 6"/>
            </p:nvPicPr>
            <p:blipFill>
              <a:blip r:embed="rId9"/>
            </p:blipFill>
            <p:spPr>
              <a:xfrm>
                <a:off x="10423660" y="4141553"/>
                <a:ext cx="589752" cy="3613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7607522" y="1583374"/>
              <a:ext cx="993267" cy="635888"/>
            </p14:xfrm>
          </p:contentPart>
        </mc:Choice>
        <mc:Fallback xmlns="">
          <p:pic>
            <p:nvPicPr>
              <p:cNvPr id="8" name="墨迹 7"/>
            </p:nvPicPr>
            <p:blipFill>
              <a:blip r:embed="rId11"/>
            </p:blipFill>
            <p:spPr>
              <a:xfrm>
                <a:off x="7607522" y="1583374"/>
                <a:ext cx="993267" cy="63588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7696232" y="2075447"/>
              <a:ext cx="836834" cy="105218"/>
            </p14:xfrm>
          </p:contentPart>
        </mc:Choice>
        <mc:Fallback xmlns="">
          <p:pic>
            <p:nvPicPr>
              <p:cNvPr id="9" name="墨迹 8"/>
            </p:nvPicPr>
            <p:blipFill>
              <a:blip r:embed="rId13"/>
            </p:blipFill>
            <p:spPr>
              <a:xfrm>
                <a:off x="7696232" y="2075447"/>
                <a:ext cx="836834" cy="105218"/>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10291741" y="4494922"/>
              <a:ext cx="244790" cy="16920"/>
            </p14:xfrm>
          </p:contentPart>
        </mc:Choice>
        <mc:Fallback xmlns="">
          <p:pic>
            <p:nvPicPr>
              <p:cNvPr id="10" name="墨迹 9"/>
            </p:nvPicPr>
            <p:blipFill>
              <a:blip r:embed="rId15"/>
            </p:blipFill>
            <p:spPr>
              <a:xfrm>
                <a:off x="10291741" y="4494922"/>
                <a:ext cx="244790" cy="1692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10621184" y="4232495"/>
              <a:ext cx="251139" cy="662853"/>
            </p14:xfrm>
          </p:contentPart>
        </mc:Choice>
        <mc:Fallback xmlns="">
          <p:pic>
            <p:nvPicPr>
              <p:cNvPr id="11" name="墨迹 10"/>
            </p:nvPicPr>
            <p:blipFill>
              <a:blip r:embed="rId17"/>
            </p:blipFill>
            <p:spPr>
              <a:xfrm>
                <a:off x="10621184" y="4232495"/>
                <a:ext cx="251139" cy="662853"/>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10914650" y="4379306"/>
              <a:ext cx="169307" cy="205853"/>
            </p14:xfrm>
          </p:contentPart>
        </mc:Choice>
        <mc:Fallback xmlns="">
          <p:pic>
            <p:nvPicPr>
              <p:cNvPr id="12" name="墨迹 11"/>
            </p:nvPicPr>
            <p:blipFill>
              <a:blip r:embed="rId19"/>
            </p:blipFill>
            <p:spPr>
              <a:xfrm>
                <a:off x="10914650" y="4379306"/>
                <a:ext cx="169307" cy="205853"/>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11129105" y="4368027"/>
              <a:ext cx="118514" cy="155094"/>
            </p14:xfrm>
          </p:contentPart>
        </mc:Choice>
        <mc:Fallback xmlns="">
          <p:pic>
            <p:nvPicPr>
              <p:cNvPr id="13" name="墨迹 12"/>
            </p:nvPicPr>
            <p:blipFill>
              <a:blip r:embed="rId21"/>
            </p:blipFill>
            <p:spPr>
              <a:xfrm>
                <a:off x="11129105" y="4368027"/>
                <a:ext cx="118514" cy="155094"/>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11244798" y="4349697"/>
              <a:ext cx="59257" cy="224183"/>
            </p14:xfrm>
          </p:contentPart>
        </mc:Choice>
        <mc:Fallback xmlns="">
          <p:pic>
            <p:nvPicPr>
              <p:cNvPr id="14" name="墨迹 13"/>
            </p:nvPicPr>
            <p:blipFill>
              <a:blip r:embed="rId23"/>
            </p:blipFill>
            <p:spPr>
              <a:xfrm>
                <a:off x="11244798" y="4349697"/>
                <a:ext cx="59257" cy="22418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11275837" y="4432884"/>
              <a:ext cx="90297" cy="39479"/>
            </p14:xfrm>
          </p:contentPart>
        </mc:Choice>
        <mc:Fallback xmlns="">
          <p:pic>
            <p:nvPicPr>
              <p:cNvPr id="15" name="墨迹 14"/>
            </p:nvPicPr>
            <p:blipFill>
              <a:blip r:embed="rId25"/>
            </p:blipFill>
            <p:spPr>
              <a:xfrm>
                <a:off x="11275837" y="4432884"/>
                <a:ext cx="90297" cy="3947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11323808" y="4284840"/>
              <a:ext cx="70545" cy="537191"/>
            </p14:xfrm>
          </p:contentPart>
        </mc:Choice>
        <mc:Fallback xmlns="">
          <p:pic>
            <p:nvPicPr>
              <p:cNvPr id="16" name="墨迹 15"/>
            </p:nvPicPr>
            <p:blipFill>
              <a:blip r:embed="rId27"/>
            </p:blipFill>
            <p:spPr>
              <a:xfrm>
                <a:off x="11323808" y="4284840"/>
                <a:ext cx="70545" cy="537191"/>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11394353" y="4395345"/>
              <a:ext cx="135446" cy="48819"/>
            </p14:xfrm>
          </p:contentPart>
        </mc:Choice>
        <mc:Fallback xmlns="">
          <p:pic>
            <p:nvPicPr>
              <p:cNvPr id="17" name="墨迹 16"/>
            </p:nvPicPr>
            <p:blipFill>
              <a:blip r:embed="rId29"/>
            </p:blipFill>
            <p:spPr>
              <a:xfrm>
                <a:off x="11394353" y="4395345"/>
                <a:ext cx="135446" cy="4881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11442322" y="4327138"/>
              <a:ext cx="47970" cy="184704"/>
            </p14:xfrm>
          </p:contentPart>
        </mc:Choice>
        <mc:Fallback xmlns="">
          <p:pic>
            <p:nvPicPr>
              <p:cNvPr id="18" name="墨迹 17"/>
            </p:nvPicPr>
            <p:blipFill>
              <a:blip r:embed="rId31"/>
            </p:blipFill>
            <p:spPr>
              <a:xfrm>
                <a:off x="11442322" y="4327138"/>
                <a:ext cx="47970" cy="184704"/>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11569303" y="4342648"/>
              <a:ext cx="177772" cy="380686"/>
            </p14:xfrm>
          </p:contentPart>
        </mc:Choice>
        <mc:Fallback xmlns="">
          <p:pic>
            <p:nvPicPr>
              <p:cNvPr id="19" name="墨迹 18"/>
            </p:nvPicPr>
            <p:blipFill>
              <a:blip r:embed="rId33"/>
            </p:blipFill>
            <p:spPr>
              <a:xfrm>
                <a:off x="11569303" y="4342648"/>
                <a:ext cx="177772" cy="380686"/>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7091136" y="1500187"/>
              <a:ext cx="397871" cy="67678"/>
            </p14:xfrm>
          </p:contentPart>
        </mc:Choice>
        <mc:Fallback xmlns="">
          <p:pic>
            <p:nvPicPr>
              <p:cNvPr id="20" name="墨迹 19"/>
            </p:nvPicPr>
            <p:blipFill>
              <a:blip r:embed="rId35"/>
            </p:blipFill>
            <p:spPr>
              <a:xfrm>
                <a:off x="7091136" y="1500187"/>
                <a:ext cx="397871" cy="67678"/>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墨迹 20"/>
              <p14:cNvContentPartPr/>
              <p14:nvPr/>
            </p14:nvContentPartPr>
            <p14:xfrm>
              <a:off x="7468373" y="1307729"/>
              <a:ext cx="283060" cy="697925"/>
            </p14:xfrm>
          </p:contentPart>
        </mc:Choice>
        <mc:Fallback xmlns="">
          <p:pic>
            <p:nvPicPr>
              <p:cNvPr id="21" name="墨迹 20"/>
            </p:nvPicPr>
            <p:blipFill>
              <a:blip r:embed="rId37"/>
            </p:blipFill>
            <p:spPr>
              <a:xfrm>
                <a:off x="7468373" y="1307729"/>
                <a:ext cx="283060" cy="69792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墨迹 21"/>
              <p14:cNvContentPartPr/>
              <p14:nvPr/>
            </p14:nvContentPartPr>
            <p14:xfrm>
              <a:off x="7771185" y="1394969"/>
              <a:ext cx="138268" cy="246213"/>
            </p14:xfrm>
          </p:contentPart>
        </mc:Choice>
        <mc:Fallback xmlns="">
          <p:pic>
            <p:nvPicPr>
              <p:cNvPr id="22" name="墨迹 21"/>
            </p:nvPicPr>
            <p:blipFill>
              <a:blip r:embed="rId39"/>
            </p:blipFill>
            <p:spPr>
              <a:xfrm>
                <a:off x="7771185" y="1394969"/>
                <a:ext cx="138268" cy="246213"/>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墨迹 22"/>
              <p14:cNvContentPartPr/>
              <p14:nvPr/>
            </p14:nvContentPartPr>
            <p14:xfrm>
              <a:off x="7929205" y="1432509"/>
              <a:ext cx="118515" cy="191754"/>
            </p14:xfrm>
          </p:contentPart>
        </mc:Choice>
        <mc:Fallback xmlns="">
          <p:pic>
            <p:nvPicPr>
              <p:cNvPr id="23" name="墨迹 22"/>
            </p:nvPicPr>
            <p:blipFill>
              <a:blip r:embed="rId41"/>
            </p:blipFill>
            <p:spPr>
              <a:xfrm>
                <a:off x="7929205" y="1432509"/>
                <a:ext cx="118515" cy="191754"/>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4" name="墨迹 23"/>
              <p14:cNvContentPartPr/>
              <p14:nvPr/>
            </p14:nvContentPartPr>
            <p14:xfrm>
              <a:off x="8077348" y="1447666"/>
              <a:ext cx="229976" cy="393729"/>
            </p14:xfrm>
          </p:contentPart>
        </mc:Choice>
        <mc:Fallback xmlns="">
          <p:pic>
            <p:nvPicPr>
              <p:cNvPr id="24" name="墨迹 23"/>
            </p:nvPicPr>
            <p:blipFill>
              <a:blip r:embed="rId43"/>
            </p:blipFill>
            <p:spPr>
              <a:xfrm>
                <a:off x="8077348" y="1447666"/>
                <a:ext cx="229976" cy="39372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5" name="墨迹 24"/>
              <p14:cNvContentPartPr/>
              <p14:nvPr/>
            </p14:nvContentPartPr>
            <p14:xfrm>
              <a:off x="8380690" y="1449429"/>
              <a:ext cx="84653" cy="11279"/>
            </p14:xfrm>
          </p:contentPart>
        </mc:Choice>
        <mc:Fallback xmlns="">
          <p:pic>
            <p:nvPicPr>
              <p:cNvPr id="25" name="墨迹 24"/>
            </p:nvPicPr>
            <p:blipFill>
              <a:blip r:embed="rId45"/>
            </p:blipFill>
            <p:spPr>
              <a:xfrm>
                <a:off x="8380690" y="1449429"/>
                <a:ext cx="84653" cy="1127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6" name="墨迹 25"/>
              <p14:cNvContentPartPr/>
              <p14:nvPr/>
            </p14:nvContentPartPr>
            <p14:xfrm>
              <a:off x="8465343" y="1344564"/>
              <a:ext cx="163663" cy="353016"/>
            </p14:xfrm>
          </p:contentPart>
        </mc:Choice>
        <mc:Fallback xmlns="">
          <p:pic>
            <p:nvPicPr>
              <p:cNvPr id="26" name="墨迹 25"/>
            </p:nvPicPr>
            <p:blipFill>
              <a:blip r:embed="rId47"/>
            </p:blipFill>
            <p:spPr>
              <a:xfrm>
                <a:off x="8465343" y="1344564"/>
                <a:ext cx="163663" cy="353016"/>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7" name="墨迹 26"/>
              <p14:cNvContentPartPr/>
              <p14:nvPr/>
            </p14:nvContentPartPr>
            <p14:xfrm>
              <a:off x="7736618" y="1366770"/>
              <a:ext cx="215161" cy="356189"/>
            </p14:xfrm>
          </p:contentPart>
        </mc:Choice>
        <mc:Fallback xmlns="">
          <p:pic>
            <p:nvPicPr>
              <p:cNvPr id="27" name="墨迹 26"/>
            </p:nvPicPr>
            <p:blipFill>
              <a:blip r:embed="rId49"/>
            </p:blipFill>
            <p:spPr>
              <a:xfrm>
                <a:off x="7736618" y="1366770"/>
                <a:ext cx="215161" cy="35618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0" name="墨迹 29"/>
              <p14:cNvContentPartPr/>
              <p14:nvPr/>
            </p14:nvContentPartPr>
            <p14:xfrm>
              <a:off x="9715392" y="2442034"/>
              <a:ext cx="181123" cy="344733"/>
            </p14:xfrm>
          </p:contentPart>
        </mc:Choice>
        <mc:Fallback xmlns="">
          <p:pic>
            <p:nvPicPr>
              <p:cNvPr id="30" name="墨迹 29"/>
            </p:nvPicPr>
            <p:blipFill>
              <a:blip r:embed="rId51"/>
            </p:blipFill>
            <p:spPr>
              <a:xfrm>
                <a:off x="9715392" y="2442034"/>
                <a:ext cx="181123" cy="344733"/>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1" name="墨迹 30"/>
              <p14:cNvContentPartPr/>
              <p14:nvPr/>
            </p14:nvContentPartPr>
            <p14:xfrm>
              <a:off x="9698462" y="2481513"/>
              <a:ext cx="31039" cy="155094"/>
            </p14:xfrm>
          </p:contentPart>
        </mc:Choice>
        <mc:Fallback xmlns="">
          <p:pic>
            <p:nvPicPr>
              <p:cNvPr id="31" name="墨迹 30"/>
            </p:nvPicPr>
            <p:blipFill>
              <a:blip r:embed="rId53"/>
            </p:blipFill>
            <p:spPr>
              <a:xfrm>
                <a:off x="9698462" y="2481513"/>
                <a:ext cx="31039" cy="155094"/>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2" name="墨迹 31"/>
              <p14:cNvContentPartPr/>
              <p14:nvPr/>
            </p14:nvContentPartPr>
            <p14:xfrm>
              <a:off x="9723857" y="2442034"/>
              <a:ext cx="155198" cy="16919"/>
            </p14:xfrm>
          </p:contentPart>
        </mc:Choice>
        <mc:Fallback xmlns="">
          <p:pic>
            <p:nvPicPr>
              <p:cNvPr id="32" name="墨迹 31"/>
            </p:nvPicPr>
            <p:blipFill>
              <a:blip r:embed="rId55"/>
            </p:blipFill>
            <p:spPr>
              <a:xfrm>
                <a:off x="9723857" y="2442034"/>
                <a:ext cx="155198" cy="1691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41" name="墨迹 40"/>
              <p14:cNvContentPartPr/>
              <p14:nvPr/>
            </p14:nvContentPartPr>
            <p14:xfrm>
              <a:off x="8075938" y="2729664"/>
              <a:ext cx="174950" cy="250971"/>
            </p14:xfrm>
          </p:contentPart>
        </mc:Choice>
        <mc:Fallback xmlns="">
          <p:pic>
            <p:nvPicPr>
              <p:cNvPr id="41" name="墨迹 40"/>
            </p:nvPicPr>
            <p:blipFill>
              <a:blip r:embed="rId57"/>
            </p:blipFill>
            <p:spPr>
              <a:xfrm>
                <a:off x="8075938" y="2729664"/>
                <a:ext cx="174950" cy="250971"/>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42" name="墨迹 41"/>
              <p14:cNvContentPartPr/>
              <p14:nvPr/>
            </p14:nvContentPartPr>
            <p14:xfrm>
              <a:off x="9210294" y="4038098"/>
              <a:ext cx="121336" cy="208673"/>
            </p14:xfrm>
          </p:contentPart>
        </mc:Choice>
        <mc:Fallback xmlns="">
          <p:pic>
            <p:nvPicPr>
              <p:cNvPr id="42" name="墨迹 41"/>
            </p:nvPicPr>
            <p:blipFill>
              <a:blip r:embed="rId59"/>
            </p:blipFill>
            <p:spPr>
              <a:xfrm>
                <a:off x="9210294" y="4038098"/>
                <a:ext cx="121336" cy="208673"/>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46" name="墨迹 45"/>
              <p14:cNvContentPartPr/>
              <p14:nvPr/>
            </p14:nvContentPartPr>
            <p14:xfrm>
              <a:off x="8815244" y="1463528"/>
              <a:ext cx="246906" cy="59218"/>
            </p14:xfrm>
          </p:contentPart>
        </mc:Choice>
        <mc:Fallback xmlns="">
          <p:pic>
            <p:nvPicPr>
              <p:cNvPr id="46" name="墨迹 45"/>
            </p:nvPicPr>
            <p:blipFill>
              <a:blip r:embed="rId61"/>
            </p:blipFill>
            <p:spPr>
              <a:xfrm>
                <a:off x="8815244" y="1463528"/>
                <a:ext cx="246906" cy="59218"/>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47" name="墨迹 46"/>
              <p14:cNvContentPartPr/>
              <p14:nvPr/>
            </p14:nvContentPartPr>
            <p14:xfrm>
              <a:off x="8933759" y="1618623"/>
              <a:ext cx="140913" cy="122666"/>
            </p14:xfrm>
          </p:contentPart>
        </mc:Choice>
        <mc:Fallback xmlns="">
          <p:pic>
            <p:nvPicPr>
              <p:cNvPr id="47" name="墨迹 46"/>
            </p:nvPicPr>
            <p:blipFill>
              <a:blip r:embed="rId63"/>
            </p:blipFill>
            <p:spPr>
              <a:xfrm>
                <a:off x="8933759" y="1618623"/>
                <a:ext cx="140913" cy="122666"/>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48" name="墨迹 47"/>
              <p14:cNvContentPartPr/>
              <p14:nvPr/>
            </p14:nvContentPartPr>
            <p14:xfrm>
              <a:off x="8736234" y="1363069"/>
              <a:ext cx="203168" cy="337331"/>
            </p14:xfrm>
          </p:contentPart>
        </mc:Choice>
        <mc:Fallback xmlns="">
          <p:pic>
            <p:nvPicPr>
              <p:cNvPr id="48" name="墨迹 47"/>
            </p:nvPicPr>
            <p:blipFill>
              <a:blip r:embed="rId65"/>
            </p:blipFill>
            <p:spPr>
              <a:xfrm>
                <a:off x="8736234" y="1363069"/>
                <a:ext cx="203168" cy="337331"/>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49" name="墨迹 48"/>
              <p14:cNvContentPartPr/>
              <p14:nvPr/>
            </p14:nvContentPartPr>
            <p14:xfrm>
              <a:off x="9215232" y="1517106"/>
              <a:ext cx="449368" cy="39479"/>
            </p14:xfrm>
          </p:contentPart>
        </mc:Choice>
        <mc:Fallback xmlns="">
          <p:pic>
            <p:nvPicPr>
              <p:cNvPr id="49" name="墨迹 48"/>
            </p:nvPicPr>
            <p:blipFill>
              <a:blip r:embed="rId67"/>
            </p:blipFill>
            <p:spPr>
              <a:xfrm>
                <a:off x="9215232" y="1517106"/>
                <a:ext cx="449368" cy="39479"/>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50" name="墨迹 49"/>
              <p14:cNvContentPartPr/>
              <p14:nvPr/>
            </p14:nvContentPartPr>
            <p14:xfrm>
              <a:off x="9675888" y="1417529"/>
              <a:ext cx="158549" cy="268771"/>
            </p14:xfrm>
          </p:contentPart>
        </mc:Choice>
        <mc:Fallback xmlns="">
          <p:pic>
            <p:nvPicPr>
              <p:cNvPr id="50" name="墨迹 49"/>
            </p:nvPicPr>
            <p:blipFill>
              <a:blip r:embed="rId69"/>
            </p:blipFill>
            <p:spPr>
              <a:xfrm>
                <a:off x="9675888" y="1417529"/>
                <a:ext cx="158549" cy="268771"/>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51" name="墨迹 50"/>
              <p14:cNvContentPartPr/>
              <p14:nvPr/>
            </p14:nvContentPartPr>
            <p14:xfrm>
              <a:off x="9972175" y="1375406"/>
              <a:ext cx="67723" cy="282696"/>
            </p14:xfrm>
          </p:contentPart>
        </mc:Choice>
        <mc:Fallback xmlns="">
          <p:pic>
            <p:nvPicPr>
              <p:cNvPr id="51" name="墨迹 50"/>
            </p:nvPicPr>
            <p:blipFill>
              <a:blip r:embed="rId71"/>
            </p:blipFill>
            <p:spPr>
              <a:xfrm>
                <a:off x="9972175" y="1375406"/>
                <a:ext cx="67723" cy="282696"/>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52" name="墨迹 51"/>
              <p14:cNvContentPartPr/>
              <p14:nvPr/>
            </p14:nvContentPartPr>
            <p14:xfrm>
              <a:off x="9887521" y="1483268"/>
              <a:ext cx="11288" cy="140995"/>
            </p14:xfrm>
          </p:contentPart>
        </mc:Choice>
        <mc:Fallback xmlns="">
          <p:pic>
            <p:nvPicPr>
              <p:cNvPr id="52" name="墨迹 51"/>
            </p:nvPicPr>
            <p:blipFill>
              <a:blip r:embed="rId73"/>
            </p:blipFill>
            <p:spPr>
              <a:xfrm>
                <a:off x="9887521" y="1483268"/>
                <a:ext cx="11288" cy="14099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53" name="墨迹 52"/>
              <p14:cNvContentPartPr/>
              <p14:nvPr/>
            </p14:nvContentPartPr>
            <p14:xfrm>
              <a:off x="10141482" y="1494547"/>
              <a:ext cx="143910" cy="93057"/>
            </p14:xfrm>
          </p:contentPart>
        </mc:Choice>
        <mc:Fallback xmlns="">
          <p:pic>
            <p:nvPicPr>
              <p:cNvPr id="53" name="墨迹 52"/>
            </p:nvPicPr>
            <p:blipFill>
              <a:blip r:embed="rId75"/>
            </p:blipFill>
            <p:spPr>
              <a:xfrm>
                <a:off x="10141482" y="1494547"/>
                <a:ext cx="143910" cy="93057"/>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69" name="墨迹 68"/>
              <p14:cNvContentPartPr/>
              <p14:nvPr/>
            </p14:nvContentPartPr>
            <p14:xfrm>
              <a:off x="3566731" y="5366272"/>
              <a:ext cx="16931" cy="226297"/>
            </p14:xfrm>
          </p:contentPart>
        </mc:Choice>
        <mc:Fallback xmlns="">
          <p:pic>
            <p:nvPicPr>
              <p:cNvPr id="69" name="墨迹 68"/>
            </p:nvPicPr>
            <p:blipFill>
              <a:blip r:embed="rId77"/>
            </p:blipFill>
            <p:spPr>
              <a:xfrm>
                <a:off x="3566731" y="5366272"/>
                <a:ext cx="16931" cy="226297"/>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0" name="墨迹 69"/>
              <p14:cNvContentPartPr/>
              <p14:nvPr/>
            </p14:nvContentPartPr>
            <p14:xfrm>
              <a:off x="3594949" y="5425490"/>
              <a:ext cx="112871" cy="33838"/>
            </p14:xfrm>
          </p:contentPart>
        </mc:Choice>
        <mc:Fallback xmlns="">
          <p:pic>
            <p:nvPicPr>
              <p:cNvPr id="70" name="墨迹 69"/>
            </p:nvPicPr>
            <p:blipFill>
              <a:blip r:embed="rId79"/>
            </p:blipFill>
            <p:spPr>
              <a:xfrm>
                <a:off x="3594949" y="5425490"/>
                <a:ext cx="112871" cy="33838"/>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71" name="墨迹 70"/>
              <p14:cNvContentPartPr/>
              <p14:nvPr/>
            </p14:nvContentPartPr>
            <p14:xfrm>
              <a:off x="3716286" y="5311283"/>
              <a:ext cx="25395" cy="353898"/>
            </p14:xfrm>
          </p:contentPart>
        </mc:Choice>
        <mc:Fallback xmlns="">
          <p:pic>
            <p:nvPicPr>
              <p:cNvPr id="71" name="墨迹 70"/>
            </p:nvPicPr>
            <p:blipFill>
              <a:blip r:embed="rId81"/>
            </p:blipFill>
            <p:spPr>
              <a:xfrm>
                <a:off x="3716286" y="5311283"/>
                <a:ext cx="25395" cy="35389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72" name="墨迹 71"/>
              <p14:cNvContentPartPr/>
              <p14:nvPr/>
            </p14:nvContentPartPr>
            <p14:xfrm>
              <a:off x="3877127" y="5278855"/>
              <a:ext cx="135445" cy="39478"/>
            </p14:xfrm>
          </p:contentPart>
        </mc:Choice>
        <mc:Fallback xmlns="">
          <p:pic>
            <p:nvPicPr>
              <p:cNvPr id="72" name="墨迹 71"/>
            </p:nvPicPr>
            <p:blipFill>
              <a:blip r:embed="rId83"/>
            </p:blipFill>
            <p:spPr>
              <a:xfrm>
                <a:off x="3877127" y="5278855"/>
                <a:ext cx="135445" cy="39478"/>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73" name="墨迹 72"/>
              <p14:cNvContentPartPr/>
              <p14:nvPr/>
            </p14:nvContentPartPr>
            <p14:xfrm>
              <a:off x="3958958" y="5173109"/>
              <a:ext cx="25396" cy="229821"/>
            </p14:xfrm>
          </p:contentPart>
        </mc:Choice>
        <mc:Fallback xmlns="">
          <p:pic>
            <p:nvPicPr>
              <p:cNvPr id="73" name="墨迹 72"/>
            </p:nvPicPr>
            <p:blipFill>
              <a:blip r:embed="rId85"/>
            </p:blipFill>
            <p:spPr>
              <a:xfrm>
                <a:off x="3958958" y="5173109"/>
                <a:ext cx="25396" cy="229821"/>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74" name="墨迹 73"/>
              <p14:cNvContentPartPr/>
              <p14:nvPr/>
            </p14:nvContentPartPr>
            <p14:xfrm>
              <a:off x="4156307" y="5402930"/>
              <a:ext cx="240028" cy="28200"/>
            </p14:xfrm>
          </p:contentPart>
        </mc:Choice>
        <mc:Fallback xmlns="">
          <p:pic>
            <p:nvPicPr>
              <p:cNvPr id="74" name="墨迹 73"/>
            </p:nvPicPr>
            <p:blipFill>
              <a:blip r:embed="rId87"/>
            </p:blipFill>
            <p:spPr>
              <a:xfrm>
                <a:off x="4156307" y="5402930"/>
                <a:ext cx="240028" cy="2820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75" name="墨迹 74"/>
              <p14:cNvContentPartPr/>
              <p14:nvPr/>
            </p14:nvContentPartPr>
            <p14:xfrm>
              <a:off x="4328612" y="5290134"/>
              <a:ext cx="50792" cy="208673"/>
            </p14:xfrm>
          </p:contentPart>
        </mc:Choice>
        <mc:Fallback xmlns="">
          <p:pic>
            <p:nvPicPr>
              <p:cNvPr id="75" name="墨迹 74"/>
            </p:nvPicPr>
            <p:blipFill>
              <a:blip r:embed="rId89"/>
            </p:blipFill>
            <p:spPr>
              <a:xfrm>
                <a:off x="4328612" y="5290134"/>
                <a:ext cx="50792" cy="208673"/>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76" name="墨迹 75"/>
              <p14:cNvContentPartPr/>
              <p14:nvPr/>
            </p14:nvContentPartPr>
            <p14:xfrm>
              <a:off x="4571285" y="5290134"/>
              <a:ext cx="253960" cy="172719"/>
            </p14:xfrm>
          </p:contentPart>
        </mc:Choice>
        <mc:Fallback xmlns="">
          <p:pic>
            <p:nvPicPr>
              <p:cNvPr id="76" name="墨迹 75"/>
            </p:nvPicPr>
            <p:blipFill>
              <a:blip r:embed="rId91"/>
            </p:blipFill>
            <p:spPr>
              <a:xfrm>
                <a:off x="4571285" y="5290134"/>
                <a:ext cx="253960" cy="172719"/>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77" name="墨迹 76"/>
              <p14:cNvContentPartPr/>
              <p14:nvPr/>
            </p14:nvContentPartPr>
            <p14:xfrm>
              <a:off x="4850641" y="5252066"/>
              <a:ext cx="14109" cy="336978"/>
            </p14:xfrm>
          </p:contentPart>
        </mc:Choice>
        <mc:Fallback xmlns="">
          <p:pic>
            <p:nvPicPr>
              <p:cNvPr id="77" name="墨迹 76"/>
            </p:nvPicPr>
            <p:blipFill>
              <a:blip r:embed="rId93"/>
            </p:blipFill>
            <p:spPr>
              <a:xfrm>
                <a:off x="4850641" y="5252066"/>
                <a:ext cx="14109" cy="336978"/>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79" name="墨迹 78"/>
              <p14:cNvContentPartPr/>
              <p14:nvPr/>
            </p14:nvContentPartPr>
            <p14:xfrm>
              <a:off x="5203364" y="5346533"/>
              <a:ext cx="197525" cy="33838"/>
            </p14:xfrm>
          </p:contentPart>
        </mc:Choice>
        <mc:Fallback xmlns="">
          <p:pic>
            <p:nvPicPr>
              <p:cNvPr id="79" name="墨迹 78"/>
            </p:nvPicPr>
            <p:blipFill>
              <a:blip r:embed="rId95"/>
            </p:blipFill>
            <p:spPr>
              <a:xfrm>
                <a:off x="5203364" y="5346533"/>
                <a:ext cx="197525" cy="33838"/>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80" name="墨迹 79"/>
              <p14:cNvContentPartPr/>
              <p14:nvPr/>
            </p14:nvContentPartPr>
            <p14:xfrm>
              <a:off x="5199837" y="5442409"/>
              <a:ext cx="240557" cy="11279"/>
            </p14:xfrm>
          </p:contentPart>
        </mc:Choice>
        <mc:Fallback xmlns="">
          <p:pic>
            <p:nvPicPr>
              <p:cNvPr id="80" name="墨迹 79"/>
            </p:nvPicPr>
            <p:blipFill>
              <a:blip r:embed="rId97"/>
            </p:blipFill>
            <p:spPr>
              <a:xfrm>
                <a:off x="5199837" y="5442409"/>
                <a:ext cx="240557" cy="1127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81" name="墨迹 80"/>
              <p14:cNvContentPartPr/>
              <p14:nvPr/>
            </p14:nvContentPartPr>
            <p14:xfrm>
              <a:off x="5547621" y="5268985"/>
              <a:ext cx="28218" cy="179064"/>
            </p14:xfrm>
          </p:contentPart>
        </mc:Choice>
        <mc:Fallback xmlns="">
          <p:pic>
            <p:nvPicPr>
              <p:cNvPr id="81" name="墨迹 80"/>
            </p:nvPicPr>
            <p:blipFill>
              <a:blip r:embed="rId99"/>
            </p:blipFill>
            <p:spPr>
              <a:xfrm>
                <a:off x="5547621" y="5268985"/>
                <a:ext cx="28218" cy="179064"/>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82" name="墨迹 81"/>
              <p14:cNvContentPartPr/>
              <p14:nvPr/>
            </p14:nvContentPartPr>
            <p14:xfrm>
              <a:off x="5564552" y="5336663"/>
              <a:ext cx="90297" cy="49348"/>
            </p14:xfrm>
          </p:contentPart>
        </mc:Choice>
        <mc:Fallback xmlns="">
          <p:pic>
            <p:nvPicPr>
              <p:cNvPr id="82" name="墨迹 81"/>
            </p:nvPicPr>
            <p:blipFill>
              <a:blip r:embed="rId101"/>
            </p:blipFill>
            <p:spPr>
              <a:xfrm>
                <a:off x="5564552" y="5336663"/>
                <a:ext cx="90297" cy="49348"/>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83" name="墨迹 82"/>
              <p14:cNvContentPartPr/>
              <p14:nvPr/>
            </p14:nvContentPartPr>
            <p14:xfrm>
              <a:off x="5674601" y="5168879"/>
              <a:ext cx="19753" cy="329928"/>
            </p14:xfrm>
          </p:contentPart>
        </mc:Choice>
        <mc:Fallback xmlns="">
          <p:pic>
            <p:nvPicPr>
              <p:cNvPr id="83" name="墨迹 82"/>
            </p:nvPicPr>
            <p:blipFill>
              <a:blip r:embed="rId103"/>
            </p:blipFill>
            <p:spPr>
              <a:xfrm>
                <a:off x="5674601" y="5168879"/>
                <a:ext cx="19753" cy="329928"/>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84" name="墨迹 83"/>
              <p14:cNvContentPartPr/>
              <p14:nvPr/>
            </p14:nvContentPartPr>
            <p14:xfrm>
              <a:off x="5750790" y="5300004"/>
              <a:ext cx="376002" cy="153685"/>
            </p14:xfrm>
          </p:contentPart>
        </mc:Choice>
        <mc:Fallback xmlns="">
          <p:pic>
            <p:nvPicPr>
              <p:cNvPr id="84" name="墨迹 83"/>
            </p:nvPicPr>
            <p:blipFill>
              <a:blip r:embed="rId105"/>
            </p:blipFill>
            <p:spPr>
              <a:xfrm>
                <a:off x="5750790" y="5300004"/>
                <a:ext cx="376002" cy="153685"/>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85" name="墨迹 84"/>
              <p14:cNvContentPartPr/>
              <p14:nvPr/>
            </p14:nvContentPartPr>
            <p14:xfrm>
              <a:off x="3284553" y="5996520"/>
              <a:ext cx="33861" cy="351077"/>
            </p14:xfrm>
          </p:contentPart>
        </mc:Choice>
        <mc:Fallback xmlns="">
          <p:pic>
            <p:nvPicPr>
              <p:cNvPr id="85" name="墨迹 84"/>
            </p:nvPicPr>
            <p:blipFill>
              <a:blip r:embed="rId107"/>
            </p:blipFill>
            <p:spPr>
              <a:xfrm>
                <a:off x="3284553" y="5996520"/>
                <a:ext cx="33861" cy="351077"/>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86" name="墨迹 85"/>
              <p14:cNvContentPartPr/>
              <p14:nvPr/>
            </p14:nvContentPartPr>
            <p14:xfrm>
              <a:off x="3386137" y="6115484"/>
              <a:ext cx="94000" cy="178535"/>
            </p14:xfrm>
          </p:contentPart>
        </mc:Choice>
        <mc:Fallback xmlns="">
          <p:pic>
            <p:nvPicPr>
              <p:cNvPr id="86" name="墨迹 85"/>
            </p:nvPicPr>
            <p:blipFill>
              <a:blip r:embed="rId109"/>
            </p:blipFill>
            <p:spPr>
              <a:xfrm>
                <a:off x="3386137" y="6115484"/>
                <a:ext cx="94000" cy="178535"/>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87" name="墨迹 86"/>
              <p14:cNvContentPartPr/>
              <p14:nvPr/>
            </p14:nvContentPartPr>
            <p14:xfrm>
              <a:off x="3518761" y="6045868"/>
              <a:ext cx="93119" cy="16919"/>
            </p14:xfrm>
          </p:contentPart>
        </mc:Choice>
        <mc:Fallback xmlns="">
          <p:pic>
            <p:nvPicPr>
              <p:cNvPr id="87" name="墨迹 86"/>
            </p:nvPicPr>
            <p:blipFill>
              <a:blip r:embed="rId111"/>
            </p:blipFill>
            <p:spPr>
              <a:xfrm>
                <a:off x="3518761" y="6045868"/>
                <a:ext cx="93119" cy="16919"/>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88" name="墨迹 87"/>
              <p14:cNvContentPartPr/>
              <p14:nvPr/>
            </p14:nvContentPartPr>
            <p14:xfrm>
              <a:off x="3623167" y="5966911"/>
              <a:ext cx="115693" cy="169194"/>
            </p14:xfrm>
          </p:contentPart>
        </mc:Choice>
        <mc:Fallback xmlns="">
          <p:pic>
            <p:nvPicPr>
              <p:cNvPr id="88" name="墨迹 87"/>
            </p:nvPicPr>
            <p:blipFill>
              <a:blip r:embed="rId113"/>
            </p:blipFill>
            <p:spPr>
              <a:xfrm>
                <a:off x="3623167" y="5966911"/>
                <a:ext cx="115693" cy="169194"/>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89" name="墨迹 88"/>
              <p14:cNvContentPartPr/>
              <p14:nvPr/>
            </p14:nvContentPartPr>
            <p14:xfrm>
              <a:off x="3730394" y="6169944"/>
              <a:ext cx="124159" cy="167255"/>
            </p14:xfrm>
          </p:contentPart>
        </mc:Choice>
        <mc:Fallback xmlns="">
          <p:pic>
            <p:nvPicPr>
              <p:cNvPr id="89" name="墨迹 88"/>
            </p:nvPicPr>
            <p:blipFill>
              <a:blip r:embed="rId115"/>
            </p:blipFill>
            <p:spPr>
              <a:xfrm>
                <a:off x="3730394" y="6169944"/>
                <a:ext cx="124159" cy="167255"/>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90" name="墨迹 89"/>
              <p14:cNvContentPartPr/>
              <p14:nvPr/>
            </p14:nvContentPartPr>
            <p14:xfrm>
              <a:off x="3724751" y="6203783"/>
              <a:ext cx="124158" cy="132535"/>
            </p14:xfrm>
          </p:contentPart>
        </mc:Choice>
        <mc:Fallback xmlns="">
          <p:pic>
            <p:nvPicPr>
              <p:cNvPr id="90" name="墨迹 89"/>
            </p:nvPicPr>
            <p:blipFill>
              <a:blip r:embed="rId117"/>
            </p:blipFill>
            <p:spPr>
              <a:xfrm>
                <a:off x="3724751" y="6203783"/>
                <a:ext cx="124158" cy="132535"/>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91" name="墨迹 90"/>
              <p14:cNvContentPartPr/>
              <p14:nvPr/>
            </p14:nvContentPartPr>
            <p14:xfrm>
              <a:off x="4001285" y="6051508"/>
              <a:ext cx="189060" cy="283576"/>
            </p14:xfrm>
          </p:contentPart>
        </mc:Choice>
        <mc:Fallback xmlns="">
          <p:pic>
            <p:nvPicPr>
              <p:cNvPr id="91" name="墨迹 90"/>
            </p:nvPicPr>
            <p:blipFill>
              <a:blip r:embed="rId119"/>
            </p:blipFill>
            <p:spPr>
              <a:xfrm>
                <a:off x="4001285" y="6051508"/>
                <a:ext cx="189060" cy="283576"/>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92" name="墨迹 91"/>
              <p14:cNvContentPartPr/>
              <p14:nvPr/>
            </p14:nvContentPartPr>
            <p14:xfrm>
              <a:off x="4870394" y="5752598"/>
              <a:ext cx="2822" cy="95877"/>
            </p14:xfrm>
          </p:contentPart>
        </mc:Choice>
        <mc:Fallback xmlns="">
          <p:pic>
            <p:nvPicPr>
              <p:cNvPr id="92" name="墨迹 91"/>
            </p:nvPicPr>
            <p:blipFill>
              <a:blip r:embed="rId121"/>
            </p:blipFill>
            <p:spPr>
              <a:xfrm>
                <a:off x="4870394" y="5752598"/>
                <a:ext cx="2822" cy="95877"/>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93" name="墨迹 92"/>
              <p14:cNvContentPartPr/>
              <p14:nvPr/>
            </p14:nvContentPartPr>
            <p14:xfrm>
              <a:off x="3918043" y="5711005"/>
              <a:ext cx="9876" cy="117731"/>
            </p14:xfrm>
          </p:contentPart>
        </mc:Choice>
        <mc:Fallback xmlns="">
          <p:pic>
            <p:nvPicPr>
              <p:cNvPr id="93" name="墨迹 92"/>
            </p:nvPicPr>
            <p:blipFill>
              <a:blip r:embed="rId123"/>
            </p:blipFill>
            <p:spPr>
              <a:xfrm>
                <a:off x="3918043" y="5711005"/>
                <a:ext cx="9876" cy="117731"/>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94" name="墨迹 93"/>
              <p14:cNvContentPartPr/>
              <p14:nvPr/>
            </p14:nvContentPartPr>
            <p14:xfrm>
              <a:off x="4847820" y="6076887"/>
              <a:ext cx="28217" cy="262251"/>
            </p14:xfrm>
          </p:contentPart>
        </mc:Choice>
        <mc:Fallback xmlns="">
          <p:pic>
            <p:nvPicPr>
              <p:cNvPr id="94" name="墨迹 93"/>
            </p:nvPicPr>
            <p:blipFill>
              <a:blip r:embed="rId125"/>
            </p:blipFill>
            <p:spPr>
              <a:xfrm>
                <a:off x="4847820" y="6076887"/>
                <a:ext cx="28217" cy="262251"/>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95" name="墨迹 94"/>
              <p14:cNvContentPartPr/>
              <p14:nvPr/>
            </p14:nvContentPartPr>
            <p14:xfrm>
              <a:off x="4938117" y="6090986"/>
              <a:ext cx="116575" cy="169194"/>
            </p14:xfrm>
          </p:contentPart>
        </mc:Choice>
        <mc:Fallback xmlns="">
          <p:pic>
            <p:nvPicPr>
              <p:cNvPr id="95" name="墨迹 94"/>
            </p:nvPicPr>
            <p:blipFill>
              <a:blip r:embed="rId127"/>
            </p:blipFill>
            <p:spPr>
              <a:xfrm>
                <a:off x="4938117" y="6090986"/>
                <a:ext cx="116575" cy="169194"/>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96" name="墨迹 95"/>
              <p14:cNvContentPartPr/>
              <p14:nvPr/>
            </p14:nvContentPartPr>
            <p14:xfrm>
              <a:off x="5169503" y="5997930"/>
              <a:ext cx="79010" cy="14099"/>
            </p14:xfrm>
          </p:contentPart>
        </mc:Choice>
        <mc:Fallback xmlns="">
          <p:pic>
            <p:nvPicPr>
              <p:cNvPr id="96" name="墨迹 95"/>
            </p:nvPicPr>
            <p:blipFill>
              <a:blip r:embed="rId129"/>
            </p:blipFill>
            <p:spPr>
              <a:xfrm>
                <a:off x="5169503" y="5997930"/>
                <a:ext cx="79010" cy="14099"/>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97" name="墨迹 96"/>
              <p14:cNvContentPartPr/>
              <p14:nvPr/>
            </p14:nvContentPartPr>
            <p14:xfrm>
              <a:off x="5252746" y="5910513"/>
              <a:ext cx="196113" cy="163554"/>
            </p14:xfrm>
          </p:contentPart>
        </mc:Choice>
        <mc:Fallback xmlns="">
          <p:pic>
            <p:nvPicPr>
              <p:cNvPr id="97" name="墨迹 96"/>
            </p:nvPicPr>
            <p:blipFill>
              <a:blip r:embed="rId131"/>
            </p:blipFill>
            <p:spPr>
              <a:xfrm>
                <a:off x="5252746" y="5910513"/>
                <a:ext cx="196113" cy="163554"/>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98" name="墨迹 97"/>
              <p14:cNvContentPartPr/>
              <p14:nvPr/>
            </p14:nvContentPartPr>
            <p14:xfrm>
              <a:off x="5395245" y="6119185"/>
              <a:ext cx="135446" cy="172014"/>
            </p14:xfrm>
          </p:contentPart>
        </mc:Choice>
        <mc:Fallback xmlns="">
          <p:pic>
            <p:nvPicPr>
              <p:cNvPr id="98" name="墨迹 97"/>
            </p:nvPicPr>
            <p:blipFill>
              <a:blip r:embed="rId133"/>
            </p:blipFill>
            <p:spPr>
              <a:xfrm>
                <a:off x="5395245" y="6119185"/>
                <a:ext cx="135446" cy="172014"/>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99" name="墨迹 98"/>
              <p14:cNvContentPartPr/>
              <p14:nvPr/>
            </p14:nvContentPartPr>
            <p14:xfrm>
              <a:off x="5399478" y="6173997"/>
              <a:ext cx="114282" cy="91823"/>
            </p14:xfrm>
          </p:contentPart>
        </mc:Choice>
        <mc:Fallback xmlns="">
          <p:pic>
            <p:nvPicPr>
              <p:cNvPr id="99" name="墨迹 98"/>
            </p:nvPicPr>
            <p:blipFill>
              <a:blip r:embed="rId135"/>
            </p:blipFill>
            <p:spPr>
              <a:xfrm>
                <a:off x="5399478" y="6173997"/>
                <a:ext cx="114282" cy="91823"/>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00" name="墨迹 99"/>
              <p14:cNvContentPartPr/>
              <p14:nvPr/>
            </p14:nvContentPartPr>
            <p14:xfrm>
              <a:off x="5660492" y="5902053"/>
              <a:ext cx="290644" cy="389146"/>
            </p14:xfrm>
          </p:contentPart>
        </mc:Choice>
        <mc:Fallback xmlns="">
          <p:pic>
            <p:nvPicPr>
              <p:cNvPr id="100" name="墨迹 99"/>
            </p:nvPicPr>
            <p:blipFill>
              <a:blip r:embed="rId137"/>
            </p:blipFill>
            <p:spPr>
              <a:xfrm>
                <a:off x="5660492" y="5902053"/>
                <a:ext cx="290644" cy="389146"/>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837506"/>
            <a:ext cx="11654075" cy="1043940"/>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sz="2000" kern="100">
                <a:latin typeface="Times New Roman" panose="02020603050405020304"/>
                <a:ea typeface="微软雅黑" panose="020B0503020204020204" charset="-122"/>
                <a:cs typeface="Courier New" panose="02070309020205020404"/>
              </a:rPr>
              <a:t>5.</a:t>
            </a:r>
            <a:r>
              <a:rPr lang="en-US" altLang="zh-CN" sz="2000" b="1" kern="100">
                <a:latin typeface="Times New Roman" panose="02020603050405020304"/>
                <a:cs typeface="Courier New" panose="02070309020205020404"/>
              </a:rPr>
              <a:t>(</a:t>
            </a:r>
            <a:r>
              <a:rPr lang="zh-CN" altLang="zh-CN" sz="2000" b="1" kern="100" dirty="0">
                <a:latin typeface="Times New Roman" panose="02020603050405020304"/>
                <a:cs typeface="Times New Roman" panose="02020603050405020304"/>
              </a:rPr>
              <a:t>双选</a:t>
            </a:r>
            <a:r>
              <a:rPr lang="en-US" altLang="zh-CN" sz="2000" b="1" kern="100" dirty="0">
                <a:latin typeface="Times New Roman" panose="02020603050405020304"/>
                <a:cs typeface="Courier New" panose="02070309020205020404"/>
              </a:rPr>
              <a:t>)(2024·</a:t>
            </a:r>
            <a:r>
              <a:rPr lang="zh-CN" altLang="zh-CN" sz="2000" b="1" kern="100" dirty="0">
                <a:latin typeface="Times New Roman" panose="02020603050405020304"/>
                <a:cs typeface="Times New Roman" panose="02020603050405020304"/>
              </a:rPr>
              <a:t>广西三新学术联盟月考改编</a:t>
            </a:r>
            <a:r>
              <a:rPr lang="en-US" altLang="zh-CN" sz="2000" b="1" kern="100" dirty="0">
                <a:latin typeface="Times New Roman" panose="02020603050405020304"/>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某水溶液中不同温度下</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和</a:t>
            </a:r>
            <a:r>
              <a:rPr lang="en-US" altLang="zh-CN" sz="2000" kern="100" dirty="0" err="1">
                <a:latin typeface="Times New Roman" panose="02020603050405020304"/>
                <a:ea typeface="微软雅黑" panose="020B0503020204020204" charset="-122"/>
                <a:cs typeface="Courier New" panose="02070309020205020404"/>
              </a:rPr>
              <a:t>pOH</a:t>
            </a:r>
            <a:r>
              <a:rPr lang="zh-CN" altLang="zh-CN" sz="2000" kern="100" dirty="0">
                <a:latin typeface="Times New Roman" panose="02020603050405020304"/>
                <a:ea typeface="微软雅黑" panose="020B0503020204020204" charset="-122"/>
                <a:cs typeface="Times New Roman" panose="02020603050405020304"/>
              </a:rPr>
              <a:t>的关系如图所示</a:t>
            </a:r>
            <a:r>
              <a:rPr lang="en-US" altLang="zh-CN" sz="2000" kern="100" dirty="0">
                <a:latin typeface="Times New Roman" panose="02020603050405020304"/>
                <a:ea typeface="微软雅黑" panose="020B0503020204020204" charset="-122"/>
                <a:cs typeface="Courier New" panose="02070309020205020404"/>
              </a:rPr>
              <a:t>[</a:t>
            </a:r>
            <a:r>
              <a:rPr lang="en-US" altLang="zh-CN" sz="2000" kern="100" dirty="0" err="1">
                <a:latin typeface="Times New Roman" panose="02020603050405020304"/>
                <a:ea typeface="微软雅黑" panose="020B0503020204020204" charset="-122"/>
                <a:cs typeface="Courier New" panose="02070309020205020404"/>
              </a:rPr>
              <a:t>pOH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err="1">
                <a:latin typeface="Times New Roman" panose="02020603050405020304"/>
                <a:ea typeface="微软雅黑" panose="020B0503020204020204" charset="-122"/>
                <a:cs typeface="Courier New" panose="02070309020205020404"/>
              </a:rPr>
              <a:t>lg</a:t>
            </a:r>
            <a:r>
              <a:rPr lang="en-US" altLang="zh-CN" sz="2000" kern="100" dirty="0">
                <a:latin typeface="Times New Roman" panose="02020603050405020304"/>
                <a:ea typeface="微软雅黑" panose="020B0503020204020204" charset="-122"/>
                <a:cs typeface="Courier New" panose="02070309020205020404"/>
              </a:rPr>
              <a:t> </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(OH</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。下列说法不正确的是</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　　</a:t>
            </a:r>
            <a:r>
              <a:rPr lang="en-US" altLang="zh-CN" sz="2000" kern="100" dirty="0">
                <a:latin typeface="Times New Roman" panose="02020603050405020304"/>
                <a:ea typeface="微软雅黑" panose="020B0503020204020204" charset="-122"/>
                <a:cs typeface="Courier New" panose="02070309020205020404"/>
              </a:rPr>
              <a:t>)</a:t>
            </a:r>
            <a:endParaRPr lang="zh-CN" altLang="zh-CN" sz="2000" kern="100" dirty="0">
              <a:effectLst/>
              <a:latin typeface="宋体" panose="02010600030101010101" pitchFamily="2" charset="-122"/>
              <a:cs typeface="Courier New" panose="02070309020205020404"/>
            </a:endParaRPr>
          </a:p>
        </p:txBody>
      </p:sp>
      <p:sp>
        <p:nvSpPr>
          <p:cNvPr id="6" name="矩形 5"/>
          <p:cNvSpPr/>
          <p:nvPr/>
        </p:nvSpPr>
        <p:spPr>
          <a:xfrm>
            <a:off x="478155" y="1477010"/>
            <a:ext cx="8126730" cy="2724785"/>
          </a:xfrm>
          <a:prstGeom prst="rect">
            <a:avLst/>
          </a:prstGeom>
        </p:spPr>
        <p:txBody>
          <a:bodyPr wrap="square" lIns="121898" tIns="60948" rIns="121898" bIns="60948">
            <a:noAutofit/>
          </a:bodyPr>
          <a:lstStyle/>
          <a:p>
            <a:pPr algn="just" defTabSz="0">
              <a:lnSpc>
                <a:spcPct val="150000"/>
              </a:lnSpc>
              <a:spcAft>
                <a:spcPts val="0"/>
              </a:spcAft>
              <a:tabLst>
                <a:tab pos="2610485" algn="l"/>
              </a:tabLst>
            </a:pPr>
            <a:r>
              <a:rPr lang="en-US" altLang="zh-CN" sz="2000" kern="10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若</a:t>
            </a:r>
            <a:r>
              <a:rPr lang="en-US" altLang="zh-CN" sz="2000"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7</a:t>
            </a:r>
            <a:r>
              <a:rPr lang="zh-CN" altLang="zh-CN" sz="2000" kern="100" dirty="0">
                <a:latin typeface="Times New Roman" panose="02020603050405020304"/>
                <a:ea typeface="微软雅黑" panose="020B0503020204020204" charset="-122"/>
                <a:cs typeface="Times New Roman" panose="02020603050405020304"/>
              </a:rPr>
              <a:t>，则</a:t>
            </a:r>
            <a:r>
              <a:rPr lang="en-US" altLang="zh-CN" sz="2000" i="1" kern="100" dirty="0">
                <a:latin typeface="Times New Roman" panose="02020603050405020304"/>
                <a:ea typeface="微软雅黑" panose="020B0503020204020204" charset="-122"/>
                <a:cs typeface="Courier New" panose="02070309020205020404"/>
              </a:rPr>
              <a:t>T</a:t>
            </a:r>
            <a:r>
              <a:rPr lang="en-US" altLang="zh-CN" sz="2000" kern="100" baseline="-25000" dirty="0">
                <a:latin typeface="Times New Roman" panose="02020603050405020304"/>
                <a:ea typeface="微软雅黑" panose="020B0503020204020204" charset="-122"/>
                <a:cs typeface="Courier New" panose="02070309020205020404"/>
              </a:rPr>
              <a:t>1</a:t>
            </a:r>
            <a:r>
              <a:rPr lang="en-US" altLang="zh-CN" sz="2000" kern="100" dirty="0">
                <a:latin typeface="Times New Roman" panose="02020603050405020304"/>
                <a:ea typeface="微软雅黑" panose="020B0503020204020204" charset="-122"/>
                <a:cs typeface="Courier New" panose="02070309020205020404"/>
              </a:rPr>
              <a:t>&lt;25 </a:t>
            </a:r>
            <a:r>
              <a:rPr lang="en-US" altLang="zh-CN" sz="2000" kern="100" dirty="0">
                <a:latin typeface="宋体" panose="02010600030101010101" pitchFamily="2" charset="-122"/>
                <a:ea typeface="微软雅黑" panose="020B0503020204020204" charset="-122"/>
                <a:cs typeface="Times New Roman" panose="02020603050405020304"/>
              </a:rPr>
              <a:t>℃</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err="1">
                <a:latin typeface="Times New Roman" panose="02020603050405020304"/>
                <a:ea typeface="微软雅黑" panose="020B0503020204020204" charset="-122"/>
                <a:cs typeface="Courier New" panose="02070309020205020404"/>
              </a:rPr>
              <a:t>B.e</a:t>
            </a:r>
            <a:r>
              <a:rPr lang="zh-CN" altLang="zh-CN" sz="2000" kern="100" dirty="0">
                <a:latin typeface="Times New Roman" panose="02020603050405020304"/>
                <a:ea typeface="微软雅黑" panose="020B0503020204020204" charset="-122"/>
                <a:cs typeface="Times New Roman" panose="02020603050405020304"/>
              </a:rPr>
              <a:t>点溶液中通入</a:t>
            </a:r>
            <a:r>
              <a:rPr lang="en-US" altLang="zh-CN" sz="2000" kern="100" dirty="0">
                <a:latin typeface="Times New Roman" panose="02020603050405020304"/>
                <a:ea typeface="微软雅黑" panose="020B0503020204020204" charset="-122"/>
                <a:cs typeface="Courier New" panose="02070309020205020404"/>
              </a:rPr>
              <a:t>NH</a:t>
            </a:r>
            <a:r>
              <a:rPr lang="en-US" altLang="zh-CN" sz="2000" kern="100" baseline="-25000" dirty="0">
                <a:latin typeface="Times New Roman" panose="02020603050405020304"/>
                <a:ea typeface="微软雅黑" panose="020B0503020204020204" charset="-122"/>
                <a:cs typeface="Courier New" panose="02070309020205020404"/>
              </a:rPr>
              <a:t>3</a:t>
            </a:r>
            <a:r>
              <a:rPr lang="zh-CN" altLang="zh-CN" sz="2000" kern="100" dirty="0">
                <a:latin typeface="Times New Roman" panose="02020603050405020304"/>
                <a:ea typeface="微软雅黑" panose="020B0503020204020204" charset="-122"/>
                <a:cs typeface="Times New Roman" panose="02020603050405020304"/>
              </a:rPr>
              <a:t>，可使</a:t>
            </a:r>
            <a:r>
              <a:rPr lang="en-US" altLang="zh-CN" sz="2000" kern="100" dirty="0">
                <a:latin typeface="Times New Roman" panose="02020603050405020304"/>
                <a:ea typeface="微软雅黑" panose="020B0503020204020204" charset="-122"/>
                <a:cs typeface="Courier New" panose="02070309020205020404"/>
              </a:rPr>
              <a:t>e</a:t>
            </a:r>
            <a:r>
              <a:rPr lang="zh-CN" altLang="zh-CN" sz="2000" kern="100" dirty="0">
                <a:latin typeface="Times New Roman" panose="02020603050405020304"/>
                <a:ea typeface="微软雅黑" panose="020B0503020204020204" charset="-122"/>
                <a:cs typeface="Times New Roman" panose="02020603050405020304"/>
              </a:rPr>
              <a:t>点迁移至</a:t>
            </a:r>
            <a:r>
              <a:rPr lang="en-US" altLang="zh-CN" sz="2000" kern="100" dirty="0">
                <a:latin typeface="Times New Roman" panose="02020603050405020304"/>
                <a:ea typeface="微软雅黑" panose="020B0503020204020204" charset="-122"/>
                <a:cs typeface="Courier New" panose="02070309020205020404"/>
              </a:rPr>
              <a:t>d</a:t>
            </a:r>
            <a:r>
              <a:rPr lang="zh-CN" altLang="zh-CN" sz="2000" kern="100" dirty="0">
                <a:latin typeface="Times New Roman" panose="02020603050405020304"/>
                <a:ea typeface="微软雅黑" panose="020B0503020204020204" charset="-122"/>
                <a:cs typeface="Times New Roman" panose="02020603050405020304"/>
              </a:rPr>
              <a:t>点</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C.</a:t>
            </a:r>
            <a:r>
              <a:rPr lang="zh-CN" altLang="zh-CN" sz="2000" kern="100" dirty="0">
                <a:latin typeface="Times New Roman" panose="02020603050405020304"/>
                <a:ea typeface="微软雅黑" panose="020B0503020204020204" charset="-122"/>
                <a:cs typeface="Times New Roman" panose="02020603050405020304"/>
              </a:rPr>
              <a:t>若</a:t>
            </a:r>
            <a:r>
              <a:rPr lang="en-US" altLang="zh-CN" sz="2000"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6</a:t>
            </a:r>
            <a:r>
              <a:rPr lang="zh-CN" altLang="zh-CN" sz="2000" kern="100" dirty="0">
                <a:latin typeface="Times New Roman" panose="02020603050405020304"/>
                <a:ea typeface="微软雅黑" panose="020B0503020204020204" charset="-122"/>
                <a:cs typeface="Times New Roman" panose="02020603050405020304"/>
              </a:rPr>
              <a:t>，则该温度下将</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的稀硫酸与</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10</a:t>
            </a:r>
            <a:r>
              <a:rPr lang="zh-CN" altLang="zh-CN" sz="2000" kern="100" dirty="0">
                <a:latin typeface="Times New Roman" panose="02020603050405020304"/>
                <a:ea typeface="微软雅黑" panose="020B0503020204020204" charset="-122"/>
                <a:cs typeface="Times New Roman" panose="02020603050405020304"/>
              </a:rPr>
              <a:t>的</a:t>
            </a:r>
            <a:r>
              <a:rPr lang="en-US" altLang="zh-CN" sz="2000" kern="100" dirty="0">
                <a:latin typeface="Times New Roman" panose="02020603050405020304"/>
                <a:ea typeface="微软雅黑" panose="020B0503020204020204" charset="-122"/>
                <a:cs typeface="Courier New" panose="02070309020205020404"/>
              </a:rPr>
              <a:t>KOH</a:t>
            </a:r>
            <a:r>
              <a:rPr lang="zh-CN" altLang="zh-CN" sz="2000" kern="100" dirty="0">
                <a:latin typeface="Times New Roman" panose="02020603050405020304"/>
                <a:ea typeface="微软雅黑" panose="020B0503020204020204" charset="-122"/>
                <a:cs typeface="Times New Roman" panose="02020603050405020304"/>
              </a:rPr>
              <a:t>溶液等体积混合后，溶液显酸性</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err="1">
                <a:latin typeface="Times New Roman" panose="02020603050405020304"/>
                <a:ea typeface="微软雅黑" panose="020B0503020204020204" charset="-122"/>
                <a:cs typeface="Courier New" panose="02070309020205020404"/>
              </a:rPr>
              <a:t>D.f</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d</a:t>
            </a:r>
            <a:r>
              <a:rPr lang="zh-CN" altLang="zh-CN" sz="2000" kern="100" dirty="0">
                <a:latin typeface="Times New Roman" panose="02020603050405020304"/>
                <a:ea typeface="微软雅黑" panose="020B0503020204020204" charset="-122"/>
                <a:cs typeface="Times New Roman" panose="02020603050405020304"/>
              </a:rPr>
              <a:t>两点的</a:t>
            </a:r>
            <a:r>
              <a:rPr lang="en-US" altLang="zh-CN" sz="2000" i="1" kern="100" dirty="0">
                <a:latin typeface="Times New Roman" panose="02020603050405020304"/>
                <a:ea typeface="微软雅黑" panose="020B0503020204020204" charset="-122"/>
                <a:cs typeface="Courier New" panose="02070309020205020404"/>
              </a:rPr>
              <a:t>K</a:t>
            </a:r>
            <a:r>
              <a:rPr lang="en-US" altLang="zh-CN" sz="2000" kern="100" baseline="-25000" dirty="0">
                <a:latin typeface="Times New Roman" panose="02020603050405020304"/>
                <a:ea typeface="微软雅黑" panose="020B0503020204020204" charset="-122"/>
                <a:cs typeface="Courier New" panose="02070309020205020404"/>
              </a:rPr>
              <a:t>w</a:t>
            </a:r>
            <a:r>
              <a:rPr lang="zh-CN" altLang="zh-CN" sz="2000" kern="100" dirty="0">
                <a:latin typeface="Times New Roman" panose="02020603050405020304"/>
                <a:ea typeface="微软雅黑" panose="020B0503020204020204" charset="-122"/>
                <a:cs typeface="Times New Roman" panose="02020603050405020304"/>
              </a:rPr>
              <a:t>比较，前者大</a:t>
            </a:r>
            <a:endParaRPr lang="zh-CN" altLang="zh-CN" sz="2000" kern="100" dirty="0">
              <a:effectLst/>
              <a:latin typeface="宋体" panose="02010600030101010101" pitchFamily="2" charset="-122"/>
              <a:cs typeface="Courier New" panose="02070309020205020404"/>
            </a:endParaRPr>
          </a:p>
        </p:txBody>
      </p:sp>
      <p:pic>
        <p:nvPicPr>
          <p:cNvPr id="5122" name="Picture 2" descr="rj906"/>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3200" y="1273175"/>
            <a:ext cx="3596005" cy="28054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7780655" y="2155825"/>
              <a:ext cx="765175" cy="111760"/>
            </p14:xfrm>
          </p:contentPart>
        </mc:Choice>
        <mc:Fallback xmlns="">
          <p:pic>
            <p:nvPicPr>
              <p:cNvPr id="2" name="墨迹 1"/>
            </p:nvPicPr>
            <p:blipFill>
              <a:blip r:embed="rId3"/>
            </p:blipFill>
            <p:spPr>
              <a:xfrm>
                <a:off x="7780655" y="2155825"/>
                <a:ext cx="765175" cy="1117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 name="墨迹 2"/>
              <p14:cNvContentPartPr/>
              <p14:nvPr/>
            </p14:nvContentPartPr>
            <p14:xfrm>
              <a:off x="7803515" y="2057400"/>
              <a:ext cx="1020445" cy="164465"/>
            </p14:xfrm>
          </p:contentPart>
        </mc:Choice>
        <mc:Fallback xmlns="">
          <p:pic>
            <p:nvPicPr>
              <p:cNvPr id="3" name="墨迹 2"/>
            </p:nvPicPr>
            <p:blipFill>
              <a:blip r:embed="rId5"/>
            </p:blipFill>
            <p:spPr>
              <a:xfrm>
                <a:off x="7803515" y="2057400"/>
                <a:ext cx="1020445" cy="16446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10293350" y="4063365"/>
              <a:ext cx="810260" cy="76200"/>
            </p14:xfrm>
          </p:contentPart>
        </mc:Choice>
        <mc:Fallback xmlns="">
          <p:pic>
            <p:nvPicPr>
              <p:cNvPr id="4" name="墨迹 3"/>
            </p:nvPicPr>
            <p:blipFill>
              <a:blip r:embed="rId7"/>
            </p:blipFill>
            <p:spPr>
              <a:xfrm>
                <a:off x="10293350" y="4063365"/>
                <a:ext cx="810260" cy="7620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7" name="墨迹 6"/>
              <p14:cNvContentPartPr/>
              <p14:nvPr/>
            </p14:nvContentPartPr>
            <p14:xfrm>
              <a:off x="10423525" y="4101465"/>
              <a:ext cx="695960" cy="76200"/>
            </p14:xfrm>
          </p:contentPart>
        </mc:Choice>
        <mc:Fallback xmlns="">
          <p:pic>
            <p:nvPicPr>
              <p:cNvPr id="7" name="墨迹 6"/>
            </p:nvPicPr>
            <p:blipFill>
              <a:blip r:embed="rId9"/>
            </p:blipFill>
            <p:spPr>
              <a:xfrm>
                <a:off x="10423525" y="4101465"/>
                <a:ext cx="695960" cy="7620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7607300" y="1506220"/>
              <a:ext cx="1171575" cy="713105"/>
            </p14:xfrm>
          </p:contentPart>
        </mc:Choice>
        <mc:Fallback xmlns="">
          <p:pic>
            <p:nvPicPr>
              <p:cNvPr id="8" name="墨迹 7"/>
            </p:nvPicPr>
            <p:blipFill>
              <a:blip r:embed="rId11"/>
            </p:blipFill>
            <p:spPr>
              <a:xfrm>
                <a:off x="7607300" y="1506220"/>
                <a:ext cx="1171575" cy="71310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7696200" y="2062480"/>
              <a:ext cx="987425" cy="118110"/>
            </p14:xfrm>
          </p:contentPart>
        </mc:Choice>
        <mc:Fallback xmlns="">
          <p:pic>
            <p:nvPicPr>
              <p:cNvPr id="9" name="墨迹 8"/>
            </p:nvPicPr>
            <p:blipFill>
              <a:blip r:embed="rId13"/>
            </p:blipFill>
            <p:spPr>
              <a:xfrm>
                <a:off x="7696200" y="2062480"/>
                <a:ext cx="987425" cy="11811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10291445" y="4436110"/>
              <a:ext cx="288290" cy="76200"/>
            </p14:xfrm>
          </p:contentPart>
        </mc:Choice>
        <mc:Fallback xmlns="">
          <p:pic>
            <p:nvPicPr>
              <p:cNvPr id="10" name="墨迹 9"/>
            </p:nvPicPr>
            <p:blipFill>
              <a:blip r:embed="rId15"/>
            </p:blipFill>
            <p:spPr>
              <a:xfrm>
                <a:off x="10291445" y="4436110"/>
                <a:ext cx="288290" cy="7620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10621010" y="4151630"/>
              <a:ext cx="295910" cy="743585"/>
            </p14:xfrm>
          </p:contentPart>
        </mc:Choice>
        <mc:Fallback xmlns="">
          <p:pic>
            <p:nvPicPr>
              <p:cNvPr id="11" name="墨迹 10"/>
            </p:nvPicPr>
            <p:blipFill>
              <a:blip r:embed="rId17"/>
            </p:blipFill>
            <p:spPr>
              <a:xfrm>
                <a:off x="10621010" y="4151630"/>
                <a:ext cx="295910" cy="74358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10914380" y="4354830"/>
              <a:ext cx="200025" cy="230505"/>
            </p14:xfrm>
          </p:contentPart>
        </mc:Choice>
        <mc:Fallback xmlns="">
          <p:pic>
            <p:nvPicPr>
              <p:cNvPr id="12" name="墨迹 11"/>
            </p:nvPicPr>
            <p:blipFill>
              <a:blip r:embed="rId19"/>
            </p:blipFill>
            <p:spPr>
              <a:xfrm>
                <a:off x="10914380" y="4354830"/>
                <a:ext cx="200025" cy="23050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11129010" y="4349750"/>
              <a:ext cx="139700" cy="173355"/>
            </p14:xfrm>
          </p:contentPart>
        </mc:Choice>
        <mc:Fallback xmlns="">
          <p:pic>
            <p:nvPicPr>
              <p:cNvPr id="13" name="墨迹 12"/>
            </p:nvPicPr>
            <p:blipFill>
              <a:blip r:embed="rId21"/>
            </p:blipFill>
            <p:spPr>
              <a:xfrm>
                <a:off x="11129010" y="4349750"/>
                <a:ext cx="139700" cy="17335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11244580" y="4322445"/>
              <a:ext cx="76200" cy="251460"/>
            </p14:xfrm>
          </p:contentPart>
        </mc:Choice>
        <mc:Fallback xmlns="">
          <p:pic>
            <p:nvPicPr>
              <p:cNvPr id="14" name="墨迹 13"/>
            </p:nvPicPr>
            <p:blipFill>
              <a:blip r:embed="rId23"/>
            </p:blipFill>
            <p:spPr>
              <a:xfrm>
                <a:off x="11244580" y="4322445"/>
                <a:ext cx="76200" cy="25146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11275695" y="4396105"/>
              <a:ext cx="106045" cy="76200"/>
            </p14:xfrm>
          </p:contentPart>
        </mc:Choice>
        <mc:Fallback xmlns="">
          <p:pic>
            <p:nvPicPr>
              <p:cNvPr id="15" name="墨迹 14"/>
            </p:nvPicPr>
            <p:blipFill>
              <a:blip r:embed="rId25"/>
            </p:blipFill>
            <p:spPr>
              <a:xfrm>
                <a:off x="11275695" y="4396105"/>
                <a:ext cx="106045" cy="7620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11323955" y="4219575"/>
              <a:ext cx="82550" cy="602615"/>
            </p14:xfrm>
          </p:contentPart>
        </mc:Choice>
        <mc:Fallback xmlns="">
          <p:pic>
            <p:nvPicPr>
              <p:cNvPr id="16" name="墨迹 15"/>
            </p:nvPicPr>
            <p:blipFill>
              <a:blip r:embed="rId27"/>
            </p:blipFill>
            <p:spPr>
              <a:xfrm>
                <a:off x="11323955" y="4219575"/>
                <a:ext cx="82550" cy="60261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11394440" y="4368165"/>
              <a:ext cx="159385" cy="76200"/>
            </p14:xfrm>
          </p:contentPart>
        </mc:Choice>
        <mc:Fallback xmlns="">
          <p:pic>
            <p:nvPicPr>
              <p:cNvPr id="17" name="墨迹 16"/>
            </p:nvPicPr>
            <p:blipFill>
              <a:blip r:embed="rId29"/>
            </p:blipFill>
            <p:spPr>
              <a:xfrm>
                <a:off x="11394440" y="4368165"/>
                <a:ext cx="159385" cy="7620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11442065" y="4304665"/>
              <a:ext cx="76200" cy="207010"/>
            </p14:xfrm>
          </p:contentPart>
        </mc:Choice>
        <mc:Fallback xmlns="">
          <p:pic>
            <p:nvPicPr>
              <p:cNvPr id="18" name="墨迹 17"/>
            </p:nvPicPr>
            <p:blipFill>
              <a:blip r:embed="rId31"/>
            </p:blipFill>
            <p:spPr>
              <a:xfrm>
                <a:off x="11442065" y="4304665"/>
                <a:ext cx="76200" cy="20701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11569065" y="4296410"/>
              <a:ext cx="209550" cy="427355"/>
            </p14:xfrm>
          </p:contentPart>
        </mc:Choice>
        <mc:Fallback xmlns="">
          <p:pic>
            <p:nvPicPr>
              <p:cNvPr id="19" name="墨迹 18"/>
            </p:nvPicPr>
            <p:blipFill>
              <a:blip r:embed="rId33"/>
            </p:blipFill>
            <p:spPr>
              <a:xfrm>
                <a:off x="11569065" y="4296410"/>
                <a:ext cx="209550" cy="427355"/>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7091045" y="1491615"/>
              <a:ext cx="469265" cy="76200"/>
            </p14:xfrm>
          </p:contentPart>
        </mc:Choice>
        <mc:Fallback xmlns="">
          <p:pic>
            <p:nvPicPr>
              <p:cNvPr id="20" name="墨迹 19"/>
            </p:nvPicPr>
            <p:blipFill>
              <a:blip r:embed="rId35"/>
            </p:blipFill>
            <p:spPr>
              <a:xfrm>
                <a:off x="7091045" y="1491615"/>
                <a:ext cx="469265" cy="7620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墨迹 20"/>
              <p14:cNvContentPartPr/>
              <p14:nvPr/>
            </p14:nvContentPartPr>
            <p14:xfrm>
              <a:off x="7468235" y="1222375"/>
              <a:ext cx="334010" cy="782955"/>
            </p14:xfrm>
          </p:contentPart>
        </mc:Choice>
        <mc:Fallback xmlns="">
          <p:pic>
            <p:nvPicPr>
              <p:cNvPr id="21" name="墨迹 20"/>
            </p:nvPicPr>
            <p:blipFill>
              <a:blip r:embed="rId37"/>
            </p:blipFill>
            <p:spPr>
              <a:xfrm>
                <a:off x="7468235" y="1222375"/>
                <a:ext cx="334010" cy="78295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墨迹 21"/>
              <p14:cNvContentPartPr/>
              <p14:nvPr/>
            </p14:nvContentPartPr>
            <p14:xfrm>
              <a:off x="7771130" y="1365250"/>
              <a:ext cx="163195" cy="276225"/>
            </p14:xfrm>
          </p:contentPart>
        </mc:Choice>
        <mc:Fallback xmlns="">
          <p:pic>
            <p:nvPicPr>
              <p:cNvPr id="22" name="墨迹 21"/>
            </p:nvPicPr>
            <p:blipFill>
              <a:blip r:embed="rId39"/>
            </p:blipFill>
            <p:spPr>
              <a:xfrm>
                <a:off x="7771130" y="1365250"/>
                <a:ext cx="163195" cy="276225"/>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墨迹 22"/>
              <p14:cNvContentPartPr/>
              <p14:nvPr/>
            </p14:nvContentPartPr>
            <p14:xfrm>
              <a:off x="7929245" y="1409700"/>
              <a:ext cx="139700" cy="214630"/>
            </p14:xfrm>
          </p:contentPart>
        </mc:Choice>
        <mc:Fallback xmlns="">
          <p:pic>
            <p:nvPicPr>
              <p:cNvPr id="23" name="墨迹 22"/>
            </p:nvPicPr>
            <p:blipFill>
              <a:blip r:embed="rId41"/>
            </p:blipFill>
            <p:spPr>
              <a:xfrm>
                <a:off x="7929245" y="1409700"/>
                <a:ext cx="139700" cy="21463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4" name="墨迹 23"/>
              <p14:cNvContentPartPr/>
              <p14:nvPr/>
            </p14:nvContentPartPr>
            <p14:xfrm>
              <a:off x="8077200" y="1400175"/>
              <a:ext cx="271145" cy="441325"/>
            </p14:xfrm>
          </p:contentPart>
        </mc:Choice>
        <mc:Fallback xmlns="">
          <p:pic>
            <p:nvPicPr>
              <p:cNvPr id="24" name="墨迹 23"/>
            </p:nvPicPr>
            <p:blipFill>
              <a:blip r:embed="rId43"/>
            </p:blipFill>
            <p:spPr>
              <a:xfrm>
                <a:off x="8077200" y="1400175"/>
                <a:ext cx="271145" cy="44132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5" name="墨迹 24"/>
              <p14:cNvContentPartPr/>
              <p14:nvPr/>
            </p14:nvContentPartPr>
            <p14:xfrm>
              <a:off x="8380730" y="1384935"/>
              <a:ext cx="99060" cy="76200"/>
            </p14:xfrm>
          </p:contentPart>
        </mc:Choice>
        <mc:Fallback xmlns="">
          <p:pic>
            <p:nvPicPr>
              <p:cNvPr id="25" name="墨迹 24"/>
            </p:nvPicPr>
            <p:blipFill>
              <a:blip r:embed="rId45"/>
            </p:blipFill>
            <p:spPr>
              <a:xfrm>
                <a:off x="8380730" y="1384935"/>
                <a:ext cx="99060" cy="7620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6" name="墨迹 25"/>
              <p14:cNvContentPartPr/>
              <p14:nvPr/>
            </p14:nvContentPartPr>
            <p14:xfrm>
              <a:off x="8465185" y="1301750"/>
              <a:ext cx="193040" cy="395605"/>
            </p14:xfrm>
          </p:contentPart>
        </mc:Choice>
        <mc:Fallback xmlns="">
          <p:pic>
            <p:nvPicPr>
              <p:cNvPr id="26" name="墨迹 25"/>
            </p:nvPicPr>
            <p:blipFill>
              <a:blip r:embed="rId47"/>
            </p:blipFill>
            <p:spPr>
              <a:xfrm>
                <a:off x="8465185" y="1301750"/>
                <a:ext cx="193040" cy="39560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7" name="墨迹 26"/>
              <p14:cNvContentPartPr/>
              <p14:nvPr/>
            </p14:nvContentPartPr>
            <p14:xfrm>
              <a:off x="7736840" y="1323340"/>
              <a:ext cx="253365" cy="399415"/>
            </p14:xfrm>
          </p:contentPart>
        </mc:Choice>
        <mc:Fallback xmlns="">
          <p:pic>
            <p:nvPicPr>
              <p:cNvPr id="27" name="墨迹 26"/>
            </p:nvPicPr>
            <p:blipFill>
              <a:blip r:embed="rId49"/>
            </p:blipFill>
            <p:spPr>
              <a:xfrm>
                <a:off x="7736840" y="1323340"/>
                <a:ext cx="253365" cy="399415"/>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8" name="墨迹 27"/>
              <p14:cNvContentPartPr/>
              <p14:nvPr/>
            </p14:nvContentPartPr>
            <p14:xfrm>
              <a:off x="2683510" y="2713355"/>
              <a:ext cx="123190" cy="76200"/>
            </p14:xfrm>
          </p:contentPart>
        </mc:Choice>
        <mc:Fallback xmlns="">
          <p:pic>
            <p:nvPicPr>
              <p:cNvPr id="28" name="墨迹 27"/>
            </p:nvPicPr>
            <p:blipFill>
              <a:blip r:embed="rId51"/>
            </p:blipFill>
            <p:spPr>
              <a:xfrm>
                <a:off x="2683510" y="2713355"/>
                <a:ext cx="123190" cy="7620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9" name="墨迹 28"/>
              <p14:cNvContentPartPr/>
              <p14:nvPr/>
            </p14:nvContentPartPr>
            <p14:xfrm>
              <a:off x="2169160" y="2670810"/>
              <a:ext cx="949960" cy="200025"/>
            </p14:xfrm>
          </p:contentPart>
        </mc:Choice>
        <mc:Fallback xmlns="">
          <p:pic>
            <p:nvPicPr>
              <p:cNvPr id="29" name="墨迹 28"/>
            </p:nvPicPr>
            <p:blipFill>
              <a:blip r:embed="rId53"/>
            </p:blipFill>
            <p:spPr>
              <a:xfrm>
                <a:off x="2169160" y="2670810"/>
                <a:ext cx="949960" cy="200025"/>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0" name="墨迹 29"/>
              <p14:cNvContentPartPr/>
              <p14:nvPr/>
            </p14:nvContentPartPr>
            <p14:xfrm>
              <a:off x="9715500" y="2400300"/>
              <a:ext cx="213360" cy="386715"/>
            </p14:xfrm>
          </p:contentPart>
        </mc:Choice>
        <mc:Fallback xmlns="">
          <p:pic>
            <p:nvPicPr>
              <p:cNvPr id="30" name="墨迹 29"/>
            </p:nvPicPr>
            <p:blipFill>
              <a:blip r:embed="rId55"/>
            </p:blipFill>
            <p:spPr>
              <a:xfrm>
                <a:off x="9715500" y="2400300"/>
                <a:ext cx="213360" cy="386715"/>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1" name="墨迹 30"/>
              <p14:cNvContentPartPr/>
              <p14:nvPr/>
            </p14:nvContentPartPr>
            <p14:xfrm>
              <a:off x="9698355" y="2463165"/>
              <a:ext cx="76200" cy="173355"/>
            </p14:xfrm>
          </p:contentPart>
        </mc:Choice>
        <mc:Fallback xmlns="">
          <p:pic>
            <p:nvPicPr>
              <p:cNvPr id="31" name="墨迹 30"/>
            </p:nvPicPr>
            <p:blipFill>
              <a:blip r:embed="rId57"/>
            </p:blipFill>
            <p:spPr>
              <a:xfrm>
                <a:off x="9698355" y="2463165"/>
                <a:ext cx="76200" cy="17335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2" name="墨迹 31"/>
              <p14:cNvContentPartPr/>
              <p14:nvPr/>
            </p14:nvContentPartPr>
            <p14:xfrm>
              <a:off x="9723755" y="2383155"/>
              <a:ext cx="182245" cy="76200"/>
            </p14:xfrm>
          </p:contentPart>
        </mc:Choice>
        <mc:Fallback xmlns="">
          <p:pic>
            <p:nvPicPr>
              <p:cNvPr id="32" name="墨迹 31"/>
            </p:nvPicPr>
            <p:blipFill>
              <a:blip r:embed="rId59"/>
            </p:blipFill>
            <p:spPr>
              <a:xfrm>
                <a:off x="9723755" y="2383155"/>
                <a:ext cx="182245" cy="7620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3" name="墨迹 32"/>
              <p14:cNvContentPartPr/>
              <p14:nvPr/>
            </p14:nvContentPartPr>
            <p14:xfrm>
              <a:off x="5499100" y="2287270"/>
              <a:ext cx="140970" cy="356235"/>
            </p14:xfrm>
          </p:contentPart>
        </mc:Choice>
        <mc:Fallback xmlns="">
          <p:pic>
            <p:nvPicPr>
              <p:cNvPr id="33" name="墨迹 32"/>
            </p:nvPicPr>
            <p:blipFill>
              <a:blip r:embed="rId61"/>
            </p:blipFill>
            <p:spPr>
              <a:xfrm>
                <a:off x="5499100" y="2287270"/>
                <a:ext cx="140970" cy="35623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4" name="墨迹 33"/>
              <p14:cNvContentPartPr/>
              <p14:nvPr/>
            </p14:nvContentPartPr>
            <p14:xfrm>
              <a:off x="5688965" y="2317750"/>
              <a:ext cx="142875" cy="265430"/>
            </p14:xfrm>
          </p:contentPart>
        </mc:Choice>
        <mc:Fallback xmlns="">
          <p:pic>
            <p:nvPicPr>
              <p:cNvPr id="34" name="墨迹 33"/>
            </p:nvPicPr>
            <p:blipFill>
              <a:blip r:embed="rId63"/>
            </p:blipFill>
            <p:spPr>
              <a:xfrm>
                <a:off x="5688965" y="2317750"/>
                <a:ext cx="142875" cy="265430"/>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5" name="墨迹 34"/>
              <p14:cNvContentPartPr/>
              <p14:nvPr/>
            </p14:nvContentPartPr>
            <p14:xfrm>
              <a:off x="5795645" y="2283460"/>
              <a:ext cx="76200" cy="296545"/>
            </p14:xfrm>
          </p:contentPart>
        </mc:Choice>
        <mc:Fallback xmlns="">
          <p:pic>
            <p:nvPicPr>
              <p:cNvPr id="35" name="墨迹 34"/>
            </p:nvPicPr>
            <p:blipFill>
              <a:blip r:embed="rId65"/>
            </p:blipFill>
            <p:spPr>
              <a:xfrm>
                <a:off x="5795645" y="2283460"/>
                <a:ext cx="76200" cy="296545"/>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6" name="墨迹 35"/>
              <p14:cNvContentPartPr/>
              <p14:nvPr/>
            </p14:nvContentPartPr>
            <p14:xfrm>
              <a:off x="5939790" y="2183765"/>
              <a:ext cx="76200" cy="450215"/>
            </p14:xfrm>
          </p:contentPart>
        </mc:Choice>
        <mc:Fallback xmlns="">
          <p:pic>
            <p:nvPicPr>
              <p:cNvPr id="36" name="墨迹 35"/>
            </p:nvPicPr>
            <p:blipFill>
              <a:blip r:embed="rId67"/>
            </p:blipFill>
            <p:spPr>
              <a:xfrm>
                <a:off x="5939790" y="2183765"/>
                <a:ext cx="76200" cy="45021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7" name="墨迹 36"/>
              <p14:cNvContentPartPr/>
              <p14:nvPr/>
            </p14:nvContentPartPr>
            <p14:xfrm>
              <a:off x="5897245" y="2462530"/>
              <a:ext cx="266700" cy="250190"/>
            </p14:xfrm>
          </p:contentPart>
        </mc:Choice>
        <mc:Fallback xmlns="">
          <p:pic>
            <p:nvPicPr>
              <p:cNvPr id="37" name="墨迹 36"/>
            </p:nvPicPr>
            <p:blipFill>
              <a:blip r:embed="rId69"/>
            </p:blipFill>
            <p:spPr>
              <a:xfrm>
                <a:off x="5897245" y="2462530"/>
                <a:ext cx="266700" cy="25019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8" name="墨迹 37"/>
              <p14:cNvContentPartPr/>
              <p14:nvPr/>
            </p14:nvContentPartPr>
            <p14:xfrm>
              <a:off x="6250305" y="2309495"/>
              <a:ext cx="76200" cy="76200"/>
            </p14:xfrm>
          </p:contentPart>
        </mc:Choice>
        <mc:Fallback xmlns="">
          <p:pic>
            <p:nvPicPr>
              <p:cNvPr id="38" name="墨迹 37"/>
            </p:nvPicPr>
            <p:blipFill>
              <a:blip r:embed="rId71"/>
            </p:blipFill>
            <p:spPr>
              <a:xfrm>
                <a:off x="6250305" y="2309495"/>
                <a:ext cx="76200" cy="7620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9" name="墨迹 38"/>
              <p14:cNvContentPartPr/>
              <p14:nvPr/>
            </p14:nvContentPartPr>
            <p14:xfrm>
              <a:off x="4644390" y="2187575"/>
              <a:ext cx="262890" cy="305435"/>
            </p14:xfrm>
          </p:contentPart>
        </mc:Choice>
        <mc:Fallback xmlns="">
          <p:pic>
            <p:nvPicPr>
              <p:cNvPr id="39" name="墨迹 38"/>
            </p:nvPicPr>
            <p:blipFill>
              <a:blip r:embed="rId73"/>
            </p:blipFill>
            <p:spPr>
              <a:xfrm>
                <a:off x="4644390" y="2187575"/>
                <a:ext cx="262890" cy="30543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0" name="墨迹 39"/>
              <p14:cNvContentPartPr/>
              <p14:nvPr/>
            </p14:nvContentPartPr>
            <p14:xfrm>
              <a:off x="4680585" y="2233295"/>
              <a:ext cx="210185" cy="242570"/>
            </p14:xfrm>
          </p:contentPart>
        </mc:Choice>
        <mc:Fallback xmlns="">
          <p:pic>
            <p:nvPicPr>
              <p:cNvPr id="40" name="墨迹 39"/>
            </p:nvPicPr>
            <p:blipFill>
              <a:blip r:embed="rId75"/>
            </p:blipFill>
            <p:spPr>
              <a:xfrm>
                <a:off x="4680585" y="2233295"/>
                <a:ext cx="210185" cy="24257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1" name="墨迹 40"/>
              <p14:cNvContentPartPr/>
              <p14:nvPr/>
            </p14:nvContentPartPr>
            <p14:xfrm>
              <a:off x="8075930" y="2699385"/>
              <a:ext cx="206375" cy="281305"/>
            </p14:xfrm>
          </p:contentPart>
        </mc:Choice>
        <mc:Fallback xmlns="">
          <p:pic>
            <p:nvPicPr>
              <p:cNvPr id="41" name="墨迹 40"/>
            </p:nvPicPr>
            <p:blipFill>
              <a:blip r:embed="rId77"/>
            </p:blipFill>
            <p:spPr>
              <a:xfrm>
                <a:off x="8075930" y="2699385"/>
                <a:ext cx="206375" cy="281305"/>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2" name="墨迹 41"/>
              <p14:cNvContentPartPr/>
              <p14:nvPr/>
            </p14:nvContentPartPr>
            <p14:xfrm>
              <a:off x="9210040" y="4012565"/>
              <a:ext cx="142875" cy="234315"/>
            </p14:xfrm>
          </p:contentPart>
        </mc:Choice>
        <mc:Fallback xmlns="">
          <p:pic>
            <p:nvPicPr>
              <p:cNvPr id="42" name="墨迹 41"/>
            </p:nvPicPr>
            <p:blipFill>
              <a:blip r:embed="rId79"/>
            </p:blipFill>
            <p:spPr>
              <a:xfrm>
                <a:off x="9210040" y="4012565"/>
                <a:ext cx="142875" cy="234315"/>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3" name="墨迹 42"/>
              <p14:cNvContentPartPr/>
              <p14:nvPr/>
            </p14:nvContentPartPr>
            <p14:xfrm>
              <a:off x="675005" y="2557145"/>
              <a:ext cx="408305" cy="243205"/>
            </p14:xfrm>
          </p:contentPart>
        </mc:Choice>
        <mc:Fallback xmlns="">
          <p:pic>
            <p:nvPicPr>
              <p:cNvPr id="43" name="墨迹 42"/>
            </p:nvPicPr>
            <p:blipFill>
              <a:blip r:embed="rId81"/>
            </p:blipFill>
            <p:spPr>
              <a:xfrm>
                <a:off x="675005" y="2557145"/>
                <a:ext cx="408305" cy="24320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4" name="墨迹 43"/>
              <p14:cNvContentPartPr/>
              <p14:nvPr/>
            </p14:nvContentPartPr>
            <p14:xfrm>
              <a:off x="532130" y="2672080"/>
              <a:ext cx="723900" cy="531495"/>
            </p14:xfrm>
          </p:contentPart>
        </mc:Choice>
        <mc:Fallback xmlns="">
          <p:pic>
            <p:nvPicPr>
              <p:cNvPr id="44" name="墨迹 43"/>
            </p:nvPicPr>
            <p:blipFill>
              <a:blip r:embed="rId83"/>
            </p:blipFill>
            <p:spPr>
              <a:xfrm>
                <a:off x="532130" y="2672080"/>
                <a:ext cx="723900" cy="531495"/>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5" name="墨迹 44"/>
              <p14:cNvContentPartPr/>
              <p14:nvPr/>
            </p14:nvContentPartPr>
            <p14:xfrm>
              <a:off x="3239135" y="1983105"/>
              <a:ext cx="226060" cy="156845"/>
            </p14:xfrm>
          </p:contentPart>
        </mc:Choice>
        <mc:Fallback xmlns="">
          <p:pic>
            <p:nvPicPr>
              <p:cNvPr id="45" name="墨迹 44"/>
            </p:nvPicPr>
            <p:blipFill>
              <a:blip r:embed="rId85"/>
            </p:blipFill>
            <p:spPr>
              <a:xfrm>
                <a:off x="3239135" y="1983105"/>
                <a:ext cx="226060" cy="15684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6" name="墨迹 45"/>
              <p14:cNvContentPartPr/>
              <p14:nvPr/>
            </p14:nvContentPartPr>
            <p14:xfrm>
              <a:off x="8815070" y="1446530"/>
              <a:ext cx="290830" cy="76200"/>
            </p14:xfrm>
          </p:contentPart>
        </mc:Choice>
        <mc:Fallback xmlns="">
          <p:pic>
            <p:nvPicPr>
              <p:cNvPr id="46" name="墨迹 45"/>
            </p:nvPicPr>
            <p:blipFill>
              <a:blip r:embed="rId87"/>
            </p:blipFill>
            <p:spPr>
              <a:xfrm>
                <a:off x="8815070" y="1446530"/>
                <a:ext cx="290830" cy="7620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7" name="墨迹 46"/>
              <p14:cNvContentPartPr/>
              <p14:nvPr/>
            </p14:nvContentPartPr>
            <p14:xfrm>
              <a:off x="8933815" y="1604010"/>
              <a:ext cx="165735" cy="137160"/>
            </p14:xfrm>
          </p:contentPart>
        </mc:Choice>
        <mc:Fallback xmlns="">
          <p:pic>
            <p:nvPicPr>
              <p:cNvPr id="47" name="墨迹 46"/>
            </p:nvPicPr>
            <p:blipFill>
              <a:blip r:embed="rId89"/>
            </p:blipFill>
            <p:spPr>
              <a:xfrm>
                <a:off x="8933815" y="1604010"/>
                <a:ext cx="165735" cy="137160"/>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8" name="墨迹 47"/>
              <p14:cNvContentPartPr/>
              <p14:nvPr/>
            </p14:nvContentPartPr>
            <p14:xfrm>
              <a:off x="8736330" y="1322705"/>
              <a:ext cx="239395" cy="377825"/>
            </p14:xfrm>
          </p:contentPart>
        </mc:Choice>
        <mc:Fallback xmlns="">
          <p:pic>
            <p:nvPicPr>
              <p:cNvPr id="48" name="墨迹 47"/>
            </p:nvPicPr>
            <p:blipFill>
              <a:blip r:embed="rId91"/>
            </p:blipFill>
            <p:spPr>
              <a:xfrm>
                <a:off x="8736330" y="1322705"/>
                <a:ext cx="239395" cy="377825"/>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9" name="墨迹 48"/>
              <p14:cNvContentPartPr/>
              <p14:nvPr/>
            </p14:nvContentPartPr>
            <p14:xfrm>
              <a:off x="9215120" y="1480185"/>
              <a:ext cx="530225" cy="76200"/>
            </p14:xfrm>
          </p:contentPart>
        </mc:Choice>
        <mc:Fallback xmlns="">
          <p:pic>
            <p:nvPicPr>
              <p:cNvPr id="49" name="墨迹 48"/>
            </p:nvPicPr>
            <p:blipFill>
              <a:blip r:embed="rId93"/>
            </p:blipFill>
            <p:spPr>
              <a:xfrm>
                <a:off x="9215120" y="1480185"/>
                <a:ext cx="530225" cy="76200"/>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0" name="墨迹 49"/>
              <p14:cNvContentPartPr/>
              <p14:nvPr/>
            </p14:nvContentPartPr>
            <p14:xfrm>
              <a:off x="9676130" y="1384935"/>
              <a:ext cx="186690" cy="300990"/>
            </p14:xfrm>
          </p:contentPart>
        </mc:Choice>
        <mc:Fallback xmlns="">
          <p:pic>
            <p:nvPicPr>
              <p:cNvPr id="50" name="墨迹 49"/>
            </p:nvPicPr>
            <p:blipFill>
              <a:blip r:embed="rId95"/>
            </p:blipFill>
            <p:spPr>
              <a:xfrm>
                <a:off x="9676130" y="1384935"/>
                <a:ext cx="186690" cy="300990"/>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1" name="墨迹 50"/>
              <p14:cNvContentPartPr/>
              <p14:nvPr/>
            </p14:nvContentPartPr>
            <p14:xfrm>
              <a:off x="9972040" y="1341120"/>
              <a:ext cx="80010" cy="316865"/>
            </p14:xfrm>
          </p:contentPart>
        </mc:Choice>
        <mc:Fallback xmlns="">
          <p:pic>
            <p:nvPicPr>
              <p:cNvPr id="51" name="墨迹 50"/>
            </p:nvPicPr>
            <p:blipFill>
              <a:blip r:embed="rId97"/>
            </p:blipFill>
            <p:spPr>
              <a:xfrm>
                <a:off x="9972040" y="1341120"/>
                <a:ext cx="80010" cy="316865"/>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2" name="墨迹 51"/>
              <p14:cNvContentPartPr/>
              <p14:nvPr/>
            </p14:nvContentPartPr>
            <p14:xfrm>
              <a:off x="9887585" y="1466215"/>
              <a:ext cx="76200" cy="158115"/>
            </p14:xfrm>
          </p:contentPart>
        </mc:Choice>
        <mc:Fallback xmlns="">
          <p:pic>
            <p:nvPicPr>
              <p:cNvPr id="52" name="墨迹 51"/>
            </p:nvPicPr>
            <p:blipFill>
              <a:blip r:embed="rId99"/>
            </p:blipFill>
            <p:spPr>
              <a:xfrm>
                <a:off x="9887585" y="1466215"/>
                <a:ext cx="76200" cy="158115"/>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3" name="墨迹 52"/>
              <p14:cNvContentPartPr/>
              <p14:nvPr/>
            </p14:nvContentPartPr>
            <p14:xfrm>
              <a:off x="10141585" y="1483995"/>
              <a:ext cx="169545" cy="104140"/>
            </p14:xfrm>
          </p:contentPart>
        </mc:Choice>
        <mc:Fallback xmlns="">
          <p:pic>
            <p:nvPicPr>
              <p:cNvPr id="53" name="墨迹 52"/>
            </p:nvPicPr>
            <p:blipFill>
              <a:blip r:embed="rId101"/>
            </p:blipFill>
            <p:spPr>
              <a:xfrm>
                <a:off x="10141585" y="1483995"/>
                <a:ext cx="169545" cy="104140"/>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4" name="墨迹 53"/>
              <p14:cNvContentPartPr/>
              <p14:nvPr/>
            </p14:nvContentPartPr>
            <p14:xfrm>
              <a:off x="3935095" y="3759835"/>
              <a:ext cx="351155" cy="304800"/>
            </p14:xfrm>
          </p:contentPart>
        </mc:Choice>
        <mc:Fallback xmlns="">
          <p:pic>
            <p:nvPicPr>
              <p:cNvPr id="54" name="墨迹 53"/>
            </p:nvPicPr>
            <p:blipFill>
              <a:blip r:embed="rId103"/>
            </p:blipFill>
            <p:spPr>
              <a:xfrm>
                <a:off x="3935095" y="3759835"/>
                <a:ext cx="351155" cy="30480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5" name="墨迹 54"/>
              <p14:cNvContentPartPr/>
              <p14:nvPr/>
            </p14:nvContentPartPr>
            <p14:xfrm>
              <a:off x="1783080" y="4526915"/>
              <a:ext cx="76200" cy="591185"/>
            </p14:xfrm>
          </p:contentPart>
        </mc:Choice>
        <mc:Fallback xmlns="">
          <p:pic>
            <p:nvPicPr>
              <p:cNvPr id="55" name="墨迹 54"/>
            </p:nvPicPr>
            <p:blipFill>
              <a:blip r:embed="rId105"/>
            </p:blipFill>
            <p:spPr>
              <a:xfrm>
                <a:off x="1783080" y="4526915"/>
                <a:ext cx="76200" cy="591185"/>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6" name="墨迹 55"/>
              <p14:cNvContentPartPr/>
              <p14:nvPr/>
            </p14:nvContentPartPr>
            <p14:xfrm>
              <a:off x="1830705" y="4777105"/>
              <a:ext cx="237490" cy="229235"/>
            </p14:xfrm>
          </p:contentPart>
        </mc:Choice>
        <mc:Fallback xmlns="">
          <p:pic>
            <p:nvPicPr>
              <p:cNvPr id="56" name="墨迹 55"/>
            </p:nvPicPr>
            <p:blipFill>
              <a:blip r:embed="rId107"/>
            </p:blipFill>
            <p:spPr>
              <a:xfrm>
                <a:off x="1830705" y="4777105"/>
                <a:ext cx="237490" cy="229235"/>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7" name="墨迹 56"/>
              <p14:cNvContentPartPr/>
              <p14:nvPr/>
            </p14:nvContentPartPr>
            <p14:xfrm>
              <a:off x="2059940" y="4867275"/>
              <a:ext cx="222885" cy="177800"/>
            </p14:xfrm>
          </p:contentPart>
        </mc:Choice>
        <mc:Fallback xmlns="">
          <p:pic>
            <p:nvPicPr>
              <p:cNvPr id="57" name="墨迹 56"/>
            </p:nvPicPr>
            <p:blipFill>
              <a:blip r:embed="rId109"/>
            </p:blipFill>
            <p:spPr>
              <a:xfrm>
                <a:off x="2059940" y="4867275"/>
                <a:ext cx="222885" cy="177800"/>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8" name="墨迹 57"/>
              <p14:cNvContentPartPr/>
              <p14:nvPr/>
            </p14:nvContentPartPr>
            <p14:xfrm>
              <a:off x="1749425" y="4491990"/>
              <a:ext cx="97790" cy="685165"/>
            </p14:xfrm>
          </p:contentPart>
        </mc:Choice>
        <mc:Fallback xmlns="">
          <p:pic>
            <p:nvPicPr>
              <p:cNvPr id="58" name="墨迹 57"/>
            </p:nvPicPr>
            <p:blipFill>
              <a:blip r:embed="rId111"/>
            </p:blipFill>
            <p:spPr>
              <a:xfrm>
                <a:off x="1749425" y="4491990"/>
                <a:ext cx="97790" cy="685165"/>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9" name="墨迹 58"/>
              <p14:cNvContentPartPr/>
              <p14:nvPr/>
            </p14:nvContentPartPr>
            <p14:xfrm>
              <a:off x="1791970" y="4739640"/>
              <a:ext cx="262890" cy="296545"/>
            </p14:xfrm>
          </p:contentPart>
        </mc:Choice>
        <mc:Fallback xmlns="">
          <p:pic>
            <p:nvPicPr>
              <p:cNvPr id="59" name="墨迹 58"/>
            </p:nvPicPr>
            <p:blipFill>
              <a:blip r:embed="rId113"/>
            </p:blipFill>
            <p:spPr>
              <a:xfrm>
                <a:off x="1791970" y="4739640"/>
                <a:ext cx="262890" cy="296545"/>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0" name="墨迹 59"/>
              <p14:cNvContentPartPr/>
              <p14:nvPr/>
            </p14:nvContentPartPr>
            <p14:xfrm>
              <a:off x="2026285" y="4772660"/>
              <a:ext cx="266700" cy="302895"/>
            </p14:xfrm>
          </p:contentPart>
        </mc:Choice>
        <mc:Fallback xmlns="">
          <p:pic>
            <p:nvPicPr>
              <p:cNvPr id="60" name="墨迹 59"/>
            </p:nvPicPr>
            <p:blipFill>
              <a:blip r:embed="rId115"/>
            </p:blipFill>
            <p:spPr>
              <a:xfrm>
                <a:off x="2026285" y="4772660"/>
                <a:ext cx="266700" cy="302895"/>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1" name="墨迹 60"/>
              <p14:cNvContentPartPr/>
              <p14:nvPr/>
            </p14:nvContentPartPr>
            <p14:xfrm>
              <a:off x="2503805" y="4723130"/>
              <a:ext cx="265430" cy="76200"/>
            </p14:xfrm>
          </p:contentPart>
        </mc:Choice>
        <mc:Fallback xmlns="">
          <p:pic>
            <p:nvPicPr>
              <p:cNvPr id="61" name="墨迹 60"/>
            </p:nvPicPr>
            <p:blipFill>
              <a:blip r:embed="rId117"/>
            </p:blipFill>
            <p:spPr>
              <a:xfrm>
                <a:off x="2503805" y="4723130"/>
                <a:ext cx="265430" cy="76200"/>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2" name="墨迹 61"/>
              <p14:cNvContentPartPr/>
              <p14:nvPr/>
            </p14:nvContentPartPr>
            <p14:xfrm>
              <a:off x="2506345" y="4824730"/>
              <a:ext cx="298450" cy="76200"/>
            </p14:xfrm>
          </p:contentPart>
        </mc:Choice>
        <mc:Fallback xmlns="">
          <p:pic>
            <p:nvPicPr>
              <p:cNvPr id="62" name="墨迹 61"/>
            </p:nvPicPr>
            <p:blipFill>
              <a:blip r:embed="rId119"/>
            </p:blipFill>
            <p:spPr>
              <a:xfrm>
                <a:off x="2506345" y="4824730"/>
                <a:ext cx="298450" cy="76200"/>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3" name="墨迹 62"/>
              <p14:cNvContentPartPr/>
              <p14:nvPr/>
            </p14:nvContentPartPr>
            <p14:xfrm>
              <a:off x="2929255" y="4577080"/>
              <a:ext cx="80010" cy="509905"/>
            </p14:xfrm>
          </p:contentPart>
        </mc:Choice>
        <mc:Fallback xmlns="">
          <p:pic>
            <p:nvPicPr>
              <p:cNvPr id="63" name="墨迹 62"/>
            </p:nvPicPr>
            <p:blipFill>
              <a:blip r:embed="rId121"/>
            </p:blipFill>
            <p:spPr>
              <a:xfrm>
                <a:off x="2929255" y="4577080"/>
                <a:ext cx="80010" cy="509905"/>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4" name="墨迹 63"/>
              <p14:cNvContentPartPr/>
              <p14:nvPr/>
            </p14:nvContentPartPr>
            <p14:xfrm>
              <a:off x="3115310" y="4742180"/>
              <a:ext cx="152400" cy="215265"/>
            </p14:xfrm>
          </p:contentPart>
        </mc:Choice>
        <mc:Fallback xmlns="">
          <p:pic>
            <p:nvPicPr>
              <p:cNvPr id="64" name="墨迹 63"/>
            </p:nvPicPr>
            <p:blipFill>
              <a:blip r:embed="rId123"/>
            </p:blipFill>
            <p:spPr>
              <a:xfrm>
                <a:off x="3115310" y="4742180"/>
                <a:ext cx="152400" cy="215265"/>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5" name="墨迹 64"/>
              <p14:cNvContentPartPr/>
              <p14:nvPr/>
            </p14:nvContentPartPr>
            <p14:xfrm>
              <a:off x="3339465" y="4593590"/>
              <a:ext cx="151765" cy="76200"/>
            </p14:xfrm>
          </p:contentPart>
        </mc:Choice>
        <mc:Fallback xmlns="">
          <p:pic>
            <p:nvPicPr>
              <p:cNvPr id="65" name="墨迹 64"/>
            </p:nvPicPr>
            <p:blipFill>
              <a:blip r:embed="rId125"/>
            </p:blipFill>
            <p:spPr>
              <a:xfrm>
                <a:off x="3339465" y="4593590"/>
                <a:ext cx="151765" cy="76200"/>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6" name="墨迹 65"/>
              <p14:cNvContentPartPr/>
              <p14:nvPr/>
            </p14:nvContentPartPr>
            <p14:xfrm>
              <a:off x="3502025" y="4545330"/>
              <a:ext cx="76200" cy="214630"/>
            </p14:xfrm>
          </p:contentPart>
        </mc:Choice>
        <mc:Fallback xmlns="">
          <p:pic>
            <p:nvPicPr>
              <p:cNvPr id="66" name="墨迹 65"/>
            </p:nvPicPr>
            <p:blipFill>
              <a:blip r:embed="rId127"/>
            </p:blipFill>
            <p:spPr>
              <a:xfrm>
                <a:off x="3502025" y="4545330"/>
                <a:ext cx="76200" cy="21463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7" name="墨迹 66"/>
              <p14:cNvContentPartPr/>
              <p14:nvPr/>
            </p14:nvContentPartPr>
            <p14:xfrm>
              <a:off x="3665220" y="4535170"/>
              <a:ext cx="169545" cy="201930"/>
            </p14:xfrm>
          </p:contentPart>
        </mc:Choice>
        <mc:Fallback xmlns="">
          <p:pic>
            <p:nvPicPr>
              <p:cNvPr id="67" name="墨迹 66"/>
            </p:nvPicPr>
            <p:blipFill>
              <a:blip r:embed="rId129"/>
            </p:blipFill>
            <p:spPr>
              <a:xfrm>
                <a:off x="3665220" y="4535170"/>
                <a:ext cx="169545" cy="201930"/>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8" name="墨迹 67"/>
              <p14:cNvContentPartPr/>
              <p14:nvPr/>
            </p14:nvContentPartPr>
            <p14:xfrm>
              <a:off x="1003935" y="3093720"/>
              <a:ext cx="1059180" cy="104140"/>
            </p14:xfrm>
          </p:contentPart>
        </mc:Choice>
        <mc:Fallback xmlns="">
          <p:pic>
            <p:nvPicPr>
              <p:cNvPr id="68" name="墨迹 67"/>
            </p:nvPicPr>
            <p:blipFill>
              <a:blip r:embed="rId131"/>
            </p:blipFill>
            <p:spPr>
              <a:xfrm>
                <a:off x="1003935" y="3093720"/>
                <a:ext cx="1059180" cy="104140"/>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9" name="墨迹 68"/>
              <p14:cNvContentPartPr/>
              <p14:nvPr/>
            </p14:nvContentPartPr>
            <p14:xfrm>
              <a:off x="3566795" y="5339080"/>
              <a:ext cx="76200" cy="253365"/>
            </p14:xfrm>
          </p:contentPart>
        </mc:Choice>
        <mc:Fallback xmlns="">
          <p:pic>
            <p:nvPicPr>
              <p:cNvPr id="69" name="墨迹 68"/>
            </p:nvPicPr>
            <p:blipFill>
              <a:blip r:embed="rId133"/>
            </p:blipFill>
            <p:spPr>
              <a:xfrm>
                <a:off x="3566795" y="5339080"/>
                <a:ext cx="76200" cy="253365"/>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0" name="墨迹 69"/>
              <p14:cNvContentPartPr/>
              <p14:nvPr/>
            </p14:nvContentPartPr>
            <p14:xfrm>
              <a:off x="3594735" y="5382895"/>
              <a:ext cx="133350" cy="76200"/>
            </p14:xfrm>
          </p:contentPart>
        </mc:Choice>
        <mc:Fallback xmlns="">
          <p:pic>
            <p:nvPicPr>
              <p:cNvPr id="70" name="墨迹 69"/>
            </p:nvPicPr>
            <p:blipFill>
              <a:blip r:embed="rId135"/>
            </p:blipFill>
            <p:spPr>
              <a:xfrm>
                <a:off x="3594735" y="5382895"/>
                <a:ext cx="133350" cy="76200"/>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1" name="墨迹 70"/>
              <p14:cNvContentPartPr/>
              <p14:nvPr/>
            </p14:nvContentPartPr>
            <p14:xfrm>
              <a:off x="3716020" y="5268595"/>
              <a:ext cx="76200" cy="396240"/>
            </p14:xfrm>
          </p:contentPart>
        </mc:Choice>
        <mc:Fallback xmlns="">
          <p:pic>
            <p:nvPicPr>
              <p:cNvPr id="71" name="墨迹 70"/>
            </p:nvPicPr>
            <p:blipFill>
              <a:blip r:embed="rId137"/>
            </p:blipFill>
            <p:spPr>
              <a:xfrm>
                <a:off x="3716020" y="5268595"/>
                <a:ext cx="76200" cy="396240"/>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2" name="墨迹 71"/>
              <p14:cNvContentPartPr/>
              <p14:nvPr/>
            </p14:nvContentPartPr>
            <p14:xfrm>
              <a:off x="3877310" y="5241925"/>
              <a:ext cx="159385" cy="76200"/>
            </p14:xfrm>
          </p:contentPart>
        </mc:Choice>
        <mc:Fallback xmlns="">
          <p:pic>
            <p:nvPicPr>
              <p:cNvPr id="72" name="墨迹 71"/>
            </p:nvPicPr>
            <p:blipFill>
              <a:blip r:embed="rId139"/>
            </p:blipFill>
            <p:spPr>
              <a:xfrm>
                <a:off x="3877310" y="5241925"/>
                <a:ext cx="159385" cy="76200"/>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3" name="墨迹 72"/>
              <p14:cNvContentPartPr/>
              <p14:nvPr/>
            </p14:nvContentPartPr>
            <p14:xfrm>
              <a:off x="3959225" y="5145405"/>
              <a:ext cx="76200" cy="257810"/>
            </p14:xfrm>
          </p:contentPart>
        </mc:Choice>
        <mc:Fallback xmlns="">
          <p:pic>
            <p:nvPicPr>
              <p:cNvPr id="73" name="墨迹 72"/>
            </p:nvPicPr>
            <p:blipFill>
              <a:blip r:embed="rId141"/>
            </p:blipFill>
            <p:spPr>
              <a:xfrm>
                <a:off x="3959225" y="5145405"/>
                <a:ext cx="76200" cy="257810"/>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4" name="墨迹 73"/>
              <p14:cNvContentPartPr/>
              <p14:nvPr/>
            </p14:nvContentPartPr>
            <p14:xfrm>
              <a:off x="4156075" y="5354955"/>
              <a:ext cx="282575" cy="76200"/>
            </p14:xfrm>
          </p:contentPart>
        </mc:Choice>
        <mc:Fallback xmlns="">
          <p:pic>
            <p:nvPicPr>
              <p:cNvPr id="74" name="墨迹 73"/>
            </p:nvPicPr>
            <p:blipFill>
              <a:blip r:embed="rId143"/>
            </p:blipFill>
            <p:spPr>
              <a:xfrm>
                <a:off x="4156075" y="5354955"/>
                <a:ext cx="282575" cy="76200"/>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5" name="墨迹 74"/>
              <p14:cNvContentPartPr/>
              <p14:nvPr/>
            </p14:nvContentPartPr>
            <p14:xfrm>
              <a:off x="4328795" y="5264785"/>
              <a:ext cx="76200" cy="234315"/>
            </p14:xfrm>
          </p:contentPart>
        </mc:Choice>
        <mc:Fallback xmlns="">
          <p:pic>
            <p:nvPicPr>
              <p:cNvPr id="75" name="墨迹 74"/>
            </p:nvPicPr>
            <p:blipFill>
              <a:blip r:embed="rId145"/>
            </p:blipFill>
            <p:spPr>
              <a:xfrm>
                <a:off x="4328795" y="5264785"/>
                <a:ext cx="76200" cy="234315"/>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6" name="墨迹 75"/>
              <p14:cNvContentPartPr/>
              <p14:nvPr/>
            </p14:nvContentPartPr>
            <p14:xfrm>
              <a:off x="4571365" y="5269230"/>
              <a:ext cx="299085" cy="193675"/>
            </p14:xfrm>
          </p:contentPart>
        </mc:Choice>
        <mc:Fallback xmlns="">
          <p:pic>
            <p:nvPicPr>
              <p:cNvPr id="76" name="墨迹 75"/>
            </p:nvPicPr>
            <p:blipFill>
              <a:blip r:embed="rId147"/>
            </p:blipFill>
            <p:spPr>
              <a:xfrm>
                <a:off x="4571365" y="5269230"/>
                <a:ext cx="299085" cy="193675"/>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7" name="墨迹 76"/>
              <p14:cNvContentPartPr/>
              <p14:nvPr/>
            </p14:nvContentPartPr>
            <p14:xfrm>
              <a:off x="4850765" y="5211445"/>
              <a:ext cx="76200" cy="377825"/>
            </p14:xfrm>
          </p:contentPart>
        </mc:Choice>
        <mc:Fallback xmlns="">
          <p:pic>
            <p:nvPicPr>
              <p:cNvPr id="77" name="墨迹 76"/>
            </p:nvPicPr>
            <p:blipFill>
              <a:blip r:embed="rId149"/>
            </p:blipFill>
            <p:spPr>
              <a:xfrm>
                <a:off x="4850765" y="5211445"/>
                <a:ext cx="76200" cy="377825"/>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8" name="墨迹 77"/>
              <p14:cNvContentPartPr/>
              <p14:nvPr/>
            </p14:nvContentPartPr>
            <p14:xfrm>
              <a:off x="5059680" y="5118100"/>
              <a:ext cx="133350" cy="76200"/>
            </p14:xfrm>
          </p:contentPart>
        </mc:Choice>
        <mc:Fallback xmlns="">
          <p:pic>
            <p:nvPicPr>
              <p:cNvPr id="78" name="墨迹 77"/>
            </p:nvPicPr>
            <p:blipFill>
              <a:blip r:embed="rId151"/>
            </p:blipFill>
            <p:spPr>
              <a:xfrm>
                <a:off x="5059680" y="5118100"/>
                <a:ext cx="133350" cy="76200"/>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79" name="墨迹 78"/>
              <p14:cNvContentPartPr/>
              <p14:nvPr/>
            </p14:nvContentPartPr>
            <p14:xfrm>
              <a:off x="5203190" y="5304155"/>
              <a:ext cx="232410" cy="76200"/>
            </p14:xfrm>
          </p:contentPart>
        </mc:Choice>
        <mc:Fallback xmlns="">
          <p:pic>
            <p:nvPicPr>
              <p:cNvPr id="79" name="墨迹 78"/>
            </p:nvPicPr>
            <p:blipFill>
              <a:blip r:embed="rId153"/>
            </p:blipFill>
            <p:spPr>
              <a:xfrm>
                <a:off x="5203190" y="5304155"/>
                <a:ext cx="232410" cy="76200"/>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0" name="墨迹 79"/>
              <p14:cNvContentPartPr/>
              <p14:nvPr/>
            </p14:nvContentPartPr>
            <p14:xfrm>
              <a:off x="5200015" y="5377815"/>
              <a:ext cx="283845" cy="76200"/>
            </p14:xfrm>
          </p:contentPart>
        </mc:Choice>
        <mc:Fallback xmlns="">
          <p:pic>
            <p:nvPicPr>
              <p:cNvPr id="80" name="墨迹 79"/>
            </p:nvPicPr>
            <p:blipFill>
              <a:blip r:embed="rId155"/>
            </p:blipFill>
            <p:spPr>
              <a:xfrm>
                <a:off x="5200015" y="5377815"/>
                <a:ext cx="283845" cy="76200"/>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1" name="墨迹 80"/>
              <p14:cNvContentPartPr/>
              <p14:nvPr/>
            </p14:nvContentPartPr>
            <p14:xfrm>
              <a:off x="5547360" y="5247640"/>
              <a:ext cx="76200" cy="200660"/>
            </p14:xfrm>
          </p:contentPart>
        </mc:Choice>
        <mc:Fallback xmlns="">
          <p:pic>
            <p:nvPicPr>
              <p:cNvPr id="81" name="墨迹 80"/>
            </p:nvPicPr>
            <p:blipFill>
              <a:blip r:embed="rId157"/>
            </p:blipFill>
            <p:spPr>
              <a:xfrm>
                <a:off x="5547360" y="5247640"/>
                <a:ext cx="76200" cy="200660"/>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2" name="墨迹 81"/>
              <p14:cNvContentPartPr/>
              <p14:nvPr/>
            </p14:nvContentPartPr>
            <p14:xfrm>
              <a:off x="5564505" y="5309870"/>
              <a:ext cx="106045" cy="76200"/>
            </p14:xfrm>
          </p:contentPart>
        </mc:Choice>
        <mc:Fallback xmlns="">
          <p:pic>
            <p:nvPicPr>
              <p:cNvPr id="82" name="墨迹 81"/>
            </p:nvPicPr>
            <p:blipFill>
              <a:blip r:embed="rId159"/>
            </p:blipFill>
            <p:spPr>
              <a:xfrm>
                <a:off x="5564505" y="5309870"/>
                <a:ext cx="106045" cy="76200"/>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3" name="墨迹 82"/>
              <p14:cNvContentPartPr/>
              <p14:nvPr/>
            </p14:nvContentPartPr>
            <p14:xfrm>
              <a:off x="5674360" y="5128895"/>
              <a:ext cx="76200" cy="370205"/>
            </p14:xfrm>
          </p:contentPart>
        </mc:Choice>
        <mc:Fallback xmlns="">
          <p:pic>
            <p:nvPicPr>
              <p:cNvPr id="83" name="墨迹 82"/>
            </p:nvPicPr>
            <p:blipFill>
              <a:blip r:embed="rId161"/>
            </p:blipFill>
            <p:spPr>
              <a:xfrm>
                <a:off x="5674360" y="5128895"/>
                <a:ext cx="76200" cy="370205"/>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4" name="墨迹 83"/>
              <p14:cNvContentPartPr/>
              <p14:nvPr/>
            </p14:nvContentPartPr>
            <p14:xfrm>
              <a:off x="5750560" y="5281295"/>
              <a:ext cx="443230" cy="172085"/>
            </p14:xfrm>
          </p:contentPart>
        </mc:Choice>
        <mc:Fallback xmlns="">
          <p:pic>
            <p:nvPicPr>
              <p:cNvPr id="84" name="墨迹 83"/>
            </p:nvPicPr>
            <p:blipFill>
              <a:blip r:embed="rId163"/>
            </p:blipFill>
            <p:spPr>
              <a:xfrm>
                <a:off x="5750560" y="5281295"/>
                <a:ext cx="443230" cy="172085"/>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5" name="墨迹 84"/>
              <p14:cNvContentPartPr/>
              <p14:nvPr/>
            </p14:nvContentPartPr>
            <p14:xfrm>
              <a:off x="3284855" y="5953760"/>
              <a:ext cx="76200" cy="393700"/>
            </p14:xfrm>
          </p:contentPart>
        </mc:Choice>
        <mc:Fallback xmlns="">
          <p:pic>
            <p:nvPicPr>
              <p:cNvPr id="85" name="墨迹 84"/>
            </p:nvPicPr>
            <p:blipFill>
              <a:blip r:embed="rId165"/>
            </p:blipFill>
            <p:spPr>
              <a:xfrm>
                <a:off x="3284855" y="5953760"/>
                <a:ext cx="76200" cy="393700"/>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6" name="墨迹 85"/>
              <p14:cNvContentPartPr/>
              <p14:nvPr/>
            </p14:nvContentPartPr>
            <p14:xfrm>
              <a:off x="3385820" y="6094095"/>
              <a:ext cx="110490" cy="200025"/>
            </p14:xfrm>
          </p:contentPart>
        </mc:Choice>
        <mc:Fallback xmlns="">
          <p:pic>
            <p:nvPicPr>
              <p:cNvPr id="86" name="墨迹 85"/>
            </p:nvPicPr>
            <p:blipFill>
              <a:blip r:embed="rId167"/>
            </p:blipFill>
            <p:spPr>
              <a:xfrm>
                <a:off x="3385820" y="6094095"/>
                <a:ext cx="110490" cy="200025"/>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7" name="墨迹 86"/>
              <p14:cNvContentPartPr/>
              <p14:nvPr/>
            </p14:nvContentPartPr>
            <p14:xfrm>
              <a:off x="3518535" y="5986780"/>
              <a:ext cx="109855" cy="76200"/>
            </p14:xfrm>
          </p:contentPart>
        </mc:Choice>
        <mc:Fallback xmlns="">
          <p:pic>
            <p:nvPicPr>
              <p:cNvPr id="87" name="墨迹 86"/>
            </p:nvPicPr>
            <p:blipFill>
              <a:blip r:embed="rId169"/>
            </p:blipFill>
            <p:spPr>
              <a:xfrm>
                <a:off x="3518535" y="5986780"/>
                <a:ext cx="109855" cy="76200"/>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8" name="墨迹 87"/>
              <p14:cNvContentPartPr/>
              <p14:nvPr/>
            </p14:nvContentPartPr>
            <p14:xfrm>
              <a:off x="3623310" y="5946775"/>
              <a:ext cx="135890" cy="189230"/>
            </p14:xfrm>
          </p:contentPart>
        </mc:Choice>
        <mc:Fallback xmlns="">
          <p:pic>
            <p:nvPicPr>
              <p:cNvPr id="88" name="墨迹 87"/>
            </p:nvPicPr>
            <p:blipFill>
              <a:blip r:embed="rId171"/>
            </p:blipFill>
            <p:spPr>
              <a:xfrm>
                <a:off x="3623310" y="5946775"/>
                <a:ext cx="135890" cy="189230"/>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89" name="墨迹 88"/>
              <p14:cNvContentPartPr/>
              <p14:nvPr/>
            </p14:nvContentPartPr>
            <p14:xfrm>
              <a:off x="3730625" y="6149340"/>
              <a:ext cx="146685" cy="187325"/>
            </p14:xfrm>
          </p:contentPart>
        </mc:Choice>
        <mc:Fallback xmlns="">
          <p:pic>
            <p:nvPicPr>
              <p:cNvPr id="89" name="墨迹 88"/>
            </p:nvPicPr>
            <p:blipFill>
              <a:blip r:embed="rId173"/>
            </p:blipFill>
            <p:spPr>
              <a:xfrm>
                <a:off x="3730625" y="6149340"/>
                <a:ext cx="146685" cy="187325"/>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0" name="墨迹 89"/>
              <p14:cNvContentPartPr/>
              <p14:nvPr/>
            </p14:nvContentPartPr>
            <p14:xfrm>
              <a:off x="3724910" y="6188075"/>
              <a:ext cx="146685" cy="148590"/>
            </p14:xfrm>
          </p:contentPart>
        </mc:Choice>
        <mc:Fallback xmlns="">
          <p:pic>
            <p:nvPicPr>
              <p:cNvPr id="90" name="墨迹 89"/>
            </p:nvPicPr>
            <p:blipFill>
              <a:blip r:embed="rId175"/>
            </p:blipFill>
            <p:spPr>
              <a:xfrm>
                <a:off x="3724910" y="6188075"/>
                <a:ext cx="146685" cy="148590"/>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1" name="墨迹 90"/>
              <p14:cNvContentPartPr/>
              <p14:nvPr/>
            </p14:nvContentPartPr>
            <p14:xfrm>
              <a:off x="4001135" y="6017260"/>
              <a:ext cx="222885" cy="318135"/>
            </p14:xfrm>
          </p:contentPart>
        </mc:Choice>
        <mc:Fallback xmlns="">
          <p:pic>
            <p:nvPicPr>
              <p:cNvPr id="91" name="墨迹 90"/>
            </p:nvPicPr>
            <p:blipFill>
              <a:blip r:embed="rId177"/>
            </p:blipFill>
            <p:spPr>
              <a:xfrm>
                <a:off x="4001135" y="6017260"/>
                <a:ext cx="222885" cy="318135"/>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2" name="墨迹 91"/>
              <p14:cNvContentPartPr/>
              <p14:nvPr/>
            </p14:nvContentPartPr>
            <p14:xfrm>
              <a:off x="4870450" y="5741035"/>
              <a:ext cx="76200" cy="107315"/>
            </p14:xfrm>
          </p:contentPart>
        </mc:Choice>
        <mc:Fallback xmlns="">
          <p:pic>
            <p:nvPicPr>
              <p:cNvPr id="92" name="墨迹 91"/>
            </p:nvPicPr>
            <p:blipFill>
              <a:blip r:embed="rId179"/>
            </p:blipFill>
            <p:spPr>
              <a:xfrm>
                <a:off x="4870450" y="5741035"/>
                <a:ext cx="76200" cy="107315"/>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3" name="墨迹 92"/>
              <p14:cNvContentPartPr/>
              <p14:nvPr/>
            </p14:nvContentPartPr>
            <p14:xfrm>
              <a:off x="3917950" y="5697220"/>
              <a:ext cx="76200" cy="131445"/>
            </p14:xfrm>
          </p:contentPart>
        </mc:Choice>
        <mc:Fallback xmlns="">
          <p:pic>
            <p:nvPicPr>
              <p:cNvPr id="93" name="墨迹 92"/>
            </p:nvPicPr>
            <p:blipFill>
              <a:blip r:embed="rId181"/>
            </p:blipFill>
            <p:spPr>
              <a:xfrm>
                <a:off x="3917950" y="5697220"/>
                <a:ext cx="76200" cy="131445"/>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4" name="墨迹 93"/>
              <p14:cNvContentPartPr/>
              <p14:nvPr/>
            </p14:nvContentPartPr>
            <p14:xfrm>
              <a:off x="4847590" y="6045200"/>
              <a:ext cx="76200" cy="294005"/>
            </p14:xfrm>
          </p:contentPart>
        </mc:Choice>
        <mc:Fallback xmlns="">
          <p:pic>
            <p:nvPicPr>
              <p:cNvPr id="94" name="墨迹 93"/>
            </p:nvPicPr>
            <p:blipFill>
              <a:blip r:embed="rId183"/>
            </p:blipFill>
            <p:spPr>
              <a:xfrm>
                <a:off x="4847590" y="6045200"/>
                <a:ext cx="76200" cy="294005"/>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5" name="墨迹 94"/>
              <p14:cNvContentPartPr/>
              <p14:nvPr/>
            </p14:nvContentPartPr>
            <p14:xfrm>
              <a:off x="4938395" y="6070600"/>
              <a:ext cx="137795" cy="189230"/>
            </p14:xfrm>
          </p:contentPart>
        </mc:Choice>
        <mc:Fallback xmlns="">
          <p:pic>
            <p:nvPicPr>
              <p:cNvPr id="95" name="墨迹 94"/>
            </p:nvPicPr>
            <p:blipFill>
              <a:blip r:embed="rId185"/>
            </p:blipFill>
            <p:spPr>
              <a:xfrm>
                <a:off x="4938395" y="6070600"/>
                <a:ext cx="137795" cy="189230"/>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6" name="墨迹 95"/>
              <p14:cNvContentPartPr/>
              <p14:nvPr/>
            </p14:nvContentPartPr>
            <p14:xfrm>
              <a:off x="5169535" y="5935980"/>
              <a:ext cx="92710" cy="76200"/>
            </p14:xfrm>
          </p:contentPart>
        </mc:Choice>
        <mc:Fallback xmlns="">
          <p:pic>
            <p:nvPicPr>
              <p:cNvPr id="96" name="墨迹 95"/>
            </p:nvPicPr>
            <p:blipFill>
              <a:blip r:embed="rId187"/>
            </p:blipFill>
            <p:spPr>
              <a:xfrm>
                <a:off x="5169535" y="5935980"/>
                <a:ext cx="92710" cy="76200"/>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7" name="墨迹 96"/>
              <p14:cNvContentPartPr/>
              <p14:nvPr/>
            </p14:nvContentPartPr>
            <p14:xfrm>
              <a:off x="5252720" y="5890895"/>
              <a:ext cx="231140" cy="183515"/>
            </p14:xfrm>
          </p:contentPart>
        </mc:Choice>
        <mc:Fallback xmlns="">
          <p:pic>
            <p:nvPicPr>
              <p:cNvPr id="97" name="墨迹 96"/>
            </p:nvPicPr>
            <p:blipFill>
              <a:blip r:embed="rId189"/>
            </p:blipFill>
            <p:spPr>
              <a:xfrm>
                <a:off x="5252720" y="5890895"/>
                <a:ext cx="231140" cy="183515"/>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8" name="墨迹 97"/>
              <p14:cNvContentPartPr/>
              <p14:nvPr/>
            </p14:nvContentPartPr>
            <p14:xfrm>
              <a:off x="5394960" y="6098540"/>
              <a:ext cx="159385" cy="193040"/>
            </p14:xfrm>
          </p:contentPart>
        </mc:Choice>
        <mc:Fallback xmlns="">
          <p:pic>
            <p:nvPicPr>
              <p:cNvPr id="98" name="墨迹 97"/>
            </p:nvPicPr>
            <p:blipFill>
              <a:blip r:embed="rId191"/>
            </p:blipFill>
            <p:spPr>
              <a:xfrm>
                <a:off x="5394960" y="6098540"/>
                <a:ext cx="159385" cy="193040"/>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99" name="墨迹 98"/>
              <p14:cNvContentPartPr/>
              <p14:nvPr/>
            </p14:nvContentPartPr>
            <p14:xfrm>
              <a:off x="5399405" y="6163310"/>
              <a:ext cx="134620" cy="102870"/>
            </p14:xfrm>
          </p:contentPart>
        </mc:Choice>
        <mc:Fallback xmlns="">
          <p:pic>
            <p:nvPicPr>
              <p:cNvPr id="99" name="墨迹 98"/>
            </p:nvPicPr>
            <p:blipFill>
              <a:blip r:embed="rId193"/>
            </p:blipFill>
            <p:spPr>
              <a:xfrm>
                <a:off x="5399405" y="6163310"/>
                <a:ext cx="134620" cy="102870"/>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0" name="墨迹 99"/>
              <p14:cNvContentPartPr/>
              <p14:nvPr/>
            </p14:nvContentPartPr>
            <p14:xfrm>
              <a:off x="5660390" y="5855335"/>
              <a:ext cx="342900" cy="436245"/>
            </p14:xfrm>
          </p:contentPart>
        </mc:Choice>
        <mc:Fallback xmlns="">
          <p:pic>
            <p:nvPicPr>
              <p:cNvPr id="100" name="墨迹 99"/>
            </p:nvPicPr>
            <p:blipFill>
              <a:blip r:embed="rId195"/>
            </p:blipFill>
            <p:spPr>
              <a:xfrm>
                <a:off x="5660390" y="5855335"/>
                <a:ext cx="342900" cy="436245"/>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1" name="墨迹 100"/>
              <p14:cNvContentPartPr/>
              <p14:nvPr/>
            </p14:nvContentPartPr>
            <p14:xfrm>
              <a:off x="3128645" y="3606800"/>
              <a:ext cx="782320" cy="76200"/>
            </p14:xfrm>
          </p:contentPart>
        </mc:Choice>
        <mc:Fallback xmlns="">
          <p:pic>
            <p:nvPicPr>
              <p:cNvPr id="101" name="墨迹 100"/>
            </p:nvPicPr>
            <p:blipFill>
              <a:blip r:embed="rId197"/>
            </p:blipFill>
            <p:spPr>
              <a:xfrm>
                <a:off x="3128645" y="3606800"/>
                <a:ext cx="782320" cy="76200"/>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2" name="墨迹 101"/>
              <p14:cNvContentPartPr/>
              <p14:nvPr/>
            </p14:nvContentPartPr>
            <p14:xfrm>
              <a:off x="3956050" y="3336925"/>
              <a:ext cx="76200" cy="216535"/>
            </p14:xfrm>
          </p:contentPart>
        </mc:Choice>
        <mc:Fallback xmlns="">
          <p:pic>
            <p:nvPicPr>
              <p:cNvPr id="102" name="墨迹 101"/>
            </p:nvPicPr>
            <p:blipFill>
              <a:blip r:embed="rId199"/>
            </p:blipFill>
            <p:spPr>
              <a:xfrm>
                <a:off x="3956050" y="3336925"/>
                <a:ext cx="76200" cy="216535"/>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3" name="墨迹 102"/>
              <p14:cNvContentPartPr/>
              <p14:nvPr/>
            </p14:nvContentPartPr>
            <p14:xfrm>
              <a:off x="3949700" y="3366770"/>
              <a:ext cx="264795" cy="214630"/>
            </p14:xfrm>
          </p:contentPart>
        </mc:Choice>
        <mc:Fallback xmlns="">
          <p:pic>
            <p:nvPicPr>
              <p:cNvPr id="103" name="墨迹 102"/>
            </p:nvPicPr>
            <p:blipFill>
              <a:blip r:embed="rId201"/>
            </p:blipFill>
            <p:spPr>
              <a:xfrm>
                <a:off x="3949700" y="3366770"/>
                <a:ext cx="264795" cy="214630"/>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4" name="墨迹 103"/>
              <p14:cNvContentPartPr/>
              <p14:nvPr/>
            </p14:nvContentPartPr>
            <p14:xfrm>
              <a:off x="4037965" y="3250565"/>
              <a:ext cx="76200" cy="446405"/>
            </p14:xfrm>
          </p:contentPart>
        </mc:Choice>
        <mc:Fallback xmlns="">
          <p:pic>
            <p:nvPicPr>
              <p:cNvPr id="104" name="墨迹 103"/>
            </p:nvPicPr>
            <p:blipFill>
              <a:blip r:embed="rId203"/>
            </p:blipFill>
            <p:spPr>
              <a:xfrm>
                <a:off x="4037965" y="3250565"/>
                <a:ext cx="76200" cy="446405"/>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5" name="墨迹 104"/>
              <p14:cNvContentPartPr/>
              <p14:nvPr/>
            </p14:nvContentPartPr>
            <p14:xfrm>
              <a:off x="4291965" y="3324225"/>
              <a:ext cx="76200" cy="189230"/>
            </p14:xfrm>
          </p:contentPart>
        </mc:Choice>
        <mc:Fallback xmlns="">
          <p:pic>
            <p:nvPicPr>
              <p:cNvPr id="105" name="墨迹 104"/>
            </p:nvPicPr>
            <p:blipFill>
              <a:blip r:embed="rId205"/>
            </p:blipFill>
            <p:spPr>
              <a:xfrm>
                <a:off x="4291965" y="3324225"/>
                <a:ext cx="76200" cy="189230"/>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6" name="墨迹 105"/>
              <p14:cNvContentPartPr/>
              <p14:nvPr/>
            </p14:nvContentPartPr>
            <p14:xfrm>
              <a:off x="4345305" y="3269615"/>
              <a:ext cx="76200" cy="320040"/>
            </p14:xfrm>
          </p:contentPart>
        </mc:Choice>
        <mc:Fallback xmlns="">
          <p:pic>
            <p:nvPicPr>
              <p:cNvPr id="106" name="墨迹 105"/>
            </p:nvPicPr>
            <p:blipFill>
              <a:blip r:embed="rId207"/>
            </p:blipFill>
            <p:spPr>
              <a:xfrm>
                <a:off x="4345305" y="3269615"/>
                <a:ext cx="76200" cy="320040"/>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7" name="墨迹 106"/>
              <p14:cNvContentPartPr/>
              <p14:nvPr/>
            </p14:nvContentPartPr>
            <p14:xfrm>
              <a:off x="4277995" y="3352800"/>
              <a:ext cx="126365" cy="76200"/>
            </p14:xfrm>
          </p:contentPart>
        </mc:Choice>
        <mc:Fallback xmlns="">
          <p:pic>
            <p:nvPicPr>
              <p:cNvPr id="107" name="墨迹 106"/>
            </p:nvPicPr>
            <p:blipFill>
              <a:blip r:embed="rId209"/>
            </p:blipFill>
            <p:spPr>
              <a:xfrm>
                <a:off x="4277995" y="3352800"/>
                <a:ext cx="126365" cy="76200"/>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8" name="墨迹 107"/>
              <p14:cNvContentPartPr/>
              <p14:nvPr/>
            </p14:nvContentPartPr>
            <p14:xfrm>
              <a:off x="4385310" y="3246755"/>
              <a:ext cx="422275" cy="363220"/>
            </p14:xfrm>
          </p:contentPart>
        </mc:Choice>
        <mc:Fallback xmlns="">
          <p:pic>
            <p:nvPicPr>
              <p:cNvPr id="108" name="墨迹 107"/>
            </p:nvPicPr>
            <p:blipFill>
              <a:blip r:embed="rId211"/>
            </p:blipFill>
            <p:spPr>
              <a:xfrm>
                <a:off x="4385310" y="3246755"/>
                <a:ext cx="422275" cy="363220"/>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60418" y="949820"/>
            <a:ext cx="11654075" cy="647332"/>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b="1" kern="100">
                <a:latin typeface="Arial" panose="020B0604020202020204" pitchFamily="34" charset="0"/>
                <a:cs typeface="Courier New" panose="02070309020205020404"/>
              </a:rPr>
              <a:t>1</a:t>
            </a:r>
            <a:r>
              <a:rPr lang="en-US" altLang="zh-CN" sz="2600" kern="10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cs typeface="Times New Roman" panose="02020603050405020304"/>
              </a:rPr>
              <a:t>溶液的酸碱性</a:t>
            </a:r>
            <a:endParaRPr lang="zh-CN" altLang="zh-CN" sz="1050" kern="100" dirty="0">
              <a:effectLst/>
              <a:latin typeface="宋体" panose="02010600030101010101" pitchFamily="2" charset="-122"/>
              <a:cs typeface="Courier New" panose="02070309020205020404"/>
            </a:endParaRPr>
          </a:p>
        </p:txBody>
      </p:sp>
      <p:sp>
        <p:nvSpPr>
          <p:cNvPr id="5" name="矩形 4"/>
          <p:cNvSpPr/>
          <p:nvPr/>
        </p:nvSpPr>
        <p:spPr>
          <a:xfrm>
            <a:off x="503232" y="1575264"/>
            <a:ext cx="11397613" cy="1252435"/>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溶液呈酸碱性的本质：溶液的酸碱性取决于</a:t>
            </a:r>
            <a:r>
              <a:rPr lang="en-US" altLang="zh-CN" sz="2600" i="1" kern="100" dirty="0">
                <a:latin typeface="Times New Roman" panose="02020603050405020304"/>
                <a:ea typeface="微软雅黑" panose="020B0503020204020204" charset="-122"/>
                <a:cs typeface="Courier New" panose="02070309020205020404"/>
              </a:rPr>
              <a:t>c</a:t>
            </a:r>
            <a:r>
              <a:rPr lang="zh-CN" altLang="zh-CN" sz="2600" kern="100" baseline="-25000" dirty="0">
                <a:latin typeface="Times New Roman" panose="02020603050405020304"/>
                <a:ea typeface="微软雅黑" panose="020B0503020204020204" charset="-122"/>
                <a:cs typeface="Times New Roman" panose="02020603050405020304"/>
              </a:rPr>
              <a:t>平</a:t>
            </a:r>
            <a:r>
              <a:rPr lang="en-US" altLang="zh-CN" sz="2600" kern="100" dirty="0">
                <a:latin typeface="Times New Roman" panose="02020603050405020304"/>
                <a:ea typeface="微软雅黑" panose="020B0503020204020204" charset="-122"/>
                <a:cs typeface="Courier New" panose="02070309020205020404"/>
              </a:rPr>
              <a:t>(H</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和</a:t>
            </a:r>
            <a:r>
              <a:rPr lang="en-US" altLang="zh-CN" sz="2600" i="1" kern="100" dirty="0">
                <a:latin typeface="Times New Roman" panose="02020603050405020304"/>
                <a:ea typeface="微软雅黑" panose="020B0503020204020204" charset="-122"/>
                <a:cs typeface="Courier New" panose="02070309020205020404"/>
              </a:rPr>
              <a:t>c</a:t>
            </a:r>
            <a:r>
              <a:rPr lang="zh-CN" altLang="zh-CN" sz="2600" kern="100" baseline="-25000" dirty="0">
                <a:latin typeface="Times New Roman" panose="02020603050405020304"/>
                <a:ea typeface="微软雅黑" panose="020B0503020204020204" charset="-122"/>
                <a:cs typeface="Times New Roman" panose="02020603050405020304"/>
              </a:rPr>
              <a:t>平</a:t>
            </a:r>
            <a:r>
              <a:rPr lang="en-US" altLang="zh-CN" sz="2600" kern="100" dirty="0">
                <a:latin typeface="Times New Roman" panose="02020603050405020304"/>
                <a:ea typeface="微软雅黑" panose="020B0503020204020204" charset="-122"/>
                <a:cs typeface="Courier New" panose="02070309020205020404"/>
              </a:rPr>
              <a:t>(OH</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的相对大小</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填写</a:t>
            </a:r>
            <a:r>
              <a:rPr lang="zh-CN" altLang="zh-CN" sz="2600" kern="100" dirty="0" smtClean="0">
                <a:latin typeface="Times New Roman" panose="02020603050405020304"/>
                <a:ea typeface="微软雅黑" panose="020B0503020204020204" charset="-122"/>
                <a:cs typeface="Times New Roman" panose="02020603050405020304"/>
              </a:rPr>
              <a:t>空格</a:t>
            </a:r>
            <a:endParaRPr lang="zh-CN" altLang="en-US" sz="2600" kern="100" dirty="0">
              <a:latin typeface="微软雅黑" panose="020B0503020204020204" charset="-122"/>
              <a:ea typeface="微软雅黑" panose="020B0503020204020204" charset="-122"/>
              <a:cs typeface="Courier New" panose="02070309020205020404"/>
            </a:endParaRPr>
          </a:p>
        </p:txBody>
      </p:sp>
      <p:graphicFrame>
        <p:nvGraphicFramePr>
          <p:cNvPr id="2" name="表格 1"/>
          <p:cNvGraphicFramePr>
            <a:graphicFrameLocks noGrp="1"/>
          </p:cNvGraphicFramePr>
          <p:nvPr/>
        </p:nvGraphicFramePr>
        <p:xfrm>
          <a:off x="1042120" y="2894036"/>
          <a:ext cx="9865096" cy="2623196"/>
        </p:xfrm>
        <a:graphic>
          <a:graphicData uri="http://schemas.openxmlformats.org/drawingml/2006/table">
            <a:tbl>
              <a:tblPr/>
              <a:tblGrid>
                <a:gridCol w="2576704"/>
                <a:gridCol w="4345058"/>
                <a:gridCol w="2943334"/>
              </a:tblGrid>
              <a:tr h="655799">
                <a:tc>
                  <a:txBody>
                    <a:bodyPr/>
                    <a:lstStyle/>
                    <a:p>
                      <a:pPr algn="ctr" defTabSz="0">
                        <a:lnSpc>
                          <a:spcPct val="15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溶液的酸碱性</a:t>
                      </a:r>
                      <a:endParaRPr lang="zh-CN" sz="2600" kern="10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i="1" kern="100" dirty="0">
                          <a:effectLst/>
                          <a:latin typeface="Times New Roman" panose="02020603050405020304"/>
                          <a:ea typeface="微软雅黑" panose="020B0503020204020204" charset="-122"/>
                          <a:cs typeface="Courier New" panose="02070309020205020404"/>
                        </a:rPr>
                        <a:t>c</a:t>
                      </a:r>
                      <a:r>
                        <a:rPr lang="zh-CN" sz="2600" kern="100" baseline="-25000" dirty="0">
                          <a:effectLst/>
                          <a:latin typeface="Times New Roman" panose="02020603050405020304"/>
                          <a:ea typeface="微软雅黑" panose="020B0503020204020204" charset="-122"/>
                          <a:cs typeface="Times New Roman" panose="02020603050405020304"/>
                        </a:rPr>
                        <a:t>平</a:t>
                      </a:r>
                      <a:r>
                        <a:rPr lang="en-US" sz="2600" kern="100" dirty="0">
                          <a:effectLst/>
                          <a:latin typeface="Times New Roman" panose="02020603050405020304"/>
                          <a:ea typeface="微软雅黑" panose="020B0503020204020204" charset="-122"/>
                          <a:cs typeface="Courier New" panose="02070309020205020404"/>
                        </a:rPr>
                        <a:t>(H</a:t>
                      </a:r>
                      <a:r>
                        <a:rPr lang="zh-CN" sz="2600" kern="100" baseline="30000" dirty="0">
                          <a:effectLst/>
                          <a:latin typeface="Times New Roman" panose="02020603050405020304"/>
                          <a:ea typeface="微软雅黑" panose="020B0503020204020204" charset="-122"/>
                          <a:cs typeface="Times New Roman" panose="02020603050405020304"/>
                        </a:rPr>
                        <a:t>＋</a:t>
                      </a:r>
                      <a:r>
                        <a:rPr lang="en-US" sz="2600" kern="100" dirty="0">
                          <a:effectLst/>
                          <a:latin typeface="Times New Roman" panose="02020603050405020304"/>
                          <a:ea typeface="微软雅黑" panose="020B0503020204020204" charset="-122"/>
                          <a:cs typeface="Courier New" panose="02070309020205020404"/>
                        </a:rPr>
                        <a:t>)</a:t>
                      </a:r>
                      <a:r>
                        <a:rPr lang="zh-CN" sz="2600" kern="100" dirty="0">
                          <a:effectLst/>
                          <a:latin typeface="Times New Roman" panose="02020603050405020304"/>
                          <a:ea typeface="微软雅黑" panose="020B0503020204020204" charset="-122"/>
                          <a:cs typeface="Times New Roman" panose="02020603050405020304"/>
                        </a:rPr>
                        <a:t>与</a:t>
                      </a:r>
                      <a:r>
                        <a:rPr lang="en-US" sz="2600" i="1" kern="100" dirty="0">
                          <a:effectLst/>
                          <a:latin typeface="Times New Roman" panose="02020603050405020304"/>
                          <a:ea typeface="微软雅黑" panose="020B0503020204020204" charset="-122"/>
                          <a:cs typeface="Courier New" panose="02070309020205020404"/>
                        </a:rPr>
                        <a:t>c</a:t>
                      </a:r>
                      <a:r>
                        <a:rPr lang="zh-CN" sz="2600" kern="100" baseline="-25000" dirty="0">
                          <a:effectLst/>
                          <a:latin typeface="Times New Roman" panose="02020603050405020304"/>
                          <a:ea typeface="微软雅黑" panose="020B0503020204020204" charset="-122"/>
                          <a:cs typeface="Times New Roman" panose="02020603050405020304"/>
                        </a:rPr>
                        <a:t>平</a:t>
                      </a:r>
                      <a:r>
                        <a:rPr lang="en-US" sz="2600" kern="100" dirty="0">
                          <a:effectLst/>
                          <a:latin typeface="Times New Roman" panose="02020603050405020304"/>
                          <a:ea typeface="微软雅黑" panose="020B0503020204020204" charset="-122"/>
                          <a:cs typeface="Courier New" panose="02070309020205020404"/>
                        </a:rPr>
                        <a:t>(OH</a:t>
                      </a:r>
                      <a:r>
                        <a:rPr lang="zh-CN" sz="2600" kern="100" baseline="30000" dirty="0">
                          <a:effectLst/>
                          <a:latin typeface="Times New Roman" panose="02020603050405020304"/>
                          <a:ea typeface="微软雅黑" panose="020B0503020204020204" charset="-122"/>
                          <a:cs typeface="Times New Roman" panose="02020603050405020304"/>
                        </a:rPr>
                        <a:t>－</a:t>
                      </a:r>
                      <a:r>
                        <a:rPr lang="en-US" sz="2600" kern="100" dirty="0">
                          <a:effectLst/>
                          <a:latin typeface="Times New Roman" panose="02020603050405020304"/>
                          <a:ea typeface="微软雅黑" panose="020B0503020204020204" charset="-122"/>
                          <a:cs typeface="Courier New" panose="02070309020205020404"/>
                        </a:rPr>
                        <a:t>)</a:t>
                      </a:r>
                      <a:r>
                        <a:rPr lang="zh-CN" sz="2600" kern="100" dirty="0">
                          <a:effectLst/>
                          <a:latin typeface="Times New Roman" panose="02020603050405020304"/>
                          <a:ea typeface="微软雅黑" panose="020B0503020204020204" charset="-122"/>
                          <a:cs typeface="Times New Roman" panose="02020603050405020304"/>
                        </a:rPr>
                        <a:t>比较</a:t>
                      </a:r>
                      <a:endParaRPr lang="zh-CN" sz="26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常温下溶液</a:t>
                      </a:r>
                      <a:r>
                        <a:rPr lang="en-US" sz="2600" kern="100">
                          <a:effectLst/>
                          <a:latin typeface="Times New Roman" panose="02020603050405020304"/>
                          <a:ea typeface="微软雅黑" panose="020B0503020204020204" charset="-122"/>
                          <a:cs typeface="Courier New" panose="02070309020205020404"/>
                        </a:rPr>
                        <a:t>pH</a:t>
                      </a:r>
                      <a:endParaRPr lang="zh-CN" sz="2600" kern="10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799">
                <a:tc>
                  <a:txBody>
                    <a:bodyPr/>
                    <a:lstStyle/>
                    <a:p>
                      <a:pPr algn="ctr" defTabSz="0">
                        <a:lnSpc>
                          <a:spcPct val="15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酸性溶液</a:t>
                      </a:r>
                      <a:endParaRPr lang="zh-CN" sz="2600" kern="10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i="1" kern="100" dirty="0">
                          <a:effectLst/>
                          <a:latin typeface="Times New Roman" panose="02020603050405020304"/>
                          <a:ea typeface="微软雅黑" panose="020B0503020204020204" charset="-122"/>
                          <a:cs typeface="Courier New" panose="02070309020205020404"/>
                        </a:rPr>
                        <a:t>c</a:t>
                      </a:r>
                      <a:r>
                        <a:rPr lang="zh-CN" sz="2600" kern="100" baseline="-25000" dirty="0">
                          <a:effectLst/>
                          <a:latin typeface="Times New Roman" panose="02020603050405020304"/>
                          <a:ea typeface="微软雅黑" panose="020B0503020204020204" charset="-122"/>
                          <a:cs typeface="Times New Roman" panose="02020603050405020304"/>
                        </a:rPr>
                        <a:t>平</a:t>
                      </a:r>
                      <a:r>
                        <a:rPr lang="en-US" sz="2600" kern="100" dirty="0">
                          <a:effectLst/>
                          <a:latin typeface="Times New Roman" panose="02020603050405020304"/>
                          <a:ea typeface="微软雅黑" panose="020B0503020204020204" charset="-122"/>
                          <a:cs typeface="Courier New" panose="02070309020205020404"/>
                        </a:rPr>
                        <a:t>(H</a:t>
                      </a:r>
                      <a:r>
                        <a:rPr lang="zh-CN" sz="2600" kern="100" baseline="30000" dirty="0">
                          <a:effectLst/>
                          <a:latin typeface="Times New Roman" panose="02020603050405020304"/>
                          <a:ea typeface="微软雅黑" panose="020B0503020204020204" charset="-122"/>
                          <a:cs typeface="Times New Roman" panose="02020603050405020304"/>
                        </a:rPr>
                        <a:t>＋</a:t>
                      </a:r>
                      <a:r>
                        <a:rPr lang="en-US" sz="2600" kern="100" dirty="0">
                          <a:effectLst/>
                          <a:latin typeface="Times New Roman" panose="02020603050405020304"/>
                          <a:ea typeface="微软雅黑" panose="020B0503020204020204" charset="-122"/>
                          <a:cs typeface="Courier New" panose="02070309020205020404"/>
                        </a:rPr>
                        <a:t>)____</a:t>
                      </a:r>
                      <a:r>
                        <a:rPr lang="en-US" sz="2600" i="1" kern="100" dirty="0">
                          <a:effectLst/>
                          <a:latin typeface="Times New Roman" panose="02020603050405020304"/>
                          <a:ea typeface="微软雅黑" panose="020B0503020204020204" charset="-122"/>
                          <a:cs typeface="Courier New" panose="02070309020205020404"/>
                        </a:rPr>
                        <a:t>c</a:t>
                      </a:r>
                      <a:r>
                        <a:rPr lang="zh-CN" sz="2600" kern="100" baseline="-25000" dirty="0">
                          <a:effectLst/>
                          <a:latin typeface="Times New Roman" panose="02020603050405020304"/>
                          <a:ea typeface="微软雅黑" panose="020B0503020204020204" charset="-122"/>
                          <a:cs typeface="Times New Roman" panose="02020603050405020304"/>
                        </a:rPr>
                        <a:t>平</a:t>
                      </a:r>
                      <a:r>
                        <a:rPr lang="en-US" sz="2600" kern="100" dirty="0">
                          <a:effectLst/>
                          <a:latin typeface="Times New Roman" panose="02020603050405020304"/>
                          <a:ea typeface="微软雅黑" panose="020B0503020204020204" charset="-122"/>
                          <a:cs typeface="Courier New" panose="02070309020205020404"/>
                        </a:rPr>
                        <a:t>(OH</a:t>
                      </a:r>
                      <a:r>
                        <a:rPr lang="zh-CN" sz="2600" kern="100" baseline="30000" dirty="0">
                          <a:effectLst/>
                          <a:latin typeface="Times New Roman" panose="02020603050405020304"/>
                          <a:ea typeface="微软雅黑" panose="020B0503020204020204" charset="-122"/>
                          <a:cs typeface="Times New Roman" panose="02020603050405020304"/>
                        </a:rPr>
                        <a:t>－</a:t>
                      </a:r>
                      <a:r>
                        <a:rPr lang="en-US" sz="2600" kern="100" dirty="0">
                          <a:effectLst/>
                          <a:latin typeface="Times New Roman" panose="02020603050405020304"/>
                          <a:ea typeface="微软雅黑" panose="020B0503020204020204" charset="-122"/>
                          <a:cs typeface="Courier New" panose="02070309020205020404"/>
                        </a:rPr>
                        <a:t>)</a:t>
                      </a:r>
                      <a:endParaRPr lang="zh-CN" sz="26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________7</a:t>
                      </a:r>
                      <a:endParaRPr lang="zh-CN" sz="2600" kern="10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799">
                <a:tc>
                  <a:txBody>
                    <a:bodyPr/>
                    <a:lstStyle/>
                    <a:p>
                      <a:pPr algn="ctr" defTabSz="0">
                        <a:lnSpc>
                          <a:spcPct val="15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中性溶液</a:t>
                      </a:r>
                      <a:endParaRPr lang="zh-CN" sz="2600" kern="10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i="1" kern="100">
                          <a:effectLst/>
                          <a:latin typeface="Times New Roman" panose="02020603050405020304"/>
                          <a:ea typeface="微软雅黑" panose="020B0503020204020204" charset="-122"/>
                          <a:cs typeface="Courier New" panose="02070309020205020404"/>
                        </a:rPr>
                        <a:t>c</a:t>
                      </a:r>
                      <a:r>
                        <a:rPr lang="zh-CN" sz="2600" kern="100" baseline="-25000">
                          <a:effectLst/>
                          <a:latin typeface="Times New Roman" panose="02020603050405020304"/>
                          <a:ea typeface="微软雅黑" panose="020B0503020204020204" charset="-122"/>
                          <a:cs typeface="Times New Roman" panose="02020603050405020304"/>
                        </a:rPr>
                        <a:t>平</a:t>
                      </a:r>
                      <a:r>
                        <a:rPr lang="en-US" sz="2600" kern="100">
                          <a:effectLst/>
                          <a:latin typeface="Times New Roman" panose="02020603050405020304"/>
                          <a:ea typeface="微软雅黑" panose="020B0503020204020204" charset="-122"/>
                          <a:cs typeface="Courier New" panose="02070309020205020404"/>
                        </a:rPr>
                        <a:t>(H</a:t>
                      </a:r>
                      <a:r>
                        <a:rPr lang="zh-CN" sz="2600" kern="100" baseline="30000">
                          <a:effectLst/>
                          <a:latin typeface="Times New Roman" panose="02020603050405020304"/>
                          <a:ea typeface="微软雅黑" panose="020B0503020204020204" charset="-122"/>
                          <a:cs typeface="Times New Roman" panose="02020603050405020304"/>
                        </a:rPr>
                        <a:t>＋</a:t>
                      </a:r>
                      <a:r>
                        <a:rPr lang="en-US" sz="2600" kern="100">
                          <a:effectLst/>
                          <a:latin typeface="Times New Roman" panose="02020603050405020304"/>
                          <a:ea typeface="微软雅黑" panose="020B0503020204020204" charset="-122"/>
                          <a:cs typeface="Courier New" panose="02070309020205020404"/>
                        </a:rPr>
                        <a:t>)____</a:t>
                      </a:r>
                      <a:r>
                        <a:rPr lang="en-US" sz="2600" i="1" kern="100">
                          <a:effectLst/>
                          <a:latin typeface="Times New Roman" panose="02020603050405020304"/>
                          <a:ea typeface="微软雅黑" panose="020B0503020204020204" charset="-122"/>
                          <a:cs typeface="Courier New" panose="02070309020205020404"/>
                        </a:rPr>
                        <a:t>c</a:t>
                      </a:r>
                      <a:r>
                        <a:rPr lang="zh-CN" sz="2600" kern="100" baseline="-25000">
                          <a:effectLst/>
                          <a:latin typeface="Times New Roman" panose="02020603050405020304"/>
                          <a:ea typeface="微软雅黑" panose="020B0503020204020204" charset="-122"/>
                          <a:cs typeface="Times New Roman" panose="02020603050405020304"/>
                        </a:rPr>
                        <a:t>平</a:t>
                      </a:r>
                      <a:r>
                        <a:rPr lang="en-US" sz="2600" kern="100">
                          <a:effectLst/>
                          <a:latin typeface="Times New Roman" panose="02020603050405020304"/>
                          <a:ea typeface="微软雅黑" panose="020B0503020204020204" charset="-122"/>
                          <a:cs typeface="Courier New" panose="02070309020205020404"/>
                        </a:rPr>
                        <a:t>(OH</a:t>
                      </a:r>
                      <a:r>
                        <a:rPr lang="zh-CN" sz="2600" kern="100" baseline="30000">
                          <a:effectLst/>
                          <a:latin typeface="Times New Roman" panose="02020603050405020304"/>
                          <a:ea typeface="微软雅黑" panose="020B0503020204020204" charset="-122"/>
                          <a:cs typeface="Times New Roman" panose="02020603050405020304"/>
                        </a:rPr>
                        <a:t>－</a:t>
                      </a:r>
                      <a:r>
                        <a:rPr lang="en-US" sz="2600" kern="100">
                          <a:effectLst/>
                          <a:latin typeface="Times New Roman" panose="02020603050405020304"/>
                          <a:ea typeface="微软雅黑" panose="020B0503020204020204" charset="-122"/>
                          <a:cs typeface="Courier New" panose="02070309020205020404"/>
                        </a:rPr>
                        <a:t>)</a:t>
                      </a:r>
                      <a:endParaRPr lang="zh-CN" sz="2600" kern="10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________7</a:t>
                      </a:r>
                      <a:endParaRPr lang="zh-CN" sz="2600" kern="10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799">
                <a:tc>
                  <a:txBody>
                    <a:bodyPr/>
                    <a:lstStyle/>
                    <a:p>
                      <a:pPr algn="ctr" defTabSz="0">
                        <a:lnSpc>
                          <a:spcPct val="15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碱性溶液</a:t>
                      </a:r>
                      <a:endParaRPr lang="zh-CN" sz="2600" kern="10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i="1" kern="100">
                          <a:effectLst/>
                          <a:latin typeface="Times New Roman" panose="02020603050405020304"/>
                          <a:ea typeface="微软雅黑" panose="020B0503020204020204" charset="-122"/>
                          <a:cs typeface="Courier New" panose="02070309020205020404"/>
                        </a:rPr>
                        <a:t>c</a:t>
                      </a:r>
                      <a:r>
                        <a:rPr lang="zh-CN" sz="2600" kern="100" baseline="-25000">
                          <a:effectLst/>
                          <a:latin typeface="Times New Roman" panose="02020603050405020304"/>
                          <a:ea typeface="微软雅黑" panose="020B0503020204020204" charset="-122"/>
                          <a:cs typeface="Times New Roman" panose="02020603050405020304"/>
                        </a:rPr>
                        <a:t>平</a:t>
                      </a:r>
                      <a:r>
                        <a:rPr lang="en-US" sz="2600" kern="100">
                          <a:effectLst/>
                          <a:latin typeface="Times New Roman" panose="02020603050405020304"/>
                          <a:ea typeface="微软雅黑" panose="020B0503020204020204" charset="-122"/>
                          <a:cs typeface="Courier New" panose="02070309020205020404"/>
                        </a:rPr>
                        <a:t>(H</a:t>
                      </a:r>
                      <a:r>
                        <a:rPr lang="zh-CN" sz="2600" kern="100" baseline="30000">
                          <a:effectLst/>
                          <a:latin typeface="Times New Roman" panose="02020603050405020304"/>
                          <a:ea typeface="微软雅黑" panose="020B0503020204020204" charset="-122"/>
                          <a:cs typeface="Times New Roman" panose="02020603050405020304"/>
                        </a:rPr>
                        <a:t>＋</a:t>
                      </a:r>
                      <a:r>
                        <a:rPr lang="en-US" sz="2600" kern="100">
                          <a:effectLst/>
                          <a:latin typeface="Times New Roman" panose="02020603050405020304"/>
                          <a:ea typeface="微软雅黑" panose="020B0503020204020204" charset="-122"/>
                          <a:cs typeface="Courier New" panose="02070309020205020404"/>
                        </a:rPr>
                        <a:t>)____</a:t>
                      </a:r>
                      <a:r>
                        <a:rPr lang="en-US" sz="2600" i="1" kern="100">
                          <a:effectLst/>
                          <a:latin typeface="Times New Roman" panose="02020603050405020304"/>
                          <a:ea typeface="微软雅黑" panose="020B0503020204020204" charset="-122"/>
                          <a:cs typeface="Courier New" panose="02070309020205020404"/>
                        </a:rPr>
                        <a:t>c</a:t>
                      </a:r>
                      <a:r>
                        <a:rPr lang="zh-CN" sz="2600" kern="100" baseline="-25000">
                          <a:effectLst/>
                          <a:latin typeface="Times New Roman" panose="02020603050405020304"/>
                          <a:ea typeface="微软雅黑" panose="020B0503020204020204" charset="-122"/>
                          <a:cs typeface="Times New Roman" panose="02020603050405020304"/>
                        </a:rPr>
                        <a:t>平</a:t>
                      </a:r>
                      <a:r>
                        <a:rPr lang="en-US" sz="2600" kern="100">
                          <a:effectLst/>
                          <a:latin typeface="Times New Roman" panose="02020603050405020304"/>
                          <a:ea typeface="微软雅黑" panose="020B0503020204020204" charset="-122"/>
                          <a:cs typeface="Courier New" panose="02070309020205020404"/>
                        </a:rPr>
                        <a:t>(OH</a:t>
                      </a:r>
                      <a:r>
                        <a:rPr lang="zh-CN" sz="2600" kern="100" baseline="30000">
                          <a:effectLst/>
                          <a:latin typeface="Times New Roman" panose="02020603050405020304"/>
                          <a:ea typeface="微软雅黑" panose="020B0503020204020204" charset="-122"/>
                          <a:cs typeface="Times New Roman" panose="02020603050405020304"/>
                        </a:rPr>
                        <a:t>－</a:t>
                      </a:r>
                      <a:r>
                        <a:rPr lang="en-US" sz="2600" kern="100">
                          <a:effectLst/>
                          <a:latin typeface="Times New Roman" panose="02020603050405020304"/>
                          <a:ea typeface="微软雅黑" panose="020B0503020204020204" charset="-122"/>
                          <a:cs typeface="Courier New" panose="02070309020205020404"/>
                        </a:rPr>
                        <a:t>)</a:t>
                      </a:r>
                      <a:endParaRPr lang="zh-CN" sz="2600" kern="10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dirty="0">
                          <a:effectLst/>
                          <a:latin typeface="Times New Roman" panose="02020603050405020304"/>
                          <a:ea typeface="微软雅黑" panose="020B0503020204020204" charset="-122"/>
                          <a:cs typeface="Courier New" panose="02070309020205020404"/>
                        </a:rPr>
                        <a:t>________7</a:t>
                      </a:r>
                      <a:endParaRPr lang="zh-CN" sz="26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5395521" y="3670076"/>
            <a:ext cx="518091"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
        <p:nvSpPr>
          <p:cNvPr id="7" name="矩形 6"/>
          <p:cNvSpPr/>
          <p:nvPr/>
        </p:nvSpPr>
        <p:spPr>
          <a:xfrm>
            <a:off x="9118033" y="3691980"/>
            <a:ext cx="518091"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
        <p:nvSpPr>
          <p:cNvPr id="8" name="矩形 7"/>
          <p:cNvSpPr/>
          <p:nvPr/>
        </p:nvSpPr>
        <p:spPr>
          <a:xfrm>
            <a:off x="5400178" y="4329761"/>
            <a:ext cx="518091"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
        <p:nvSpPr>
          <p:cNvPr id="9" name="矩形 8"/>
          <p:cNvSpPr/>
          <p:nvPr/>
        </p:nvSpPr>
        <p:spPr>
          <a:xfrm>
            <a:off x="9177515" y="4339139"/>
            <a:ext cx="518091"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
        <p:nvSpPr>
          <p:cNvPr id="10" name="矩形 9"/>
          <p:cNvSpPr/>
          <p:nvPr/>
        </p:nvSpPr>
        <p:spPr>
          <a:xfrm>
            <a:off x="5387652" y="4987211"/>
            <a:ext cx="518091"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
        <p:nvSpPr>
          <p:cNvPr id="11" name="矩形 10"/>
          <p:cNvSpPr/>
          <p:nvPr/>
        </p:nvSpPr>
        <p:spPr>
          <a:xfrm>
            <a:off x="9177515" y="4974685"/>
            <a:ext cx="518091"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60418" y="764704"/>
            <a:ext cx="11654075" cy="647332"/>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b="1" kern="100">
                <a:latin typeface="Arial" panose="020B0604020202020204" pitchFamily="34" charset="0"/>
                <a:cs typeface="Courier New" panose="02070309020205020404"/>
              </a:rPr>
              <a:t>2</a:t>
            </a:r>
            <a:r>
              <a:rPr lang="en-US" altLang="zh-CN" sz="2600" kern="10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cs typeface="Times New Roman" panose="02020603050405020304"/>
              </a:rPr>
              <a:t>溶液的</a:t>
            </a:r>
            <a:r>
              <a:rPr lang="en-US" altLang="zh-CN" sz="2600" b="1" kern="100" dirty="0">
                <a:latin typeface="Times New Roman" panose="02020603050405020304"/>
                <a:cs typeface="Courier New" panose="02070309020205020404"/>
              </a:rPr>
              <a:t>pH</a:t>
            </a:r>
            <a:r>
              <a:rPr lang="zh-CN" altLang="zh-CN" sz="2600" b="1" kern="100" dirty="0">
                <a:latin typeface="Times New Roman" panose="02020603050405020304"/>
                <a:cs typeface="Times New Roman" panose="02020603050405020304"/>
              </a:rPr>
              <a:t>及测定方法</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503232" y="1390148"/>
            <a:ext cx="11397613" cy="4249216"/>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关系：</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smtClean="0">
                <a:latin typeface="Times New Roman" panose="02020603050405020304"/>
                <a:ea typeface="微软雅黑" panose="020B0503020204020204" charset="-122"/>
                <a:cs typeface="Courier New" panose="02070309020205020404"/>
              </a:rPr>
              <a:t>_____________</a:t>
            </a:r>
            <a:r>
              <a:rPr lang="en-US" altLang="zh-CN" sz="2600" kern="100" dirty="0">
                <a:latin typeface="Times New Roman" panose="02020603050405020304"/>
                <a:ea typeface="微软雅黑" panose="020B0503020204020204" charset="-122"/>
                <a:cs typeface="Courier New" panose="02070309020205020404"/>
              </a:rPr>
              <a:t>___</a:t>
            </a:r>
            <a:r>
              <a:rPr lang="en-US" altLang="zh-CN" sz="2600" kern="100" dirty="0" smtClean="0">
                <a:latin typeface="Times New Roman" panose="02020603050405020304"/>
                <a:ea typeface="微软雅黑" panose="020B0503020204020204" charset="-122"/>
                <a:cs typeface="Courier New" panose="02070309020205020404"/>
              </a:rPr>
              <a:t>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范围：</a:t>
            </a:r>
            <a:r>
              <a:rPr lang="en-US" altLang="zh-CN" sz="2600" kern="100" dirty="0">
                <a:latin typeface="Times New Roman" panose="02020603050405020304"/>
                <a:ea typeface="微软雅黑" panose="020B0503020204020204" charset="-122"/>
                <a:cs typeface="Courier New" panose="02070309020205020404"/>
              </a:rPr>
              <a:t>0</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14</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测定方法：用镊子夹取一小块试纸放在洁净的</a:t>
            </a:r>
            <a:r>
              <a:rPr lang="en-US" altLang="zh-CN" sz="2600" kern="100" dirty="0" smtClean="0">
                <a:latin typeface="Times New Roman" panose="02020603050405020304"/>
                <a:ea typeface="微软雅黑" panose="020B0503020204020204" charset="-122"/>
                <a:cs typeface="Courier New" panose="02070309020205020404"/>
              </a:rPr>
              <a:t>______</a:t>
            </a:r>
            <a:r>
              <a:rPr lang="en-US" altLang="zh-CN" sz="2600" kern="100" dirty="0">
                <a:latin typeface="Times New Roman" panose="02020603050405020304"/>
                <a:ea typeface="微软雅黑" panose="020B0503020204020204" charset="-122"/>
                <a:cs typeface="Courier New" panose="02070309020205020404"/>
              </a:rPr>
              <a:t>__</a:t>
            </a:r>
            <a:r>
              <a:rPr lang="en-US" altLang="zh-CN" sz="2600" kern="100" dirty="0" smtClean="0">
                <a:latin typeface="Times New Roman" panose="02020603050405020304"/>
                <a:ea typeface="微软雅黑" panose="020B0503020204020204" charset="-122"/>
                <a:cs typeface="Courier New" panose="02070309020205020404"/>
              </a:rPr>
              <a:t>__</a:t>
            </a:r>
            <a:r>
              <a:rPr lang="zh-CN" altLang="zh-CN" sz="2600" kern="100" dirty="0">
                <a:latin typeface="Times New Roman" panose="02020603050405020304"/>
                <a:ea typeface="微软雅黑" panose="020B0503020204020204" charset="-122"/>
                <a:cs typeface="Times New Roman" panose="02020603050405020304"/>
              </a:rPr>
              <a:t>或</a:t>
            </a:r>
            <a:r>
              <a:rPr lang="en-US" altLang="zh-CN" sz="2600" kern="100" dirty="0" smtClean="0">
                <a:latin typeface="Times New Roman" panose="02020603050405020304"/>
                <a:ea typeface="微软雅黑" panose="020B0503020204020204" charset="-122"/>
                <a:cs typeface="Courier New" panose="02070309020205020404"/>
              </a:rPr>
              <a:t>__</a:t>
            </a:r>
            <a:r>
              <a:rPr lang="en-US" altLang="zh-CN" sz="2600" kern="100" dirty="0">
                <a:latin typeface="Times New Roman" panose="02020603050405020304"/>
                <a:ea typeface="微软雅黑" panose="020B0503020204020204" charset="-122"/>
                <a:cs typeface="Courier New" panose="02070309020205020404"/>
              </a:rPr>
              <a:t>__</a:t>
            </a:r>
            <a:r>
              <a:rPr lang="en-US" altLang="zh-CN" sz="2600" kern="100" dirty="0" smtClean="0">
                <a:latin typeface="Times New Roman" panose="02020603050405020304"/>
                <a:ea typeface="微软雅黑" panose="020B0503020204020204" charset="-122"/>
                <a:cs typeface="Courier New" panose="02070309020205020404"/>
              </a:rPr>
              <a:t>______</a:t>
            </a:r>
            <a:r>
              <a:rPr lang="zh-CN" altLang="zh-CN" sz="2600" kern="100" dirty="0">
                <a:latin typeface="Times New Roman" panose="02020603050405020304"/>
                <a:ea typeface="微软雅黑" panose="020B0503020204020204" charset="-122"/>
                <a:cs typeface="Times New Roman" panose="02020603050405020304"/>
              </a:rPr>
              <a:t>上，用玻璃棒蘸取待测液点在试纸的中央，变色后与</a:t>
            </a:r>
            <a:r>
              <a:rPr lang="en-US" altLang="zh-CN" sz="2600" kern="100" dirty="0" smtClean="0">
                <a:latin typeface="Times New Roman" panose="02020603050405020304"/>
                <a:ea typeface="微软雅黑" panose="020B0503020204020204" charset="-122"/>
                <a:cs typeface="Courier New" panose="02070309020205020404"/>
              </a:rPr>
              <a:t>__________</a:t>
            </a:r>
            <a:r>
              <a:rPr lang="en-US" altLang="zh-CN" sz="2600" kern="100" dirty="0">
                <a:latin typeface="Times New Roman" panose="02020603050405020304"/>
                <a:ea typeface="微软雅黑" panose="020B0503020204020204" charset="-122"/>
                <a:cs typeface="Courier New" panose="02070309020205020404"/>
              </a:rPr>
              <a:t>__</a:t>
            </a:r>
            <a:r>
              <a:rPr lang="en-US" altLang="zh-CN" sz="2600" kern="100" dirty="0" smtClean="0">
                <a:latin typeface="Times New Roman" panose="02020603050405020304"/>
                <a:ea typeface="微软雅黑" panose="020B0503020204020204" charset="-122"/>
                <a:cs typeface="Courier New" panose="02070309020205020404"/>
              </a:rPr>
              <a:t>____</a:t>
            </a:r>
            <a:r>
              <a:rPr lang="zh-CN" altLang="zh-CN" sz="2600" kern="100" dirty="0">
                <a:latin typeface="Times New Roman" panose="02020603050405020304"/>
                <a:ea typeface="微软雅黑" panose="020B0503020204020204" charset="-122"/>
                <a:cs typeface="Times New Roman" panose="02020603050405020304"/>
              </a:rPr>
              <a:t>对照。</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(4)</a:t>
            </a:r>
            <a:r>
              <a:rPr lang="zh-CN" altLang="zh-CN" sz="2600" kern="100" dirty="0">
                <a:latin typeface="Times New Roman" panose="02020603050405020304"/>
                <a:ea typeface="微软雅黑" panose="020B0503020204020204" charset="-122"/>
                <a:cs typeface="Times New Roman" panose="02020603050405020304"/>
              </a:rPr>
              <a:t>溶液酸碱性的另外一种表示</a:t>
            </a:r>
            <a:r>
              <a:rPr lang="en-US" altLang="zh-CN" sz="2600" kern="100" dirty="0">
                <a:latin typeface="Times New Roman" panose="02020603050405020304"/>
                <a:ea typeface="微软雅黑" panose="020B0503020204020204" charset="-122"/>
                <a:cs typeface="Courier New" panose="02070309020205020404"/>
              </a:rPr>
              <a:t>——</a:t>
            </a:r>
            <a:r>
              <a:rPr lang="en-US" altLang="zh-CN" sz="2600" kern="100" dirty="0" err="1">
                <a:latin typeface="Times New Roman" panose="02020603050405020304"/>
                <a:ea typeface="微软雅黑" panose="020B0503020204020204" charset="-122"/>
                <a:cs typeface="Courier New" panose="02070309020205020404"/>
              </a:rPr>
              <a:t>pOH</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①</a:t>
            </a:r>
            <a:r>
              <a:rPr lang="en-US" altLang="zh-CN" sz="2600" kern="100" dirty="0" err="1">
                <a:latin typeface="Times New Roman" panose="02020603050405020304"/>
                <a:ea typeface="微软雅黑" panose="020B0503020204020204" charset="-122"/>
                <a:cs typeface="Courier New" panose="02070309020205020404"/>
              </a:rPr>
              <a:t>pOH</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smtClean="0">
                <a:latin typeface="Times New Roman" panose="02020603050405020304"/>
                <a:ea typeface="微软雅黑" panose="020B0503020204020204" charset="-122"/>
                <a:cs typeface="Courier New" panose="02070309020205020404"/>
              </a:rPr>
              <a:t>__________</a:t>
            </a:r>
            <a:r>
              <a:rPr lang="en-US" altLang="zh-CN" sz="2600" kern="100" dirty="0">
                <a:latin typeface="Times New Roman" panose="02020603050405020304"/>
                <a:ea typeface="微软雅黑" panose="020B0503020204020204" charset="-122"/>
                <a:cs typeface="Courier New" panose="02070309020205020404"/>
              </a:rPr>
              <a:t>__</a:t>
            </a:r>
            <a:r>
              <a:rPr lang="en-US" altLang="zh-CN" sz="2600" kern="100" dirty="0" smtClean="0">
                <a:latin typeface="Times New Roman" panose="02020603050405020304"/>
                <a:ea typeface="微软雅黑" panose="020B0503020204020204" charset="-122"/>
                <a:cs typeface="Courier New" panose="02070309020205020404"/>
              </a:rPr>
              <a:t>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②</a:t>
            </a:r>
            <a:r>
              <a:rPr lang="zh-CN" altLang="zh-CN" sz="2600" kern="100" dirty="0">
                <a:latin typeface="Times New Roman" panose="02020603050405020304"/>
                <a:ea typeface="微软雅黑" panose="020B0503020204020204" charset="-122"/>
                <a:cs typeface="Times New Roman" panose="02020603050405020304"/>
              </a:rPr>
              <a:t>常温下：</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err="1">
                <a:latin typeface="Times New Roman" panose="02020603050405020304"/>
                <a:ea typeface="微软雅黑" panose="020B0503020204020204" charset="-122"/>
                <a:cs typeface="Courier New" panose="02070309020205020404"/>
              </a:rPr>
              <a:t>pOH</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3005265" y="1450354"/>
            <a:ext cx="1915909"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a:t>
            </a:r>
            <a:r>
              <a:rPr lang="en-US" altLang="zh-CN" sz="2600" dirty="0" err="1">
                <a:solidFill>
                  <a:srgbClr val="C00000"/>
                </a:solidFill>
                <a:latin typeface="Times New Roman" panose="02020603050405020304"/>
                <a:ea typeface="微软雅黑" panose="020B0503020204020204" charset="-122"/>
              </a:rPr>
              <a:t>lg</a:t>
            </a:r>
            <a:r>
              <a:rPr lang="en-US" altLang="zh-CN" sz="2600" dirty="0">
                <a:solidFill>
                  <a:srgbClr val="C00000"/>
                </a:solidFill>
                <a:latin typeface="Times New Roman" panose="02020603050405020304"/>
                <a:ea typeface="微软雅黑" panose="020B0503020204020204" charset="-122"/>
              </a:rPr>
              <a:t> </a:t>
            </a:r>
            <a:r>
              <a:rPr lang="en-US" altLang="zh-CN" sz="2600" i="1" dirty="0">
                <a:solidFill>
                  <a:srgbClr val="C00000"/>
                </a:solidFill>
                <a:latin typeface="Times New Roman" panose="02020603050405020304"/>
                <a:ea typeface="微软雅黑" panose="020B0503020204020204" charset="-122"/>
              </a:rPr>
              <a:t>c</a:t>
            </a:r>
            <a:r>
              <a:rPr lang="zh-CN" altLang="zh-CN" sz="2600" baseline="-25000" dirty="0">
                <a:solidFill>
                  <a:srgbClr val="C00000"/>
                </a:solidFill>
                <a:latin typeface="Times New Roman" panose="02020603050405020304"/>
                <a:ea typeface="微软雅黑" panose="020B0503020204020204" charset="-122"/>
                <a:cs typeface="Times New Roman" panose="02020603050405020304"/>
              </a:rPr>
              <a:t>平</a:t>
            </a:r>
            <a:r>
              <a:rPr lang="en-US" altLang="zh-CN" sz="2600" dirty="0">
                <a:solidFill>
                  <a:srgbClr val="C00000"/>
                </a:solidFill>
                <a:latin typeface="Times New Roman" panose="02020603050405020304"/>
                <a:ea typeface="微软雅黑" panose="020B0503020204020204" charset="-122"/>
              </a:rPr>
              <a:t>(H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a:t>
            </a:r>
            <a:endParaRPr lang="zh-CN" altLang="en-US" sz="2600" dirty="0"/>
          </a:p>
        </p:txBody>
      </p:sp>
      <p:sp>
        <p:nvSpPr>
          <p:cNvPr id="8" name="矩形 7"/>
          <p:cNvSpPr/>
          <p:nvPr/>
        </p:nvSpPr>
        <p:spPr>
          <a:xfrm>
            <a:off x="7947128" y="2661964"/>
            <a:ext cx="1184940"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玻璃片</a:t>
            </a:r>
            <a:endParaRPr lang="zh-CN" altLang="en-US" sz="2600" dirty="0"/>
          </a:p>
        </p:txBody>
      </p:sp>
      <p:sp>
        <p:nvSpPr>
          <p:cNvPr id="9" name="矩形 8"/>
          <p:cNvSpPr/>
          <p:nvPr/>
        </p:nvSpPr>
        <p:spPr>
          <a:xfrm>
            <a:off x="10035360" y="2661964"/>
            <a:ext cx="1184940"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表面皿</a:t>
            </a:r>
            <a:endParaRPr lang="zh-CN" altLang="en-US" sz="2600" dirty="0"/>
          </a:p>
        </p:txBody>
      </p:sp>
      <p:sp>
        <p:nvSpPr>
          <p:cNvPr id="10" name="矩形 9"/>
          <p:cNvSpPr/>
          <p:nvPr/>
        </p:nvSpPr>
        <p:spPr>
          <a:xfrm>
            <a:off x="7856343" y="3271545"/>
            <a:ext cx="1851789"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标准比色卡</a:t>
            </a:r>
            <a:endParaRPr lang="zh-CN" altLang="en-US" sz="2600" dirty="0"/>
          </a:p>
        </p:txBody>
      </p:sp>
      <p:sp>
        <p:nvSpPr>
          <p:cNvPr id="11" name="矩形 10"/>
          <p:cNvSpPr/>
          <p:nvPr/>
        </p:nvSpPr>
        <p:spPr>
          <a:xfrm>
            <a:off x="2125388" y="4448725"/>
            <a:ext cx="2156360"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a:t>
            </a:r>
            <a:r>
              <a:rPr lang="en-US" altLang="zh-CN" sz="2600" dirty="0" err="1">
                <a:solidFill>
                  <a:srgbClr val="C00000"/>
                </a:solidFill>
                <a:latin typeface="Times New Roman" panose="02020603050405020304"/>
                <a:ea typeface="微软雅黑" panose="020B0503020204020204" charset="-122"/>
              </a:rPr>
              <a:t>lg</a:t>
            </a:r>
            <a:r>
              <a:rPr lang="en-US" altLang="zh-CN" sz="2600" dirty="0">
                <a:solidFill>
                  <a:srgbClr val="C00000"/>
                </a:solidFill>
                <a:latin typeface="Times New Roman" panose="02020603050405020304"/>
                <a:ea typeface="微软雅黑" panose="020B0503020204020204" charset="-122"/>
              </a:rPr>
              <a:t> </a:t>
            </a:r>
            <a:r>
              <a:rPr lang="en-US" altLang="zh-CN" sz="2600" i="1" dirty="0">
                <a:solidFill>
                  <a:srgbClr val="C00000"/>
                </a:solidFill>
                <a:latin typeface="Times New Roman" panose="02020603050405020304"/>
                <a:ea typeface="微软雅黑" panose="020B0503020204020204" charset="-122"/>
              </a:rPr>
              <a:t>c</a:t>
            </a:r>
            <a:r>
              <a:rPr lang="zh-CN" altLang="zh-CN" sz="2600" baseline="-25000" dirty="0">
                <a:solidFill>
                  <a:srgbClr val="C00000"/>
                </a:solidFill>
                <a:latin typeface="Times New Roman" panose="02020603050405020304"/>
                <a:ea typeface="微软雅黑" panose="020B0503020204020204" charset="-122"/>
                <a:cs typeface="Times New Roman" panose="02020603050405020304"/>
              </a:rPr>
              <a:t>平</a:t>
            </a:r>
            <a:r>
              <a:rPr lang="en-US" altLang="zh-CN" sz="2600" dirty="0">
                <a:solidFill>
                  <a:srgbClr val="C00000"/>
                </a:solidFill>
                <a:latin typeface="Times New Roman" panose="02020603050405020304"/>
                <a:ea typeface="微软雅黑" panose="020B0503020204020204" charset="-122"/>
              </a:rPr>
              <a:t>(OH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a:t>
            </a:r>
            <a:endParaRPr lang="zh-CN" altLang="en-US" sz="2600" dirty="0"/>
          </a:p>
        </p:txBody>
      </p:sp>
      <p:sp>
        <p:nvSpPr>
          <p:cNvPr id="12" name="矩形 11"/>
          <p:cNvSpPr/>
          <p:nvPr/>
        </p:nvSpPr>
        <p:spPr>
          <a:xfrm>
            <a:off x="4293497" y="5085184"/>
            <a:ext cx="518091"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14</a:t>
            </a:r>
            <a:endParaRPr lang="zh-CN" altLang="en-US" sz="26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60418" y="1481613"/>
            <a:ext cx="11654075" cy="1320800"/>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b="1" kern="100" dirty="0">
                <a:latin typeface="Times New Roman" panose="02020603050405020304"/>
                <a:cs typeface="Courier New" panose="02070309020205020404"/>
              </a:rPr>
              <a:t>(1)</a:t>
            </a:r>
            <a:r>
              <a:rPr lang="zh-CN" altLang="zh-CN" sz="2600" b="1" kern="100" dirty="0">
                <a:latin typeface="Times New Roman" panose="02020603050405020304"/>
                <a:cs typeface="Times New Roman" panose="02020603050405020304"/>
              </a:rPr>
              <a:t>用湿润的</a:t>
            </a:r>
            <a:r>
              <a:rPr lang="en-US" altLang="zh-CN" sz="2600" b="1" kern="100" dirty="0">
                <a:latin typeface="Times New Roman" panose="02020603050405020304"/>
                <a:cs typeface="Courier New" panose="02070309020205020404"/>
              </a:rPr>
              <a:t>pH</a:t>
            </a:r>
            <a:r>
              <a:rPr lang="zh-CN" altLang="zh-CN" sz="2600" b="1" kern="100" dirty="0">
                <a:latin typeface="Times New Roman" panose="02020603050405020304"/>
                <a:cs typeface="Times New Roman" panose="02020603050405020304"/>
              </a:rPr>
              <a:t>试纸测溶液的</a:t>
            </a:r>
            <a:r>
              <a:rPr lang="en-US" altLang="zh-CN" sz="2600" b="1" kern="100" dirty="0">
                <a:latin typeface="Times New Roman" panose="02020603050405020304"/>
                <a:cs typeface="Courier New" panose="02070309020205020404"/>
              </a:rPr>
              <a:t>pH</a:t>
            </a:r>
            <a:r>
              <a:rPr lang="zh-CN" altLang="zh-CN" sz="2600" b="1" kern="100" dirty="0">
                <a:latin typeface="Times New Roman" panose="02020603050405020304"/>
                <a:cs typeface="Times New Roman" panose="02020603050405020304"/>
              </a:rPr>
              <a:t>，一定有误差吗？请分析。</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zh-CN" altLang="zh-CN" sz="2600" b="1" kern="100" dirty="0" smtClean="0">
                <a:solidFill>
                  <a:srgbClr val="C00000"/>
                </a:solidFill>
                <a:latin typeface="Times New Roman" panose="02020603050405020304"/>
                <a:ea typeface="黑体" panose="02010609060101010101" charset="-122"/>
                <a:cs typeface="Times New Roman" panose="02020603050405020304"/>
              </a:rPr>
              <a:t>提示</a:t>
            </a:r>
            <a:r>
              <a:rPr lang="zh-CN" altLang="zh-CN" sz="2600" b="1" kern="100" dirty="0">
                <a:latin typeface="Times New Roman" panose="02020603050405020304"/>
                <a:ea typeface="黑体" panose="02010609060101010101" charset="-122"/>
                <a:cs typeface="Times New Roman" panose="02020603050405020304"/>
              </a:rPr>
              <a:t>　</a:t>
            </a:r>
            <a:r>
              <a:rPr lang="zh-CN" altLang="zh-CN" sz="2600" b="1" kern="100" dirty="0" smtClean="0">
                <a:latin typeface="Times New Roman" panose="02020603050405020304"/>
                <a:cs typeface="Times New Roman" panose="02020603050405020304"/>
              </a:rPr>
              <a:t>测定</a:t>
            </a:r>
            <a:r>
              <a:rPr lang="zh-CN" altLang="zh-CN" sz="2600" b="1" kern="100" dirty="0">
                <a:latin typeface="Times New Roman" panose="02020603050405020304"/>
                <a:cs typeface="Times New Roman" panose="02020603050405020304"/>
              </a:rPr>
              <a:t>中性溶液，无误差，酸性溶液偏大，碱性溶液偏小。</a:t>
            </a:r>
            <a:endParaRPr lang="zh-CN" altLang="zh-CN" sz="1050" kern="100" dirty="0">
              <a:effectLst/>
              <a:latin typeface="宋体" panose="02010600030101010101" pitchFamily="2" charset="-122"/>
              <a:cs typeface="Courier New" panose="02070309020205020404"/>
            </a:endParaRPr>
          </a:p>
        </p:txBody>
      </p:sp>
      <p:pic>
        <p:nvPicPr>
          <p:cNvPr id="5122" name="Picture 2" descr="微思考"/>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701" y="1021041"/>
            <a:ext cx="1395033" cy="4348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407640" y="2746724"/>
          <a:ext cx="11353800" cy="1555750"/>
        </p:xfrm>
        <a:graphic>
          <a:graphicData uri="http://schemas.openxmlformats.org/presentationml/2006/ole">
            <mc:AlternateContent xmlns:mc="http://schemas.openxmlformats.org/markup-compatibility/2006">
              <mc:Choice xmlns:v="urn:schemas-microsoft-com:vml" Requires="v">
                <p:oleObj spid="_x0000_s8208" name="Document" r:id="rId2" imgW="11505565" imgH="1589405" progId="Word.Document.8">
                  <p:embed/>
                </p:oleObj>
              </mc:Choice>
              <mc:Fallback>
                <p:oleObj name="Document" r:id="rId2" imgW="11505565" imgH="1589405" progId="Word.Document.8">
                  <p:embed/>
                  <p:pic>
                    <p:nvPicPr>
                      <p:cNvPr id="0" name="图片 8207"/>
                      <p:cNvPicPr/>
                      <p:nvPr/>
                    </p:nvPicPr>
                    <p:blipFill>
                      <a:blip r:embed="rId3"/>
                      <a:stretch>
                        <a:fillRect/>
                      </a:stretch>
                    </p:blipFill>
                    <p:spPr>
                      <a:xfrm>
                        <a:off x="407640" y="2746724"/>
                        <a:ext cx="11353800" cy="1555750"/>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3502273" y="3394495"/>
          <a:ext cx="5329237" cy="792163"/>
        </p:xfrm>
        <a:graphic>
          <a:graphicData uri="http://schemas.openxmlformats.org/presentationml/2006/ole">
            <mc:AlternateContent xmlns:mc="http://schemas.openxmlformats.org/markup-compatibility/2006">
              <mc:Choice xmlns:v="urn:schemas-microsoft-com:vml" Requires="v">
                <p:oleObj spid="_x0000_s8209" name="文档" r:id="rId4" imgW="5339715" imgH="795020" progId="Word.Document.12">
                  <p:embed/>
                </p:oleObj>
              </mc:Choice>
              <mc:Fallback>
                <p:oleObj name="文档" r:id="rId4" imgW="5339715" imgH="795020" progId="Word.Document.12">
                  <p:embed/>
                  <p:pic>
                    <p:nvPicPr>
                      <p:cNvPr id="0" name="图片 8208"/>
                      <p:cNvPicPr/>
                      <p:nvPr/>
                    </p:nvPicPr>
                    <p:blipFill>
                      <a:blip r:embed="rId5"/>
                      <a:stretch>
                        <a:fillRect/>
                      </a:stretch>
                    </p:blipFill>
                    <p:spPr>
                      <a:xfrm>
                        <a:off x="3502273" y="3394495"/>
                        <a:ext cx="5329237" cy="792163"/>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7023413" y="3284303"/>
              <a:ext cx="4698266" cy="105218"/>
            </p14:xfrm>
          </p:contentPart>
        </mc:Choice>
        <mc:Fallback xmlns="">
          <p:pic>
            <p:nvPicPr>
              <p:cNvPr id="5" name="墨迹 4"/>
            </p:nvPicPr>
            <p:blipFill>
              <a:blip r:embed="rId7"/>
            </p:blipFill>
            <p:spPr>
              <a:xfrm>
                <a:off x="7023413" y="3284303"/>
                <a:ext cx="4698266" cy="10521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8730591" y="3544615"/>
              <a:ext cx="114988" cy="101517"/>
            </p14:xfrm>
          </p:contentPart>
        </mc:Choice>
        <mc:Fallback xmlns="">
          <p:pic>
            <p:nvPicPr>
              <p:cNvPr id="6" name="墨迹 5"/>
            </p:nvPicPr>
            <p:blipFill>
              <a:blip r:embed="rId9"/>
            </p:blipFill>
            <p:spPr>
              <a:xfrm>
                <a:off x="8730591" y="3544615"/>
                <a:ext cx="114988" cy="10151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8564106" y="3722269"/>
              <a:ext cx="265776" cy="45119"/>
            </p14:xfrm>
          </p:contentPart>
        </mc:Choice>
        <mc:Fallback xmlns="">
          <p:pic>
            <p:nvPicPr>
              <p:cNvPr id="7" name="墨迹 6"/>
            </p:nvPicPr>
            <p:blipFill>
              <a:blip r:embed="rId11"/>
            </p:blipFill>
            <p:spPr>
              <a:xfrm>
                <a:off x="8564106" y="3722269"/>
                <a:ext cx="265776" cy="4511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8597967" y="3658116"/>
              <a:ext cx="160842" cy="272826"/>
            </p14:xfrm>
          </p:contentPart>
        </mc:Choice>
        <mc:Fallback xmlns="">
          <p:pic>
            <p:nvPicPr>
              <p:cNvPr id="8" name="墨迹 7"/>
            </p:nvPicPr>
            <p:blipFill>
              <a:blip r:embed="rId13"/>
            </p:blipFill>
            <p:spPr>
              <a:xfrm>
                <a:off x="8597967" y="3658116"/>
                <a:ext cx="160842" cy="27282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8747521" y="3522761"/>
              <a:ext cx="332970" cy="890384"/>
            </p14:xfrm>
          </p:contentPart>
        </mc:Choice>
        <mc:Fallback xmlns="">
          <p:pic>
            <p:nvPicPr>
              <p:cNvPr id="9" name="墨迹 8"/>
            </p:nvPicPr>
            <p:blipFill>
              <a:blip r:embed="rId15"/>
            </p:blipFill>
            <p:spPr>
              <a:xfrm>
                <a:off x="8747521" y="3522761"/>
                <a:ext cx="332970" cy="890384"/>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9125640" y="3543206"/>
              <a:ext cx="313218" cy="407828"/>
            </p14:xfrm>
          </p:contentPart>
        </mc:Choice>
        <mc:Fallback xmlns="">
          <p:pic>
            <p:nvPicPr>
              <p:cNvPr id="10" name="墨迹 9"/>
            </p:nvPicPr>
            <p:blipFill>
              <a:blip r:embed="rId17"/>
            </p:blipFill>
            <p:spPr>
              <a:xfrm>
                <a:off x="9125640" y="3543206"/>
                <a:ext cx="313218" cy="40782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9388771" y="3499321"/>
              <a:ext cx="184121" cy="448540"/>
            </p14:xfrm>
          </p:contentPart>
        </mc:Choice>
        <mc:Fallback xmlns="">
          <p:pic>
            <p:nvPicPr>
              <p:cNvPr id="11" name="墨迹 10"/>
            </p:nvPicPr>
            <p:blipFill>
              <a:blip r:embed="rId19"/>
            </p:blipFill>
            <p:spPr>
              <a:xfrm>
                <a:off x="9388771" y="3499321"/>
                <a:ext cx="184121" cy="44854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9434625" y="3568584"/>
              <a:ext cx="387995" cy="717666"/>
            </p14:xfrm>
          </p:contentPart>
        </mc:Choice>
        <mc:Fallback xmlns="">
          <p:pic>
            <p:nvPicPr>
              <p:cNvPr id="12" name="墨迹 11"/>
            </p:nvPicPr>
            <p:blipFill>
              <a:blip r:embed="rId21"/>
            </p:blipFill>
            <p:spPr>
              <a:xfrm>
                <a:off x="9434625" y="3568584"/>
                <a:ext cx="387995" cy="717666"/>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9908332" y="3513597"/>
              <a:ext cx="267011" cy="439904"/>
            </p14:xfrm>
          </p:contentPart>
        </mc:Choice>
        <mc:Fallback xmlns="">
          <p:pic>
            <p:nvPicPr>
              <p:cNvPr id="13" name="墨迹 12"/>
            </p:nvPicPr>
            <p:blipFill>
              <a:blip r:embed="rId23"/>
            </p:blipFill>
            <p:spPr>
              <a:xfrm>
                <a:off x="9908332" y="3513597"/>
                <a:ext cx="267011" cy="439904"/>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9977818" y="3769679"/>
              <a:ext cx="93824" cy="117907"/>
            </p14:xfrm>
          </p:contentPart>
        </mc:Choice>
        <mc:Fallback xmlns="">
          <p:pic>
            <p:nvPicPr>
              <p:cNvPr id="14" name="墨迹 13"/>
            </p:nvPicPr>
            <p:blipFill>
              <a:blip r:embed="rId25"/>
            </p:blipFill>
            <p:spPr>
              <a:xfrm>
                <a:off x="9977818" y="3769679"/>
                <a:ext cx="93824" cy="117907"/>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10090689" y="3851985"/>
              <a:ext cx="118515" cy="62038"/>
            </p14:xfrm>
          </p:contentPart>
        </mc:Choice>
        <mc:Fallback xmlns="">
          <p:pic>
            <p:nvPicPr>
              <p:cNvPr id="15" name="墨迹 14"/>
            </p:nvPicPr>
            <p:blipFill>
              <a:blip r:embed="rId27"/>
            </p:blipFill>
            <p:spPr>
              <a:xfrm>
                <a:off x="10090689" y="3851985"/>
                <a:ext cx="118515" cy="6203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10197917" y="3524876"/>
              <a:ext cx="161371" cy="237577"/>
            </p14:xfrm>
          </p:contentPart>
        </mc:Choice>
        <mc:Fallback xmlns="">
          <p:pic>
            <p:nvPicPr>
              <p:cNvPr id="16" name="墨迹 15"/>
            </p:nvPicPr>
            <p:blipFill>
              <a:blip r:embed="rId29"/>
            </p:blipFill>
            <p:spPr>
              <a:xfrm>
                <a:off x="10197917" y="3524876"/>
                <a:ext cx="161371" cy="237577"/>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10171815" y="3637672"/>
              <a:ext cx="226448" cy="291155"/>
            </p14:xfrm>
          </p:contentPart>
        </mc:Choice>
        <mc:Fallback xmlns="">
          <p:pic>
            <p:nvPicPr>
              <p:cNvPr id="17" name="墨迹 16"/>
            </p:nvPicPr>
            <p:blipFill>
              <a:blip r:embed="rId31"/>
            </p:blipFill>
            <p:spPr>
              <a:xfrm>
                <a:off x="10171815" y="3637672"/>
                <a:ext cx="226448" cy="29115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10296680" y="3690722"/>
              <a:ext cx="64900" cy="767541"/>
            </p14:xfrm>
          </p:contentPart>
        </mc:Choice>
        <mc:Fallback xmlns="">
          <p:pic>
            <p:nvPicPr>
              <p:cNvPr id="18" name="墨迹 17"/>
            </p:nvPicPr>
            <p:blipFill>
              <a:blip r:embed="rId33"/>
            </p:blipFill>
            <p:spPr>
              <a:xfrm>
                <a:off x="10296680" y="3690722"/>
                <a:ext cx="64900" cy="767541"/>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9711160" y="4310924"/>
              <a:ext cx="190470" cy="330457"/>
            </p14:xfrm>
          </p:contentPart>
        </mc:Choice>
        <mc:Fallback xmlns="">
          <p:pic>
            <p:nvPicPr>
              <p:cNvPr id="19" name="墨迹 18"/>
            </p:nvPicPr>
            <p:blipFill>
              <a:blip r:embed="rId35"/>
            </p:blipFill>
            <p:spPr>
              <a:xfrm>
                <a:off x="9711160" y="4310924"/>
                <a:ext cx="190470" cy="330457"/>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9989105" y="4341061"/>
              <a:ext cx="228564" cy="256787"/>
            </p14:xfrm>
          </p:contentPart>
        </mc:Choice>
        <mc:Fallback xmlns="">
          <p:pic>
            <p:nvPicPr>
              <p:cNvPr id="20" name="墨迹 19"/>
            </p:nvPicPr>
            <p:blipFill>
              <a:blip r:embed="rId37"/>
            </p:blipFill>
            <p:spPr>
              <a:xfrm>
                <a:off x="9989105" y="4341061"/>
                <a:ext cx="228564" cy="256787"/>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10209204" y="4346701"/>
              <a:ext cx="39505" cy="528908"/>
            </p14:xfrm>
          </p:contentPart>
        </mc:Choice>
        <mc:Fallback xmlns="">
          <p:pic>
            <p:nvPicPr>
              <p:cNvPr id="21" name="墨迹 20"/>
            </p:nvPicPr>
            <p:blipFill>
              <a:blip r:embed="rId39"/>
            </p:blipFill>
            <p:spPr>
              <a:xfrm>
                <a:off x="10209204" y="4346701"/>
                <a:ext cx="39505" cy="52890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10282571" y="4382126"/>
              <a:ext cx="143910" cy="28199"/>
            </p14:xfrm>
          </p:contentPart>
        </mc:Choice>
        <mc:Fallback xmlns="">
          <p:pic>
            <p:nvPicPr>
              <p:cNvPr id="22" name="墨迹 21"/>
            </p:nvPicPr>
            <p:blipFill>
              <a:blip r:embed="rId41"/>
            </p:blipFill>
            <p:spPr>
              <a:xfrm>
                <a:off x="10282571" y="4382126"/>
                <a:ext cx="143910" cy="2819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10344649" y="4284663"/>
              <a:ext cx="45149" cy="221539"/>
            </p14:xfrm>
          </p:contentPart>
        </mc:Choice>
        <mc:Fallback xmlns="">
          <p:pic>
            <p:nvPicPr>
              <p:cNvPr id="23" name="墨迹 22"/>
            </p:nvPicPr>
            <p:blipFill>
              <a:blip r:embed="rId43"/>
            </p:blipFill>
            <p:spPr>
              <a:xfrm>
                <a:off x="10344649" y="4284663"/>
                <a:ext cx="45149" cy="22153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10437769" y="4269330"/>
              <a:ext cx="115692" cy="335569"/>
            </p14:xfrm>
          </p:contentPart>
        </mc:Choice>
        <mc:Fallback xmlns="">
          <p:pic>
            <p:nvPicPr>
              <p:cNvPr id="24" name="墨迹 23"/>
            </p:nvPicPr>
            <p:blipFill>
              <a:blip r:embed="rId45"/>
            </p:blipFill>
            <p:spPr>
              <a:xfrm>
                <a:off x="10437769" y="4269330"/>
                <a:ext cx="115692" cy="33556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10611837" y="4432884"/>
              <a:ext cx="429792" cy="67678"/>
            </p14:xfrm>
          </p:contentPart>
        </mc:Choice>
        <mc:Fallback xmlns="">
          <p:pic>
            <p:nvPicPr>
              <p:cNvPr id="25" name="墨迹 24"/>
            </p:nvPicPr>
            <p:blipFill>
              <a:blip r:embed="rId47"/>
            </p:blipFill>
            <p:spPr>
              <a:xfrm>
                <a:off x="10611837" y="4432884"/>
                <a:ext cx="429792" cy="6767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10636703" y="4523121"/>
              <a:ext cx="472649" cy="78958"/>
            </p14:xfrm>
          </p:contentPart>
        </mc:Choice>
        <mc:Fallback xmlns="">
          <p:pic>
            <p:nvPicPr>
              <p:cNvPr id="26" name="墨迹 25"/>
            </p:nvPicPr>
            <p:blipFill>
              <a:blip r:embed="rId49"/>
            </p:blipFill>
            <p:spPr>
              <a:xfrm>
                <a:off x="10636703" y="4523121"/>
                <a:ext cx="472649" cy="78958"/>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11253264" y="4303169"/>
              <a:ext cx="79010" cy="434265"/>
            </p14:xfrm>
          </p:contentPart>
        </mc:Choice>
        <mc:Fallback xmlns="">
          <p:pic>
            <p:nvPicPr>
              <p:cNvPr id="27" name="墨迹 26"/>
            </p:nvPicPr>
            <p:blipFill>
              <a:blip r:embed="rId51"/>
            </p:blipFill>
            <p:spPr>
              <a:xfrm>
                <a:off x="11253264" y="4303169"/>
                <a:ext cx="79010" cy="434265"/>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11388708" y="4432180"/>
              <a:ext cx="144793" cy="178887"/>
            </p14:xfrm>
          </p:contentPart>
        </mc:Choice>
        <mc:Fallback xmlns="">
          <p:pic>
            <p:nvPicPr>
              <p:cNvPr id="28" name="墨迹 27"/>
            </p:nvPicPr>
            <p:blipFill>
              <a:blip r:embed="rId53"/>
            </p:blipFill>
            <p:spPr>
              <a:xfrm>
                <a:off x="11388708" y="4432180"/>
                <a:ext cx="144793" cy="178887"/>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11569303" y="4331368"/>
              <a:ext cx="141089" cy="33839"/>
            </p14:xfrm>
          </p:contentPart>
        </mc:Choice>
        <mc:Fallback xmlns="">
          <p:pic>
            <p:nvPicPr>
              <p:cNvPr id="29" name="墨迹 28"/>
            </p:nvPicPr>
            <p:blipFill>
              <a:blip r:embed="rId55"/>
            </p:blipFill>
            <p:spPr>
              <a:xfrm>
                <a:off x="11569303" y="4331368"/>
                <a:ext cx="141089" cy="3383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11716035" y="4212932"/>
              <a:ext cx="122041" cy="344028"/>
            </p14:xfrm>
          </p:contentPart>
        </mc:Choice>
        <mc:Fallback xmlns="">
          <p:pic>
            <p:nvPicPr>
              <p:cNvPr id="30" name="墨迹 29"/>
            </p:nvPicPr>
            <p:blipFill>
              <a:blip r:embed="rId57"/>
            </p:blipFill>
            <p:spPr>
              <a:xfrm>
                <a:off x="11716035" y="4212932"/>
                <a:ext cx="122041" cy="344028"/>
              </a:xfrm>
              <a:prstGeom prst="rect"/>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670277"/>
            <a:ext cx="11654075" cy="1160145"/>
          </a:xfrm>
          <a:prstGeom prst="rect">
            <a:avLst/>
          </a:prstGeom>
        </p:spPr>
        <p:txBody>
          <a:bodyPr wrap="square" lIns="121898" tIns="60948" rIns="121898" bIns="60948">
            <a:spAutoFit/>
          </a:bodyPr>
          <a:lstStyle/>
          <a:p>
            <a:pPr marL="252095" indent="-252095" algn="just" defTabSz="0">
              <a:lnSpc>
                <a:spcPct val="130000"/>
              </a:lnSpc>
              <a:spcAft>
                <a:spcPts val="0"/>
              </a:spcAft>
              <a:tabLst>
                <a:tab pos="2610485" algn="l"/>
              </a:tabLst>
            </a:pPr>
            <a:r>
              <a:rPr lang="en-US" altLang="zh-CN" sz="2600" b="1" kern="10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一</a:t>
            </a:r>
            <a:r>
              <a:rPr lang="en-US" altLang="zh-CN" sz="2600" b="1" kern="100" dirty="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混合溶液酸碱性的判断</a:t>
            </a:r>
            <a:endParaRPr lang="zh-CN" altLang="zh-CN" sz="1050" kern="100" dirty="0">
              <a:latin typeface="宋体" panose="02010600030101010101" pitchFamily="2" charset="-122"/>
              <a:cs typeface="Courier New" panose="02070309020205020404"/>
            </a:endParaRPr>
          </a:p>
          <a:p>
            <a:pPr marL="252095" indent="-252095" algn="just" defTabSz="0">
              <a:lnSpc>
                <a:spcPct val="13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1</a:t>
            </a:r>
            <a:r>
              <a:rPr lang="en-US" altLang="zh-CN" sz="24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常温下，两种溶液混合后酸碱性的判断</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在括号中填</a:t>
            </a:r>
            <a:r>
              <a:rPr lang="zh-CN" altLang="zh-CN" sz="2000" kern="100" dirty="0">
                <a:latin typeface="宋体" panose="02010600030101010101" pitchFamily="2" charset="-122"/>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酸性</a:t>
            </a:r>
            <a:r>
              <a:rPr lang="zh-CN" altLang="zh-CN" sz="2000" kern="100" dirty="0">
                <a:latin typeface="宋体" panose="02010600030101010101" pitchFamily="2" charset="-122"/>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碱性</a:t>
            </a:r>
            <a:r>
              <a:rPr lang="zh-CN" altLang="zh-CN" sz="2000" kern="100" dirty="0">
                <a:latin typeface="宋体" panose="02010600030101010101" pitchFamily="2" charset="-122"/>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或</a:t>
            </a:r>
            <a:r>
              <a:rPr lang="zh-CN" altLang="zh-CN" sz="2000" kern="100" dirty="0">
                <a:latin typeface="宋体" panose="02010600030101010101" pitchFamily="2" charset="-122"/>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中性</a:t>
            </a:r>
            <a:r>
              <a:rPr lang="zh-CN" altLang="zh-CN" sz="2000" kern="100" dirty="0">
                <a:latin typeface="宋体" panose="02010600030101010101" pitchFamily="2" charset="-122"/>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a:t>
            </a:r>
            <a:endParaRPr lang="zh-CN" altLang="zh-CN" sz="2000" kern="100" dirty="0">
              <a:effectLst/>
              <a:latin typeface="宋体" panose="02010600030101010101" pitchFamily="2" charset="-122"/>
              <a:cs typeface="Courier New" panose="02070309020205020404"/>
            </a:endParaRPr>
          </a:p>
        </p:txBody>
      </p:sp>
      <p:sp>
        <p:nvSpPr>
          <p:cNvPr id="9" name="矩形 8"/>
          <p:cNvSpPr/>
          <p:nvPr/>
        </p:nvSpPr>
        <p:spPr>
          <a:xfrm>
            <a:off x="478467" y="1830464"/>
            <a:ext cx="11397613" cy="3957320"/>
          </a:xfrm>
          <a:prstGeom prst="rect">
            <a:avLst/>
          </a:prstGeom>
        </p:spPr>
        <p:txBody>
          <a:bodyPr wrap="square" lIns="121898" tIns="60948" rIns="121898" bIns="60948">
            <a:spAutoFit/>
          </a:bodyPr>
          <a:lstStyle/>
          <a:p>
            <a:pPr algn="just" defTabSz="0">
              <a:lnSpc>
                <a:spcPct val="130000"/>
              </a:lnSpc>
              <a:spcAft>
                <a:spcPts val="0"/>
              </a:spcAft>
              <a:tabLst>
                <a:tab pos="2610485" algn="l"/>
              </a:tabLst>
            </a:pPr>
            <a:r>
              <a:rPr lang="en-US" altLang="zh-CN" sz="2400" kern="100" dirty="0">
                <a:latin typeface="+mj-ea"/>
                <a:ea typeface="+mj-ea"/>
                <a:cs typeface="+mj-ea"/>
              </a:rPr>
              <a:t>(1)</a:t>
            </a:r>
            <a:r>
              <a:rPr lang="zh-CN" altLang="zh-CN" sz="2400" kern="100" dirty="0">
                <a:latin typeface="+mj-ea"/>
                <a:ea typeface="+mj-ea"/>
                <a:cs typeface="+mj-ea"/>
              </a:rPr>
              <a:t>相同浓度的</a:t>
            </a:r>
            <a:r>
              <a:rPr lang="en-US" altLang="zh-CN" sz="2400" kern="100" dirty="0" err="1">
                <a:latin typeface="+mj-ea"/>
                <a:ea typeface="+mj-ea"/>
                <a:cs typeface="+mj-ea"/>
              </a:rPr>
              <a:t>HCl</a:t>
            </a:r>
            <a:r>
              <a:rPr lang="zh-CN" altLang="zh-CN" sz="2400" kern="100" dirty="0">
                <a:latin typeface="+mj-ea"/>
                <a:ea typeface="+mj-ea"/>
                <a:cs typeface="+mj-ea"/>
              </a:rPr>
              <a:t>和</a:t>
            </a:r>
            <a:r>
              <a:rPr lang="en-US" altLang="zh-CN" sz="2400" kern="100" dirty="0" err="1">
                <a:latin typeface="+mj-ea"/>
                <a:ea typeface="+mj-ea"/>
                <a:cs typeface="+mj-ea"/>
              </a:rPr>
              <a:t>NaOH</a:t>
            </a:r>
            <a:r>
              <a:rPr lang="zh-CN" altLang="zh-CN" sz="2400" kern="100" dirty="0">
                <a:latin typeface="+mj-ea"/>
                <a:ea typeface="+mj-ea"/>
                <a:cs typeface="+mj-ea"/>
              </a:rPr>
              <a:t>溶液等体积混合</a:t>
            </a:r>
            <a:r>
              <a:rPr lang="en-US" altLang="zh-CN" sz="2400" kern="100" dirty="0">
                <a:latin typeface="+mj-ea"/>
                <a:ea typeface="+mj-ea"/>
                <a:cs typeface="+mj-ea"/>
              </a:rPr>
              <a:t>(</a:t>
            </a:r>
            <a:r>
              <a:rPr lang="zh-CN" altLang="zh-CN" sz="2400" kern="100" dirty="0">
                <a:latin typeface="+mj-ea"/>
                <a:ea typeface="+mj-ea"/>
                <a:cs typeface="+mj-ea"/>
              </a:rPr>
              <a:t>　　　</a:t>
            </a:r>
            <a:r>
              <a:rPr lang="en-US" altLang="zh-CN" sz="2400" kern="100" dirty="0">
                <a:latin typeface="+mj-ea"/>
                <a:ea typeface="+mj-ea"/>
                <a:cs typeface="+mj-ea"/>
              </a:rPr>
              <a:t>)</a:t>
            </a:r>
            <a:endParaRPr lang="zh-CN" altLang="zh-CN" sz="2400" kern="100" dirty="0">
              <a:latin typeface="+mj-ea"/>
              <a:ea typeface="+mj-ea"/>
              <a:cs typeface="+mj-ea"/>
            </a:endParaRPr>
          </a:p>
          <a:p>
            <a:pPr algn="just" defTabSz="0">
              <a:lnSpc>
                <a:spcPct val="130000"/>
              </a:lnSpc>
              <a:spcAft>
                <a:spcPts val="0"/>
              </a:spcAft>
              <a:tabLst>
                <a:tab pos="2610485" algn="l"/>
              </a:tabLst>
            </a:pPr>
            <a:r>
              <a:rPr lang="en-US" altLang="zh-CN" sz="2400" kern="100" dirty="0">
                <a:latin typeface="+mj-ea"/>
                <a:ea typeface="+mj-ea"/>
                <a:cs typeface="+mj-ea"/>
              </a:rPr>
              <a:t>(2)</a:t>
            </a:r>
            <a:r>
              <a:rPr lang="zh-CN" altLang="zh-CN" sz="2400" kern="100" dirty="0">
                <a:latin typeface="+mj-ea"/>
                <a:ea typeface="+mj-ea"/>
                <a:cs typeface="+mj-ea"/>
              </a:rPr>
              <a:t>相同浓度的</a:t>
            </a:r>
            <a:r>
              <a:rPr lang="en-US" altLang="zh-CN" sz="2400" kern="100" dirty="0">
                <a:latin typeface="+mj-ea"/>
                <a:ea typeface="+mj-ea"/>
                <a:cs typeface="+mj-ea"/>
              </a:rPr>
              <a:t>CH</a:t>
            </a:r>
            <a:r>
              <a:rPr lang="en-US" altLang="zh-CN" sz="2400" kern="100" baseline="-25000" dirty="0">
                <a:latin typeface="+mj-ea"/>
                <a:ea typeface="+mj-ea"/>
                <a:cs typeface="+mj-ea"/>
              </a:rPr>
              <a:t>3</a:t>
            </a:r>
            <a:r>
              <a:rPr lang="en-US" altLang="zh-CN" sz="2400" kern="100" dirty="0">
                <a:latin typeface="+mj-ea"/>
                <a:ea typeface="+mj-ea"/>
                <a:cs typeface="+mj-ea"/>
              </a:rPr>
              <a:t>COOH</a:t>
            </a:r>
            <a:r>
              <a:rPr lang="zh-CN" altLang="zh-CN" sz="2400" kern="100" dirty="0">
                <a:latin typeface="+mj-ea"/>
                <a:ea typeface="+mj-ea"/>
                <a:cs typeface="+mj-ea"/>
              </a:rPr>
              <a:t>和</a:t>
            </a:r>
            <a:r>
              <a:rPr lang="en-US" altLang="zh-CN" sz="2400" kern="100" dirty="0" err="1">
                <a:latin typeface="+mj-ea"/>
                <a:ea typeface="+mj-ea"/>
                <a:cs typeface="+mj-ea"/>
              </a:rPr>
              <a:t>NaOH</a:t>
            </a:r>
            <a:r>
              <a:rPr lang="zh-CN" altLang="zh-CN" sz="2400" kern="100" dirty="0">
                <a:latin typeface="+mj-ea"/>
                <a:ea typeface="+mj-ea"/>
                <a:cs typeface="+mj-ea"/>
              </a:rPr>
              <a:t>溶液等体积混合</a:t>
            </a:r>
            <a:r>
              <a:rPr lang="en-US" altLang="zh-CN" sz="2400" kern="100" dirty="0">
                <a:latin typeface="+mj-ea"/>
                <a:ea typeface="+mj-ea"/>
                <a:cs typeface="+mj-ea"/>
              </a:rPr>
              <a:t>(</a:t>
            </a:r>
            <a:r>
              <a:rPr lang="zh-CN" altLang="zh-CN" sz="2400" kern="100" dirty="0">
                <a:latin typeface="+mj-ea"/>
                <a:ea typeface="+mj-ea"/>
                <a:cs typeface="+mj-ea"/>
              </a:rPr>
              <a:t>　　　</a:t>
            </a:r>
            <a:r>
              <a:rPr lang="en-US" altLang="zh-CN" sz="2400" kern="100" dirty="0">
                <a:latin typeface="+mj-ea"/>
                <a:ea typeface="+mj-ea"/>
                <a:cs typeface="+mj-ea"/>
              </a:rPr>
              <a:t>)</a:t>
            </a:r>
            <a:endParaRPr lang="zh-CN" altLang="zh-CN" sz="2400" kern="100" dirty="0">
              <a:latin typeface="+mj-ea"/>
              <a:ea typeface="+mj-ea"/>
              <a:cs typeface="+mj-ea"/>
            </a:endParaRPr>
          </a:p>
          <a:p>
            <a:pPr algn="just" defTabSz="0">
              <a:lnSpc>
                <a:spcPct val="130000"/>
              </a:lnSpc>
              <a:spcAft>
                <a:spcPts val="0"/>
              </a:spcAft>
              <a:tabLst>
                <a:tab pos="2610485" algn="l"/>
              </a:tabLst>
            </a:pPr>
            <a:r>
              <a:rPr lang="en-US" altLang="zh-CN" sz="2400" kern="100" dirty="0">
                <a:latin typeface="+mj-ea"/>
                <a:ea typeface="+mj-ea"/>
                <a:cs typeface="+mj-ea"/>
              </a:rPr>
              <a:t>(3)</a:t>
            </a:r>
            <a:r>
              <a:rPr lang="zh-CN" altLang="zh-CN" sz="2400" kern="100" dirty="0">
                <a:latin typeface="+mj-ea"/>
                <a:ea typeface="+mj-ea"/>
                <a:cs typeface="+mj-ea"/>
              </a:rPr>
              <a:t>相同浓度的</a:t>
            </a:r>
            <a:r>
              <a:rPr lang="en-US" altLang="zh-CN" sz="2400" kern="100" dirty="0">
                <a:latin typeface="+mj-ea"/>
                <a:ea typeface="+mj-ea"/>
                <a:cs typeface="+mj-ea"/>
              </a:rPr>
              <a:t>NH</a:t>
            </a:r>
            <a:r>
              <a:rPr lang="en-US" altLang="zh-CN" sz="2400" kern="100" baseline="-25000" dirty="0">
                <a:latin typeface="+mj-ea"/>
                <a:ea typeface="+mj-ea"/>
                <a:cs typeface="+mj-ea"/>
              </a:rPr>
              <a:t>3</a:t>
            </a:r>
            <a:r>
              <a:rPr lang="en-US" altLang="zh-CN" sz="2400" kern="100" dirty="0">
                <a:latin typeface="+mj-ea"/>
                <a:ea typeface="+mj-ea"/>
                <a:cs typeface="+mj-ea"/>
              </a:rPr>
              <a:t>·H</a:t>
            </a:r>
            <a:r>
              <a:rPr lang="en-US" altLang="zh-CN" sz="2400" kern="100" baseline="-25000" dirty="0">
                <a:latin typeface="+mj-ea"/>
                <a:ea typeface="+mj-ea"/>
                <a:cs typeface="+mj-ea"/>
              </a:rPr>
              <a:t>2</a:t>
            </a:r>
            <a:r>
              <a:rPr lang="en-US" altLang="zh-CN" sz="2400" kern="100" dirty="0">
                <a:latin typeface="+mj-ea"/>
                <a:ea typeface="+mj-ea"/>
                <a:cs typeface="+mj-ea"/>
              </a:rPr>
              <a:t>O</a:t>
            </a:r>
            <a:r>
              <a:rPr lang="zh-CN" altLang="zh-CN" sz="2400" kern="100" dirty="0">
                <a:latin typeface="+mj-ea"/>
                <a:ea typeface="+mj-ea"/>
                <a:cs typeface="+mj-ea"/>
              </a:rPr>
              <a:t>和</a:t>
            </a:r>
            <a:r>
              <a:rPr lang="en-US" altLang="zh-CN" sz="2400" kern="100" dirty="0" err="1">
                <a:latin typeface="+mj-ea"/>
                <a:ea typeface="+mj-ea"/>
                <a:cs typeface="+mj-ea"/>
              </a:rPr>
              <a:t>HCl</a:t>
            </a:r>
            <a:r>
              <a:rPr lang="zh-CN" altLang="zh-CN" sz="2400" kern="100" dirty="0">
                <a:latin typeface="+mj-ea"/>
                <a:ea typeface="+mj-ea"/>
                <a:cs typeface="+mj-ea"/>
              </a:rPr>
              <a:t>溶液等体积混合</a:t>
            </a:r>
            <a:r>
              <a:rPr lang="en-US" altLang="zh-CN" sz="2400" kern="100" dirty="0">
                <a:latin typeface="+mj-ea"/>
                <a:ea typeface="+mj-ea"/>
                <a:cs typeface="+mj-ea"/>
              </a:rPr>
              <a:t>(</a:t>
            </a:r>
            <a:r>
              <a:rPr lang="zh-CN" altLang="zh-CN" sz="2400" kern="100" dirty="0">
                <a:latin typeface="+mj-ea"/>
                <a:ea typeface="+mj-ea"/>
                <a:cs typeface="+mj-ea"/>
              </a:rPr>
              <a:t>　　　</a:t>
            </a:r>
            <a:r>
              <a:rPr lang="en-US" altLang="zh-CN" sz="2400" kern="100" dirty="0">
                <a:latin typeface="+mj-ea"/>
                <a:ea typeface="+mj-ea"/>
                <a:cs typeface="+mj-ea"/>
              </a:rPr>
              <a:t>)</a:t>
            </a:r>
            <a:endParaRPr lang="zh-CN" altLang="zh-CN" sz="2400" kern="100" dirty="0">
              <a:latin typeface="+mj-ea"/>
              <a:ea typeface="+mj-ea"/>
              <a:cs typeface="+mj-ea"/>
            </a:endParaRPr>
          </a:p>
          <a:p>
            <a:pPr algn="just" defTabSz="0">
              <a:lnSpc>
                <a:spcPct val="130000"/>
              </a:lnSpc>
              <a:spcAft>
                <a:spcPts val="0"/>
              </a:spcAft>
              <a:tabLst>
                <a:tab pos="2610485" algn="l"/>
              </a:tabLst>
            </a:pPr>
            <a:r>
              <a:rPr lang="en-US" altLang="zh-CN" sz="2400" kern="100" dirty="0">
                <a:latin typeface="+mj-ea"/>
                <a:ea typeface="+mj-ea"/>
                <a:cs typeface="+mj-ea"/>
              </a:rPr>
              <a:t>(4)pH</a:t>
            </a:r>
            <a:r>
              <a:rPr lang="zh-CN" altLang="zh-CN" sz="2400" kern="100" dirty="0">
                <a:latin typeface="+mj-ea"/>
                <a:ea typeface="+mj-ea"/>
                <a:cs typeface="+mj-ea"/>
              </a:rPr>
              <a:t>＝</a:t>
            </a:r>
            <a:r>
              <a:rPr lang="en-US" altLang="zh-CN" sz="2400" kern="100" dirty="0">
                <a:latin typeface="+mj-ea"/>
                <a:ea typeface="+mj-ea"/>
                <a:cs typeface="+mj-ea"/>
              </a:rPr>
              <a:t>2</a:t>
            </a:r>
            <a:r>
              <a:rPr lang="zh-CN" altLang="zh-CN" sz="2400" kern="100" dirty="0">
                <a:latin typeface="+mj-ea"/>
                <a:ea typeface="+mj-ea"/>
                <a:cs typeface="+mj-ea"/>
              </a:rPr>
              <a:t>的</a:t>
            </a:r>
            <a:r>
              <a:rPr lang="en-US" altLang="zh-CN" sz="2400" kern="100" dirty="0">
                <a:latin typeface="+mj-ea"/>
                <a:ea typeface="+mj-ea"/>
                <a:cs typeface="+mj-ea"/>
              </a:rPr>
              <a:t>H</a:t>
            </a:r>
            <a:r>
              <a:rPr lang="en-US" altLang="zh-CN" sz="2400" kern="100" baseline="-25000" dirty="0">
                <a:latin typeface="+mj-ea"/>
                <a:ea typeface="+mj-ea"/>
                <a:cs typeface="+mj-ea"/>
              </a:rPr>
              <a:t>2</a:t>
            </a:r>
            <a:r>
              <a:rPr lang="en-US" altLang="zh-CN" sz="2400" kern="100" dirty="0">
                <a:latin typeface="+mj-ea"/>
                <a:ea typeface="+mj-ea"/>
                <a:cs typeface="+mj-ea"/>
              </a:rPr>
              <a:t>SO</a:t>
            </a:r>
            <a:r>
              <a:rPr lang="en-US" altLang="zh-CN" sz="2400" kern="100" baseline="-25000" dirty="0">
                <a:latin typeface="+mj-ea"/>
                <a:ea typeface="+mj-ea"/>
                <a:cs typeface="+mj-ea"/>
              </a:rPr>
              <a:t>4</a:t>
            </a:r>
            <a:r>
              <a:rPr lang="zh-CN" altLang="zh-CN" sz="2400" kern="100" dirty="0">
                <a:latin typeface="+mj-ea"/>
                <a:ea typeface="+mj-ea"/>
                <a:cs typeface="+mj-ea"/>
              </a:rPr>
              <a:t>和</a:t>
            </a:r>
            <a:r>
              <a:rPr lang="en-US" altLang="zh-CN" sz="2400" kern="100" dirty="0">
                <a:latin typeface="+mj-ea"/>
                <a:ea typeface="+mj-ea"/>
                <a:cs typeface="+mj-ea"/>
              </a:rPr>
              <a:t>pH</a:t>
            </a:r>
            <a:r>
              <a:rPr lang="zh-CN" altLang="zh-CN" sz="2400" kern="100" dirty="0">
                <a:latin typeface="+mj-ea"/>
                <a:ea typeface="+mj-ea"/>
                <a:cs typeface="+mj-ea"/>
              </a:rPr>
              <a:t>＝</a:t>
            </a:r>
            <a:r>
              <a:rPr lang="en-US" altLang="zh-CN" sz="2400" kern="100" dirty="0">
                <a:latin typeface="+mj-ea"/>
                <a:ea typeface="+mj-ea"/>
                <a:cs typeface="+mj-ea"/>
              </a:rPr>
              <a:t>12</a:t>
            </a:r>
            <a:r>
              <a:rPr lang="zh-CN" altLang="zh-CN" sz="2400" kern="100" dirty="0">
                <a:latin typeface="+mj-ea"/>
                <a:ea typeface="+mj-ea"/>
                <a:cs typeface="+mj-ea"/>
              </a:rPr>
              <a:t>的</a:t>
            </a:r>
            <a:r>
              <a:rPr lang="en-US" altLang="zh-CN" sz="2400" kern="100" dirty="0" err="1">
                <a:latin typeface="+mj-ea"/>
                <a:ea typeface="+mj-ea"/>
                <a:cs typeface="+mj-ea"/>
              </a:rPr>
              <a:t>NaOH</a:t>
            </a:r>
            <a:r>
              <a:rPr lang="zh-CN" altLang="zh-CN" sz="2400" kern="100" dirty="0">
                <a:latin typeface="+mj-ea"/>
                <a:ea typeface="+mj-ea"/>
                <a:cs typeface="+mj-ea"/>
              </a:rPr>
              <a:t>溶液等体积混合</a:t>
            </a:r>
            <a:r>
              <a:rPr lang="en-US" altLang="zh-CN" sz="2400" kern="100" dirty="0">
                <a:latin typeface="+mj-ea"/>
                <a:ea typeface="+mj-ea"/>
                <a:cs typeface="+mj-ea"/>
              </a:rPr>
              <a:t>(</a:t>
            </a:r>
            <a:r>
              <a:rPr lang="zh-CN" altLang="zh-CN" sz="2400" kern="100" dirty="0">
                <a:latin typeface="+mj-ea"/>
                <a:ea typeface="+mj-ea"/>
                <a:cs typeface="+mj-ea"/>
              </a:rPr>
              <a:t>　　　</a:t>
            </a:r>
            <a:r>
              <a:rPr lang="en-US" altLang="zh-CN" sz="2400" kern="100" dirty="0">
                <a:latin typeface="+mj-ea"/>
                <a:ea typeface="+mj-ea"/>
                <a:cs typeface="+mj-ea"/>
              </a:rPr>
              <a:t>)</a:t>
            </a:r>
            <a:endParaRPr lang="zh-CN" altLang="zh-CN" sz="2400" kern="100" dirty="0">
              <a:latin typeface="+mj-ea"/>
              <a:ea typeface="+mj-ea"/>
              <a:cs typeface="+mj-ea"/>
            </a:endParaRPr>
          </a:p>
          <a:p>
            <a:pPr algn="just" defTabSz="0">
              <a:lnSpc>
                <a:spcPct val="130000"/>
              </a:lnSpc>
              <a:spcAft>
                <a:spcPts val="0"/>
              </a:spcAft>
              <a:tabLst>
                <a:tab pos="2610485" algn="l"/>
              </a:tabLst>
            </a:pPr>
            <a:r>
              <a:rPr lang="en-US" altLang="zh-CN" sz="2400" kern="100" dirty="0">
                <a:latin typeface="+mj-ea"/>
                <a:ea typeface="+mj-ea"/>
                <a:cs typeface="+mj-ea"/>
              </a:rPr>
              <a:t>(5)pH</a:t>
            </a:r>
            <a:r>
              <a:rPr lang="zh-CN" altLang="zh-CN" sz="2400" kern="100" dirty="0">
                <a:latin typeface="+mj-ea"/>
                <a:ea typeface="+mj-ea"/>
                <a:cs typeface="+mj-ea"/>
              </a:rPr>
              <a:t>＝</a:t>
            </a:r>
            <a:r>
              <a:rPr lang="en-US" altLang="zh-CN" sz="2400" kern="100" dirty="0">
                <a:latin typeface="+mj-ea"/>
                <a:ea typeface="+mj-ea"/>
                <a:cs typeface="+mj-ea"/>
              </a:rPr>
              <a:t>3</a:t>
            </a:r>
            <a:r>
              <a:rPr lang="zh-CN" altLang="zh-CN" sz="2400" kern="100" dirty="0">
                <a:latin typeface="+mj-ea"/>
                <a:ea typeface="+mj-ea"/>
                <a:cs typeface="+mj-ea"/>
              </a:rPr>
              <a:t>的</a:t>
            </a:r>
            <a:r>
              <a:rPr lang="en-US" altLang="zh-CN" sz="2400" kern="100" dirty="0" err="1">
                <a:latin typeface="+mj-ea"/>
                <a:ea typeface="+mj-ea"/>
                <a:cs typeface="+mj-ea"/>
              </a:rPr>
              <a:t>HCl</a:t>
            </a:r>
            <a:r>
              <a:rPr lang="zh-CN" altLang="zh-CN" sz="2400" kern="100" dirty="0">
                <a:latin typeface="+mj-ea"/>
                <a:ea typeface="+mj-ea"/>
                <a:cs typeface="+mj-ea"/>
              </a:rPr>
              <a:t>和</a:t>
            </a:r>
            <a:r>
              <a:rPr lang="en-US" altLang="zh-CN" sz="2400" kern="100" dirty="0">
                <a:latin typeface="+mj-ea"/>
                <a:ea typeface="+mj-ea"/>
                <a:cs typeface="+mj-ea"/>
              </a:rPr>
              <a:t>pH</a:t>
            </a:r>
            <a:r>
              <a:rPr lang="zh-CN" altLang="zh-CN" sz="2400" kern="100" dirty="0">
                <a:latin typeface="+mj-ea"/>
                <a:ea typeface="+mj-ea"/>
                <a:cs typeface="+mj-ea"/>
              </a:rPr>
              <a:t>＝</a:t>
            </a:r>
            <a:r>
              <a:rPr lang="en-US" altLang="zh-CN" sz="2400" kern="100" dirty="0">
                <a:latin typeface="+mj-ea"/>
                <a:ea typeface="+mj-ea"/>
                <a:cs typeface="+mj-ea"/>
              </a:rPr>
              <a:t>10</a:t>
            </a:r>
            <a:r>
              <a:rPr lang="zh-CN" altLang="zh-CN" sz="2400" kern="100" dirty="0">
                <a:latin typeface="+mj-ea"/>
                <a:ea typeface="+mj-ea"/>
                <a:cs typeface="+mj-ea"/>
              </a:rPr>
              <a:t>的</a:t>
            </a:r>
            <a:r>
              <a:rPr lang="en-US" altLang="zh-CN" sz="2400" kern="100" dirty="0" err="1">
                <a:latin typeface="+mj-ea"/>
                <a:ea typeface="+mj-ea"/>
                <a:cs typeface="+mj-ea"/>
              </a:rPr>
              <a:t>NaOH</a:t>
            </a:r>
            <a:r>
              <a:rPr lang="zh-CN" altLang="zh-CN" sz="2400" kern="100" dirty="0">
                <a:latin typeface="+mj-ea"/>
                <a:ea typeface="+mj-ea"/>
                <a:cs typeface="+mj-ea"/>
              </a:rPr>
              <a:t>溶液等体积混合</a:t>
            </a:r>
            <a:r>
              <a:rPr lang="en-US" altLang="zh-CN" sz="2400" kern="100" dirty="0">
                <a:latin typeface="+mj-ea"/>
                <a:ea typeface="+mj-ea"/>
                <a:cs typeface="+mj-ea"/>
              </a:rPr>
              <a:t>(</a:t>
            </a:r>
            <a:r>
              <a:rPr lang="zh-CN" altLang="zh-CN" sz="2400" kern="100" dirty="0">
                <a:latin typeface="+mj-ea"/>
                <a:ea typeface="+mj-ea"/>
                <a:cs typeface="+mj-ea"/>
              </a:rPr>
              <a:t>　　　</a:t>
            </a:r>
            <a:r>
              <a:rPr lang="en-US" altLang="zh-CN" sz="2400" kern="100" dirty="0">
                <a:latin typeface="+mj-ea"/>
                <a:ea typeface="+mj-ea"/>
                <a:cs typeface="+mj-ea"/>
              </a:rPr>
              <a:t>)</a:t>
            </a:r>
            <a:endParaRPr lang="zh-CN" altLang="zh-CN" sz="2400" kern="100" dirty="0">
              <a:latin typeface="+mj-ea"/>
              <a:ea typeface="+mj-ea"/>
              <a:cs typeface="+mj-ea"/>
            </a:endParaRPr>
          </a:p>
          <a:p>
            <a:pPr algn="just" defTabSz="0">
              <a:lnSpc>
                <a:spcPct val="130000"/>
              </a:lnSpc>
              <a:spcAft>
                <a:spcPts val="0"/>
              </a:spcAft>
              <a:tabLst>
                <a:tab pos="2610485" algn="l"/>
              </a:tabLst>
            </a:pPr>
            <a:r>
              <a:rPr lang="en-US" altLang="zh-CN" sz="2400" kern="100" dirty="0">
                <a:latin typeface="+mj-ea"/>
                <a:ea typeface="+mj-ea"/>
                <a:cs typeface="+mj-ea"/>
              </a:rPr>
              <a:t>(6)pH</a:t>
            </a:r>
            <a:r>
              <a:rPr lang="zh-CN" altLang="zh-CN" sz="2400" kern="100" dirty="0">
                <a:latin typeface="+mj-ea"/>
                <a:ea typeface="+mj-ea"/>
                <a:cs typeface="+mj-ea"/>
              </a:rPr>
              <a:t>＝</a:t>
            </a:r>
            <a:r>
              <a:rPr lang="en-US" altLang="zh-CN" sz="2400" kern="100" dirty="0">
                <a:latin typeface="+mj-ea"/>
                <a:ea typeface="+mj-ea"/>
                <a:cs typeface="+mj-ea"/>
              </a:rPr>
              <a:t>3</a:t>
            </a:r>
            <a:r>
              <a:rPr lang="zh-CN" altLang="zh-CN" sz="2400" kern="100" dirty="0">
                <a:latin typeface="+mj-ea"/>
                <a:ea typeface="+mj-ea"/>
                <a:cs typeface="+mj-ea"/>
              </a:rPr>
              <a:t>的</a:t>
            </a:r>
            <a:r>
              <a:rPr lang="en-US" altLang="zh-CN" sz="2400" kern="100" dirty="0" err="1">
                <a:latin typeface="+mj-ea"/>
                <a:ea typeface="+mj-ea"/>
                <a:cs typeface="+mj-ea"/>
              </a:rPr>
              <a:t>HCl</a:t>
            </a:r>
            <a:r>
              <a:rPr lang="zh-CN" altLang="zh-CN" sz="2400" kern="100" dirty="0">
                <a:latin typeface="+mj-ea"/>
                <a:ea typeface="+mj-ea"/>
                <a:cs typeface="+mj-ea"/>
              </a:rPr>
              <a:t>和</a:t>
            </a:r>
            <a:r>
              <a:rPr lang="en-US" altLang="zh-CN" sz="2400" kern="100" dirty="0">
                <a:latin typeface="+mj-ea"/>
                <a:ea typeface="+mj-ea"/>
                <a:cs typeface="+mj-ea"/>
              </a:rPr>
              <a:t>pH</a:t>
            </a:r>
            <a:r>
              <a:rPr lang="zh-CN" altLang="zh-CN" sz="2400" kern="100" dirty="0">
                <a:latin typeface="+mj-ea"/>
                <a:ea typeface="+mj-ea"/>
                <a:cs typeface="+mj-ea"/>
              </a:rPr>
              <a:t>＝</a:t>
            </a:r>
            <a:r>
              <a:rPr lang="en-US" altLang="zh-CN" sz="2400" kern="100" dirty="0">
                <a:latin typeface="+mj-ea"/>
                <a:ea typeface="+mj-ea"/>
                <a:cs typeface="+mj-ea"/>
              </a:rPr>
              <a:t>12</a:t>
            </a:r>
            <a:r>
              <a:rPr lang="zh-CN" altLang="zh-CN" sz="2400" kern="100" dirty="0">
                <a:latin typeface="+mj-ea"/>
                <a:ea typeface="+mj-ea"/>
                <a:cs typeface="+mj-ea"/>
              </a:rPr>
              <a:t>的</a:t>
            </a:r>
            <a:r>
              <a:rPr lang="en-US" altLang="zh-CN" sz="2400" kern="100" dirty="0" err="1">
                <a:latin typeface="+mj-ea"/>
                <a:ea typeface="+mj-ea"/>
                <a:cs typeface="+mj-ea"/>
              </a:rPr>
              <a:t>NaOH</a:t>
            </a:r>
            <a:r>
              <a:rPr lang="zh-CN" altLang="zh-CN" sz="2400" kern="100" dirty="0">
                <a:latin typeface="+mj-ea"/>
                <a:ea typeface="+mj-ea"/>
                <a:cs typeface="+mj-ea"/>
              </a:rPr>
              <a:t>溶液等体积混合</a:t>
            </a:r>
            <a:r>
              <a:rPr lang="en-US" altLang="zh-CN" sz="2400" kern="100" dirty="0">
                <a:latin typeface="+mj-ea"/>
                <a:ea typeface="+mj-ea"/>
                <a:cs typeface="+mj-ea"/>
              </a:rPr>
              <a:t>(</a:t>
            </a:r>
            <a:r>
              <a:rPr lang="zh-CN" altLang="zh-CN" sz="2400" kern="100" dirty="0">
                <a:latin typeface="+mj-ea"/>
                <a:ea typeface="+mj-ea"/>
                <a:cs typeface="+mj-ea"/>
              </a:rPr>
              <a:t>　　　</a:t>
            </a:r>
            <a:r>
              <a:rPr lang="en-US" altLang="zh-CN" sz="2400" kern="100" dirty="0">
                <a:latin typeface="+mj-ea"/>
                <a:ea typeface="+mj-ea"/>
                <a:cs typeface="+mj-ea"/>
              </a:rPr>
              <a:t>)</a:t>
            </a:r>
            <a:endParaRPr lang="zh-CN" altLang="zh-CN" sz="2400" kern="100" dirty="0">
              <a:latin typeface="+mj-ea"/>
              <a:ea typeface="+mj-ea"/>
              <a:cs typeface="+mj-ea"/>
            </a:endParaRPr>
          </a:p>
          <a:p>
            <a:pPr algn="just" defTabSz="0">
              <a:lnSpc>
                <a:spcPct val="130000"/>
              </a:lnSpc>
              <a:spcAft>
                <a:spcPts val="0"/>
              </a:spcAft>
              <a:tabLst>
                <a:tab pos="2610485" algn="l"/>
              </a:tabLst>
            </a:pPr>
            <a:r>
              <a:rPr lang="en-US" altLang="zh-CN" sz="2400" kern="100" dirty="0">
                <a:latin typeface="+mj-ea"/>
                <a:ea typeface="+mj-ea"/>
                <a:cs typeface="+mj-ea"/>
              </a:rPr>
              <a:t>(7)pH</a:t>
            </a:r>
            <a:r>
              <a:rPr lang="zh-CN" altLang="zh-CN" sz="2400" kern="100" dirty="0">
                <a:latin typeface="+mj-ea"/>
                <a:ea typeface="+mj-ea"/>
                <a:cs typeface="+mj-ea"/>
              </a:rPr>
              <a:t>＝</a:t>
            </a:r>
            <a:r>
              <a:rPr lang="en-US" altLang="zh-CN" sz="2400" kern="100" dirty="0">
                <a:latin typeface="+mj-ea"/>
                <a:ea typeface="+mj-ea"/>
                <a:cs typeface="+mj-ea"/>
              </a:rPr>
              <a:t>2</a:t>
            </a:r>
            <a:r>
              <a:rPr lang="zh-CN" altLang="zh-CN" sz="2400" kern="100" dirty="0">
                <a:latin typeface="+mj-ea"/>
                <a:ea typeface="+mj-ea"/>
                <a:cs typeface="+mj-ea"/>
              </a:rPr>
              <a:t>的</a:t>
            </a:r>
            <a:r>
              <a:rPr lang="en-US" altLang="zh-CN" sz="2400" kern="100" dirty="0">
                <a:latin typeface="+mj-ea"/>
                <a:ea typeface="+mj-ea"/>
                <a:cs typeface="+mj-ea"/>
              </a:rPr>
              <a:t>CH</a:t>
            </a:r>
            <a:r>
              <a:rPr lang="en-US" altLang="zh-CN" sz="2400" kern="100" baseline="-25000" dirty="0">
                <a:latin typeface="+mj-ea"/>
                <a:ea typeface="+mj-ea"/>
                <a:cs typeface="+mj-ea"/>
              </a:rPr>
              <a:t>3</a:t>
            </a:r>
            <a:r>
              <a:rPr lang="en-US" altLang="zh-CN" sz="2400" kern="100" dirty="0">
                <a:latin typeface="+mj-ea"/>
                <a:ea typeface="+mj-ea"/>
                <a:cs typeface="+mj-ea"/>
              </a:rPr>
              <a:t>COOH</a:t>
            </a:r>
            <a:r>
              <a:rPr lang="zh-CN" altLang="zh-CN" sz="2400" kern="100" dirty="0">
                <a:latin typeface="+mj-ea"/>
                <a:ea typeface="+mj-ea"/>
                <a:cs typeface="+mj-ea"/>
              </a:rPr>
              <a:t>和</a:t>
            </a:r>
            <a:r>
              <a:rPr lang="en-US" altLang="zh-CN" sz="2400" kern="100" dirty="0">
                <a:latin typeface="+mj-ea"/>
                <a:ea typeface="+mj-ea"/>
                <a:cs typeface="+mj-ea"/>
              </a:rPr>
              <a:t>pH</a:t>
            </a:r>
            <a:r>
              <a:rPr lang="zh-CN" altLang="zh-CN" sz="2400" kern="100" dirty="0">
                <a:latin typeface="+mj-ea"/>
                <a:ea typeface="+mj-ea"/>
                <a:cs typeface="+mj-ea"/>
              </a:rPr>
              <a:t>＝</a:t>
            </a:r>
            <a:r>
              <a:rPr lang="en-US" altLang="zh-CN" sz="2400" kern="100" dirty="0">
                <a:latin typeface="+mj-ea"/>
                <a:ea typeface="+mj-ea"/>
                <a:cs typeface="+mj-ea"/>
              </a:rPr>
              <a:t>12</a:t>
            </a:r>
            <a:r>
              <a:rPr lang="zh-CN" altLang="zh-CN" sz="2400" kern="100" dirty="0">
                <a:latin typeface="+mj-ea"/>
                <a:ea typeface="+mj-ea"/>
                <a:cs typeface="+mj-ea"/>
              </a:rPr>
              <a:t>的</a:t>
            </a:r>
            <a:r>
              <a:rPr lang="en-US" altLang="zh-CN" sz="2400" kern="100" dirty="0" err="1">
                <a:latin typeface="+mj-ea"/>
                <a:ea typeface="+mj-ea"/>
                <a:cs typeface="+mj-ea"/>
              </a:rPr>
              <a:t>NaOH</a:t>
            </a:r>
            <a:r>
              <a:rPr lang="zh-CN" altLang="zh-CN" sz="2400" kern="100" dirty="0">
                <a:latin typeface="+mj-ea"/>
                <a:ea typeface="+mj-ea"/>
                <a:cs typeface="+mj-ea"/>
              </a:rPr>
              <a:t>溶液等体积混合</a:t>
            </a:r>
            <a:r>
              <a:rPr lang="en-US" altLang="zh-CN" sz="2400" kern="100" dirty="0">
                <a:latin typeface="+mj-ea"/>
                <a:ea typeface="+mj-ea"/>
                <a:cs typeface="+mj-ea"/>
              </a:rPr>
              <a:t>(</a:t>
            </a:r>
            <a:r>
              <a:rPr lang="zh-CN" altLang="zh-CN" sz="2400" kern="100" dirty="0">
                <a:latin typeface="+mj-ea"/>
                <a:ea typeface="+mj-ea"/>
                <a:cs typeface="+mj-ea"/>
              </a:rPr>
              <a:t>　　　</a:t>
            </a:r>
            <a:r>
              <a:rPr lang="en-US" altLang="zh-CN" sz="2400" kern="100" dirty="0">
                <a:latin typeface="+mj-ea"/>
                <a:ea typeface="+mj-ea"/>
                <a:cs typeface="+mj-ea"/>
              </a:rPr>
              <a:t>)</a:t>
            </a:r>
            <a:endParaRPr lang="zh-CN" altLang="zh-CN" sz="2400" kern="100" dirty="0">
              <a:latin typeface="+mj-ea"/>
              <a:ea typeface="+mj-ea"/>
              <a:cs typeface="+mj-ea"/>
            </a:endParaRPr>
          </a:p>
          <a:p>
            <a:pPr algn="just" defTabSz="0">
              <a:lnSpc>
                <a:spcPct val="130000"/>
              </a:lnSpc>
              <a:spcAft>
                <a:spcPts val="0"/>
              </a:spcAft>
              <a:tabLst>
                <a:tab pos="2610485" algn="l"/>
              </a:tabLst>
            </a:pPr>
            <a:r>
              <a:rPr lang="en-US" altLang="zh-CN" sz="2400" kern="100" dirty="0">
                <a:latin typeface="+mj-ea"/>
                <a:ea typeface="+mj-ea"/>
                <a:cs typeface="+mj-ea"/>
              </a:rPr>
              <a:t>(8)pH</a:t>
            </a:r>
            <a:r>
              <a:rPr lang="zh-CN" altLang="zh-CN" sz="2400" kern="100" dirty="0">
                <a:latin typeface="+mj-ea"/>
                <a:ea typeface="+mj-ea"/>
                <a:cs typeface="+mj-ea"/>
              </a:rPr>
              <a:t>＝</a:t>
            </a:r>
            <a:r>
              <a:rPr lang="en-US" altLang="zh-CN" sz="2400" kern="100" dirty="0">
                <a:latin typeface="+mj-ea"/>
                <a:ea typeface="+mj-ea"/>
                <a:cs typeface="+mj-ea"/>
              </a:rPr>
              <a:t>2</a:t>
            </a:r>
            <a:r>
              <a:rPr lang="zh-CN" altLang="zh-CN" sz="2400" kern="100" dirty="0">
                <a:latin typeface="+mj-ea"/>
                <a:ea typeface="+mj-ea"/>
                <a:cs typeface="+mj-ea"/>
              </a:rPr>
              <a:t>的</a:t>
            </a:r>
            <a:r>
              <a:rPr lang="en-US" altLang="zh-CN" sz="2400" kern="100" dirty="0">
                <a:latin typeface="+mj-ea"/>
                <a:ea typeface="+mj-ea"/>
                <a:cs typeface="+mj-ea"/>
              </a:rPr>
              <a:t>H</a:t>
            </a:r>
            <a:r>
              <a:rPr lang="en-US" altLang="zh-CN" sz="2400" kern="100" baseline="-25000" dirty="0">
                <a:latin typeface="+mj-ea"/>
                <a:ea typeface="+mj-ea"/>
                <a:cs typeface="+mj-ea"/>
              </a:rPr>
              <a:t>2</a:t>
            </a:r>
            <a:r>
              <a:rPr lang="en-US" altLang="zh-CN" sz="2400" kern="100" dirty="0">
                <a:latin typeface="+mj-ea"/>
                <a:ea typeface="+mj-ea"/>
                <a:cs typeface="+mj-ea"/>
              </a:rPr>
              <a:t>SO</a:t>
            </a:r>
            <a:r>
              <a:rPr lang="en-US" altLang="zh-CN" sz="2400" kern="100" baseline="-25000" dirty="0">
                <a:latin typeface="+mj-ea"/>
                <a:ea typeface="+mj-ea"/>
                <a:cs typeface="+mj-ea"/>
              </a:rPr>
              <a:t>4</a:t>
            </a:r>
            <a:r>
              <a:rPr lang="zh-CN" altLang="zh-CN" sz="2400" kern="100" dirty="0">
                <a:latin typeface="+mj-ea"/>
                <a:ea typeface="+mj-ea"/>
                <a:cs typeface="+mj-ea"/>
              </a:rPr>
              <a:t>和</a:t>
            </a:r>
            <a:r>
              <a:rPr lang="en-US" altLang="zh-CN" sz="2400" kern="100" dirty="0">
                <a:latin typeface="+mj-ea"/>
                <a:ea typeface="+mj-ea"/>
                <a:cs typeface="+mj-ea"/>
              </a:rPr>
              <a:t>pH</a:t>
            </a:r>
            <a:r>
              <a:rPr lang="zh-CN" altLang="zh-CN" sz="2400" kern="100" dirty="0">
                <a:latin typeface="+mj-ea"/>
                <a:ea typeface="+mj-ea"/>
                <a:cs typeface="+mj-ea"/>
              </a:rPr>
              <a:t>＝</a:t>
            </a:r>
            <a:r>
              <a:rPr lang="en-US" altLang="zh-CN" sz="2400" kern="100" dirty="0">
                <a:latin typeface="+mj-ea"/>
                <a:ea typeface="+mj-ea"/>
                <a:cs typeface="+mj-ea"/>
              </a:rPr>
              <a:t>12</a:t>
            </a:r>
            <a:r>
              <a:rPr lang="zh-CN" altLang="zh-CN" sz="2400" kern="100" dirty="0">
                <a:latin typeface="+mj-ea"/>
                <a:ea typeface="+mj-ea"/>
                <a:cs typeface="+mj-ea"/>
              </a:rPr>
              <a:t>的</a:t>
            </a:r>
            <a:r>
              <a:rPr lang="en-US" altLang="zh-CN" sz="2400" kern="100" dirty="0">
                <a:latin typeface="+mj-ea"/>
                <a:ea typeface="+mj-ea"/>
                <a:cs typeface="+mj-ea"/>
              </a:rPr>
              <a:t>NH</a:t>
            </a:r>
            <a:r>
              <a:rPr lang="en-US" altLang="zh-CN" sz="2400" kern="100" baseline="-25000" dirty="0">
                <a:latin typeface="+mj-ea"/>
                <a:ea typeface="+mj-ea"/>
                <a:cs typeface="+mj-ea"/>
              </a:rPr>
              <a:t>3</a:t>
            </a:r>
            <a:r>
              <a:rPr lang="en-US" altLang="zh-CN" sz="2400" kern="100" dirty="0">
                <a:latin typeface="+mj-ea"/>
                <a:ea typeface="+mj-ea"/>
                <a:cs typeface="+mj-ea"/>
              </a:rPr>
              <a:t>·H</a:t>
            </a:r>
            <a:r>
              <a:rPr lang="en-US" altLang="zh-CN" sz="2400" kern="100" baseline="-25000" dirty="0">
                <a:latin typeface="+mj-ea"/>
                <a:ea typeface="+mj-ea"/>
                <a:cs typeface="+mj-ea"/>
              </a:rPr>
              <a:t>2</a:t>
            </a:r>
            <a:r>
              <a:rPr lang="en-US" altLang="zh-CN" sz="2400" kern="100" dirty="0">
                <a:latin typeface="+mj-ea"/>
                <a:ea typeface="+mj-ea"/>
                <a:cs typeface="+mj-ea"/>
              </a:rPr>
              <a:t>O</a:t>
            </a:r>
            <a:r>
              <a:rPr lang="zh-CN" altLang="zh-CN" sz="2400" kern="100" dirty="0">
                <a:latin typeface="+mj-ea"/>
                <a:ea typeface="+mj-ea"/>
                <a:cs typeface="+mj-ea"/>
              </a:rPr>
              <a:t>等体积混合</a:t>
            </a:r>
            <a:r>
              <a:rPr lang="en-US" altLang="zh-CN" sz="2400" kern="100" dirty="0">
                <a:latin typeface="+mj-ea"/>
                <a:ea typeface="+mj-ea"/>
                <a:cs typeface="+mj-ea"/>
              </a:rPr>
              <a:t>(</a:t>
            </a:r>
            <a:r>
              <a:rPr lang="zh-CN" altLang="zh-CN" sz="2400" kern="100" dirty="0">
                <a:latin typeface="+mj-ea"/>
                <a:ea typeface="+mj-ea"/>
                <a:cs typeface="+mj-ea"/>
              </a:rPr>
              <a:t>　　　</a:t>
            </a:r>
            <a:r>
              <a:rPr lang="en-US" altLang="zh-CN" sz="2400" kern="100" dirty="0" smtClean="0">
                <a:latin typeface="+mj-ea"/>
                <a:ea typeface="+mj-ea"/>
                <a:cs typeface="+mj-ea"/>
              </a:rPr>
              <a:t>)</a:t>
            </a:r>
            <a:endParaRPr lang="zh-CN" altLang="en-US" sz="2400" kern="100" dirty="0">
              <a:latin typeface="+mj-ea"/>
              <a:ea typeface="+mj-ea"/>
              <a:cs typeface="+mj-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思维建模"/>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231" y="1043523"/>
            <a:ext cx="8619303" cy="5208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2622693" y="859796"/>
            <a:ext cx="9208790" cy="648230"/>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zh-CN" altLang="zh-CN" sz="2600" b="1" kern="100">
                <a:latin typeface="Times New Roman" panose="02020603050405020304"/>
                <a:ea typeface="黑体" panose="02010609060101010101" charset="-122"/>
                <a:cs typeface="Times New Roman" panose="02020603050405020304"/>
              </a:rPr>
              <a:t>混合溶液</a:t>
            </a:r>
            <a:r>
              <a:rPr lang="en-US" altLang="zh-CN" sz="2600" b="1" kern="100" dirty="0">
                <a:latin typeface="Times New Roman" panose="02020603050405020304"/>
                <a:ea typeface="黑体" panose="02010609060101010101" charset="-122"/>
                <a:cs typeface="Courier New" panose="02070309020205020404"/>
              </a:rPr>
              <a:t>pH</a:t>
            </a:r>
            <a:r>
              <a:rPr lang="zh-CN" altLang="zh-CN" sz="2600" b="1" kern="100" dirty="0">
                <a:latin typeface="Times New Roman" panose="02020603050405020304"/>
                <a:ea typeface="黑体" panose="02010609060101010101" charset="-122"/>
                <a:cs typeface="Times New Roman" panose="02020603050405020304"/>
              </a:rPr>
              <a:t>的计算思维模型</a:t>
            </a:r>
            <a:endParaRPr lang="zh-CN" altLang="zh-CN" sz="1050" kern="100" dirty="0">
              <a:effectLst/>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407640" y="1636117"/>
          <a:ext cx="11353800" cy="3521075"/>
        </p:xfrm>
        <a:graphic>
          <a:graphicData uri="http://schemas.openxmlformats.org/presentationml/2006/ole">
            <mc:AlternateContent xmlns:mc="http://schemas.openxmlformats.org/markup-compatibility/2006">
              <mc:Choice xmlns:v="urn:schemas-microsoft-com:vml" Requires="v">
                <p:oleObj spid="_x0000_s6154" name="Document" r:id="rId2" imgW="11505565" imgH="3573780" progId="Word.Document.8">
                  <p:embed/>
                </p:oleObj>
              </mc:Choice>
              <mc:Fallback>
                <p:oleObj name="Document" r:id="rId2" imgW="11505565" imgH="3573780" progId="Word.Document.8">
                  <p:embed/>
                  <p:pic>
                    <p:nvPicPr>
                      <p:cNvPr id="0" name="图片 6153"/>
                      <p:cNvPicPr/>
                      <p:nvPr/>
                    </p:nvPicPr>
                    <p:blipFill>
                      <a:blip r:embed="rId3"/>
                      <a:stretch>
                        <a:fillRect/>
                      </a:stretch>
                    </p:blipFill>
                    <p:spPr>
                      <a:xfrm>
                        <a:off x="407640" y="1636117"/>
                        <a:ext cx="11353800" cy="35210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430038" y="811683"/>
          <a:ext cx="11353800" cy="5281613"/>
        </p:xfrm>
        <a:graphic>
          <a:graphicData uri="http://schemas.openxmlformats.org/presentationml/2006/ole">
            <mc:AlternateContent xmlns:mc="http://schemas.openxmlformats.org/markup-compatibility/2006">
              <mc:Choice xmlns:v="urn:schemas-microsoft-com:vml" Requires="v">
                <p:oleObj spid="_x0000_s11273" name="Document" r:id="rId1" imgW="11505565" imgH="5359400" progId="Word.Document.8">
                  <p:embed/>
                </p:oleObj>
              </mc:Choice>
              <mc:Fallback>
                <p:oleObj name="Document" r:id="rId1" imgW="11505565" imgH="5359400" progId="Word.Document.8">
                  <p:embed/>
                  <p:pic>
                    <p:nvPicPr>
                      <p:cNvPr id="0" name="图片 11272"/>
                      <p:cNvPicPr/>
                      <p:nvPr/>
                    </p:nvPicPr>
                    <p:blipFill>
                      <a:blip r:embed="rId2"/>
                      <a:stretch>
                        <a:fillRect/>
                      </a:stretch>
                    </p:blipFill>
                    <p:spPr>
                      <a:xfrm>
                        <a:off x="430038" y="811683"/>
                        <a:ext cx="11353800" cy="528161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934566"/>
            <a:ext cx="11654075" cy="1248394"/>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b="1" kern="10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二</a:t>
            </a:r>
            <a:r>
              <a:rPr lang="en-US" altLang="zh-CN" sz="2600" b="1" kern="100" dirty="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溶液</a:t>
            </a:r>
            <a:r>
              <a:rPr lang="en-US" altLang="zh-CN" sz="2600" b="1" kern="100" dirty="0">
                <a:latin typeface="Times New Roman" panose="02020603050405020304"/>
                <a:ea typeface="黑体" panose="02010609060101010101" charset="-122"/>
                <a:cs typeface="Courier New" panose="02070309020205020404"/>
              </a:rPr>
              <a:t>pH</a:t>
            </a:r>
            <a:r>
              <a:rPr lang="zh-CN" altLang="zh-CN" sz="2600" b="1" kern="100" dirty="0">
                <a:latin typeface="Times New Roman" panose="02020603050405020304"/>
                <a:ea typeface="黑体" panose="02010609060101010101" charset="-122"/>
                <a:cs typeface="Times New Roman" panose="02020603050405020304"/>
              </a:rPr>
              <a:t>的简单计算</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在</a:t>
            </a:r>
            <a:r>
              <a:rPr lang="en-US" altLang="zh-CN" sz="2600" kern="100" dirty="0">
                <a:latin typeface="Times New Roman" panose="02020603050405020304"/>
                <a:ea typeface="微软雅黑" panose="020B0503020204020204" charset="-122"/>
                <a:cs typeface="Courier New" panose="02070309020205020404"/>
              </a:rPr>
              <a:t>25 </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时，关于下列溶液混合后溶液</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的说法中正确的是</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　　</a:t>
            </a:r>
            <a:r>
              <a:rPr lang="en-US" altLang="zh-CN" sz="2600" kern="100" dirty="0">
                <a:latin typeface="Times New Roman" panose="02020603050405020304"/>
                <a:ea typeface="微软雅黑" panose="020B050302020402020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503232" y="2128365"/>
            <a:ext cx="11397613" cy="2452763"/>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dirty="0" err="1">
                <a:latin typeface="Times New Roman" panose="02020603050405020304"/>
                <a:ea typeface="微软雅黑" panose="020B0503020204020204" charset="-122"/>
                <a:cs typeface="Courier New" panose="02070309020205020404"/>
              </a:rPr>
              <a:t>A.pH</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10</a:t>
            </a:r>
            <a:r>
              <a:rPr lang="zh-CN" altLang="zh-CN" sz="2600" kern="100" dirty="0">
                <a:latin typeface="Times New Roman" panose="02020603050405020304"/>
                <a:ea typeface="微软雅黑" panose="020B0503020204020204" charset="-122"/>
                <a:cs typeface="Times New Roman" panose="02020603050405020304"/>
              </a:rPr>
              <a:t>与</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12</a:t>
            </a:r>
            <a:r>
              <a:rPr lang="zh-CN" altLang="zh-CN" sz="2600" kern="100" dirty="0">
                <a:latin typeface="Times New Roman" panose="02020603050405020304"/>
                <a:ea typeface="微软雅黑" panose="020B0503020204020204" charset="-122"/>
                <a:cs typeface="Times New Roman" panose="02020603050405020304"/>
              </a:rPr>
              <a:t>的</a:t>
            </a:r>
            <a:r>
              <a:rPr lang="en-US" altLang="zh-CN" sz="2600" kern="100" dirty="0" err="1">
                <a:latin typeface="Times New Roman" panose="02020603050405020304"/>
                <a:ea typeface="微软雅黑" panose="020B0503020204020204" charset="-122"/>
                <a:cs typeface="Courier New" panose="02070309020205020404"/>
              </a:rPr>
              <a:t>NaOH</a:t>
            </a:r>
            <a:r>
              <a:rPr lang="zh-CN" altLang="zh-CN" sz="2600" kern="100" dirty="0">
                <a:latin typeface="Times New Roman" panose="02020603050405020304"/>
                <a:ea typeface="微软雅黑" panose="020B0503020204020204" charset="-122"/>
                <a:cs typeface="Times New Roman" panose="02020603050405020304"/>
              </a:rPr>
              <a:t>溶液等体积混合，溶液的</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约为</a:t>
            </a:r>
            <a:r>
              <a:rPr lang="en-US" altLang="zh-CN" sz="2600" kern="100" dirty="0">
                <a:latin typeface="Times New Roman" panose="02020603050405020304"/>
                <a:ea typeface="微软雅黑" panose="020B0503020204020204" charset="-122"/>
                <a:cs typeface="Courier New" panose="02070309020205020404"/>
              </a:rPr>
              <a:t>11</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err="1">
                <a:latin typeface="Times New Roman" panose="02020603050405020304"/>
                <a:ea typeface="微软雅黑" panose="020B0503020204020204" charset="-122"/>
                <a:cs typeface="Courier New" panose="02070309020205020404"/>
              </a:rPr>
              <a:t>B.pH</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5</a:t>
            </a:r>
            <a:r>
              <a:rPr lang="zh-CN" altLang="zh-CN" sz="2600" kern="100" dirty="0">
                <a:latin typeface="Times New Roman" panose="02020603050405020304"/>
                <a:ea typeface="微软雅黑" panose="020B0503020204020204" charset="-122"/>
                <a:cs typeface="Times New Roman" panose="02020603050405020304"/>
              </a:rPr>
              <a:t>的盐酸稀释</a:t>
            </a:r>
            <a:r>
              <a:rPr lang="en-US" altLang="zh-CN" sz="2600" kern="100" dirty="0">
                <a:latin typeface="Times New Roman" panose="02020603050405020304"/>
                <a:ea typeface="微软雅黑" panose="020B0503020204020204" charset="-122"/>
                <a:cs typeface="Courier New" panose="02070309020205020404"/>
              </a:rPr>
              <a:t>1 000</a:t>
            </a:r>
            <a:r>
              <a:rPr lang="zh-CN" altLang="zh-CN" sz="2600" kern="100" dirty="0">
                <a:latin typeface="Times New Roman" panose="02020603050405020304"/>
                <a:ea typeface="微软雅黑" panose="020B0503020204020204" charset="-122"/>
                <a:cs typeface="Times New Roman" panose="02020603050405020304"/>
              </a:rPr>
              <a:t>倍，溶液的</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8</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err="1">
                <a:latin typeface="Times New Roman" panose="02020603050405020304"/>
                <a:ea typeface="微软雅黑" panose="020B0503020204020204" charset="-122"/>
                <a:cs typeface="Courier New" panose="02070309020205020404"/>
              </a:rPr>
              <a:t>C.pH</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的</a:t>
            </a:r>
            <a:r>
              <a:rPr lang="en-US" altLang="zh-CN" sz="2600" kern="100" dirty="0">
                <a:latin typeface="Times New Roman" panose="02020603050405020304"/>
                <a:ea typeface="微软雅黑" panose="020B0503020204020204" charset="-122"/>
                <a:cs typeface="Courier New" panose="02070309020205020404"/>
              </a:rPr>
              <a:t>H</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SO</a:t>
            </a:r>
            <a:r>
              <a:rPr lang="en-US" altLang="zh-CN" sz="2600" kern="100" baseline="-25000" dirty="0">
                <a:latin typeface="Times New Roman" panose="02020603050405020304"/>
                <a:ea typeface="微软雅黑" panose="020B0503020204020204" charset="-122"/>
                <a:cs typeface="Courier New" panose="02070309020205020404"/>
              </a:rPr>
              <a:t>4</a:t>
            </a:r>
            <a:r>
              <a:rPr lang="zh-CN" altLang="zh-CN" sz="2600" kern="100" dirty="0">
                <a:latin typeface="Times New Roman" panose="02020603050405020304"/>
                <a:ea typeface="微软雅黑" panose="020B0503020204020204" charset="-122"/>
                <a:cs typeface="Times New Roman" panose="02020603050405020304"/>
              </a:rPr>
              <a:t>溶液与</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12</a:t>
            </a:r>
            <a:r>
              <a:rPr lang="zh-CN" altLang="zh-CN" sz="2600" kern="100" dirty="0">
                <a:latin typeface="Times New Roman" panose="02020603050405020304"/>
                <a:ea typeface="微软雅黑" panose="020B0503020204020204" charset="-122"/>
                <a:cs typeface="Times New Roman" panose="02020603050405020304"/>
              </a:rPr>
              <a:t>的</a:t>
            </a:r>
            <a:r>
              <a:rPr lang="en-US" altLang="zh-CN" sz="2600" kern="100" dirty="0" err="1">
                <a:latin typeface="Times New Roman" panose="02020603050405020304"/>
                <a:ea typeface="微软雅黑" panose="020B0503020204020204" charset="-122"/>
                <a:cs typeface="Courier New" panose="02070309020205020404"/>
              </a:rPr>
              <a:t>NaOH</a:t>
            </a:r>
            <a:r>
              <a:rPr lang="zh-CN" altLang="zh-CN" sz="2600" kern="100" dirty="0">
                <a:latin typeface="Times New Roman" panose="02020603050405020304"/>
                <a:ea typeface="微软雅黑" panose="020B0503020204020204" charset="-122"/>
                <a:cs typeface="Times New Roman" panose="02020603050405020304"/>
              </a:rPr>
              <a:t>溶液等体积混合，混合液</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7</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err="1">
                <a:latin typeface="Times New Roman" panose="02020603050405020304"/>
                <a:ea typeface="微软雅黑" panose="020B0503020204020204" charset="-122"/>
                <a:cs typeface="Courier New" panose="02070309020205020404"/>
              </a:rPr>
              <a:t>D.pH</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12</a:t>
            </a:r>
            <a:r>
              <a:rPr lang="zh-CN" altLang="zh-CN" sz="2600" kern="100" dirty="0">
                <a:latin typeface="Times New Roman" panose="02020603050405020304"/>
                <a:ea typeface="微软雅黑" panose="020B0503020204020204" charset="-122"/>
                <a:cs typeface="Times New Roman" panose="02020603050405020304"/>
              </a:rPr>
              <a:t>的</a:t>
            </a:r>
            <a:r>
              <a:rPr lang="en-US" altLang="zh-CN" sz="2600" kern="100" dirty="0">
                <a:latin typeface="Times New Roman" panose="02020603050405020304"/>
                <a:ea typeface="微软雅黑" panose="020B0503020204020204" charset="-122"/>
                <a:cs typeface="Courier New" panose="02070309020205020404"/>
              </a:rPr>
              <a:t>NH</a:t>
            </a:r>
            <a:r>
              <a:rPr lang="en-US" altLang="zh-CN" sz="2600" kern="100" baseline="-25000" dirty="0">
                <a:latin typeface="Times New Roman" panose="02020603050405020304"/>
                <a:ea typeface="微软雅黑" panose="020B0503020204020204" charset="-122"/>
                <a:cs typeface="Courier New" panose="02070309020205020404"/>
              </a:rPr>
              <a:t>3</a:t>
            </a:r>
            <a:r>
              <a:rPr lang="en-US" altLang="zh-CN" sz="2600" kern="100" dirty="0">
                <a:latin typeface="Times New Roman" panose="02020603050405020304"/>
                <a:ea typeface="微软雅黑" panose="020B0503020204020204" charset="-122"/>
                <a:cs typeface="Courier New" panose="02070309020205020404"/>
              </a:rPr>
              <a:t>·H</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O</a:t>
            </a:r>
            <a:r>
              <a:rPr lang="zh-CN" altLang="zh-CN" sz="2600" kern="100" dirty="0">
                <a:latin typeface="Times New Roman" panose="02020603050405020304"/>
                <a:ea typeface="微软雅黑" panose="020B0503020204020204" charset="-122"/>
                <a:cs typeface="Times New Roman" panose="02020603050405020304"/>
              </a:rPr>
              <a:t>溶液与</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的</a:t>
            </a:r>
            <a:r>
              <a:rPr lang="en-US" altLang="zh-CN" sz="2600" kern="100" dirty="0" err="1">
                <a:latin typeface="Times New Roman" panose="02020603050405020304"/>
                <a:ea typeface="微软雅黑" panose="020B0503020204020204" charset="-122"/>
                <a:cs typeface="Courier New" panose="02070309020205020404"/>
              </a:rPr>
              <a:t>HCl</a:t>
            </a:r>
            <a:r>
              <a:rPr lang="zh-CN" altLang="zh-CN" sz="2600" kern="100" dirty="0">
                <a:latin typeface="Times New Roman" panose="02020603050405020304"/>
                <a:ea typeface="微软雅黑" panose="020B0503020204020204" charset="-122"/>
                <a:cs typeface="Times New Roman" panose="02020603050405020304"/>
              </a:rPr>
              <a:t>溶液等体积混合，混合液</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smtClean="0">
                <a:latin typeface="Times New Roman" panose="02020603050405020304"/>
                <a:ea typeface="微软雅黑" panose="020B0503020204020204" charset="-122"/>
                <a:cs typeface="Courier New" panose="02070309020205020404"/>
              </a:rPr>
              <a:t>7</a:t>
            </a:r>
            <a:endParaRPr lang="zh-CN" altLang="en-US" sz="2600" kern="100" dirty="0">
              <a:latin typeface="微软雅黑" panose="020B0503020204020204" charset="-122"/>
              <a:ea typeface="微软雅黑" panose="020B0503020204020204" charset="-122"/>
              <a:cs typeface="Courier New" panose="02070309020205020404"/>
            </a:endParaRPr>
          </a:p>
        </p:txBody>
      </p:sp>
      <p:sp>
        <p:nvSpPr>
          <p:cNvPr id="10" name="矩形 9"/>
          <p:cNvSpPr/>
          <p:nvPr/>
        </p:nvSpPr>
        <p:spPr>
          <a:xfrm>
            <a:off x="9179024" y="1645141"/>
            <a:ext cx="481222" cy="584775"/>
          </a:xfrm>
          <a:prstGeom prst="rect">
            <a:avLst/>
          </a:prstGeom>
        </p:spPr>
        <p:txBody>
          <a:bodyPr wrap="none">
            <a:spAutoFit/>
          </a:bodyPr>
          <a:lstStyle/>
          <a:p>
            <a:pPr lvl="0" defTabSz="1088390"/>
            <a:r>
              <a:rPr lang="en-US" altLang="zh-CN" sz="3200" b="1" dirty="0" smtClean="0">
                <a:solidFill>
                  <a:srgbClr val="C00000"/>
                </a:solidFill>
                <a:latin typeface="Times New Roman" panose="02020603050405020304"/>
                <a:ea typeface="华文细黑" panose="02010600040101010101" pitchFamily="2" charset="-122"/>
                <a:cs typeface="Times New Roman" panose="02020603050405020304"/>
              </a:rPr>
              <a:t>C</a:t>
            </a:r>
            <a:endParaRPr lang="zh-CN" altLang="en-US" sz="3200" b="1" dirty="0">
              <a:solidFill>
                <a:srgbClr val="C00000"/>
              </a:solidFill>
              <a:latin typeface="Times New Roman" panose="02020603050405020304"/>
              <a:ea typeface="华文细黑" panose="02010600040101010101" pitchFamily="2" charset="-122"/>
              <a:cs typeface="Times New Roman" panose="02020603050405020304"/>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1435404" y="2701465"/>
              <a:ext cx="4532663" cy="78957"/>
            </p14:xfrm>
          </p:contentPart>
        </mc:Choice>
        <mc:Fallback xmlns="">
          <p:pic>
            <p:nvPicPr>
              <p:cNvPr id="2" name="墨迹 1"/>
            </p:nvPicPr>
            <p:blipFill>
              <a:blip r:embed="rId2"/>
            </p:blipFill>
            <p:spPr>
              <a:xfrm>
                <a:off x="1435404" y="2701465"/>
                <a:ext cx="4532663" cy="7895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5683067" y="1178718"/>
              <a:ext cx="146733" cy="631658"/>
            </p14:xfrm>
          </p:contentPart>
        </mc:Choice>
        <mc:Fallback xmlns="">
          <p:pic>
            <p:nvPicPr>
              <p:cNvPr id="3" name="墨迹 2"/>
            </p:nvPicPr>
            <p:blipFill>
              <a:blip r:embed="rId4"/>
            </p:blipFill>
            <p:spPr>
              <a:xfrm>
                <a:off x="5683067" y="1178718"/>
                <a:ext cx="146733" cy="63165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5835443" y="1352318"/>
              <a:ext cx="45148" cy="245155"/>
            </p14:xfrm>
          </p:contentPart>
        </mc:Choice>
        <mc:Fallback xmlns="">
          <p:pic>
            <p:nvPicPr>
              <p:cNvPr id="4" name="墨迹 3"/>
            </p:nvPicPr>
            <p:blipFill>
              <a:blip r:embed="rId6"/>
            </p:blipFill>
            <p:spPr>
              <a:xfrm>
                <a:off x="5835443" y="1352318"/>
                <a:ext cx="45148" cy="24515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5858017" y="1423168"/>
              <a:ext cx="158020" cy="48820"/>
            </p14:xfrm>
          </p:contentPart>
        </mc:Choice>
        <mc:Fallback xmlns="">
          <p:pic>
            <p:nvPicPr>
              <p:cNvPr id="7" name="墨迹 6"/>
            </p:nvPicPr>
            <p:blipFill>
              <a:blip r:embed="rId8"/>
            </p:blipFill>
            <p:spPr>
              <a:xfrm>
                <a:off x="5858017" y="1423168"/>
                <a:ext cx="158020" cy="4882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墨迹 7"/>
              <p14:cNvContentPartPr/>
              <p14:nvPr/>
            </p14:nvContentPartPr>
            <p14:xfrm>
              <a:off x="6001928" y="1203745"/>
              <a:ext cx="25397" cy="567153"/>
            </p14:xfrm>
          </p:contentPart>
        </mc:Choice>
        <mc:Fallback xmlns="">
          <p:pic>
            <p:nvPicPr>
              <p:cNvPr id="8" name="墨迹 7"/>
            </p:nvPicPr>
            <p:blipFill>
              <a:blip r:embed="rId10"/>
            </p:blipFill>
            <p:spPr>
              <a:xfrm>
                <a:off x="6001928" y="1203745"/>
                <a:ext cx="25397" cy="56715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6176879" y="1469168"/>
              <a:ext cx="8465" cy="14100"/>
            </p14:xfrm>
          </p:contentPart>
        </mc:Choice>
        <mc:Fallback xmlns="">
          <p:pic>
            <p:nvPicPr>
              <p:cNvPr id="9" name="墨迹 8"/>
            </p:nvPicPr>
            <p:blipFill>
              <a:blip r:embed="rId12"/>
            </p:blipFill>
            <p:spPr>
              <a:xfrm>
                <a:off x="6176879" y="1469168"/>
                <a:ext cx="8465" cy="1410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1" name="墨迹 10"/>
              <p14:cNvContentPartPr/>
              <p14:nvPr/>
            </p14:nvContentPartPr>
            <p14:xfrm>
              <a:off x="6083936" y="1449429"/>
              <a:ext cx="152200" cy="22559"/>
            </p14:xfrm>
          </p:contentPart>
        </mc:Choice>
        <mc:Fallback xmlns="">
          <p:pic>
            <p:nvPicPr>
              <p:cNvPr id="11" name="墨迹 10"/>
            </p:nvPicPr>
            <p:blipFill>
              <a:blip r:embed="rId14"/>
            </p:blipFill>
            <p:spPr>
              <a:xfrm>
                <a:off x="6083936" y="1449429"/>
                <a:ext cx="152200" cy="2255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2" name="墨迹 11"/>
              <p14:cNvContentPartPr/>
              <p14:nvPr/>
            </p14:nvContentPartPr>
            <p14:xfrm>
              <a:off x="6083760" y="1385276"/>
              <a:ext cx="107227" cy="241807"/>
            </p14:xfrm>
          </p:contentPart>
        </mc:Choice>
        <mc:Fallback xmlns="">
          <p:pic>
            <p:nvPicPr>
              <p:cNvPr id="12" name="墨迹 11"/>
            </p:nvPicPr>
            <p:blipFill>
              <a:blip r:embed="rId16"/>
            </p:blipFill>
            <p:spPr>
              <a:xfrm>
                <a:off x="6083760" y="1385276"/>
                <a:ext cx="107227" cy="24180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3" name="墨迹 12"/>
              <p14:cNvContentPartPr/>
              <p14:nvPr/>
            </p14:nvContentPartPr>
            <p14:xfrm>
              <a:off x="6247423" y="1539666"/>
              <a:ext cx="50792" cy="81777"/>
            </p14:xfrm>
          </p:contentPart>
        </mc:Choice>
        <mc:Fallback xmlns="">
          <p:pic>
            <p:nvPicPr>
              <p:cNvPr id="13" name="墨迹 12"/>
            </p:nvPicPr>
            <p:blipFill>
              <a:blip r:embed="rId18"/>
            </p:blipFill>
            <p:spPr>
              <a:xfrm>
                <a:off x="6247423" y="1539666"/>
                <a:ext cx="50792" cy="8177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4" name="墨迹 13"/>
              <p14:cNvContentPartPr/>
              <p14:nvPr/>
            </p14:nvContentPartPr>
            <p14:xfrm>
              <a:off x="6518314" y="1443789"/>
              <a:ext cx="228564" cy="22559"/>
            </p14:xfrm>
          </p:contentPart>
        </mc:Choice>
        <mc:Fallback xmlns="">
          <p:pic>
            <p:nvPicPr>
              <p:cNvPr id="14" name="墨迹 13"/>
            </p:nvPicPr>
            <p:blipFill>
              <a:blip r:embed="rId20"/>
            </p:blipFill>
            <p:spPr>
              <a:xfrm>
                <a:off x="6518314" y="1443789"/>
                <a:ext cx="228564" cy="2255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5" name="墨迹 14"/>
              <p14:cNvContentPartPr/>
              <p14:nvPr/>
            </p14:nvContentPartPr>
            <p14:xfrm>
              <a:off x="6819363" y="1376111"/>
              <a:ext cx="137033" cy="172014"/>
            </p14:xfrm>
          </p:contentPart>
        </mc:Choice>
        <mc:Fallback xmlns="">
          <p:pic>
            <p:nvPicPr>
              <p:cNvPr id="15" name="墨迹 14"/>
            </p:nvPicPr>
            <p:blipFill>
              <a:blip r:embed="rId22"/>
            </p:blipFill>
            <p:spPr>
              <a:xfrm>
                <a:off x="6819363" y="1376111"/>
                <a:ext cx="137033" cy="172014"/>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6" name="墨迹 15"/>
              <p14:cNvContentPartPr/>
              <p14:nvPr/>
            </p14:nvContentPartPr>
            <p14:xfrm>
              <a:off x="6992373" y="1460708"/>
              <a:ext cx="62080" cy="64858"/>
            </p14:xfrm>
          </p:contentPart>
        </mc:Choice>
        <mc:Fallback xmlns="">
          <p:pic>
            <p:nvPicPr>
              <p:cNvPr id="16" name="墨迹 15"/>
            </p:nvPicPr>
            <p:blipFill>
              <a:blip r:embed="rId24"/>
            </p:blipFill>
            <p:spPr>
              <a:xfrm>
                <a:off x="6992373" y="1460708"/>
                <a:ext cx="62080" cy="6485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7" name="墨迹 16"/>
              <p14:cNvContentPartPr/>
              <p14:nvPr/>
            </p14:nvContentPartPr>
            <p14:xfrm>
              <a:off x="7099601" y="1156159"/>
              <a:ext cx="192587" cy="628838"/>
            </p14:xfrm>
          </p:contentPart>
        </mc:Choice>
        <mc:Fallback xmlns="">
          <p:pic>
            <p:nvPicPr>
              <p:cNvPr id="17" name="墨迹 16"/>
            </p:nvPicPr>
            <p:blipFill>
              <a:blip r:embed="rId26"/>
            </p:blipFill>
            <p:spPr>
              <a:xfrm>
                <a:off x="7099601" y="1156159"/>
                <a:ext cx="192587" cy="62883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8" name="墨迹 17"/>
              <p14:cNvContentPartPr/>
              <p14:nvPr/>
            </p14:nvContentPartPr>
            <p14:xfrm>
              <a:off x="5340749" y="3400801"/>
              <a:ext cx="1939446" cy="124075"/>
            </p14:xfrm>
          </p:contentPart>
        </mc:Choice>
        <mc:Fallback xmlns="">
          <p:pic>
            <p:nvPicPr>
              <p:cNvPr id="18" name="墨迹 17"/>
            </p:nvPicPr>
            <p:blipFill>
              <a:blip r:embed="rId28"/>
            </p:blipFill>
            <p:spPr>
              <a:xfrm>
                <a:off x="5340749" y="3400801"/>
                <a:ext cx="1939446" cy="124075"/>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9" name="墨迹 18"/>
              <p14:cNvContentPartPr/>
              <p14:nvPr/>
            </p14:nvContentPartPr>
            <p14:xfrm>
              <a:off x="5331579" y="3412080"/>
              <a:ext cx="2126388" cy="118436"/>
            </p14:xfrm>
          </p:contentPart>
        </mc:Choice>
        <mc:Fallback xmlns="">
          <p:pic>
            <p:nvPicPr>
              <p:cNvPr id="19" name="墨迹 18"/>
            </p:nvPicPr>
            <p:blipFill>
              <a:blip r:embed="rId30"/>
            </p:blipFill>
            <p:spPr>
              <a:xfrm>
                <a:off x="5331579" y="3412080"/>
                <a:ext cx="2126388" cy="118436"/>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60418" y="620688"/>
            <a:ext cx="11654075" cy="647332"/>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b="1" kern="100">
                <a:latin typeface="Arial" panose="020B0604020202020204" pitchFamily="34" charset="0"/>
                <a:cs typeface="Courier New" panose="02070309020205020404"/>
              </a:rPr>
              <a:t>1</a:t>
            </a:r>
            <a:r>
              <a:rPr lang="en-US" altLang="zh-CN" sz="2600" kern="10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cs typeface="Times New Roman" panose="02020603050405020304"/>
              </a:rPr>
              <a:t>水的电离和水的离子积常数</a:t>
            </a:r>
            <a:endParaRPr lang="zh-CN" altLang="zh-CN" sz="1050" kern="100" dirty="0">
              <a:effectLst/>
              <a:latin typeface="宋体" panose="02010600030101010101" pitchFamily="2" charset="-122"/>
              <a:cs typeface="Courier New" panose="02070309020205020404"/>
            </a:endParaRPr>
          </a:p>
        </p:txBody>
      </p:sp>
      <p:pic>
        <p:nvPicPr>
          <p:cNvPr id="1026" name="Picture 2" descr="RJ904XS"/>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0471" y="1268020"/>
            <a:ext cx="7587103" cy="51853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nvGraphicFramePr>
        <p:xfrm>
          <a:off x="4040759" y="2140247"/>
          <a:ext cx="5329237" cy="593725"/>
        </p:xfrm>
        <a:graphic>
          <a:graphicData uri="http://schemas.openxmlformats.org/presentationml/2006/ole">
            <mc:AlternateContent xmlns:mc="http://schemas.openxmlformats.org/markup-compatibility/2006">
              <mc:Choice xmlns:v="urn:schemas-microsoft-com:vml" Requires="v">
                <p:oleObj spid="_x0000_s1037" name="文档" r:id="rId2" imgW="5339715" imgH="596900" progId="Word.Document.12">
                  <p:embed/>
                </p:oleObj>
              </mc:Choice>
              <mc:Fallback>
                <p:oleObj name="文档" r:id="rId2" imgW="5339715" imgH="596900" progId="Word.Document.12">
                  <p:embed/>
                  <p:pic>
                    <p:nvPicPr>
                      <p:cNvPr id="0" name="图片 1036"/>
                      <p:cNvPicPr/>
                      <p:nvPr/>
                    </p:nvPicPr>
                    <p:blipFill>
                      <a:blip r:embed="rId3"/>
                      <a:stretch>
                        <a:fillRect/>
                      </a:stretch>
                    </p:blipFill>
                    <p:spPr>
                      <a:xfrm>
                        <a:off x="4040759" y="2140247"/>
                        <a:ext cx="5329237" cy="593725"/>
                      </a:xfrm>
                      <a:prstGeom prst="rect">
                        <a:avLst/>
                      </a:prstGeom>
                    </p:spPr>
                  </p:pic>
                </p:oleObj>
              </mc:Fallback>
            </mc:AlternateContent>
          </a:graphicData>
        </a:graphic>
      </p:graphicFrame>
      <p:sp>
        <p:nvSpPr>
          <p:cNvPr id="5" name="矩形 4"/>
          <p:cNvSpPr/>
          <p:nvPr/>
        </p:nvSpPr>
        <p:spPr>
          <a:xfrm>
            <a:off x="6098207" y="2827884"/>
            <a:ext cx="2060179" cy="400110"/>
          </a:xfrm>
          <a:prstGeom prst="rect">
            <a:avLst/>
          </a:prstGeom>
        </p:spPr>
        <p:txBody>
          <a:bodyPr wrap="none">
            <a:spAutoFit/>
          </a:bodyPr>
          <a:lstStyle/>
          <a:p>
            <a:r>
              <a:rPr lang="en-US" altLang="zh-CN" sz="2000" i="1">
                <a:solidFill>
                  <a:srgbClr val="C00000"/>
                </a:solidFill>
                <a:latin typeface="Times New Roman" panose="02020603050405020304"/>
                <a:ea typeface="微软雅黑" panose="020B0503020204020204" charset="-122"/>
              </a:rPr>
              <a:t>c</a:t>
            </a:r>
            <a:r>
              <a:rPr lang="zh-CN" altLang="zh-CN" sz="2000" baseline="-25000" dirty="0">
                <a:solidFill>
                  <a:srgbClr val="C00000"/>
                </a:solidFill>
                <a:latin typeface="Times New Roman" panose="02020603050405020304"/>
                <a:ea typeface="微软雅黑" panose="020B0503020204020204" charset="-122"/>
                <a:cs typeface="Times New Roman" panose="02020603050405020304"/>
              </a:rPr>
              <a:t>平</a:t>
            </a:r>
            <a:r>
              <a:rPr lang="en-US" altLang="zh-CN" sz="2000" dirty="0">
                <a:solidFill>
                  <a:srgbClr val="C00000"/>
                </a:solidFill>
                <a:latin typeface="Times New Roman" panose="02020603050405020304"/>
                <a:ea typeface="微软雅黑" panose="020B0503020204020204" charset="-122"/>
              </a:rPr>
              <a:t>(H</a:t>
            </a:r>
            <a:r>
              <a:rPr lang="zh-CN" altLang="zh-CN" sz="20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000" dirty="0">
                <a:solidFill>
                  <a:srgbClr val="C00000"/>
                </a:solidFill>
                <a:latin typeface="Times New Roman" panose="02020603050405020304"/>
                <a:ea typeface="微软雅黑" panose="020B0503020204020204" charset="-122"/>
              </a:rPr>
              <a:t>)·</a:t>
            </a:r>
            <a:r>
              <a:rPr lang="en-US" altLang="zh-CN" sz="2000" i="1" dirty="0">
                <a:solidFill>
                  <a:srgbClr val="C00000"/>
                </a:solidFill>
                <a:latin typeface="Times New Roman" panose="02020603050405020304"/>
                <a:ea typeface="微软雅黑" panose="020B0503020204020204" charset="-122"/>
              </a:rPr>
              <a:t>c</a:t>
            </a:r>
            <a:r>
              <a:rPr lang="zh-CN" altLang="zh-CN" sz="2000" baseline="-25000" dirty="0">
                <a:solidFill>
                  <a:srgbClr val="C00000"/>
                </a:solidFill>
                <a:latin typeface="Times New Roman" panose="02020603050405020304"/>
                <a:ea typeface="微软雅黑" panose="020B0503020204020204" charset="-122"/>
                <a:cs typeface="Times New Roman" panose="02020603050405020304"/>
              </a:rPr>
              <a:t>平</a:t>
            </a:r>
            <a:r>
              <a:rPr lang="en-US" altLang="zh-CN" sz="2000" dirty="0">
                <a:solidFill>
                  <a:srgbClr val="C00000"/>
                </a:solidFill>
                <a:latin typeface="Times New Roman" panose="02020603050405020304"/>
                <a:ea typeface="微软雅黑" panose="020B0503020204020204" charset="-122"/>
              </a:rPr>
              <a:t>(OH</a:t>
            </a:r>
            <a:r>
              <a:rPr lang="zh-CN" altLang="zh-CN" sz="20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000" dirty="0">
                <a:solidFill>
                  <a:srgbClr val="C00000"/>
                </a:solidFill>
                <a:latin typeface="Times New Roman" panose="02020603050405020304"/>
                <a:ea typeface="微软雅黑" panose="020B0503020204020204" charset="-122"/>
              </a:rPr>
              <a:t>)</a:t>
            </a:r>
            <a:endParaRPr lang="zh-CN" altLang="en-US" sz="2000" dirty="0"/>
          </a:p>
        </p:txBody>
      </p:sp>
      <p:sp>
        <p:nvSpPr>
          <p:cNvPr id="7" name="矩形 6"/>
          <p:cNvSpPr/>
          <p:nvPr/>
        </p:nvSpPr>
        <p:spPr>
          <a:xfrm>
            <a:off x="8302402" y="2877988"/>
            <a:ext cx="1101584" cy="400110"/>
          </a:xfrm>
          <a:prstGeom prst="rect">
            <a:avLst/>
          </a:prstGeom>
        </p:spPr>
        <p:txBody>
          <a:bodyPr wrap="none">
            <a:spAutoFit/>
          </a:bodyPr>
          <a:lstStyle/>
          <a:p>
            <a:r>
              <a:rPr lang="en-US" altLang="zh-CN" sz="2000">
                <a:solidFill>
                  <a:srgbClr val="C00000"/>
                </a:solidFill>
                <a:latin typeface="Times New Roman" panose="02020603050405020304"/>
                <a:ea typeface="微软雅黑" panose="020B0503020204020204" charset="-122"/>
              </a:rPr>
              <a:t>1</a:t>
            </a:r>
            <a:r>
              <a:rPr lang="en-US" altLang="zh-CN" sz="2000">
                <a:solidFill>
                  <a:srgbClr val="C00000"/>
                </a:solidFill>
                <a:latin typeface="宋体" panose="02010600030101010101" pitchFamily="2" charset="-122"/>
                <a:ea typeface="微软雅黑" panose="020B0503020204020204" charset="-122"/>
                <a:cs typeface="Times New Roman" panose="02020603050405020304"/>
              </a:rPr>
              <a:t>×</a:t>
            </a:r>
            <a:r>
              <a:rPr lang="en-US" altLang="zh-CN" sz="2000">
                <a:solidFill>
                  <a:srgbClr val="C00000"/>
                </a:solidFill>
                <a:latin typeface="Times New Roman" panose="02020603050405020304"/>
                <a:ea typeface="微软雅黑" panose="020B0503020204020204" charset="-122"/>
              </a:rPr>
              <a:t>10</a:t>
            </a:r>
            <a:r>
              <a:rPr lang="zh-CN" altLang="zh-CN" sz="20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000" baseline="30000" dirty="0">
                <a:solidFill>
                  <a:srgbClr val="C00000"/>
                </a:solidFill>
                <a:latin typeface="Times New Roman" panose="02020603050405020304"/>
                <a:ea typeface="微软雅黑" panose="020B0503020204020204" charset="-122"/>
              </a:rPr>
              <a:t>14</a:t>
            </a:r>
            <a:endParaRPr lang="zh-CN" altLang="en-US" sz="2000" dirty="0"/>
          </a:p>
        </p:txBody>
      </p:sp>
      <p:sp>
        <p:nvSpPr>
          <p:cNvPr id="8" name="矩形 7"/>
          <p:cNvSpPr/>
          <p:nvPr/>
        </p:nvSpPr>
        <p:spPr>
          <a:xfrm>
            <a:off x="5747692" y="4024476"/>
            <a:ext cx="697627" cy="400110"/>
          </a:xfrm>
          <a:prstGeom prst="rect">
            <a:avLst/>
          </a:prstGeom>
        </p:spPr>
        <p:txBody>
          <a:bodyPr wrap="none">
            <a:spAutoFit/>
          </a:bodyPr>
          <a:lstStyle/>
          <a:p>
            <a:r>
              <a:rPr lang="zh-CN" altLang="zh-CN" sz="2000">
                <a:solidFill>
                  <a:srgbClr val="C00000"/>
                </a:solidFill>
                <a:latin typeface="Times New Roman" panose="02020603050405020304"/>
                <a:ea typeface="微软雅黑" panose="020B0503020204020204" charset="-122"/>
                <a:cs typeface="Times New Roman" panose="02020603050405020304"/>
              </a:rPr>
              <a:t>不变</a:t>
            </a:r>
            <a:endParaRPr lang="zh-CN" altLang="en-US" sz="2000" dirty="0"/>
          </a:p>
        </p:txBody>
      </p:sp>
      <p:sp>
        <p:nvSpPr>
          <p:cNvPr id="9" name="矩形 8"/>
          <p:cNvSpPr/>
          <p:nvPr/>
        </p:nvSpPr>
        <p:spPr>
          <a:xfrm>
            <a:off x="8617019" y="4052020"/>
            <a:ext cx="697230" cy="400110"/>
          </a:xfrm>
          <a:prstGeom prst="rect">
            <a:avLst/>
          </a:prstGeom>
        </p:spPr>
        <p:txBody>
          <a:bodyPr wrap="none">
            <a:spAutoFit/>
          </a:bodyPr>
          <a:lstStyle/>
          <a:p>
            <a:r>
              <a:rPr lang="zh-CN" altLang="zh-CN" sz="2000">
                <a:solidFill>
                  <a:srgbClr val="C00000"/>
                </a:solidFill>
                <a:latin typeface="Times New Roman" panose="02020603050405020304"/>
                <a:ea typeface="微软雅黑" panose="020B0503020204020204" charset="-122"/>
                <a:cs typeface="Times New Roman" panose="02020603050405020304"/>
              </a:rPr>
              <a:t>增大</a:t>
            </a:r>
            <a:endParaRPr lang="zh-CN" altLang="en-US" sz="2000" dirty="0"/>
          </a:p>
        </p:txBody>
      </p:sp>
      <p:sp>
        <p:nvSpPr>
          <p:cNvPr id="10" name="矩形 9"/>
          <p:cNvSpPr/>
          <p:nvPr/>
        </p:nvSpPr>
        <p:spPr>
          <a:xfrm>
            <a:off x="6797744" y="4938676"/>
            <a:ext cx="1466850" cy="400110"/>
          </a:xfrm>
          <a:prstGeom prst="rect">
            <a:avLst/>
          </a:prstGeom>
        </p:spPr>
        <p:txBody>
          <a:bodyPr wrap="none">
            <a:spAutoFit/>
          </a:bodyPr>
          <a:lstStyle/>
          <a:p>
            <a:r>
              <a:rPr lang="zh-CN" altLang="zh-CN" sz="2000">
                <a:solidFill>
                  <a:srgbClr val="C00000"/>
                </a:solidFill>
                <a:latin typeface="Times New Roman" panose="02020603050405020304"/>
                <a:ea typeface="微软雅黑" panose="020B0503020204020204" charset="-122"/>
                <a:cs typeface="Times New Roman" panose="02020603050405020304"/>
              </a:rPr>
              <a:t>稀的电解质</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837506"/>
            <a:ext cx="11654075" cy="720725"/>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a:latin typeface="Times New Roman" panose="02020603050405020304"/>
                <a:ea typeface="微软雅黑" panose="020B0503020204020204" charset="-122"/>
                <a:cs typeface="Courier New" panose="02070309020205020404"/>
              </a:rPr>
              <a:t>3</a:t>
            </a:r>
            <a:r>
              <a:rPr lang="en-US" altLang="zh-CN" sz="1600" kern="100">
                <a:latin typeface="Times New Roman" panose="02020603050405020304"/>
                <a:ea typeface="微软雅黑" panose="020B0503020204020204" charset="-122"/>
                <a:cs typeface="Courier New" panose="02070309020205020404"/>
              </a:rPr>
              <a:t>.</a:t>
            </a:r>
            <a:r>
              <a:rPr lang="zh-CN" altLang="zh-CN" sz="1600" kern="100" dirty="0">
                <a:latin typeface="Times New Roman" panose="02020603050405020304"/>
                <a:ea typeface="微软雅黑" panose="020B0503020204020204" charset="-122"/>
                <a:cs typeface="Times New Roman" panose="02020603050405020304"/>
              </a:rPr>
              <a:t>按要求计算下列各题</a:t>
            </a:r>
            <a:r>
              <a:rPr lang="en-US" altLang="zh-CN" sz="1600" kern="100" dirty="0">
                <a:latin typeface="Times New Roman" panose="02020603050405020304"/>
                <a:ea typeface="微软雅黑" panose="020B0503020204020204" charset="-122"/>
                <a:cs typeface="Courier New" panose="02070309020205020404"/>
              </a:rPr>
              <a:t>(</a:t>
            </a:r>
            <a:r>
              <a:rPr lang="zh-CN" altLang="zh-CN" sz="1600" kern="100" dirty="0">
                <a:latin typeface="Times New Roman" panose="02020603050405020304"/>
                <a:ea typeface="微软雅黑" panose="020B0503020204020204" charset="-122"/>
                <a:cs typeface="Times New Roman" panose="02020603050405020304"/>
              </a:rPr>
              <a:t>常温下，忽略溶液混合时体积的变化</a:t>
            </a:r>
            <a:r>
              <a:rPr lang="en-US" altLang="zh-CN" sz="1600" kern="100" dirty="0">
                <a:latin typeface="Times New Roman" panose="02020603050405020304"/>
                <a:ea typeface="微软雅黑" panose="020B0503020204020204" charset="-122"/>
                <a:cs typeface="Courier New" panose="02070309020205020404"/>
              </a:rPr>
              <a:t>)</a:t>
            </a:r>
            <a:r>
              <a:rPr lang="zh-CN" altLang="zh-CN" sz="1600" kern="100" dirty="0">
                <a:latin typeface="Times New Roman" panose="02020603050405020304"/>
                <a:ea typeface="微软雅黑" panose="020B0503020204020204" charset="-122"/>
                <a:cs typeface="Times New Roman" panose="02020603050405020304"/>
              </a:rPr>
              <a:t>：</a:t>
            </a:r>
            <a:endParaRPr lang="zh-CN" altLang="zh-CN" sz="1600" kern="100" dirty="0">
              <a:effectLst/>
              <a:latin typeface="宋体" panose="02010600030101010101" pitchFamily="2" charset="-122"/>
              <a:cs typeface="Courier New" panose="02070309020205020404"/>
            </a:endParaRPr>
          </a:p>
        </p:txBody>
      </p:sp>
      <p:sp>
        <p:nvSpPr>
          <p:cNvPr id="6" name="矩形 5"/>
          <p:cNvSpPr/>
          <p:nvPr/>
        </p:nvSpPr>
        <p:spPr>
          <a:xfrm>
            <a:off x="503232" y="1462950"/>
            <a:ext cx="11397613" cy="2428875"/>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(1)pH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3</a:t>
            </a:r>
            <a:r>
              <a:rPr lang="zh-CN" altLang="zh-CN" sz="2000" kern="100" dirty="0">
                <a:latin typeface="Times New Roman" panose="02020603050405020304"/>
                <a:ea typeface="微软雅黑" panose="020B0503020204020204" charset="-122"/>
                <a:cs typeface="Times New Roman" panose="02020603050405020304"/>
              </a:rPr>
              <a:t>的硝酸和</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12</a:t>
            </a:r>
            <a:r>
              <a:rPr lang="zh-CN" altLang="zh-CN" sz="2000" kern="100" dirty="0">
                <a:latin typeface="Times New Roman" panose="02020603050405020304"/>
                <a:ea typeface="微软雅黑" panose="020B0503020204020204" charset="-122"/>
                <a:cs typeface="Times New Roman" panose="02020603050405020304"/>
              </a:rPr>
              <a:t>的氢氧化钡溶液按照体积比为</a:t>
            </a:r>
            <a:r>
              <a:rPr lang="en-US" altLang="zh-CN" sz="2000" kern="100" dirty="0">
                <a:latin typeface="Times New Roman" panose="02020603050405020304"/>
                <a:ea typeface="微软雅黑" panose="020B0503020204020204" charset="-122"/>
                <a:cs typeface="Courier New" panose="02070309020205020404"/>
              </a:rPr>
              <a:t>9</a:t>
            </a:r>
            <a:r>
              <a:rPr lang="en-US" altLang="zh-CN" sz="2000" kern="100" dirty="0">
                <a:latin typeface="宋体" panose="02010600030101010101" pitchFamily="2" charset="-122"/>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a:t>
            </a:r>
            <a:r>
              <a:rPr lang="zh-CN" altLang="zh-CN" sz="2000" kern="100" dirty="0">
                <a:latin typeface="Times New Roman" panose="02020603050405020304"/>
                <a:ea typeface="微软雅黑" panose="020B0503020204020204" charset="-122"/>
                <a:cs typeface="Times New Roman" panose="02020603050405020304"/>
              </a:rPr>
              <a:t>混合，混合溶液的</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smtClean="0">
                <a:latin typeface="Times New Roman" panose="02020603050405020304"/>
                <a:ea typeface="微软雅黑" panose="020B0503020204020204" charset="-122"/>
                <a:cs typeface="Courier New" panose="02070309020205020404"/>
              </a:rPr>
              <a:t>____________</a:t>
            </a:r>
            <a:r>
              <a:rPr lang="zh-CN" altLang="zh-CN" sz="2000" kern="100" dirty="0" smtClean="0">
                <a:latin typeface="Times New Roman" panose="02020603050405020304"/>
                <a:ea typeface="微软雅黑" panose="020B0503020204020204" charset="-122"/>
                <a:cs typeface="Times New Roman" panose="02020603050405020304"/>
              </a:rPr>
              <a:t>。</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在一定体积</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12</a:t>
            </a:r>
            <a:r>
              <a:rPr lang="zh-CN" altLang="zh-CN" sz="2000" kern="100" dirty="0">
                <a:latin typeface="Times New Roman" panose="02020603050405020304"/>
                <a:ea typeface="微软雅黑" panose="020B0503020204020204" charset="-122"/>
                <a:cs typeface="Times New Roman" panose="02020603050405020304"/>
              </a:rPr>
              <a:t>的</a:t>
            </a:r>
            <a:r>
              <a:rPr lang="en-US" altLang="zh-CN" sz="2000" kern="100" dirty="0">
                <a:latin typeface="Times New Roman" panose="02020603050405020304"/>
                <a:ea typeface="微软雅黑" panose="020B0503020204020204" charset="-122"/>
                <a:cs typeface="Courier New" panose="02070309020205020404"/>
              </a:rPr>
              <a:t>Ba(OH)</a:t>
            </a:r>
            <a:r>
              <a:rPr lang="en-US" altLang="zh-CN" sz="2000" kern="100" baseline="-25000" dirty="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溶液中，逐滴加入一定物质的量浓度的</a:t>
            </a:r>
            <a:r>
              <a:rPr lang="en-US" altLang="zh-CN" sz="2000" kern="100" dirty="0">
                <a:latin typeface="Times New Roman" panose="02020603050405020304"/>
                <a:ea typeface="微软雅黑" panose="020B0503020204020204" charset="-122"/>
                <a:cs typeface="Courier New" panose="02070309020205020404"/>
              </a:rPr>
              <a:t>NaHSO</a:t>
            </a:r>
            <a:r>
              <a:rPr lang="en-US" altLang="zh-CN" sz="2000" kern="100" baseline="-25000" dirty="0">
                <a:latin typeface="Times New Roman" panose="02020603050405020304"/>
                <a:ea typeface="微软雅黑" panose="020B0503020204020204" charset="-122"/>
                <a:cs typeface="Courier New" panose="02070309020205020404"/>
              </a:rPr>
              <a:t>4</a:t>
            </a:r>
            <a:r>
              <a:rPr lang="zh-CN" altLang="zh-CN" sz="2000" kern="100" dirty="0">
                <a:latin typeface="Times New Roman" panose="02020603050405020304"/>
                <a:ea typeface="微软雅黑" panose="020B0503020204020204" charset="-122"/>
                <a:cs typeface="Times New Roman" panose="02020603050405020304"/>
              </a:rPr>
              <a:t>溶液，当溶液中的</a:t>
            </a:r>
            <a:r>
              <a:rPr lang="en-US" altLang="zh-CN" sz="2000" kern="100" dirty="0">
                <a:latin typeface="Times New Roman" panose="02020603050405020304"/>
                <a:ea typeface="微软雅黑" panose="020B0503020204020204" charset="-122"/>
                <a:cs typeface="Courier New" panose="02070309020205020404"/>
              </a:rPr>
              <a:t>Ba</a:t>
            </a:r>
            <a:r>
              <a:rPr lang="en-US" altLang="zh-CN" sz="2000" kern="100" baseline="30000" dirty="0">
                <a:latin typeface="Times New Roman" panose="02020603050405020304"/>
                <a:ea typeface="微软雅黑" panose="020B0503020204020204" charset="-122"/>
                <a:cs typeface="Courier New" panose="02070309020205020404"/>
              </a:rPr>
              <a:t>2</a:t>
            </a:r>
            <a:r>
              <a:rPr lang="zh-CN" altLang="zh-CN" sz="2000" kern="100" baseline="30000" dirty="0">
                <a:latin typeface="Times New Roman" panose="02020603050405020304"/>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恰好完全沉淀时，溶液</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11</a:t>
            </a:r>
            <a:r>
              <a:rPr lang="zh-CN" altLang="zh-CN" sz="2000" kern="100" dirty="0">
                <a:latin typeface="Times New Roman" panose="02020603050405020304"/>
                <a:ea typeface="微软雅黑" panose="020B0503020204020204" charset="-122"/>
                <a:cs typeface="Times New Roman" panose="02020603050405020304"/>
              </a:rPr>
              <a:t>。若</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zh-CN" altLang="zh-CN" sz="2000" kern="100" dirty="0">
                <a:latin typeface="Times New Roman" panose="02020603050405020304"/>
                <a:ea typeface="微软雅黑" panose="020B0503020204020204" charset="-122"/>
                <a:cs typeface="Times New Roman" panose="02020603050405020304"/>
              </a:rPr>
              <a:t>反应后溶液的体积等于</a:t>
            </a:r>
            <a:r>
              <a:rPr lang="en-US" altLang="zh-CN" sz="2000" kern="100" dirty="0">
                <a:latin typeface="Times New Roman" panose="02020603050405020304"/>
                <a:ea typeface="微软雅黑" panose="020B0503020204020204" charset="-122"/>
                <a:cs typeface="Courier New" panose="02070309020205020404"/>
              </a:rPr>
              <a:t>Ba(OH)</a:t>
            </a:r>
            <a:r>
              <a:rPr lang="en-US" altLang="zh-CN" sz="2000" kern="100" baseline="-25000" dirty="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溶液与</a:t>
            </a:r>
            <a:r>
              <a:rPr lang="en-US" altLang="zh-CN" sz="2000" kern="100" dirty="0">
                <a:latin typeface="Times New Roman" panose="02020603050405020304"/>
                <a:ea typeface="微软雅黑" panose="020B0503020204020204" charset="-122"/>
                <a:cs typeface="Courier New" panose="02070309020205020404"/>
              </a:rPr>
              <a:t>NaHSO</a:t>
            </a:r>
            <a:r>
              <a:rPr lang="en-US" altLang="zh-CN" sz="2000" kern="100" baseline="-25000" dirty="0">
                <a:latin typeface="Times New Roman" panose="02020603050405020304"/>
                <a:ea typeface="微软雅黑" panose="020B0503020204020204" charset="-122"/>
                <a:cs typeface="Courier New" panose="02070309020205020404"/>
              </a:rPr>
              <a:t>4</a:t>
            </a:r>
            <a:r>
              <a:rPr lang="zh-CN" altLang="zh-CN" sz="2000" kern="100" dirty="0">
                <a:latin typeface="Times New Roman" panose="02020603050405020304"/>
                <a:ea typeface="微软雅黑" panose="020B0503020204020204" charset="-122"/>
                <a:cs typeface="Times New Roman" panose="02020603050405020304"/>
              </a:rPr>
              <a:t>溶液的体积之和，则</a:t>
            </a:r>
            <a:r>
              <a:rPr lang="en-US" altLang="zh-CN" sz="2000" kern="100" dirty="0">
                <a:latin typeface="Times New Roman" panose="02020603050405020304"/>
                <a:ea typeface="微软雅黑" panose="020B0503020204020204" charset="-122"/>
                <a:cs typeface="Courier New" panose="02070309020205020404"/>
              </a:rPr>
              <a:t>Ba(OH)</a:t>
            </a:r>
            <a:r>
              <a:rPr lang="en-US" altLang="zh-CN" sz="2000" kern="100" baseline="-25000" dirty="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溶液与</a:t>
            </a:r>
            <a:r>
              <a:rPr lang="en-US" altLang="zh-CN" sz="2000" kern="100" dirty="0">
                <a:latin typeface="Times New Roman" panose="02020603050405020304"/>
                <a:ea typeface="微软雅黑" panose="020B0503020204020204" charset="-122"/>
                <a:cs typeface="Courier New" panose="02070309020205020404"/>
              </a:rPr>
              <a:t>NaHSO</a:t>
            </a:r>
            <a:r>
              <a:rPr lang="en-US" altLang="zh-CN" sz="2000" kern="100" baseline="-25000" dirty="0">
                <a:latin typeface="Times New Roman" panose="02020603050405020304"/>
                <a:ea typeface="微软雅黑" panose="020B0503020204020204" charset="-122"/>
                <a:cs typeface="Courier New" panose="02070309020205020404"/>
              </a:rPr>
              <a:t>4</a:t>
            </a:r>
            <a:r>
              <a:rPr lang="zh-CN" altLang="zh-CN" sz="2000" kern="100" dirty="0">
                <a:latin typeface="Times New Roman" panose="02020603050405020304"/>
                <a:ea typeface="微软雅黑" panose="020B0503020204020204" charset="-122"/>
                <a:cs typeface="Times New Roman" panose="02020603050405020304"/>
              </a:rPr>
              <a:t>溶液的体积比是</a:t>
            </a:r>
            <a:r>
              <a:rPr lang="en-US" altLang="zh-CN" sz="2000" kern="100" dirty="0">
                <a:latin typeface="Times New Roman" panose="02020603050405020304"/>
                <a:ea typeface="微软雅黑" panose="020B0503020204020204" charset="-122"/>
                <a:cs typeface="Courier New" panose="02070309020205020404"/>
              </a:rPr>
              <a:t>________</a:t>
            </a:r>
            <a:r>
              <a:rPr lang="zh-CN" altLang="zh-CN" sz="2000" kern="100" dirty="0" smtClean="0">
                <a:latin typeface="Times New Roman" panose="02020603050405020304"/>
                <a:ea typeface="微软雅黑" panose="020B0503020204020204" charset="-122"/>
                <a:cs typeface="Times New Roman" panose="02020603050405020304"/>
              </a:rPr>
              <a:t>。</a:t>
            </a:r>
            <a:endParaRPr lang="zh-CN" altLang="en-US" sz="2000" kern="100" dirty="0">
              <a:latin typeface="微软雅黑" panose="020B0503020204020204" charset="-122"/>
              <a:ea typeface="微软雅黑" panose="020B0503020204020204" charset="-122"/>
              <a:cs typeface="Courier New" panose="02070309020205020404"/>
            </a:endParaRPr>
          </a:p>
        </p:txBody>
      </p:sp>
      <mc:AlternateContent xmlns:mc="http://schemas.openxmlformats.org/markup-compatibility/2006" xmlns:p14="http://schemas.microsoft.com/office/powerpoint/2010/main">
        <mc:Choice Requires="p14">
          <p:contentPart r:id="rId1" p14:bwMode="auto">
            <p14:nvContentPartPr>
              <p14:cNvPr id="50" name="墨迹 49"/>
              <p14:cNvContentPartPr/>
              <p14:nvPr/>
            </p14:nvContentPartPr>
            <p14:xfrm>
              <a:off x="11219402" y="4626929"/>
              <a:ext cx="359247" cy="164788"/>
            </p14:xfrm>
          </p:contentPart>
        </mc:Choice>
        <mc:Fallback xmlns="">
          <p:pic>
            <p:nvPicPr>
              <p:cNvPr id="50" name="墨迹 49"/>
            </p:nvPicPr>
            <p:blipFill>
              <a:blip r:embed="rId2"/>
            </p:blipFill>
            <p:spPr>
              <a:xfrm>
                <a:off x="11219402" y="4626929"/>
                <a:ext cx="359247" cy="164788"/>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837506"/>
            <a:ext cx="11654075" cy="720725"/>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a:latin typeface="Times New Roman" panose="02020603050405020304"/>
                <a:ea typeface="微软雅黑" panose="020B0503020204020204" charset="-122"/>
                <a:cs typeface="Courier New" panose="02070309020205020404"/>
              </a:rPr>
              <a:t>3</a:t>
            </a:r>
            <a:r>
              <a:rPr lang="en-US" altLang="zh-CN" sz="1600" kern="100">
                <a:latin typeface="Times New Roman" panose="02020603050405020304"/>
                <a:ea typeface="微软雅黑" panose="020B0503020204020204" charset="-122"/>
                <a:cs typeface="Courier New" panose="02070309020205020404"/>
              </a:rPr>
              <a:t>.</a:t>
            </a:r>
            <a:r>
              <a:rPr lang="zh-CN" altLang="zh-CN" sz="1600" kern="100" dirty="0">
                <a:latin typeface="Times New Roman" panose="02020603050405020304"/>
                <a:ea typeface="微软雅黑" panose="020B0503020204020204" charset="-122"/>
                <a:cs typeface="Times New Roman" panose="02020603050405020304"/>
              </a:rPr>
              <a:t>按要求计算下列各题</a:t>
            </a:r>
            <a:r>
              <a:rPr lang="en-US" altLang="zh-CN" sz="1600" kern="100" dirty="0">
                <a:latin typeface="Times New Roman" panose="02020603050405020304"/>
                <a:ea typeface="微软雅黑" panose="020B0503020204020204" charset="-122"/>
                <a:cs typeface="Courier New" panose="02070309020205020404"/>
              </a:rPr>
              <a:t>(</a:t>
            </a:r>
            <a:r>
              <a:rPr lang="zh-CN" altLang="zh-CN" sz="1600" kern="100" dirty="0">
                <a:latin typeface="Times New Roman" panose="02020603050405020304"/>
                <a:ea typeface="微软雅黑" panose="020B0503020204020204" charset="-122"/>
                <a:cs typeface="Times New Roman" panose="02020603050405020304"/>
              </a:rPr>
              <a:t>常温下，忽略溶液混合时体积的变化</a:t>
            </a:r>
            <a:r>
              <a:rPr lang="en-US" altLang="zh-CN" sz="1600" kern="100" dirty="0">
                <a:latin typeface="Times New Roman" panose="02020603050405020304"/>
                <a:ea typeface="微软雅黑" panose="020B0503020204020204" charset="-122"/>
                <a:cs typeface="Courier New" panose="02070309020205020404"/>
              </a:rPr>
              <a:t>)</a:t>
            </a:r>
            <a:r>
              <a:rPr lang="zh-CN" altLang="zh-CN" sz="1600" kern="100" dirty="0">
                <a:latin typeface="Times New Roman" panose="02020603050405020304"/>
                <a:ea typeface="微软雅黑" panose="020B0503020204020204" charset="-122"/>
                <a:cs typeface="Times New Roman" panose="02020603050405020304"/>
              </a:rPr>
              <a:t>：</a:t>
            </a:r>
            <a:endParaRPr lang="zh-CN" altLang="zh-CN" sz="1600" kern="100" dirty="0">
              <a:effectLst/>
              <a:latin typeface="宋体" panose="02010600030101010101" pitchFamily="2" charset="-122"/>
              <a:cs typeface="Courier New" panose="02070309020205020404"/>
            </a:endParaRPr>
          </a:p>
        </p:txBody>
      </p:sp>
      <p:sp>
        <p:nvSpPr>
          <p:cNvPr id="6" name="矩形 5"/>
          <p:cNvSpPr/>
          <p:nvPr/>
        </p:nvSpPr>
        <p:spPr>
          <a:xfrm>
            <a:off x="503232" y="1462950"/>
            <a:ext cx="11397613" cy="2428875"/>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(1)pH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3</a:t>
            </a:r>
            <a:r>
              <a:rPr lang="zh-CN" altLang="zh-CN" sz="2000" kern="100" dirty="0">
                <a:latin typeface="Times New Roman" panose="02020603050405020304"/>
                <a:ea typeface="微软雅黑" panose="020B0503020204020204" charset="-122"/>
                <a:cs typeface="Times New Roman" panose="02020603050405020304"/>
              </a:rPr>
              <a:t>的硝酸和</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12</a:t>
            </a:r>
            <a:r>
              <a:rPr lang="zh-CN" altLang="zh-CN" sz="2000" kern="100" dirty="0">
                <a:latin typeface="Times New Roman" panose="02020603050405020304"/>
                <a:ea typeface="微软雅黑" panose="020B0503020204020204" charset="-122"/>
                <a:cs typeface="Times New Roman" panose="02020603050405020304"/>
              </a:rPr>
              <a:t>的氢氧化钡溶液按照体积比为</a:t>
            </a:r>
            <a:r>
              <a:rPr lang="en-US" altLang="zh-CN" sz="2000" kern="100" dirty="0">
                <a:latin typeface="Times New Roman" panose="02020603050405020304"/>
                <a:ea typeface="微软雅黑" panose="020B0503020204020204" charset="-122"/>
                <a:cs typeface="Courier New" panose="02070309020205020404"/>
              </a:rPr>
              <a:t>9</a:t>
            </a:r>
            <a:r>
              <a:rPr lang="en-US" altLang="zh-CN" sz="2000" kern="100" dirty="0">
                <a:latin typeface="宋体" panose="02010600030101010101" pitchFamily="2" charset="-122"/>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a:t>
            </a:r>
            <a:r>
              <a:rPr lang="zh-CN" altLang="zh-CN" sz="2000" kern="100" dirty="0">
                <a:latin typeface="Times New Roman" panose="02020603050405020304"/>
                <a:ea typeface="微软雅黑" panose="020B0503020204020204" charset="-122"/>
                <a:cs typeface="Times New Roman" panose="02020603050405020304"/>
              </a:rPr>
              <a:t>混合，混合溶液的</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smtClean="0">
                <a:latin typeface="Times New Roman" panose="02020603050405020304"/>
                <a:ea typeface="微软雅黑" panose="020B0503020204020204" charset="-122"/>
                <a:cs typeface="Courier New" panose="02070309020205020404"/>
              </a:rPr>
              <a:t>____________</a:t>
            </a:r>
            <a:r>
              <a:rPr lang="zh-CN" altLang="zh-CN" sz="2000" kern="100" dirty="0" smtClean="0">
                <a:latin typeface="Times New Roman" panose="02020603050405020304"/>
                <a:ea typeface="微软雅黑" panose="020B0503020204020204" charset="-122"/>
                <a:cs typeface="Times New Roman" panose="02020603050405020304"/>
              </a:rPr>
              <a:t>。</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在一定体积</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12</a:t>
            </a:r>
            <a:r>
              <a:rPr lang="zh-CN" altLang="zh-CN" sz="2000" kern="100" dirty="0">
                <a:latin typeface="Times New Roman" panose="02020603050405020304"/>
                <a:ea typeface="微软雅黑" panose="020B0503020204020204" charset="-122"/>
                <a:cs typeface="Times New Roman" panose="02020603050405020304"/>
              </a:rPr>
              <a:t>的</a:t>
            </a:r>
            <a:r>
              <a:rPr lang="en-US" altLang="zh-CN" sz="2000" kern="100" dirty="0">
                <a:latin typeface="Times New Roman" panose="02020603050405020304"/>
                <a:ea typeface="微软雅黑" panose="020B0503020204020204" charset="-122"/>
                <a:cs typeface="Courier New" panose="02070309020205020404"/>
              </a:rPr>
              <a:t>Ba(OH)</a:t>
            </a:r>
            <a:r>
              <a:rPr lang="en-US" altLang="zh-CN" sz="2000" kern="100" baseline="-25000" dirty="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溶液中，逐滴加入一定物质的量浓度的</a:t>
            </a:r>
            <a:r>
              <a:rPr lang="en-US" altLang="zh-CN" sz="2000" kern="100" dirty="0">
                <a:latin typeface="Times New Roman" panose="02020603050405020304"/>
                <a:ea typeface="微软雅黑" panose="020B0503020204020204" charset="-122"/>
                <a:cs typeface="Courier New" panose="02070309020205020404"/>
              </a:rPr>
              <a:t>NaHSO</a:t>
            </a:r>
            <a:r>
              <a:rPr lang="en-US" altLang="zh-CN" sz="2000" kern="100" baseline="-25000" dirty="0">
                <a:latin typeface="Times New Roman" panose="02020603050405020304"/>
                <a:ea typeface="微软雅黑" panose="020B0503020204020204" charset="-122"/>
                <a:cs typeface="Courier New" panose="02070309020205020404"/>
              </a:rPr>
              <a:t>4</a:t>
            </a:r>
            <a:r>
              <a:rPr lang="zh-CN" altLang="zh-CN" sz="2000" kern="100" dirty="0">
                <a:latin typeface="Times New Roman" panose="02020603050405020304"/>
                <a:ea typeface="微软雅黑" panose="020B0503020204020204" charset="-122"/>
                <a:cs typeface="Times New Roman" panose="02020603050405020304"/>
              </a:rPr>
              <a:t>溶液，当溶液中的</a:t>
            </a:r>
            <a:r>
              <a:rPr lang="en-US" altLang="zh-CN" sz="2000" kern="100" dirty="0">
                <a:latin typeface="Times New Roman" panose="02020603050405020304"/>
                <a:ea typeface="微软雅黑" panose="020B0503020204020204" charset="-122"/>
                <a:cs typeface="Courier New" panose="02070309020205020404"/>
              </a:rPr>
              <a:t>Ba</a:t>
            </a:r>
            <a:r>
              <a:rPr lang="en-US" altLang="zh-CN" sz="2000" kern="100" baseline="30000" dirty="0">
                <a:latin typeface="Times New Roman" panose="02020603050405020304"/>
                <a:ea typeface="微软雅黑" panose="020B0503020204020204" charset="-122"/>
                <a:cs typeface="Courier New" panose="02070309020205020404"/>
              </a:rPr>
              <a:t>2</a:t>
            </a:r>
            <a:r>
              <a:rPr lang="zh-CN" altLang="zh-CN" sz="2000" kern="100" baseline="30000" dirty="0">
                <a:latin typeface="Times New Roman" panose="02020603050405020304"/>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恰好完全沉淀时，溶液</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11</a:t>
            </a:r>
            <a:r>
              <a:rPr lang="zh-CN" altLang="zh-CN" sz="2000" kern="100" dirty="0">
                <a:latin typeface="Times New Roman" panose="02020603050405020304"/>
                <a:ea typeface="微软雅黑" panose="020B0503020204020204" charset="-122"/>
                <a:cs typeface="Times New Roman" panose="02020603050405020304"/>
              </a:rPr>
              <a:t>。若</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zh-CN" altLang="zh-CN" sz="2000" kern="100" dirty="0">
                <a:latin typeface="Times New Roman" panose="02020603050405020304"/>
                <a:ea typeface="微软雅黑" panose="020B0503020204020204" charset="-122"/>
                <a:cs typeface="Times New Roman" panose="02020603050405020304"/>
              </a:rPr>
              <a:t>反应后溶液的体积等于</a:t>
            </a:r>
            <a:r>
              <a:rPr lang="en-US" altLang="zh-CN" sz="2000" kern="100" dirty="0">
                <a:latin typeface="Times New Roman" panose="02020603050405020304"/>
                <a:ea typeface="微软雅黑" panose="020B0503020204020204" charset="-122"/>
                <a:cs typeface="Courier New" panose="02070309020205020404"/>
              </a:rPr>
              <a:t>Ba(OH)</a:t>
            </a:r>
            <a:r>
              <a:rPr lang="en-US" altLang="zh-CN" sz="2000" kern="100" baseline="-25000" dirty="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溶液与</a:t>
            </a:r>
            <a:r>
              <a:rPr lang="en-US" altLang="zh-CN" sz="2000" kern="100" dirty="0">
                <a:latin typeface="Times New Roman" panose="02020603050405020304"/>
                <a:ea typeface="微软雅黑" panose="020B0503020204020204" charset="-122"/>
                <a:cs typeface="Courier New" panose="02070309020205020404"/>
              </a:rPr>
              <a:t>NaHSO</a:t>
            </a:r>
            <a:r>
              <a:rPr lang="en-US" altLang="zh-CN" sz="2000" kern="100" baseline="-25000" dirty="0">
                <a:latin typeface="Times New Roman" panose="02020603050405020304"/>
                <a:ea typeface="微软雅黑" panose="020B0503020204020204" charset="-122"/>
                <a:cs typeface="Courier New" panose="02070309020205020404"/>
              </a:rPr>
              <a:t>4</a:t>
            </a:r>
            <a:r>
              <a:rPr lang="zh-CN" altLang="zh-CN" sz="2000" kern="100" dirty="0">
                <a:latin typeface="Times New Roman" panose="02020603050405020304"/>
                <a:ea typeface="微软雅黑" panose="020B0503020204020204" charset="-122"/>
                <a:cs typeface="Times New Roman" panose="02020603050405020304"/>
              </a:rPr>
              <a:t>溶液的体积之和，则</a:t>
            </a:r>
            <a:r>
              <a:rPr lang="en-US" altLang="zh-CN" sz="2000" kern="100" dirty="0">
                <a:latin typeface="Times New Roman" panose="02020603050405020304"/>
                <a:ea typeface="微软雅黑" panose="020B0503020204020204" charset="-122"/>
                <a:cs typeface="Courier New" panose="02070309020205020404"/>
              </a:rPr>
              <a:t>Ba(OH)</a:t>
            </a:r>
            <a:r>
              <a:rPr lang="en-US" altLang="zh-CN" sz="2000" kern="100" baseline="-25000" dirty="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溶液与</a:t>
            </a:r>
            <a:r>
              <a:rPr lang="en-US" altLang="zh-CN" sz="2000" kern="100" dirty="0">
                <a:latin typeface="Times New Roman" panose="02020603050405020304"/>
                <a:ea typeface="微软雅黑" panose="020B0503020204020204" charset="-122"/>
                <a:cs typeface="Courier New" panose="02070309020205020404"/>
              </a:rPr>
              <a:t>NaHSO</a:t>
            </a:r>
            <a:r>
              <a:rPr lang="en-US" altLang="zh-CN" sz="2000" kern="100" baseline="-25000" dirty="0">
                <a:latin typeface="Times New Roman" panose="02020603050405020304"/>
                <a:ea typeface="微软雅黑" panose="020B0503020204020204" charset="-122"/>
                <a:cs typeface="Courier New" panose="02070309020205020404"/>
              </a:rPr>
              <a:t>4</a:t>
            </a:r>
            <a:r>
              <a:rPr lang="zh-CN" altLang="zh-CN" sz="2000" kern="100" dirty="0">
                <a:latin typeface="Times New Roman" panose="02020603050405020304"/>
                <a:ea typeface="微软雅黑" panose="020B0503020204020204" charset="-122"/>
                <a:cs typeface="Times New Roman" panose="02020603050405020304"/>
              </a:rPr>
              <a:t>溶液的体积比是</a:t>
            </a:r>
            <a:r>
              <a:rPr lang="en-US" altLang="zh-CN" sz="2000" kern="100" dirty="0">
                <a:latin typeface="Times New Roman" panose="02020603050405020304"/>
                <a:ea typeface="微软雅黑" panose="020B0503020204020204" charset="-122"/>
                <a:cs typeface="Courier New" panose="02070309020205020404"/>
              </a:rPr>
              <a:t>________</a:t>
            </a:r>
            <a:r>
              <a:rPr lang="zh-CN" altLang="zh-CN" sz="2000" kern="100" dirty="0" smtClean="0">
                <a:latin typeface="Times New Roman" panose="02020603050405020304"/>
                <a:ea typeface="微软雅黑" panose="020B0503020204020204" charset="-122"/>
                <a:cs typeface="Times New Roman" panose="02020603050405020304"/>
              </a:rPr>
              <a:t>。</a:t>
            </a:r>
            <a:endParaRPr lang="zh-CN" altLang="en-US" sz="2000" kern="100" dirty="0">
              <a:latin typeface="微软雅黑" panose="020B0503020204020204" charset="-122"/>
              <a:ea typeface="微软雅黑" panose="020B0503020204020204" charset="-122"/>
              <a:cs typeface="Courier New" panose="02070309020205020404"/>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3092672" y="1947846"/>
              <a:ext cx="2729015" cy="88122"/>
            </p14:xfrm>
          </p:contentPart>
        </mc:Choice>
        <mc:Fallback xmlns="">
          <p:pic>
            <p:nvPicPr>
              <p:cNvPr id="2" name="墨迹 1"/>
            </p:nvPicPr>
            <p:blipFill>
              <a:blip r:embed="rId2"/>
            </p:blipFill>
            <p:spPr>
              <a:xfrm>
                <a:off x="3092672" y="1947846"/>
                <a:ext cx="2729015" cy="88122"/>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1300488" y="1981685"/>
              <a:ext cx="1391491" cy="82482"/>
            </p14:xfrm>
          </p:contentPart>
        </mc:Choice>
        <mc:Fallback xmlns="">
          <p:pic>
            <p:nvPicPr>
              <p:cNvPr id="3" name="墨迹 2"/>
            </p:nvPicPr>
            <p:blipFill>
              <a:blip r:embed="rId4"/>
            </p:blipFill>
            <p:spPr>
              <a:xfrm>
                <a:off x="1300488" y="1981685"/>
                <a:ext cx="1391491" cy="8248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2787919" y="1445904"/>
              <a:ext cx="1166101" cy="621964"/>
            </p14:xfrm>
          </p:contentPart>
        </mc:Choice>
        <mc:Fallback xmlns="">
          <p:pic>
            <p:nvPicPr>
              <p:cNvPr id="4" name="墨迹 3"/>
            </p:nvPicPr>
            <p:blipFill>
              <a:blip r:embed="rId6"/>
            </p:blipFill>
            <p:spPr>
              <a:xfrm>
                <a:off x="2787919" y="1445904"/>
                <a:ext cx="1166101" cy="62196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2203282" y="2396916"/>
              <a:ext cx="1583548" cy="56398"/>
            </p14:xfrm>
          </p:contentPart>
        </mc:Choice>
        <mc:Fallback xmlns="">
          <p:pic>
            <p:nvPicPr>
              <p:cNvPr id="7" name="墨迹 6"/>
            </p:nvPicPr>
            <p:blipFill>
              <a:blip r:embed="rId8"/>
            </p:blipFill>
            <p:spPr>
              <a:xfrm>
                <a:off x="2203282" y="2396916"/>
                <a:ext cx="1583548" cy="5639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墨迹 7"/>
              <p14:cNvContentPartPr/>
              <p14:nvPr/>
            </p14:nvContentPartPr>
            <p14:xfrm>
              <a:off x="3690889" y="2442034"/>
              <a:ext cx="45149" cy="296090"/>
            </p14:xfrm>
          </p:contentPart>
        </mc:Choice>
        <mc:Fallback xmlns="">
          <p:pic>
            <p:nvPicPr>
              <p:cNvPr id="8" name="墨迹 7"/>
            </p:nvPicPr>
            <p:blipFill>
              <a:blip r:embed="rId10"/>
            </p:blipFill>
            <p:spPr>
              <a:xfrm>
                <a:off x="3690889" y="2442034"/>
                <a:ext cx="45149" cy="29609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3798117" y="2506892"/>
              <a:ext cx="94530" cy="155094"/>
            </p14:xfrm>
          </p:contentPart>
        </mc:Choice>
        <mc:Fallback xmlns="">
          <p:pic>
            <p:nvPicPr>
              <p:cNvPr id="9" name="墨迹 8"/>
            </p:nvPicPr>
            <p:blipFill>
              <a:blip r:embed="rId12"/>
            </p:blipFill>
            <p:spPr>
              <a:xfrm>
                <a:off x="3798117" y="2506892"/>
                <a:ext cx="94530" cy="15509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3962486" y="2481513"/>
              <a:ext cx="89591" cy="5639"/>
            </p14:xfrm>
          </p:contentPart>
        </mc:Choice>
        <mc:Fallback xmlns="">
          <p:pic>
            <p:nvPicPr>
              <p:cNvPr id="10" name="墨迹 9"/>
            </p:nvPicPr>
            <p:blipFill>
              <a:blip r:embed="rId14"/>
            </p:blipFill>
            <p:spPr>
              <a:xfrm>
                <a:off x="3962486" y="2481513"/>
                <a:ext cx="89591" cy="563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4057721" y="2402555"/>
              <a:ext cx="203168" cy="149455"/>
            </p14:xfrm>
          </p:contentPart>
        </mc:Choice>
        <mc:Fallback xmlns="">
          <p:pic>
            <p:nvPicPr>
              <p:cNvPr id="11" name="墨迹 10"/>
            </p:nvPicPr>
            <p:blipFill>
              <a:blip r:embed="rId16"/>
            </p:blipFill>
            <p:spPr>
              <a:xfrm>
                <a:off x="4057721" y="2402555"/>
                <a:ext cx="203168" cy="14945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4418909" y="4730031"/>
              <a:ext cx="56436" cy="266657"/>
            </p14:xfrm>
          </p:contentPart>
        </mc:Choice>
        <mc:Fallback xmlns="">
          <p:pic>
            <p:nvPicPr>
              <p:cNvPr id="12" name="墨迹 11"/>
            </p:nvPicPr>
            <p:blipFill>
              <a:blip r:embed="rId18"/>
            </p:blipFill>
            <p:spPr>
              <a:xfrm>
                <a:off x="4418909" y="4730031"/>
                <a:ext cx="56436" cy="26665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4447127" y="4664116"/>
              <a:ext cx="112871" cy="378572"/>
            </p14:xfrm>
          </p:contentPart>
        </mc:Choice>
        <mc:Fallback xmlns="">
          <p:pic>
            <p:nvPicPr>
              <p:cNvPr id="13" name="墨迹 12"/>
            </p:nvPicPr>
            <p:blipFill>
              <a:blip r:embed="rId20"/>
            </p:blipFill>
            <p:spPr>
              <a:xfrm>
                <a:off x="4447127" y="4664116"/>
                <a:ext cx="112871" cy="37857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4555765" y="4846705"/>
              <a:ext cx="184827" cy="217837"/>
            </p14:xfrm>
          </p:contentPart>
        </mc:Choice>
        <mc:Fallback xmlns="">
          <p:pic>
            <p:nvPicPr>
              <p:cNvPr id="14" name="墨迹 13"/>
            </p:nvPicPr>
            <p:blipFill>
              <a:blip r:embed="rId22"/>
            </p:blipFill>
            <p:spPr>
              <a:xfrm>
                <a:off x="4555765" y="4846705"/>
                <a:ext cx="184827" cy="21783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4859107" y="4777089"/>
              <a:ext cx="62079" cy="180297"/>
            </p14:xfrm>
          </p:contentPart>
        </mc:Choice>
        <mc:Fallback xmlns="">
          <p:pic>
            <p:nvPicPr>
              <p:cNvPr id="15" name="墨迹 14"/>
            </p:nvPicPr>
            <p:blipFill>
              <a:blip r:embed="rId24"/>
            </p:blipFill>
            <p:spPr>
              <a:xfrm>
                <a:off x="4859107" y="4777089"/>
                <a:ext cx="62079" cy="180297"/>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4955047" y="4788192"/>
              <a:ext cx="152377" cy="216075"/>
            </p14:xfrm>
          </p:contentPart>
        </mc:Choice>
        <mc:Fallback xmlns="">
          <p:pic>
            <p:nvPicPr>
              <p:cNvPr id="16" name="墨迹 15"/>
            </p:nvPicPr>
            <p:blipFill>
              <a:blip r:embed="rId26"/>
            </p:blipFill>
            <p:spPr>
              <a:xfrm>
                <a:off x="4955047" y="4788192"/>
                <a:ext cx="152377" cy="21607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5107424" y="4855870"/>
              <a:ext cx="84653" cy="16919"/>
            </p14:xfrm>
          </p:contentPart>
        </mc:Choice>
        <mc:Fallback xmlns="">
          <p:pic>
            <p:nvPicPr>
              <p:cNvPr id="17" name="墨迹 16"/>
            </p:nvPicPr>
            <p:blipFill>
              <a:blip r:embed="rId28"/>
            </p:blipFill>
            <p:spPr>
              <a:xfrm>
                <a:off x="5107424" y="4855870"/>
                <a:ext cx="84653" cy="1691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5194899" y="4776912"/>
              <a:ext cx="25396" cy="228412"/>
            </p14:xfrm>
          </p:contentPart>
        </mc:Choice>
        <mc:Fallback xmlns="">
          <p:pic>
            <p:nvPicPr>
              <p:cNvPr id="18" name="墨迹 17"/>
            </p:nvPicPr>
            <p:blipFill>
              <a:blip r:embed="rId30"/>
            </p:blipFill>
            <p:spPr>
              <a:xfrm>
                <a:off x="5194899" y="4776912"/>
                <a:ext cx="25396" cy="228412"/>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5259800" y="4624638"/>
              <a:ext cx="124159" cy="403245"/>
            </p14:xfrm>
          </p:contentPart>
        </mc:Choice>
        <mc:Fallback xmlns="">
          <p:pic>
            <p:nvPicPr>
              <p:cNvPr id="19" name="墨迹 18"/>
            </p:nvPicPr>
            <p:blipFill>
              <a:blip r:embed="rId32"/>
            </p:blipFill>
            <p:spPr>
              <a:xfrm>
                <a:off x="5259800" y="4624638"/>
                <a:ext cx="124159" cy="403245"/>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5457325" y="4855870"/>
              <a:ext cx="160136" cy="128305"/>
            </p14:xfrm>
          </p:contentPart>
        </mc:Choice>
        <mc:Fallback xmlns="">
          <p:pic>
            <p:nvPicPr>
              <p:cNvPr id="20" name="墨迹 19"/>
            </p:nvPicPr>
            <p:blipFill>
              <a:blip r:embed="rId34"/>
            </p:blipFill>
            <p:spPr>
              <a:xfrm>
                <a:off x="5457325" y="4855870"/>
                <a:ext cx="160136" cy="128305"/>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5764898" y="4778851"/>
              <a:ext cx="8466" cy="3701"/>
            </p14:xfrm>
          </p:contentPart>
        </mc:Choice>
        <mc:Fallback xmlns="">
          <p:pic>
            <p:nvPicPr>
              <p:cNvPr id="21" name="墨迹 20"/>
            </p:nvPicPr>
            <p:blipFill>
              <a:blip r:embed="rId36"/>
            </p:blipFill>
            <p:spPr>
              <a:xfrm>
                <a:off x="5764898" y="4778851"/>
                <a:ext cx="8466" cy="3701"/>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5697881" y="4788192"/>
              <a:ext cx="230681" cy="11280"/>
            </p14:xfrm>
          </p:contentPart>
        </mc:Choice>
        <mc:Fallback xmlns="">
          <p:pic>
            <p:nvPicPr>
              <p:cNvPr id="22" name="墨迹 21"/>
            </p:nvPicPr>
            <p:blipFill>
              <a:blip r:embed="rId38"/>
            </p:blipFill>
            <p:spPr>
              <a:xfrm>
                <a:off x="5697881" y="4788192"/>
                <a:ext cx="230681" cy="1128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5810047" y="4633097"/>
              <a:ext cx="25397" cy="344028"/>
            </p14:xfrm>
          </p:contentPart>
        </mc:Choice>
        <mc:Fallback xmlns="">
          <p:pic>
            <p:nvPicPr>
              <p:cNvPr id="23" name="墨迹 22"/>
            </p:nvPicPr>
            <p:blipFill>
              <a:blip r:embed="rId40"/>
            </p:blipFill>
            <p:spPr>
              <a:xfrm>
                <a:off x="5810047" y="4633097"/>
                <a:ext cx="25397" cy="344028"/>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6126086" y="4718399"/>
              <a:ext cx="126981" cy="205853"/>
            </p14:xfrm>
          </p:contentPart>
        </mc:Choice>
        <mc:Fallback xmlns="">
          <p:pic>
            <p:nvPicPr>
              <p:cNvPr id="24" name="墨迹 23"/>
            </p:nvPicPr>
            <p:blipFill>
              <a:blip r:embed="rId42"/>
            </p:blipFill>
            <p:spPr>
              <a:xfrm>
                <a:off x="6126086" y="4718399"/>
                <a:ext cx="126981" cy="205853"/>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6247423" y="4657067"/>
              <a:ext cx="212340" cy="219247"/>
            </p14:xfrm>
          </p:contentPart>
        </mc:Choice>
        <mc:Fallback xmlns="">
          <p:pic>
            <p:nvPicPr>
              <p:cNvPr id="25" name="墨迹 24"/>
            </p:nvPicPr>
            <p:blipFill>
              <a:blip r:embed="rId44"/>
            </p:blipFill>
            <p:spPr>
              <a:xfrm>
                <a:off x="6247423" y="4657067"/>
                <a:ext cx="212340" cy="219247"/>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墨迹 25"/>
              <p14:cNvContentPartPr/>
              <p14:nvPr/>
            </p14:nvContentPartPr>
            <p14:xfrm>
              <a:off x="6430662" y="4683856"/>
              <a:ext cx="429087" cy="185056"/>
            </p14:xfrm>
          </p:contentPart>
        </mc:Choice>
        <mc:Fallback xmlns="">
          <p:pic>
            <p:nvPicPr>
              <p:cNvPr id="26" name="墨迹 25"/>
            </p:nvPicPr>
            <p:blipFill>
              <a:blip r:embed="rId46"/>
            </p:blipFill>
            <p:spPr>
              <a:xfrm>
                <a:off x="6430662" y="4683856"/>
                <a:ext cx="429087" cy="185056"/>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墨迹 26"/>
              <p14:cNvContentPartPr/>
              <p14:nvPr/>
            </p14:nvContentPartPr>
            <p14:xfrm>
              <a:off x="6825889" y="4617588"/>
              <a:ext cx="47970" cy="274940"/>
            </p14:xfrm>
          </p:contentPart>
        </mc:Choice>
        <mc:Fallback xmlns="">
          <p:pic>
            <p:nvPicPr>
              <p:cNvPr id="27" name="墨迹 26"/>
            </p:nvPicPr>
            <p:blipFill>
              <a:blip r:embed="rId48"/>
            </p:blipFill>
            <p:spPr>
              <a:xfrm>
                <a:off x="6825889" y="4617588"/>
                <a:ext cx="47970" cy="27494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墨迹 27"/>
              <p14:cNvContentPartPr/>
              <p14:nvPr/>
            </p14:nvContentPartPr>
            <p14:xfrm>
              <a:off x="6904898" y="4575994"/>
              <a:ext cx="126980" cy="339093"/>
            </p14:xfrm>
          </p:contentPart>
        </mc:Choice>
        <mc:Fallback xmlns="">
          <p:pic>
            <p:nvPicPr>
              <p:cNvPr id="28" name="墨迹 27"/>
            </p:nvPicPr>
            <p:blipFill>
              <a:blip r:embed="rId50"/>
            </p:blipFill>
            <p:spPr>
              <a:xfrm>
                <a:off x="6904898" y="4575994"/>
                <a:ext cx="126980" cy="339093"/>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墨迹 28"/>
              <p14:cNvContentPartPr/>
              <p14:nvPr/>
            </p14:nvContentPartPr>
            <p14:xfrm>
              <a:off x="7043165" y="4613358"/>
              <a:ext cx="158020" cy="290978"/>
            </p14:xfrm>
          </p:contentPart>
        </mc:Choice>
        <mc:Fallback xmlns="">
          <p:pic>
            <p:nvPicPr>
              <p:cNvPr id="29" name="墨迹 28"/>
            </p:nvPicPr>
            <p:blipFill>
              <a:blip r:embed="rId52"/>
            </p:blipFill>
            <p:spPr>
              <a:xfrm>
                <a:off x="7043165" y="4613358"/>
                <a:ext cx="158020" cy="290978"/>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墨迹 29"/>
              <p14:cNvContentPartPr/>
              <p14:nvPr/>
            </p14:nvContentPartPr>
            <p14:xfrm>
              <a:off x="7184254" y="4743073"/>
              <a:ext cx="129802" cy="139057"/>
            </p14:xfrm>
          </p:contentPart>
        </mc:Choice>
        <mc:Fallback xmlns="">
          <p:pic>
            <p:nvPicPr>
              <p:cNvPr id="30" name="墨迹 29"/>
            </p:nvPicPr>
            <p:blipFill>
              <a:blip r:embed="rId54"/>
            </p:blipFill>
            <p:spPr>
              <a:xfrm>
                <a:off x="7184254" y="4743073"/>
                <a:ext cx="129802" cy="139057"/>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墨迹 30"/>
              <p14:cNvContentPartPr/>
              <p14:nvPr/>
            </p14:nvContentPartPr>
            <p14:xfrm>
              <a:off x="7133462" y="4778322"/>
              <a:ext cx="158020" cy="331339"/>
            </p14:xfrm>
          </p:contentPart>
        </mc:Choice>
        <mc:Fallback xmlns="">
          <p:pic>
            <p:nvPicPr>
              <p:cNvPr id="31" name="墨迹 30"/>
            </p:nvPicPr>
            <p:blipFill>
              <a:blip r:embed="rId56"/>
            </p:blipFill>
            <p:spPr>
              <a:xfrm>
                <a:off x="7133462" y="4778322"/>
                <a:ext cx="158020" cy="33133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墨迹 31"/>
              <p14:cNvContentPartPr/>
              <p14:nvPr/>
            </p14:nvContentPartPr>
            <p14:xfrm>
              <a:off x="7505938" y="4716813"/>
              <a:ext cx="240733" cy="46000"/>
            </p14:xfrm>
          </p:contentPart>
        </mc:Choice>
        <mc:Fallback xmlns="">
          <p:pic>
            <p:nvPicPr>
              <p:cNvPr id="32" name="墨迹 31"/>
            </p:nvPicPr>
            <p:blipFill>
              <a:blip r:embed="rId58"/>
            </p:blipFill>
            <p:spPr>
              <a:xfrm>
                <a:off x="7505938" y="4716813"/>
                <a:ext cx="240733" cy="4600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墨迹 32"/>
              <p14:cNvContentPartPr/>
              <p14:nvPr/>
            </p14:nvContentPartPr>
            <p14:xfrm>
              <a:off x="7454793" y="4805111"/>
              <a:ext cx="333323" cy="19740"/>
            </p14:xfrm>
          </p:contentPart>
        </mc:Choice>
        <mc:Fallback xmlns="">
          <p:pic>
            <p:nvPicPr>
              <p:cNvPr id="33" name="墨迹 32"/>
            </p:nvPicPr>
            <p:blipFill>
              <a:blip r:embed="rId60"/>
            </p:blipFill>
            <p:spPr>
              <a:xfrm>
                <a:off x="7454793" y="4805111"/>
                <a:ext cx="333323" cy="1974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墨迹 33"/>
              <p14:cNvContentPartPr/>
              <p14:nvPr/>
            </p14:nvContentPartPr>
            <p14:xfrm>
              <a:off x="7991284" y="4567006"/>
              <a:ext cx="56436" cy="266304"/>
            </p14:xfrm>
          </p:contentPart>
        </mc:Choice>
        <mc:Fallback xmlns="">
          <p:pic>
            <p:nvPicPr>
              <p:cNvPr id="34" name="墨迹 33"/>
            </p:nvPicPr>
            <p:blipFill>
              <a:blip r:embed="rId62"/>
            </p:blipFill>
            <p:spPr>
              <a:xfrm>
                <a:off x="7991284" y="4567006"/>
                <a:ext cx="56436" cy="266304"/>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5" name="墨迹 34"/>
              <p14:cNvContentPartPr/>
              <p14:nvPr/>
            </p14:nvContentPartPr>
            <p14:xfrm>
              <a:off x="8013858" y="4485581"/>
              <a:ext cx="361188" cy="373813"/>
            </p14:xfrm>
          </p:contentPart>
        </mc:Choice>
        <mc:Fallback xmlns="">
          <p:pic>
            <p:nvPicPr>
              <p:cNvPr id="35" name="墨迹 34"/>
            </p:nvPicPr>
            <p:blipFill>
              <a:blip r:embed="rId64"/>
            </p:blipFill>
            <p:spPr>
              <a:xfrm>
                <a:off x="8013858" y="4485581"/>
                <a:ext cx="361188" cy="373813"/>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6" name="墨迹 35"/>
              <p14:cNvContentPartPr/>
              <p14:nvPr/>
            </p14:nvContentPartPr>
            <p14:xfrm>
              <a:off x="8394799" y="4563305"/>
              <a:ext cx="93118" cy="295385"/>
            </p14:xfrm>
          </p:contentPart>
        </mc:Choice>
        <mc:Fallback xmlns="">
          <p:pic>
            <p:nvPicPr>
              <p:cNvPr id="36" name="墨迹 35"/>
            </p:nvPicPr>
            <p:blipFill>
              <a:blip r:embed="rId66"/>
            </p:blipFill>
            <p:spPr>
              <a:xfrm>
                <a:off x="8394799" y="4563305"/>
                <a:ext cx="93118" cy="295385"/>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7" name="墨迹 36"/>
              <p14:cNvContentPartPr/>
              <p14:nvPr/>
            </p14:nvContentPartPr>
            <p14:xfrm>
              <a:off x="8563400" y="4603488"/>
              <a:ext cx="299814" cy="249562"/>
            </p14:xfrm>
          </p:contentPart>
        </mc:Choice>
        <mc:Fallback xmlns="">
          <p:pic>
            <p:nvPicPr>
              <p:cNvPr id="37" name="墨迹 36"/>
            </p:nvPicPr>
            <p:blipFill>
              <a:blip r:embed="rId68"/>
            </p:blipFill>
            <p:spPr>
              <a:xfrm>
                <a:off x="8563400" y="4603488"/>
                <a:ext cx="299814" cy="249562"/>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8" name="墨迹 37"/>
              <p14:cNvContentPartPr/>
              <p14:nvPr/>
            </p14:nvContentPartPr>
            <p14:xfrm>
              <a:off x="8755987" y="4716989"/>
              <a:ext cx="93118" cy="200918"/>
            </p14:xfrm>
          </p:contentPart>
        </mc:Choice>
        <mc:Fallback xmlns="">
          <p:pic>
            <p:nvPicPr>
              <p:cNvPr id="38" name="墨迹 37"/>
            </p:nvPicPr>
            <p:blipFill>
              <a:blip r:embed="rId70"/>
            </p:blipFill>
            <p:spPr>
              <a:xfrm>
                <a:off x="8755987" y="4716989"/>
                <a:ext cx="93118" cy="200918"/>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9" name="墨迹 38"/>
              <p14:cNvContentPartPr/>
              <p14:nvPr/>
            </p14:nvContentPartPr>
            <p14:xfrm>
              <a:off x="8973264" y="4396930"/>
              <a:ext cx="67723" cy="498418"/>
            </p14:xfrm>
          </p:contentPart>
        </mc:Choice>
        <mc:Fallback xmlns="">
          <p:pic>
            <p:nvPicPr>
              <p:cNvPr id="39" name="墨迹 38"/>
            </p:nvPicPr>
            <p:blipFill>
              <a:blip r:embed="rId72"/>
            </p:blipFill>
            <p:spPr>
              <a:xfrm>
                <a:off x="8973264" y="4396930"/>
                <a:ext cx="67723" cy="498418"/>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0" name="墨迹 39"/>
              <p14:cNvContentPartPr/>
              <p14:nvPr/>
            </p14:nvContentPartPr>
            <p14:xfrm>
              <a:off x="8890727" y="4762108"/>
              <a:ext cx="198230" cy="217837"/>
            </p14:xfrm>
          </p:contentPart>
        </mc:Choice>
        <mc:Fallback xmlns="">
          <p:pic>
            <p:nvPicPr>
              <p:cNvPr id="40" name="墨迹 39"/>
            </p:nvPicPr>
            <p:blipFill>
              <a:blip r:embed="rId74"/>
            </p:blipFill>
            <p:spPr>
              <a:xfrm>
                <a:off x="8890727" y="4762108"/>
                <a:ext cx="198230" cy="217837"/>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1" name="墨迹 40"/>
              <p14:cNvContentPartPr/>
              <p14:nvPr/>
            </p14:nvContentPartPr>
            <p14:xfrm>
              <a:off x="9227224" y="4720514"/>
              <a:ext cx="270891" cy="16919"/>
            </p14:xfrm>
          </p:contentPart>
        </mc:Choice>
        <mc:Fallback xmlns="">
          <p:pic>
            <p:nvPicPr>
              <p:cNvPr id="41" name="墨迹 40"/>
            </p:nvPicPr>
            <p:blipFill>
              <a:blip r:embed="rId76"/>
            </p:blipFill>
            <p:spPr>
              <a:xfrm>
                <a:off x="9227224" y="4720514"/>
                <a:ext cx="270891" cy="16919"/>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2" name="墨迹 41"/>
              <p14:cNvContentPartPr/>
              <p14:nvPr/>
            </p14:nvContentPartPr>
            <p14:xfrm>
              <a:off x="9379601" y="4582339"/>
              <a:ext cx="28217" cy="279170"/>
            </p14:xfrm>
          </p:contentPart>
        </mc:Choice>
        <mc:Fallback xmlns="">
          <p:pic>
            <p:nvPicPr>
              <p:cNvPr id="42" name="墨迹 41"/>
            </p:nvPicPr>
            <p:blipFill>
              <a:blip r:embed="rId78"/>
            </p:blipFill>
            <p:spPr>
              <a:xfrm>
                <a:off x="9379601" y="4582339"/>
                <a:ext cx="28217" cy="27917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3" name="墨迹 42"/>
              <p14:cNvContentPartPr/>
              <p14:nvPr/>
            </p14:nvContentPartPr>
            <p14:xfrm>
              <a:off x="9776590" y="4569650"/>
              <a:ext cx="116574" cy="223477"/>
            </p14:xfrm>
          </p:contentPart>
        </mc:Choice>
        <mc:Fallback xmlns="">
          <p:pic>
            <p:nvPicPr>
              <p:cNvPr id="43" name="墨迹 42"/>
            </p:nvPicPr>
            <p:blipFill>
              <a:blip r:embed="rId80"/>
            </p:blipFill>
            <p:spPr>
              <a:xfrm>
                <a:off x="9776590" y="4569650"/>
                <a:ext cx="116574" cy="223477"/>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4" name="墨迹 43"/>
              <p14:cNvContentPartPr/>
              <p14:nvPr/>
            </p14:nvContentPartPr>
            <p14:xfrm>
              <a:off x="9876234" y="4550086"/>
              <a:ext cx="204932" cy="215370"/>
            </p14:xfrm>
          </p:contentPart>
        </mc:Choice>
        <mc:Fallback xmlns="">
          <p:pic>
            <p:nvPicPr>
              <p:cNvPr id="44" name="墨迹 43"/>
            </p:nvPicPr>
            <p:blipFill>
              <a:blip r:embed="rId82"/>
            </p:blipFill>
            <p:spPr>
              <a:xfrm>
                <a:off x="9876234" y="4550086"/>
                <a:ext cx="204932" cy="21537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5" name="墨迹 44"/>
              <p14:cNvContentPartPr/>
              <p14:nvPr/>
            </p14:nvContentPartPr>
            <p14:xfrm>
              <a:off x="10036547" y="4563128"/>
              <a:ext cx="528202" cy="419637"/>
            </p14:xfrm>
          </p:contentPart>
        </mc:Choice>
        <mc:Fallback xmlns="">
          <p:pic>
            <p:nvPicPr>
              <p:cNvPr id="45" name="墨迹 44"/>
            </p:nvPicPr>
            <p:blipFill>
              <a:blip r:embed="rId84"/>
            </p:blipFill>
            <p:spPr>
              <a:xfrm>
                <a:off x="10036547" y="4563128"/>
                <a:ext cx="528202" cy="419637"/>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6" name="墨迹 45"/>
              <p14:cNvContentPartPr/>
              <p14:nvPr/>
            </p14:nvContentPartPr>
            <p14:xfrm>
              <a:off x="10655045" y="4647197"/>
              <a:ext cx="262426" cy="33839"/>
            </p14:xfrm>
          </p:contentPart>
        </mc:Choice>
        <mc:Fallback xmlns="">
          <p:pic>
            <p:nvPicPr>
              <p:cNvPr id="46" name="墨迹 45"/>
            </p:nvPicPr>
            <p:blipFill>
              <a:blip r:embed="rId86"/>
            </p:blipFill>
            <p:spPr>
              <a:xfrm>
                <a:off x="10655045" y="4647197"/>
                <a:ext cx="262426" cy="3383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7" name="墨迹 46"/>
              <p14:cNvContentPartPr/>
              <p14:nvPr/>
            </p14:nvContentPartPr>
            <p14:xfrm>
              <a:off x="10773561" y="4542861"/>
              <a:ext cx="33861" cy="242511"/>
            </p14:xfrm>
          </p:contentPart>
        </mc:Choice>
        <mc:Fallback xmlns="">
          <p:pic>
            <p:nvPicPr>
              <p:cNvPr id="47" name="墨迹 46"/>
            </p:nvPicPr>
            <p:blipFill>
              <a:blip r:embed="rId88"/>
            </p:blipFill>
            <p:spPr>
              <a:xfrm>
                <a:off x="10773561" y="4542861"/>
                <a:ext cx="33861" cy="242511"/>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8" name="墨迹 47"/>
              <p14:cNvContentPartPr/>
              <p14:nvPr/>
            </p14:nvContentPartPr>
            <p14:xfrm>
              <a:off x="11069494" y="4533696"/>
              <a:ext cx="118868" cy="197922"/>
            </p14:xfrm>
          </p:contentPart>
        </mc:Choice>
        <mc:Fallback xmlns="">
          <p:pic>
            <p:nvPicPr>
              <p:cNvPr id="48" name="墨迹 47"/>
            </p:nvPicPr>
            <p:blipFill>
              <a:blip r:embed="rId90"/>
            </p:blipFill>
            <p:spPr>
              <a:xfrm>
                <a:off x="11069494" y="4533696"/>
                <a:ext cx="118868" cy="197922"/>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9" name="墨迹 48"/>
              <p14:cNvContentPartPr/>
              <p14:nvPr/>
            </p14:nvContentPartPr>
            <p14:xfrm>
              <a:off x="11143214" y="4457382"/>
              <a:ext cx="98762" cy="356189"/>
            </p14:xfrm>
          </p:contentPart>
        </mc:Choice>
        <mc:Fallback xmlns="">
          <p:pic>
            <p:nvPicPr>
              <p:cNvPr id="49" name="墨迹 48"/>
            </p:nvPicPr>
            <p:blipFill>
              <a:blip r:embed="rId92"/>
            </p:blipFill>
            <p:spPr>
              <a:xfrm>
                <a:off x="11143214" y="4457382"/>
                <a:ext cx="98762" cy="356189"/>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0" name="墨迹 49"/>
              <p14:cNvContentPartPr/>
              <p14:nvPr/>
            </p14:nvContentPartPr>
            <p14:xfrm>
              <a:off x="11219402" y="4626929"/>
              <a:ext cx="359247" cy="164788"/>
            </p14:xfrm>
          </p:contentPart>
        </mc:Choice>
        <mc:Fallback xmlns="">
          <p:pic>
            <p:nvPicPr>
              <p:cNvPr id="50" name="墨迹 49"/>
            </p:nvPicPr>
            <p:blipFill>
              <a:blip r:embed="rId94"/>
            </p:blipFill>
            <p:spPr>
              <a:xfrm>
                <a:off x="11219402" y="4626929"/>
                <a:ext cx="359247" cy="16478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1" name="墨迹 50"/>
              <p14:cNvContentPartPr/>
              <p14:nvPr/>
            </p14:nvContentPartPr>
            <p14:xfrm>
              <a:off x="5080617" y="5204832"/>
              <a:ext cx="15519" cy="248856"/>
            </p14:xfrm>
          </p:contentPart>
        </mc:Choice>
        <mc:Fallback xmlns="">
          <p:pic>
            <p:nvPicPr>
              <p:cNvPr id="51" name="墨迹 50"/>
            </p:nvPicPr>
            <p:blipFill>
              <a:blip r:embed="rId96"/>
            </p:blipFill>
            <p:spPr>
              <a:xfrm>
                <a:off x="5080617" y="5204832"/>
                <a:ext cx="15519" cy="248856"/>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2" name="墨迹 51"/>
              <p14:cNvContentPartPr/>
              <p14:nvPr/>
            </p14:nvContentPartPr>
            <p14:xfrm>
              <a:off x="10164056" y="5017309"/>
              <a:ext cx="36683" cy="227707"/>
            </p14:xfrm>
          </p:contentPart>
        </mc:Choice>
        <mc:Fallback xmlns="">
          <p:pic>
            <p:nvPicPr>
              <p:cNvPr id="52" name="墨迹 51"/>
            </p:nvPicPr>
            <p:blipFill>
              <a:blip r:embed="rId98"/>
            </p:blipFill>
            <p:spPr>
              <a:xfrm>
                <a:off x="10164056" y="5017309"/>
                <a:ext cx="36683" cy="227707"/>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3" name="墨迹 52"/>
              <p14:cNvContentPartPr/>
              <p14:nvPr/>
            </p14:nvContentPartPr>
            <p14:xfrm>
              <a:off x="4764577" y="5800008"/>
              <a:ext cx="165956" cy="324817"/>
            </p14:xfrm>
          </p:contentPart>
        </mc:Choice>
        <mc:Fallback xmlns="">
          <p:pic>
            <p:nvPicPr>
              <p:cNvPr id="53" name="墨迹 52"/>
            </p:nvPicPr>
            <p:blipFill>
              <a:blip r:embed="rId100"/>
            </p:blipFill>
            <p:spPr>
              <a:xfrm>
                <a:off x="4764577" y="5800008"/>
                <a:ext cx="165956" cy="324817"/>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4" name="墨迹 53"/>
              <p14:cNvContentPartPr/>
              <p14:nvPr/>
            </p14:nvContentPartPr>
            <p14:xfrm>
              <a:off x="4870394" y="5808996"/>
              <a:ext cx="172129" cy="45119"/>
            </p14:xfrm>
          </p:contentPart>
        </mc:Choice>
        <mc:Fallback xmlns="">
          <p:pic>
            <p:nvPicPr>
              <p:cNvPr id="54" name="墨迹 53"/>
            </p:nvPicPr>
            <p:blipFill>
              <a:blip r:embed="rId102"/>
            </p:blipFill>
            <p:spPr>
              <a:xfrm>
                <a:off x="4870394" y="5808996"/>
                <a:ext cx="172129" cy="45119"/>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5" name="墨迹 54"/>
              <p14:cNvContentPartPr/>
              <p14:nvPr/>
            </p14:nvContentPartPr>
            <p14:xfrm>
              <a:off x="5050988" y="5838605"/>
              <a:ext cx="129802" cy="218542"/>
            </p14:xfrm>
          </p:contentPart>
        </mc:Choice>
        <mc:Fallback xmlns="">
          <p:pic>
            <p:nvPicPr>
              <p:cNvPr id="55" name="墨迹 54"/>
            </p:nvPicPr>
            <p:blipFill>
              <a:blip r:embed="rId104"/>
            </p:blipFill>
            <p:spPr>
              <a:xfrm>
                <a:off x="5050988" y="5838605"/>
                <a:ext cx="129802" cy="218542"/>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6" name="墨迹 55"/>
              <p14:cNvContentPartPr/>
              <p14:nvPr/>
            </p14:nvContentPartPr>
            <p14:xfrm>
              <a:off x="5056632" y="5824153"/>
              <a:ext cx="90297" cy="249914"/>
            </p14:xfrm>
          </p:contentPart>
        </mc:Choice>
        <mc:Fallback xmlns="">
          <p:pic>
            <p:nvPicPr>
              <p:cNvPr id="56" name="墨迹 55"/>
            </p:nvPicPr>
            <p:blipFill>
              <a:blip r:embed="rId106"/>
            </p:blipFill>
            <p:spPr>
              <a:xfrm>
                <a:off x="5056632" y="5824153"/>
                <a:ext cx="90297" cy="249914"/>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7" name="墨迹 56"/>
              <p14:cNvContentPartPr/>
              <p14:nvPr/>
            </p14:nvContentPartPr>
            <p14:xfrm>
              <a:off x="5237225" y="5807586"/>
              <a:ext cx="45149" cy="275821"/>
            </p14:xfrm>
          </p:contentPart>
        </mc:Choice>
        <mc:Fallback xmlns="">
          <p:pic>
            <p:nvPicPr>
              <p:cNvPr id="57" name="墨迹 56"/>
            </p:nvPicPr>
            <p:blipFill>
              <a:blip r:embed="rId108"/>
            </p:blipFill>
            <p:spPr>
              <a:xfrm>
                <a:off x="5237225" y="5807586"/>
                <a:ext cx="45149" cy="275821"/>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8" name="墨迹 57"/>
              <p14:cNvContentPartPr/>
              <p14:nvPr/>
            </p14:nvContentPartPr>
            <p14:xfrm>
              <a:off x="5378314" y="5842835"/>
              <a:ext cx="88181" cy="158619"/>
            </p14:xfrm>
          </p:contentPart>
        </mc:Choice>
        <mc:Fallback xmlns="">
          <p:pic>
            <p:nvPicPr>
              <p:cNvPr id="58" name="墨迹 57"/>
            </p:nvPicPr>
            <p:blipFill>
              <a:blip r:embed="rId110"/>
            </p:blipFill>
            <p:spPr>
              <a:xfrm>
                <a:off x="5378314" y="5842835"/>
                <a:ext cx="88181" cy="15861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9" name="墨迹 58"/>
              <p14:cNvContentPartPr/>
              <p14:nvPr/>
            </p14:nvContentPartPr>
            <p14:xfrm>
              <a:off x="5462968" y="5763878"/>
              <a:ext cx="93118" cy="22559"/>
            </p14:xfrm>
          </p:contentPart>
        </mc:Choice>
        <mc:Fallback xmlns="">
          <p:pic>
            <p:nvPicPr>
              <p:cNvPr id="59" name="墨迹 58"/>
            </p:nvPicPr>
            <p:blipFill>
              <a:blip r:embed="rId112"/>
            </p:blipFill>
            <p:spPr>
              <a:xfrm>
                <a:off x="5462968" y="5763878"/>
                <a:ext cx="93118" cy="2255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0" name="墨迹 59"/>
              <p14:cNvContentPartPr/>
              <p14:nvPr/>
            </p14:nvContentPartPr>
            <p14:xfrm>
              <a:off x="5570196" y="5679281"/>
              <a:ext cx="82361" cy="236871"/>
            </p14:xfrm>
          </p:contentPart>
        </mc:Choice>
        <mc:Fallback xmlns="">
          <p:pic>
            <p:nvPicPr>
              <p:cNvPr id="60" name="墨迹 59"/>
            </p:nvPicPr>
            <p:blipFill>
              <a:blip r:embed="rId114"/>
            </p:blipFill>
            <p:spPr>
              <a:xfrm>
                <a:off x="5570196" y="5679281"/>
                <a:ext cx="82361" cy="236871"/>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1" name="墨迹 60"/>
              <p14:cNvContentPartPr/>
              <p14:nvPr/>
            </p14:nvContentPartPr>
            <p14:xfrm>
              <a:off x="5764017" y="5737089"/>
              <a:ext cx="173010" cy="291683"/>
            </p14:xfrm>
          </p:contentPart>
        </mc:Choice>
        <mc:Fallback xmlns="">
          <p:pic>
            <p:nvPicPr>
              <p:cNvPr id="61" name="墨迹 60"/>
            </p:nvPicPr>
            <p:blipFill>
              <a:blip r:embed="rId116"/>
            </p:blipFill>
            <p:spPr>
              <a:xfrm>
                <a:off x="5764017" y="5737089"/>
                <a:ext cx="173010" cy="291683"/>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2" name="墨迹 61"/>
              <p14:cNvContentPartPr/>
              <p14:nvPr/>
            </p14:nvContentPartPr>
            <p14:xfrm>
              <a:off x="5999106" y="5912628"/>
              <a:ext cx="22574" cy="167079"/>
            </p14:xfrm>
          </p:contentPart>
        </mc:Choice>
        <mc:Fallback xmlns="">
          <p:pic>
            <p:nvPicPr>
              <p:cNvPr id="62" name="墨迹 61"/>
            </p:nvPicPr>
            <p:blipFill>
              <a:blip r:embed="rId118"/>
            </p:blipFill>
            <p:spPr>
              <a:xfrm>
                <a:off x="5999106" y="5912628"/>
                <a:ext cx="22574" cy="167079"/>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3" name="墨迹 62"/>
              <p14:cNvContentPartPr/>
              <p14:nvPr/>
            </p14:nvContentPartPr>
            <p14:xfrm>
              <a:off x="9845195" y="5636982"/>
              <a:ext cx="164545" cy="256611"/>
            </p14:xfrm>
          </p:contentPart>
        </mc:Choice>
        <mc:Fallback xmlns="">
          <p:pic>
            <p:nvPicPr>
              <p:cNvPr id="63" name="墨迹 62"/>
            </p:nvPicPr>
            <p:blipFill>
              <a:blip r:embed="rId120"/>
            </p:blipFill>
            <p:spPr>
              <a:xfrm>
                <a:off x="9845195" y="5636982"/>
                <a:ext cx="164545" cy="256611"/>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4" name="墨迹 63"/>
              <p14:cNvContentPartPr/>
              <p14:nvPr/>
            </p14:nvContentPartPr>
            <p14:xfrm>
              <a:off x="9960887" y="5619181"/>
              <a:ext cx="189060" cy="48820"/>
            </p14:xfrm>
          </p:contentPart>
        </mc:Choice>
        <mc:Fallback xmlns="">
          <p:pic>
            <p:nvPicPr>
              <p:cNvPr id="64" name="墨迹 63"/>
            </p:nvPicPr>
            <p:blipFill>
              <a:blip r:embed="rId122"/>
            </p:blipFill>
            <p:spPr>
              <a:xfrm>
                <a:off x="9960887" y="5619181"/>
                <a:ext cx="189060" cy="4882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5" name="墨迹 64"/>
              <p14:cNvContentPartPr/>
              <p14:nvPr/>
            </p14:nvContentPartPr>
            <p14:xfrm>
              <a:off x="10124551" y="5654607"/>
              <a:ext cx="174950" cy="224887"/>
            </p14:xfrm>
          </p:contentPart>
        </mc:Choice>
        <mc:Fallback xmlns="">
          <p:pic>
            <p:nvPicPr>
              <p:cNvPr id="65" name="墨迹 64"/>
            </p:nvPicPr>
            <p:blipFill>
              <a:blip r:embed="rId124"/>
            </p:blipFill>
            <p:spPr>
              <a:xfrm>
                <a:off x="10124551" y="5654607"/>
                <a:ext cx="174950" cy="224887"/>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6" name="墨迹 65"/>
              <p14:cNvContentPartPr/>
              <p14:nvPr/>
            </p14:nvContentPartPr>
            <p14:xfrm>
              <a:off x="10135838" y="5662890"/>
              <a:ext cx="93119" cy="202504"/>
            </p14:xfrm>
          </p:contentPart>
        </mc:Choice>
        <mc:Fallback xmlns="">
          <p:pic>
            <p:nvPicPr>
              <p:cNvPr id="66" name="墨迹 65"/>
            </p:nvPicPr>
            <p:blipFill>
              <a:blip r:embed="rId126"/>
            </p:blipFill>
            <p:spPr>
              <a:xfrm>
                <a:off x="10135838" y="5662890"/>
                <a:ext cx="93119" cy="202504"/>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7" name="墨迹 66"/>
              <p14:cNvContentPartPr/>
              <p14:nvPr/>
            </p14:nvContentPartPr>
            <p14:xfrm>
              <a:off x="10282571" y="5627113"/>
              <a:ext cx="73366" cy="283400"/>
            </p14:xfrm>
          </p:contentPart>
        </mc:Choice>
        <mc:Fallback xmlns="">
          <p:pic>
            <p:nvPicPr>
              <p:cNvPr id="67" name="墨迹 66"/>
            </p:nvPicPr>
            <p:blipFill>
              <a:blip r:embed="rId128"/>
            </p:blipFill>
            <p:spPr>
              <a:xfrm>
                <a:off x="10282571" y="5627113"/>
                <a:ext cx="73366" cy="28340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8" name="墨迹 67"/>
              <p14:cNvContentPartPr/>
              <p14:nvPr/>
            </p14:nvContentPartPr>
            <p14:xfrm>
              <a:off x="10425070" y="5693380"/>
              <a:ext cx="100174" cy="151570"/>
            </p14:xfrm>
          </p:contentPart>
        </mc:Choice>
        <mc:Fallback xmlns="">
          <p:pic>
            <p:nvPicPr>
              <p:cNvPr id="68" name="墨迹 67"/>
            </p:nvPicPr>
            <p:blipFill>
              <a:blip r:embed="rId130"/>
            </p:blipFill>
            <p:spPr>
              <a:xfrm>
                <a:off x="10425070" y="5693380"/>
                <a:ext cx="100174" cy="15157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9" name="墨迹 68"/>
              <p14:cNvContentPartPr/>
              <p14:nvPr/>
            </p14:nvContentPartPr>
            <p14:xfrm>
              <a:off x="10513956" y="5600324"/>
              <a:ext cx="138268" cy="33838"/>
            </p14:xfrm>
          </p:contentPart>
        </mc:Choice>
        <mc:Fallback xmlns="">
          <p:pic>
            <p:nvPicPr>
              <p:cNvPr id="69" name="墨迹 68"/>
            </p:nvPicPr>
            <p:blipFill>
              <a:blip r:embed="rId132"/>
            </p:blipFill>
            <p:spPr>
              <a:xfrm>
                <a:off x="10513956" y="5600324"/>
                <a:ext cx="138268" cy="33838"/>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0" name="墨迹 69"/>
              <p14:cNvContentPartPr/>
              <p14:nvPr/>
            </p14:nvContentPartPr>
            <p14:xfrm>
              <a:off x="10626827" y="5489819"/>
              <a:ext cx="110932" cy="254320"/>
            </p14:xfrm>
          </p:contentPart>
        </mc:Choice>
        <mc:Fallback xmlns="">
          <p:pic>
            <p:nvPicPr>
              <p:cNvPr id="70" name="墨迹 69"/>
            </p:nvPicPr>
            <p:blipFill>
              <a:blip r:embed="rId134"/>
            </p:blipFill>
            <p:spPr>
              <a:xfrm>
                <a:off x="10626827" y="5489819"/>
                <a:ext cx="110932" cy="25432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1" name="墨迹 70"/>
              <p14:cNvContentPartPr/>
              <p14:nvPr/>
            </p14:nvContentPartPr>
            <p14:xfrm>
              <a:off x="10779204" y="5558025"/>
              <a:ext cx="218688" cy="290450"/>
            </p14:xfrm>
          </p:contentPart>
        </mc:Choice>
        <mc:Fallback xmlns="">
          <p:pic>
            <p:nvPicPr>
              <p:cNvPr id="71" name="墨迹 70"/>
            </p:nvPicPr>
            <p:blipFill>
              <a:blip r:embed="rId136"/>
            </p:blipFill>
            <p:spPr>
              <a:xfrm>
                <a:off x="10779204" y="5558025"/>
                <a:ext cx="218688" cy="29045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2" name="墨迹 71"/>
              <p14:cNvContentPartPr/>
              <p14:nvPr/>
            </p14:nvContentPartPr>
            <p14:xfrm>
              <a:off x="11010589" y="5784675"/>
              <a:ext cx="22575" cy="173776"/>
            </p14:xfrm>
          </p:contentPart>
        </mc:Choice>
        <mc:Fallback xmlns="">
          <p:pic>
            <p:nvPicPr>
              <p:cNvPr id="72" name="墨迹 71"/>
            </p:nvPicPr>
            <p:blipFill>
              <a:blip r:embed="rId138"/>
            </p:blipFill>
            <p:spPr>
              <a:xfrm>
                <a:off x="11010589" y="5784675"/>
                <a:ext cx="22575" cy="173776"/>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3" name="墨迹 72"/>
              <p14:cNvContentPartPr/>
              <p14:nvPr/>
            </p14:nvContentPartPr>
            <p14:xfrm>
              <a:off x="1779133" y="4272150"/>
              <a:ext cx="21163" cy="437085"/>
            </p14:xfrm>
          </p:contentPart>
        </mc:Choice>
        <mc:Fallback xmlns="">
          <p:pic>
            <p:nvPicPr>
              <p:cNvPr id="73" name="墨迹 72"/>
            </p:nvPicPr>
            <p:blipFill>
              <a:blip r:embed="rId140"/>
            </p:blipFill>
            <p:spPr>
              <a:xfrm>
                <a:off x="1779133" y="4272150"/>
                <a:ext cx="21163" cy="437085"/>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4" name="墨迹 73"/>
              <p14:cNvContentPartPr/>
              <p14:nvPr/>
            </p14:nvContentPartPr>
            <p14:xfrm>
              <a:off x="1947029" y="4274970"/>
              <a:ext cx="141089" cy="276350"/>
            </p14:xfrm>
          </p:contentPart>
        </mc:Choice>
        <mc:Fallback xmlns="">
          <p:pic>
            <p:nvPicPr>
              <p:cNvPr id="74" name="墨迹 73"/>
            </p:nvPicPr>
            <p:blipFill>
              <a:blip r:embed="rId142"/>
            </p:blipFill>
            <p:spPr>
              <a:xfrm>
                <a:off x="1947029" y="4274970"/>
                <a:ext cx="141089" cy="27635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5" name="墨迹 74"/>
              <p14:cNvContentPartPr/>
              <p14:nvPr/>
            </p14:nvContentPartPr>
            <p14:xfrm>
              <a:off x="2192524" y="4198833"/>
              <a:ext cx="118514" cy="31018"/>
            </p14:xfrm>
          </p:contentPart>
        </mc:Choice>
        <mc:Fallback xmlns="">
          <p:pic>
            <p:nvPicPr>
              <p:cNvPr id="75" name="墨迹 74"/>
            </p:nvPicPr>
            <p:blipFill>
              <a:blip r:embed="rId144"/>
            </p:blipFill>
            <p:spPr>
              <a:xfrm>
                <a:off x="2192524" y="4198833"/>
                <a:ext cx="118514" cy="31018"/>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6" name="墨迹 75"/>
              <p14:cNvContentPartPr/>
              <p14:nvPr/>
            </p14:nvContentPartPr>
            <p14:xfrm>
              <a:off x="2353365" y="4071937"/>
              <a:ext cx="150260" cy="298910"/>
            </p14:xfrm>
          </p:contentPart>
        </mc:Choice>
        <mc:Fallback xmlns="">
          <p:pic>
            <p:nvPicPr>
              <p:cNvPr id="76" name="墨迹 75"/>
            </p:nvPicPr>
            <p:blipFill>
              <a:blip r:embed="rId146"/>
            </p:blipFill>
            <p:spPr>
              <a:xfrm>
                <a:off x="2353365" y="4071937"/>
                <a:ext cx="150260" cy="29891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7" name="墨迹 76"/>
              <p14:cNvContentPartPr/>
              <p14:nvPr/>
            </p14:nvContentPartPr>
            <p14:xfrm>
              <a:off x="3608176" y="2945915"/>
              <a:ext cx="288703" cy="20621"/>
            </p14:xfrm>
          </p:contentPart>
        </mc:Choice>
        <mc:Fallback xmlns="">
          <p:pic>
            <p:nvPicPr>
              <p:cNvPr id="77" name="墨迹 76"/>
            </p:nvPicPr>
            <p:blipFill>
              <a:blip r:embed="rId148"/>
            </p:blipFill>
            <p:spPr>
              <a:xfrm>
                <a:off x="3608176" y="2945915"/>
                <a:ext cx="288703" cy="20621"/>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8" name="墨迹 77"/>
              <p14:cNvContentPartPr/>
              <p14:nvPr/>
            </p14:nvContentPartPr>
            <p14:xfrm>
              <a:off x="3959664" y="2966536"/>
              <a:ext cx="416918" cy="45118"/>
            </p14:xfrm>
          </p:contentPart>
        </mc:Choice>
        <mc:Fallback xmlns="">
          <p:pic>
            <p:nvPicPr>
              <p:cNvPr id="78" name="墨迹 77"/>
            </p:nvPicPr>
            <p:blipFill>
              <a:blip r:embed="rId150"/>
            </p:blipFill>
            <p:spPr>
              <a:xfrm>
                <a:off x="3959664" y="2966536"/>
                <a:ext cx="416918" cy="45118"/>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9" name="墨迹 78"/>
              <p14:cNvContentPartPr/>
              <p14:nvPr/>
            </p14:nvContentPartPr>
            <p14:xfrm>
              <a:off x="2744887" y="4291889"/>
              <a:ext cx="206696" cy="28199"/>
            </p14:xfrm>
          </p:contentPart>
        </mc:Choice>
        <mc:Fallback xmlns="">
          <p:pic>
            <p:nvPicPr>
              <p:cNvPr id="79" name="墨迹 78"/>
            </p:nvPicPr>
            <p:blipFill>
              <a:blip r:embed="rId152"/>
            </p:blipFill>
            <p:spPr>
              <a:xfrm>
                <a:off x="2744887" y="4291889"/>
                <a:ext cx="206696" cy="28199"/>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0" name="墨迹 79"/>
              <p14:cNvContentPartPr/>
              <p14:nvPr/>
            </p14:nvContentPartPr>
            <p14:xfrm>
              <a:off x="2760407" y="4455444"/>
              <a:ext cx="216572" cy="16919"/>
            </p14:xfrm>
          </p:contentPart>
        </mc:Choice>
        <mc:Fallback xmlns="">
          <p:pic>
            <p:nvPicPr>
              <p:cNvPr id="80" name="墨迹 79"/>
            </p:nvPicPr>
            <p:blipFill>
              <a:blip r:embed="rId154"/>
            </p:blipFill>
            <p:spPr>
              <a:xfrm>
                <a:off x="2760407" y="4455444"/>
                <a:ext cx="216572" cy="16919"/>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1" name="墨迹 80"/>
              <p14:cNvContentPartPr/>
              <p14:nvPr/>
            </p14:nvContentPartPr>
            <p14:xfrm>
              <a:off x="3142229" y="4331368"/>
              <a:ext cx="1660442" cy="90237"/>
            </p14:xfrm>
          </p:contentPart>
        </mc:Choice>
        <mc:Fallback xmlns="">
          <p:pic>
            <p:nvPicPr>
              <p:cNvPr id="81" name="墨迹 80"/>
            </p:nvPicPr>
            <p:blipFill>
              <a:blip r:embed="rId156"/>
            </p:blipFill>
            <p:spPr>
              <a:xfrm>
                <a:off x="3142229" y="4331368"/>
                <a:ext cx="1660442" cy="90237"/>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2" name="墨迹 81"/>
              <p14:cNvContentPartPr/>
              <p14:nvPr/>
            </p14:nvContentPartPr>
            <p14:xfrm>
              <a:off x="3504652" y="3917900"/>
              <a:ext cx="107228" cy="293093"/>
            </p14:xfrm>
          </p:contentPart>
        </mc:Choice>
        <mc:Fallback xmlns="">
          <p:pic>
            <p:nvPicPr>
              <p:cNvPr id="82" name="墨迹 81"/>
            </p:nvPicPr>
            <p:blipFill>
              <a:blip r:embed="rId158"/>
            </p:blipFill>
            <p:spPr>
              <a:xfrm>
                <a:off x="3504652" y="3917900"/>
                <a:ext cx="107228" cy="293093"/>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3" name="墨迹 82"/>
              <p14:cNvContentPartPr/>
              <p14:nvPr/>
            </p14:nvContentPartPr>
            <p14:xfrm>
              <a:off x="3600592" y="3976060"/>
              <a:ext cx="146733" cy="5640"/>
            </p14:xfrm>
          </p:contentPart>
        </mc:Choice>
        <mc:Fallback xmlns="">
          <p:pic>
            <p:nvPicPr>
              <p:cNvPr id="83" name="墨迹 82"/>
            </p:nvPicPr>
            <p:blipFill>
              <a:blip r:embed="rId160"/>
            </p:blipFill>
            <p:spPr>
              <a:xfrm>
                <a:off x="3600592" y="3976060"/>
                <a:ext cx="146733" cy="5640"/>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4" name="墨迹 83"/>
              <p14:cNvContentPartPr/>
              <p14:nvPr/>
            </p14:nvContentPartPr>
            <p14:xfrm>
              <a:off x="3761434" y="3942222"/>
              <a:ext cx="160841" cy="250971"/>
            </p14:xfrm>
          </p:contentPart>
        </mc:Choice>
        <mc:Fallback xmlns="">
          <p:pic>
            <p:nvPicPr>
              <p:cNvPr id="84" name="墨迹 83"/>
            </p:nvPicPr>
            <p:blipFill>
              <a:blip r:embed="rId162"/>
            </p:blipFill>
            <p:spPr>
              <a:xfrm>
                <a:off x="3761434" y="3942222"/>
                <a:ext cx="160841" cy="250971"/>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5" name="墨迹 84"/>
              <p14:cNvContentPartPr/>
              <p14:nvPr/>
            </p14:nvContentPartPr>
            <p14:xfrm>
              <a:off x="3752969" y="3968658"/>
              <a:ext cx="101584" cy="235814"/>
            </p14:xfrm>
          </p:contentPart>
        </mc:Choice>
        <mc:Fallback xmlns="">
          <p:pic>
            <p:nvPicPr>
              <p:cNvPr id="85" name="墨迹 84"/>
            </p:nvPicPr>
            <p:blipFill>
              <a:blip r:embed="rId164"/>
            </p:blipFill>
            <p:spPr>
              <a:xfrm>
                <a:off x="3752969" y="3968658"/>
                <a:ext cx="101584" cy="235814"/>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6" name="墨迹 85"/>
              <p14:cNvContentPartPr/>
              <p14:nvPr/>
            </p14:nvContentPartPr>
            <p14:xfrm>
              <a:off x="3984355" y="3989279"/>
              <a:ext cx="39505" cy="221362"/>
            </p14:xfrm>
          </p:contentPart>
        </mc:Choice>
        <mc:Fallback xmlns="">
          <p:pic>
            <p:nvPicPr>
              <p:cNvPr id="86" name="墨迹 85"/>
            </p:nvPicPr>
            <p:blipFill>
              <a:blip r:embed="rId166"/>
            </p:blipFill>
            <p:spPr>
              <a:xfrm>
                <a:off x="3984355" y="3989279"/>
                <a:ext cx="39505" cy="221362"/>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7" name="墨迹 86"/>
              <p14:cNvContentPartPr/>
              <p14:nvPr/>
            </p14:nvContentPartPr>
            <p14:xfrm>
              <a:off x="4080295" y="4026819"/>
              <a:ext cx="73367" cy="161615"/>
            </p14:xfrm>
          </p:contentPart>
        </mc:Choice>
        <mc:Fallback xmlns="">
          <p:pic>
            <p:nvPicPr>
              <p:cNvPr id="87" name="墨迹 86"/>
            </p:nvPicPr>
            <p:blipFill>
              <a:blip r:embed="rId168"/>
            </p:blipFill>
            <p:spPr>
              <a:xfrm>
                <a:off x="4080295" y="4026819"/>
                <a:ext cx="73367" cy="161615"/>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8" name="墨迹 87"/>
              <p14:cNvContentPartPr/>
              <p14:nvPr/>
            </p14:nvContentPartPr>
            <p14:xfrm>
              <a:off x="4213977" y="3925302"/>
              <a:ext cx="69486" cy="16920"/>
            </p14:xfrm>
          </p:contentPart>
        </mc:Choice>
        <mc:Fallback xmlns="">
          <p:pic>
            <p:nvPicPr>
              <p:cNvPr id="88" name="墨迹 87"/>
            </p:nvPicPr>
            <p:blipFill>
              <a:blip r:embed="rId170"/>
            </p:blipFill>
            <p:spPr>
              <a:xfrm>
                <a:off x="4213977" y="3925302"/>
                <a:ext cx="69486" cy="1692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9" name="墨迹 88"/>
              <p14:cNvContentPartPr/>
              <p14:nvPr/>
            </p14:nvContentPartPr>
            <p14:xfrm>
              <a:off x="4274998" y="3845111"/>
              <a:ext cx="102113" cy="269125"/>
            </p14:xfrm>
          </p:contentPart>
        </mc:Choice>
        <mc:Fallback xmlns="">
          <p:pic>
            <p:nvPicPr>
              <p:cNvPr id="89" name="墨迹 88"/>
            </p:nvPicPr>
            <p:blipFill>
              <a:blip r:embed="rId172"/>
            </p:blipFill>
            <p:spPr>
              <a:xfrm>
                <a:off x="4274998" y="3845111"/>
                <a:ext cx="102113" cy="269125"/>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0" name="墨迹 89"/>
              <p14:cNvContentPartPr/>
              <p14:nvPr/>
            </p14:nvContentPartPr>
            <p14:xfrm>
              <a:off x="4486632" y="3887762"/>
              <a:ext cx="177772" cy="261722"/>
            </p14:xfrm>
          </p:contentPart>
        </mc:Choice>
        <mc:Fallback xmlns="">
          <p:pic>
            <p:nvPicPr>
              <p:cNvPr id="90" name="墨迹 89"/>
            </p:nvPicPr>
            <p:blipFill>
              <a:blip r:embed="rId174"/>
            </p:blipFill>
            <p:spPr>
              <a:xfrm>
                <a:off x="4486632" y="3887762"/>
                <a:ext cx="177772" cy="261722"/>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1" name="墨迹 90"/>
              <p14:cNvContentPartPr/>
              <p14:nvPr/>
            </p14:nvContentPartPr>
            <p14:xfrm>
              <a:off x="4695443" y="4021179"/>
              <a:ext cx="16931" cy="172014"/>
            </p14:xfrm>
          </p:contentPart>
        </mc:Choice>
        <mc:Fallback xmlns="">
          <p:pic>
            <p:nvPicPr>
              <p:cNvPr id="91" name="墨迹 90"/>
            </p:nvPicPr>
            <p:blipFill>
              <a:blip r:embed="rId176"/>
            </p:blipFill>
            <p:spPr>
              <a:xfrm>
                <a:off x="4695443" y="4021179"/>
                <a:ext cx="16931" cy="172014"/>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2" name="墨迹 91"/>
              <p14:cNvContentPartPr/>
              <p14:nvPr/>
            </p14:nvContentPartPr>
            <p14:xfrm>
              <a:off x="3600592" y="4500562"/>
              <a:ext cx="205990" cy="236343"/>
            </p14:xfrm>
          </p:contentPart>
        </mc:Choice>
        <mc:Fallback xmlns="">
          <p:pic>
            <p:nvPicPr>
              <p:cNvPr id="92" name="墨迹 91"/>
            </p:nvPicPr>
            <p:blipFill>
              <a:blip r:embed="rId178"/>
            </p:blipFill>
            <p:spPr>
              <a:xfrm>
                <a:off x="3600592" y="4500562"/>
                <a:ext cx="205990" cy="236343"/>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3" name="墨迹 92"/>
              <p14:cNvContentPartPr/>
              <p14:nvPr/>
            </p14:nvContentPartPr>
            <p14:xfrm>
              <a:off x="3854553" y="4585159"/>
              <a:ext cx="16930" cy="186114"/>
            </p14:xfrm>
          </p:contentPart>
        </mc:Choice>
        <mc:Fallback xmlns="">
          <p:pic>
            <p:nvPicPr>
              <p:cNvPr id="93" name="墨迹 92"/>
            </p:nvPicPr>
            <p:blipFill>
              <a:blip r:embed="rId180"/>
            </p:blipFill>
            <p:spPr>
              <a:xfrm>
                <a:off x="3854553" y="4585159"/>
                <a:ext cx="16930" cy="186114"/>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4" name="墨迹 93"/>
              <p14:cNvContentPartPr/>
              <p14:nvPr/>
            </p14:nvContentPartPr>
            <p14:xfrm>
              <a:off x="3982238" y="4562600"/>
              <a:ext cx="160136" cy="11279"/>
            </p14:xfrm>
          </p:contentPart>
        </mc:Choice>
        <mc:Fallback xmlns="">
          <p:pic>
            <p:nvPicPr>
              <p:cNvPr id="94" name="墨迹 93"/>
            </p:nvPicPr>
            <p:blipFill>
              <a:blip r:embed="rId182"/>
            </p:blipFill>
            <p:spPr>
              <a:xfrm>
                <a:off x="3982238" y="4562600"/>
                <a:ext cx="160136" cy="11279"/>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5" name="墨迹 94"/>
              <p14:cNvContentPartPr/>
              <p14:nvPr/>
            </p14:nvContentPartPr>
            <p14:xfrm>
              <a:off x="4035147" y="4483643"/>
              <a:ext cx="45148" cy="265070"/>
            </p14:xfrm>
          </p:contentPart>
        </mc:Choice>
        <mc:Fallback xmlns="">
          <p:pic>
            <p:nvPicPr>
              <p:cNvPr id="95" name="墨迹 94"/>
            </p:nvPicPr>
            <p:blipFill>
              <a:blip r:embed="rId184"/>
            </p:blipFill>
            <p:spPr>
              <a:xfrm>
                <a:off x="4035147" y="4483643"/>
                <a:ext cx="45148" cy="26507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6" name="墨迹 95"/>
              <p14:cNvContentPartPr/>
              <p14:nvPr/>
            </p14:nvContentPartPr>
            <p14:xfrm>
              <a:off x="4247486" y="4421605"/>
              <a:ext cx="227859" cy="257316"/>
            </p14:xfrm>
          </p:contentPart>
        </mc:Choice>
        <mc:Fallback xmlns="">
          <p:pic>
            <p:nvPicPr>
              <p:cNvPr id="96" name="墨迹 95"/>
            </p:nvPicPr>
            <p:blipFill>
              <a:blip r:embed="rId186"/>
            </p:blipFill>
            <p:spPr>
              <a:xfrm>
                <a:off x="4247486" y="4421605"/>
                <a:ext cx="227859" cy="257316"/>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7" name="墨迹 96"/>
              <p14:cNvContentPartPr/>
              <p14:nvPr/>
            </p14:nvContentPartPr>
            <p14:xfrm>
              <a:off x="4509206" y="4506202"/>
              <a:ext cx="313218" cy="130420"/>
            </p14:xfrm>
          </p:contentPart>
        </mc:Choice>
        <mc:Fallback xmlns="">
          <p:pic>
            <p:nvPicPr>
              <p:cNvPr id="97" name="墨迹 96"/>
            </p:nvPicPr>
            <p:blipFill>
              <a:blip r:embed="rId188"/>
            </p:blipFill>
            <p:spPr>
              <a:xfrm>
                <a:off x="4509206" y="4506202"/>
                <a:ext cx="313218" cy="130420"/>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8" name="墨迹 97"/>
              <p14:cNvContentPartPr/>
              <p14:nvPr/>
            </p14:nvContentPartPr>
            <p14:xfrm>
              <a:off x="1725166" y="3470417"/>
              <a:ext cx="34214" cy="187699"/>
            </p14:xfrm>
          </p:contentPart>
        </mc:Choice>
        <mc:Fallback xmlns="">
          <p:pic>
            <p:nvPicPr>
              <p:cNvPr id="98" name="墨迹 97"/>
            </p:nvPicPr>
            <p:blipFill>
              <a:blip r:embed="rId190"/>
            </p:blipFill>
            <p:spPr>
              <a:xfrm>
                <a:off x="1725166" y="3470417"/>
                <a:ext cx="34214" cy="187699"/>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9" name="墨迹 98"/>
              <p14:cNvContentPartPr/>
              <p14:nvPr/>
            </p14:nvContentPartPr>
            <p14:xfrm>
              <a:off x="1904173" y="3454026"/>
              <a:ext cx="37212" cy="76490"/>
            </p14:xfrm>
          </p:contentPart>
        </mc:Choice>
        <mc:Fallback xmlns="">
          <p:pic>
            <p:nvPicPr>
              <p:cNvPr id="99" name="墨迹 98"/>
            </p:nvPicPr>
            <p:blipFill>
              <a:blip r:embed="rId192"/>
            </p:blipFill>
            <p:spPr>
              <a:xfrm>
                <a:off x="1904173" y="3454026"/>
                <a:ext cx="37212" cy="76490"/>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0" name="墨迹 99"/>
              <p14:cNvContentPartPr/>
              <p14:nvPr/>
            </p14:nvContentPartPr>
            <p14:xfrm>
              <a:off x="1894649" y="3598194"/>
              <a:ext cx="86241" cy="25379"/>
            </p14:xfrm>
          </p:contentPart>
        </mc:Choice>
        <mc:Fallback xmlns="">
          <p:pic>
            <p:nvPicPr>
              <p:cNvPr id="100" name="墨迹 99"/>
            </p:nvPicPr>
            <p:blipFill>
              <a:blip r:embed="rId194"/>
            </p:blipFill>
            <p:spPr>
              <a:xfrm>
                <a:off x="1894649" y="3598194"/>
                <a:ext cx="86241" cy="25379"/>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1" name="墨迹 100"/>
              <p14:cNvContentPartPr/>
              <p14:nvPr/>
            </p14:nvContentPartPr>
            <p14:xfrm>
              <a:off x="2110692" y="3365904"/>
              <a:ext cx="135445" cy="198451"/>
            </p14:xfrm>
          </p:contentPart>
        </mc:Choice>
        <mc:Fallback xmlns="">
          <p:pic>
            <p:nvPicPr>
              <p:cNvPr id="101" name="墨迹 100"/>
            </p:nvPicPr>
            <p:blipFill>
              <a:blip r:embed="rId196"/>
            </p:blipFill>
            <p:spPr>
              <a:xfrm>
                <a:off x="2110692" y="3365904"/>
                <a:ext cx="135445" cy="198451"/>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2" name="墨迹 101"/>
              <p14:cNvContentPartPr/>
              <p14:nvPr/>
            </p14:nvContentPartPr>
            <p14:xfrm>
              <a:off x="2110692" y="3335062"/>
              <a:ext cx="152376" cy="398487"/>
            </p14:xfrm>
          </p:contentPart>
        </mc:Choice>
        <mc:Fallback xmlns="">
          <p:pic>
            <p:nvPicPr>
              <p:cNvPr id="102" name="墨迹 101"/>
            </p:nvPicPr>
            <p:blipFill>
              <a:blip r:embed="rId198"/>
            </p:blipFill>
            <p:spPr>
              <a:xfrm>
                <a:off x="2110692" y="3335062"/>
                <a:ext cx="152376" cy="398487"/>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374718" y="799406"/>
            <a:ext cx="11654075" cy="951230"/>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b="1" kern="100">
                <a:latin typeface="Times New Roman" panose="02020603050405020304"/>
                <a:ea typeface="黑体" panose="02010609060101010101" charset="-122"/>
                <a:cs typeface="Courier New" panose="02070309020205020404"/>
              </a:rPr>
              <a:t>(</a:t>
            </a:r>
            <a:r>
              <a:rPr lang="zh-CN" altLang="zh-CN" b="1" kern="100" dirty="0">
                <a:latin typeface="Times New Roman" panose="02020603050405020304"/>
                <a:ea typeface="黑体" panose="02010609060101010101" charset="-122"/>
                <a:cs typeface="Times New Roman" panose="02020603050405020304"/>
              </a:rPr>
              <a:t>三</a:t>
            </a:r>
            <a:r>
              <a:rPr lang="en-US" altLang="zh-CN" b="1" kern="100" dirty="0">
                <a:latin typeface="Times New Roman" panose="02020603050405020304"/>
                <a:ea typeface="黑体" panose="02010609060101010101" charset="-122"/>
                <a:cs typeface="Courier New" panose="02070309020205020404"/>
              </a:rPr>
              <a:t>)</a:t>
            </a:r>
            <a:r>
              <a:rPr lang="zh-CN" altLang="zh-CN" b="1" kern="100" dirty="0">
                <a:latin typeface="Times New Roman" panose="02020603050405020304"/>
                <a:ea typeface="黑体" panose="02010609060101010101" charset="-122"/>
                <a:cs typeface="Times New Roman" panose="02020603050405020304"/>
              </a:rPr>
              <a:t>混合溶液</a:t>
            </a:r>
            <a:r>
              <a:rPr lang="en-US" altLang="zh-CN" b="1" kern="100" dirty="0">
                <a:latin typeface="Times New Roman" panose="02020603050405020304"/>
                <a:ea typeface="黑体" panose="02010609060101010101" charset="-122"/>
                <a:cs typeface="Courier New" panose="02070309020205020404"/>
              </a:rPr>
              <a:t>pH</a:t>
            </a:r>
            <a:r>
              <a:rPr lang="zh-CN" altLang="zh-CN" b="1" kern="100" dirty="0">
                <a:latin typeface="Times New Roman" panose="02020603050405020304"/>
                <a:ea typeface="黑体" panose="02010609060101010101" charset="-122"/>
                <a:cs typeface="Times New Roman" panose="02020603050405020304"/>
              </a:rPr>
              <a:t>计算的规律</a:t>
            </a:r>
            <a:endParaRPr lang="zh-CN" altLang="zh-CN"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4.</a:t>
            </a:r>
            <a:r>
              <a:rPr lang="zh-CN" altLang="zh-CN" kern="100" dirty="0">
                <a:latin typeface="Times New Roman" panose="02020603050405020304"/>
                <a:ea typeface="微软雅黑" panose="020B0503020204020204" charset="-122"/>
                <a:cs typeface="Times New Roman" panose="02020603050405020304"/>
              </a:rPr>
              <a:t>在某温度时，测得</a:t>
            </a:r>
            <a:r>
              <a:rPr lang="en-US" altLang="zh-CN" kern="100" dirty="0">
                <a:latin typeface="Times New Roman" panose="02020603050405020304"/>
                <a:ea typeface="微软雅黑" panose="020B0503020204020204" charset="-122"/>
                <a:cs typeface="Courier New" panose="02070309020205020404"/>
              </a:rPr>
              <a:t>0.01 </a:t>
            </a:r>
            <a:r>
              <a:rPr lang="en-US" altLang="zh-CN" kern="100" dirty="0" err="1">
                <a:latin typeface="Times New Roman" panose="02020603050405020304"/>
                <a:ea typeface="微软雅黑" panose="020B0503020204020204" charset="-122"/>
                <a:cs typeface="Courier New" panose="02070309020205020404"/>
              </a:rPr>
              <a:t>mol·L</a:t>
            </a:r>
            <a:r>
              <a:rPr lang="zh-CN" altLang="zh-CN" kern="100" baseline="30000" dirty="0">
                <a:latin typeface="Times New Roman" panose="02020603050405020304"/>
                <a:ea typeface="微软雅黑" panose="020B0503020204020204" charset="-122"/>
                <a:cs typeface="Times New Roman" panose="02020603050405020304"/>
              </a:rPr>
              <a:t>－</a:t>
            </a:r>
            <a:r>
              <a:rPr lang="en-US" altLang="zh-CN" kern="100" baseline="30000" dirty="0">
                <a:latin typeface="Times New Roman" panose="02020603050405020304"/>
                <a:ea typeface="微软雅黑" panose="020B0503020204020204" charset="-122"/>
                <a:cs typeface="Courier New" panose="02070309020205020404"/>
              </a:rPr>
              <a:t>1</a:t>
            </a:r>
            <a:r>
              <a:rPr lang="en-US" altLang="zh-CN" kern="100" dirty="0">
                <a:latin typeface="Times New Roman" panose="02020603050405020304"/>
                <a:ea typeface="微软雅黑" panose="020B0503020204020204" charset="-122"/>
                <a:cs typeface="Courier New" panose="02070309020205020404"/>
              </a:rPr>
              <a:t>NaOH</a:t>
            </a:r>
            <a:r>
              <a:rPr lang="zh-CN" altLang="zh-CN" kern="100" dirty="0">
                <a:latin typeface="Times New Roman" panose="02020603050405020304"/>
                <a:ea typeface="微软雅黑" panose="020B0503020204020204" charset="-122"/>
                <a:cs typeface="Times New Roman" panose="02020603050405020304"/>
              </a:rPr>
              <a:t>溶液的</a:t>
            </a:r>
            <a:r>
              <a:rPr lang="en-US" altLang="zh-CN" kern="100" dirty="0">
                <a:latin typeface="Times New Roman" panose="02020603050405020304"/>
                <a:ea typeface="微软雅黑" panose="020B0503020204020204" charset="-122"/>
                <a:cs typeface="Courier New" panose="02070309020205020404"/>
              </a:rPr>
              <a:t>pH</a:t>
            </a:r>
            <a:r>
              <a:rPr lang="zh-CN" altLang="zh-CN" kern="100" dirty="0">
                <a:latin typeface="Times New Roman" panose="02020603050405020304"/>
                <a:ea typeface="微软雅黑" panose="020B0503020204020204" charset="-122"/>
                <a:cs typeface="Times New Roman" panose="02020603050405020304"/>
              </a:rPr>
              <a:t>为</a:t>
            </a:r>
            <a:r>
              <a:rPr lang="en-US" altLang="zh-CN" kern="100" dirty="0">
                <a:latin typeface="Times New Roman" panose="02020603050405020304"/>
                <a:ea typeface="微软雅黑" panose="020B0503020204020204" charset="-122"/>
                <a:cs typeface="Courier New" panose="02070309020205020404"/>
              </a:rPr>
              <a:t>11</a:t>
            </a:r>
            <a:r>
              <a:rPr lang="zh-CN" altLang="zh-CN" kern="100" dirty="0">
                <a:latin typeface="Times New Roman" panose="02020603050405020304"/>
                <a:ea typeface="微软雅黑" panose="020B0503020204020204" charset="-122"/>
                <a:cs typeface="Times New Roman" panose="02020603050405020304"/>
              </a:rPr>
              <a:t>。</a:t>
            </a:r>
            <a:endParaRPr lang="zh-CN" altLang="zh-CN" kern="100" dirty="0">
              <a:effectLst/>
              <a:latin typeface="宋体" panose="02010600030101010101" pitchFamily="2" charset="-122"/>
              <a:cs typeface="Courier New" panose="02070309020205020404"/>
            </a:endParaRPr>
          </a:p>
        </p:txBody>
      </p:sp>
      <p:sp>
        <p:nvSpPr>
          <p:cNvPr id="6" name="矩形 5"/>
          <p:cNvSpPr/>
          <p:nvPr/>
        </p:nvSpPr>
        <p:spPr>
          <a:xfrm>
            <a:off x="365125" y="1700530"/>
            <a:ext cx="11500485" cy="2451735"/>
          </a:xfrm>
          <a:prstGeom prst="rect">
            <a:avLst/>
          </a:prstGeom>
        </p:spPr>
        <p:txBody>
          <a:bodyPr wrap="square" lIns="121898" tIns="60948" rIns="121898" bIns="60948">
            <a:noAutofit/>
          </a:bodyPr>
          <a:lstStyle/>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(1)</a:t>
            </a:r>
            <a:r>
              <a:rPr lang="zh-CN" altLang="zh-CN" sz="2000" kern="100" dirty="0">
                <a:latin typeface="Times New Roman" panose="02020603050405020304"/>
                <a:ea typeface="微软雅黑" panose="020B0503020204020204" charset="-122"/>
                <a:cs typeface="Times New Roman" panose="02020603050405020304"/>
              </a:rPr>
              <a:t>该温度下水的离子积常数</a:t>
            </a:r>
            <a:r>
              <a:rPr lang="en-US" altLang="zh-CN" sz="2000" i="1" kern="100" dirty="0">
                <a:latin typeface="Times New Roman" panose="02020603050405020304"/>
                <a:ea typeface="微软雅黑" panose="020B0503020204020204" charset="-122"/>
                <a:cs typeface="Courier New" panose="02070309020205020404"/>
              </a:rPr>
              <a:t>K</a:t>
            </a:r>
            <a:r>
              <a:rPr lang="en-US" altLang="zh-CN" sz="2000" kern="100" baseline="-25000" dirty="0">
                <a:latin typeface="Times New Roman" panose="02020603050405020304"/>
                <a:ea typeface="微软雅黑" panose="020B0503020204020204" charset="-122"/>
                <a:cs typeface="Courier New" panose="02070309020205020404"/>
              </a:rPr>
              <a:t>w</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smtClean="0">
                <a:latin typeface="Times New Roman" panose="02020603050405020304"/>
                <a:ea typeface="微软雅黑" panose="020B0503020204020204" charset="-122"/>
                <a:cs typeface="Courier New" panose="02070309020205020404"/>
              </a:rPr>
              <a:t>____</a:t>
            </a:r>
            <a:r>
              <a:rPr lang="en-US" altLang="zh-CN" sz="2000" kern="100" dirty="0">
                <a:latin typeface="Times New Roman" panose="02020603050405020304"/>
                <a:ea typeface="微软雅黑" panose="020B0503020204020204" charset="-122"/>
                <a:cs typeface="Courier New" panose="02070309020205020404"/>
              </a:rPr>
              <a:t>__</a:t>
            </a:r>
            <a:r>
              <a:rPr lang="en-US" altLang="zh-CN" sz="2000" kern="100" dirty="0" smtClean="0">
                <a:latin typeface="Times New Roman" panose="02020603050405020304"/>
                <a:ea typeface="微软雅黑" panose="020B0503020204020204" charset="-122"/>
                <a:cs typeface="Courier New" panose="02070309020205020404"/>
              </a:rPr>
              <a:t>____</a:t>
            </a:r>
            <a:r>
              <a:rPr lang="zh-CN" altLang="zh-CN" sz="2000" kern="100" dirty="0">
                <a:latin typeface="Times New Roman" panose="02020603050405020304"/>
                <a:ea typeface="微软雅黑" panose="020B0503020204020204" charset="-122"/>
                <a:cs typeface="Times New Roman" panose="02020603050405020304"/>
              </a:rPr>
              <a:t>。</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在此温度下，将</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的</a:t>
            </a:r>
            <a:r>
              <a:rPr lang="en-US" altLang="zh-CN" sz="2000" kern="100" dirty="0" err="1">
                <a:latin typeface="Times New Roman" panose="02020603050405020304"/>
                <a:ea typeface="微软雅黑" panose="020B0503020204020204" charset="-122"/>
                <a:cs typeface="Courier New" panose="02070309020205020404"/>
              </a:rPr>
              <a:t>NaOH</a:t>
            </a:r>
            <a:r>
              <a:rPr lang="zh-CN" altLang="zh-CN" sz="2000" kern="100" dirty="0">
                <a:latin typeface="Times New Roman" panose="02020603050405020304"/>
                <a:ea typeface="微软雅黑" panose="020B0503020204020204" charset="-122"/>
                <a:cs typeface="Times New Roman" panose="02020603050405020304"/>
              </a:rPr>
              <a:t>溶液</a:t>
            </a:r>
            <a:r>
              <a:rPr lang="en-US" altLang="zh-CN" sz="2000" i="1" kern="100" dirty="0" err="1">
                <a:latin typeface="Times New Roman" panose="02020603050405020304"/>
                <a:ea typeface="微软雅黑" panose="020B0503020204020204" charset="-122"/>
                <a:cs typeface="Courier New" panose="02070309020205020404"/>
              </a:rPr>
              <a:t>V</a:t>
            </a:r>
            <a:r>
              <a:rPr lang="en-US" altLang="zh-CN" sz="2000" kern="100" baseline="-25000" dirty="0" err="1">
                <a:latin typeface="Times New Roman" panose="02020603050405020304"/>
                <a:ea typeface="微软雅黑" panose="020B0503020204020204" charset="-122"/>
                <a:cs typeface="Courier New" panose="02070309020205020404"/>
              </a:rPr>
              <a:t>a</a:t>
            </a:r>
            <a:r>
              <a:rPr lang="en-US" altLang="zh-CN" sz="2000" kern="100" dirty="0">
                <a:latin typeface="Times New Roman" panose="02020603050405020304"/>
                <a:ea typeface="微软雅黑" panose="020B0503020204020204" charset="-122"/>
                <a:cs typeface="Courier New" panose="02070309020205020404"/>
              </a:rPr>
              <a:t> L</a:t>
            </a:r>
            <a:r>
              <a:rPr lang="zh-CN" altLang="zh-CN" sz="2000" kern="100" dirty="0">
                <a:latin typeface="Times New Roman" panose="02020603050405020304"/>
                <a:ea typeface="微软雅黑" panose="020B0503020204020204" charset="-122"/>
                <a:cs typeface="Times New Roman" panose="02020603050405020304"/>
              </a:rPr>
              <a:t>与</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的硫酸</a:t>
            </a:r>
            <a:r>
              <a:rPr lang="en-US" altLang="zh-CN" sz="2000" i="1" kern="100" dirty="0" err="1">
                <a:latin typeface="Times New Roman" panose="02020603050405020304"/>
                <a:ea typeface="微软雅黑" panose="020B0503020204020204" charset="-122"/>
                <a:cs typeface="Courier New" panose="02070309020205020404"/>
              </a:rPr>
              <a:t>V</a:t>
            </a:r>
            <a:r>
              <a:rPr lang="en-US" altLang="zh-CN" sz="2000" kern="100" baseline="-25000" dirty="0" err="1">
                <a:latin typeface="Times New Roman" panose="02020603050405020304"/>
                <a:ea typeface="微软雅黑" panose="020B0503020204020204" charset="-122"/>
                <a:cs typeface="Courier New" panose="02070309020205020404"/>
              </a:rPr>
              <a:t>b</a:t>
            </a:r>
            <a:r>
              <a:rPr lang="en-US" altLang="zh-CN" sz="2000" kern="100" dirty="0">
                <a:latin typeface="Times New Roman" panose="02020603050405020304"/>
                <a:ea typeface="微软雅黑" panose="020B0503020204020204" charset="-122"/>
                <a:cs typeface="Courier New" panose="02070309020205020404"/>
              </a:rPr>
              <a:t> L</a:t>
            </a:r>
            <a:r>
              <a:rPr lang="zh-CN" altLang="zh-CN" sz="2000" kern="100" dirty="0">
                <a:latin typeface="Times New Roman" panose="02020603050405020304"/>
                <a:ea typeface="微软雅黑" panose="020B0503020204020204" charset="-122"/>
                <a:cs typeface="Times New Roman" panose="02020603050405020304"/>
              </a:rPr>
              <a:t>混合。</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宋体" panose="02010600030101010101" pitchFamily="2" charset="-122"/>
                <a:ea typeface="微软雅黑" panose="020B0503020204020204" charset="-122"/>
                <a:cs typeface="Times New Roman" panose="02020603050405020304"/>
              </a:rPr>
              <a:t>①</a:t>
            </a:r>
            <a:r>
              <a:rPr lang="zh-CN" altLang="zh-CN" sz="2000" kern="100" dirty="0">
                <a:latin typeface="Times New Roman" panose="02020603050405020304"/>
                <a:ea typeface="微软雅黑" panose="020B0503020204020204" charset="-122"/>
                <a:cs typeface="Times New Roman" panose="02020603050405020304"/>
              </a:rPr>
              <a:t>若所得混合液为中性，且</a:t>
            </a:r>
            <a:r>
              <a:rPr lang="en-US" altLang="zh-CN" sz="2000" i="1"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12</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，则</a:t>
            </a:r>
            <a:r>
              <a:rPr lang="en-US" altLang="zh-CN" sz="2000" i="1" kern="100" dirty="0" err="1">
                <a:latin typeface="Times New Roman" panose="02020603050405020304"/>
                <a:ea typeface="微软雅黑" panose="020B0503020204020204" charset="-122"/>
                <a:cs typeface="Courier New" panose="02070309020205020404"/>
              </a:rPr>
              <a:t>V</a:t>
            </a:r>
            <a:r>
              <a:rPr lang="en-US" altLang="zh-CN" sz="2000" kern="100" baseline="-25000" dirty="0" err="1">
                <a:latin typeface="Times New Roman" panose="02020603050405020304"/>
                <a:ea typeface="微软雅黑" panose="020B0503020204020204" charset="-122"/>
                <a:cs typeface="Courier New" panose="02070309020205020404"/>
              </a:rPr>
              <a:t>a</a:t>
            </a:r>
            <a:r>
              <a:rPr lang="en-US" altLang="zh-CN" sz="2000" kern="100" dirty="0" err="1">
                <a:latin typeface="宋体" panose="02010600030101010101" pitchFamily="2" charset="-122"/>
                <a:ea typeface="微软雅黑" panose="020B0503020204020204" charset="-122"/>
                <a:cs typeface="Times New Roman" panose="02020603050405020304"/>
              </a:rPr>
              <a:t>∶</a:t>
            </a:r>
            <a:r>
              <a:rPr lang="en-US" altLang="zh-CN" sz="2000" i="1" kern="100" dirty="0" err="1">
                <a:latin typeface="Times New Roman" panose="02020603050405020304"/>
                <a:ea typeface="微软雅黑" panose="020B0503020204020204" charset="-122"/>
                <a:cs typeface="Courier New" panose="02070309020205020404"/>
              </a:rPr>
              <a:t>V</a:t>
            </a:r>
            <a:r>
              <a:rPr lang="en-US" altLang="zh-CN" sz="2000" kern="100" baseline="-25000" dirty="0" err="1">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smtClean="0">
                <a:latin typeface="Times New Roman" panose="02020603050405020304"/>
                <a:ea typeface="微软雅黑" panose="020B0503020204020204" charset="-122"/>
                <a:cs typeface="Courier New" panose="02070309020205020404"/>
              </a:rPr>
              <a:t>______</a:t>
            </a:r>
            <a:r>
              <a:rPr lang="en-US" altLang="zh-CN" sz="2000" kern="100" dirty="0">
                <a:latin typeface="Times New Roman" panose="02020603050405020304"/>
                <a:ea typeface="微软雅黑" panose="020B0503020204020204" charset="-122"/>
                <a:cs typeface="Courier New" panose="02070309020205020404"/>
              </a:rPr>
              <a:t>__</a:t>
            </a:r>
            <a:r>
              <a:rPr lang="en-US" altLang="zh-CN" sz="2000" kern="100" dirty="0" smtClean="0">
                <a:latin typeface="Times New Roman" panose="02020603050405020304"/>
                <a:ea typeface="微软雅黑" panose="020B0503020204020204" charset="-122"/>
                <a:cs typeface="Courier New" panose="02070309020205020404"/>
              </a:rPr>
              <a:t>__</a:t>
            </a:r>
            <a:r>
              <a:rPr lang="zh-CN" altLang="zh-CN" sz="2000" kern="100" dirty="0">
                <a:latin typeface="Times New Roman" panose="02020603050405020304"/>
                <a:ea typeface="微软雅黑" panose="020B0503020204020204" charset="-122"/>
                <a:cs typeface="Times New Roman" panose="02020603050405020304"/>
              </a:rPr>
              <a:t>。</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宋体" panose="02010600030101010101" pitchFamily="2" charset="-122"/>
                <a:ea typeface="微软雅黑" panose="020B0503020204020204" charset="-122"/>
                <a:cs typeface="Times New Roman" panose="02020603050405020304"/>
              </a:rPr>
              <a:t>②</a:t>
            </a:r>
            <a:r>
              <a:rPr lang="zh-CN" altLang="zh-CN" sz="2000" kern="100" dirty="0">
                <a:latin typeface="Times New Roman" panose="02020603050405020304"/>
                <a:ea typeface="微软雅黑" panose="020B0503020204020204" charset="-122"/>
                <a:cs typeface="Times New Roman" panose="02020603050405020304"/>
              </a:rPr>
              <a:t>若所得混合液为中性，且</a:t>
            </a:r>
            <a:r>
              <a:rPr lang="en-US" altLang="zh-CN" sz="2000" i="1"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12</a:t>
            </a:r>
            <a:r>
              <a:rPr lang="zh-CN" altLang="zh-CN" sz="2000" kern="100" dirty="0">
                <a:latin typeface="Times New Roman" panose="02020603050405020304"/>
                <a:ea typeface="微软雅黑" panose="020B0503020204020204" charset="-122"/>
                <a:cs typeface="Times New Roman" panose="02020603050405020304"/>
              </a:rPr>
              <a:t>，则</a:t>
            </a:r>
            <a:r>
              <a:rPr lang="en-US" altLang="zh-CN" sz="2000" i="1" kern="100" dirty="0" err="1">
                <a:latin typeface="Times New Roman" panose="02020603050405020304"/>
                <a:ea typeface="微软雅黑" panose="020B0503020204020204" charset="-122"/>
                <a:cs typeface="Courier New" panose="02070309020205020404"/>
              </a:rPr>
              <a:t>V</a:t>
            </a:r>
            <a:r>
              <a:rPr lang="en-US" altLang="zh-CN" sz="2000" kern="100" baseline="-25000" dirty="0" err="1">
                <a:latin typeface="Times New Roman" panose="02020603050405020304"/>
                <a:ea typeface="微软雅黑" panose="020B0503020204020204" charset="-122"/>
                <a:cs typeface="Courier New" panose="02070309020205020404"/>
              </a:rPr>
              <a:t>a</a:t>
            </a:r>
            <a:r>
              <a:rPr lang="en-US" altLang="zh-CN" sz="2000" kern="100" dirty="0" err="1">
                <a:latin typeface="宋体" panose="02010600030101010101" pitchFamily="2" charset="-122"/>
                <a:ea typeface="微软雅黑" panose="020B0503020204020204" charset="-122"/>
                <a:cs typeface="Times New Roman" panose="02020603050405020304"/>
              </a:rPr>
              <a:t>∶</a:t>
            </a:r>
            <a:r>
              <a:rPr lang="en-US" altLang="zh-CN" sz="2000" i="1" kern="100" dirty="0" err="1">
                <a:latin typeface="Times New Roman" panose="02020603050405020304"/>
                <a:ea typeface="微软雅黑" panose="020B0503020204020204" charset="-122"/>
                <a:cs typeface="Courier New" panose="02070309020205020404"/>
              </a:rPr>
              <a:t>V</a:t>
            </a:r>
            <a:r>
              <a:rPr lang="en-US" altLang="zh-CN" sz="2000" kern="100" baseline="-25000" dirty="0" err="1">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smtClean="0">
                <a:latin typeface="Times New Roman" panose="02020603050405020304"/>
                <a:ea typeface="微软雅黑" panose="020B0503020204020204" charset="-122"/>
                <a:cs typeface="Courier New" panose="02070309020205020404"/>
              </a:rPr>
              <a:t>______</a:t>
            </a:r>
            <a:r>
              <a:rPr lang="en-US" altLang="zh-CN" sz="2000" kern="100" dirty="0">
                <a:latin typeface="Times New Roman" panose="02020603050405020304"/>
                <a:ea typeface="微软雅黑" panose="020B0503020204020204" charset="-122"/>
                <a:cs typeface="Courier New" panose="02070309020205020404"/>
              </a:rPr>
              <a:t>__</a:t>
            </a:r>
            <a:r>
              <a:rPr lang="en-US" altLang="zh-CN" sz="2000" kern="100" dirty="0" smtClean="0">
                <a:latin typeface="Times New Roman" panose="02020603050405020304"/>
                <a:ea typeface="微软雅黑" panose="020B0503020204020204" charset="-122"/>
                <a:cs typeface="Courier New" panose="02070309020205020404"/>
              </a:rPr>
              <a:t>__</a:t>
            </a:r>
            <a:r>
              <a:rPr lang="zh-CN" altLang="zh-CN" sz="2000" kern="100" dirty="0" smtClean="0">
                <a:latin typeface="Times New Roman" panose="02020603050405020304"/>
                <a:ea typeface="微软雅黑" panose="020B0503020204020204" charset="-122"/>
                <a:cs typeface="Times New Roman" panose="02020603050405020304"/>
              </a:rPr>
              <a:t>。</a:t>
            </a:r>
            <a:endParaRPr lang="zh-CN" altLang="en-US" sz="2000" kern="100" dirty="0">
              <a:latin typeface="微软雅黑" panose="020B0503020204020204" charset="-122"/>
              <a:ea typeface="微软雅黑" panose="020B0503020204020204"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374718" y="799406"/>
            <a:ext cx="11654075" cy="951230"/>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b="1" kern="100">
                <a:latin typeface="Times New Roman" panose="02020603050405020304"/>
                <a:ea typeface="黑体" panose="02010609060101010101" charset="-122"/>
                <a:cs typeface="Courier New" panose="02070309020205020404"/>
              </a:rPr>
              <a:t>(</a:t>
            </a:r>
            <a:r>
              <a:rPr lang="zh-CN" altLang="zh-CN" b="1" kern="100" dirty="0">
                <a:latin typeface="Times New Roman" panose="02020603050405020304"/>
                <a:ea typeface="黑体" panose="02010609060101010101" charset="-122"/>
                <a:cs typeface="Times New Roman" panose="02020603050405020304"/>
              </a:rPr>
              <a:t>三</a:t>
            </a:r>
            <a:r>
              <a:rPr lang="en-US" altLang="zh-CN" b="1" kern="100" dirty="0">
                <a:latin typeface="Times New Roman" panose="02020603050405020304"/>
                <a:ea typeface="黑体" panose="02010609060101010101" charset="-122"/>
                <a:cs typeface="Courier New" panose="02070309020205020404"/>
              </a:rPr>
              <a:t>)</a:t>
            </a:r>
            <a:r>
              <a:rPr lang="zh-CN" altLang="zh-CN" b="1" kern="100" dirty="0">
                <a:latin typeface="Times New Roman" panose="02020603050405020304"/>
                <a:ea typeface="黑体" panose="02010609060101010101" charset="-122"/>
                <a:cs typeface="Times New Roman" panose="02020603050405020304"/>
              </a:rPr>
              <a:t>混合溶液</a:t>
            </a:r>
            <a:r>
              <a:rPr lang="en-US" altLang="zh-CN" b="1" kern="100" dirty="0">
                <a:latin typeface="Times New Roman" panose="02020603050405020304"/>
                <a:ea typeface="黑体" panose="02010609060101010101" charset="-122"/>
                <a:cs typeface="Courier New" panose="02070309020205020404"/>
              </a:rPr>
              <a:t>pH</a:t>
            </a:r>
            <a:r>
              <a:rPr lang="zh-CN" altLang="zh-CN" b="1" kern="100" dirty="0">
                <a:latin typeface="Times New Roman" panose="02020603050405020304"/>
                <a:ea typeface="黑体" panose="02010609060101010101" charset="-122"/>
                <a:cs typeface="Times New Roman" panose="02020603050405020304"/>
              </a:rPr>
              <a:t>计算的规律</a:t>
            </a:r>
            <a:endParaRPr lang="zh-CN" altLang="zh-CN"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4.</a:t>
            </a:r>
            <a:r>
              <a:rPr lang="zh-CN" altLang="zh-CN" kern="100" dirty="0">
                <a:latin typeface="Times New Roman" panose="02020603050405020304"/>
                <a:ea typeface="微软雅黑" panose="020B0503020204020204" charset="-122"/>
                <a:cs typeface="Times New Roman" panose="02020603050405020304"/>
              </a:rPr>
              <a:t>在某温度时，测得</a:t>
            </a:r>
            <a:r>
              <a:rPr lang="en-US" altLang="zh-CN" kern="100" dirty="0">
                <a:latin typeface="Times New Roman" panose="02020603050405020304"/>
                <a:ea typeface="微软雅黑" panose="020B0503020204020204" charset="-122"/>
                <a:cs typeface="Courier New" panose="02070309020205020404"/>
              </a:rPr>
              <a:t>0.01 </a:t>
            </a:r>
            <a:r>
              <a:rPr lang="en-US" altLang="zh-CN" kern="100" dirty="0" err="1">
                <a:latin typeface="Times New Roman" panose="02020603050405020304"/>
                <a:ea typeface="微软雅黑" panose="020B0503020204020204" charset="-122"/>
                <a:cs typeface="Courier New" panose="02070309020205020404"/>
              </a:rPr>
              <a:t>mol·L</a:t>
            </a:r>
            <a:r>
              <a:rPr lang="zh-CN" altLang="zh-CN" kern="100" baseline="30000" dirty="0">
                <a:latin typeface="Times New Roman" panose="02020603050405020304"/>
                <a:ea typeface="微软雅黑" panose="020B0503020204020204" charset="-122"/>
                <a:cs typeface="Times New Roman" panose="02020603050405020304"/>
              </a:rPr>
              <a:t>－</a:t>
            </a:r>
            <a:r>
              <a:rPr lang="en-US" altLang="zh-CN" kern="100" baseline="30000" dirty="0">
                <a:latin typeface="Times New Roman" panose="02020603050405020304"/>
                <a:ea typeface="微软雅黑" panose="020B0503020204020204" charset="-122"/>
                <a:cs typeface="Courier New" panose="02070309020205020404"/>
              </a:rPr>
              <a:t>1</a:t>
            </a:r>
            <a:r>
              <a:rPr lang="en-US" altLang="zh-CN" kern="100" dirty="0">
                <a:latin typeface="Times New Roman" panose="02020603050405020304"/>
                <a:ea typeface="微软雅黑" panose="020B0503020204020204" charset="-122"/>
                <a:cs typeface="Courier New" panose="02070309020205020404"/>
              </a:rPr>
              <a:t>NaOH</a:t>
            </a:r>
            <a:r>
              <a:rPr lang="zh-CN" altLang="zh-CN" kern="100" dirty="0">
                <a:latin typeface="Times New Roman" panose="02020603050405020304"/>
                <a:ea typeface="微软雅黑" panose="020B0503020204020204" charset="-122"/>
                <a:cs typeface="Times New Roman" panose="02020603050405020304"/>
              </a:rPr>
              <a:t>溶液的</a:t>
            </a:r>
            <a:r>
              <a:rPr lang="en-US" altLang="zh-CN" kern="100" dirty="0">
                <a:latin typeface="Times New Roman" panose="02020603050405020304"/>
                <a:ea typeface="微软雅黑" panose="020B0503020204020204" charset="-122"/>
                <a:cs typeface="Courier New" panose="02070309020205020404"/>
              </a:rPr>
              <a:t>pH</a:t>
            </a:r>
            <a:r>
              <a:rPr lang="zh-CN" altLang="zh-CN" kern="100" dirty="0">
                <a:latin typeface="Times New Roman" panose="02020603050405020304"/>
                <a:ea typeface="微软雅黑" panose="020B0503020204020204" charset="-122"/>
                <a:cs typeface="Times New Roman" panose="02020603050405020304"/>
              </a:rPr>
              <a:t>为</a:t>
            </a:r>
            <a:r>
              <a:rPr lang="en-US" altLang="zh-CN" kern="100" dirty="0">
                <a:latin typeface="Times New Roman" panose="02020603050405020304"/>
                <a:ea typeface="微软雅黑" panose="020B0503020204020204" charset="-122"/>
                <a:cs typeface="Courier New" panose="02070309020205020404"/>
              </a:rPr>
              <a:t>11</a:t>
            </a:r>
            <a:r>
              <a:rPr lang="zh-CN" altLang="zh-CN" kern="100" dirty="0">
                <a:latin typeface="Times New Roman" panose="02020603050405020304"/>
                <a:ea typeface="微软雅黑" panose="020B0503020204020204" charset="-122"/>
                <a:cs typeface="Times New Roman" panose="02020603050405020304"/>
              </a:rPr>
              <a:t>。</a:t>
            </a:r>
            <a:endParaRPr lang="zh-CN" altLang="zh-CN" kern="100" dirty="0">
              <a:effectLst/>
              <a:latin typeface="宋体" panose="02010600030101010101" pitchFamily="2" charset="-122"/>
              <a:cs typeface="Courier New" panose="02070309020205020404"/>
            </a:endParaRPr>
          </a:p>
        </p:txBody>
      </p:sp>
      <p:sp>
        <p:nvSpPr>
          <p:cNvPr id="6" name="矩形 5"/>
          <p:cNvSpPr/>
          <p:nvPr/>
        </p:nvSpPr>
        <p:spPr>
          <a:xfrm>
            <a:off x="365125" y="1700530"/>
            <a:ext cx="11500485" cy="2451735"/>
          </a:xfrm>
          <a:prstGeom prst="rect">
            <a:avLst/>
          </a:prstGeom>
        </p:spPr>
        <p:txBody>
          <a:bodyPr wrap="square" lIns="121898" tIns="60948" rIns="121898" bIns="60948">
            <a:noAutofit/>
          </a:bodyPr>
          <a:lstStyle/>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(1)</a:t>
            </a:r>
            <a:r>
              <a:rPr lang="zh-CN" altLang="zh-CN" sz="2000" kern="100" dirty="0">
                <a:latin typeface="Times New Roman" panose="02020603050405020304"/>
                <a:ea typeface="微软雅黑" panose="020B0503020204020204" charset="-122"/>
                <a:cs typeface="Times New Roman" panose="02020603050405020304"/>
              </a:rPr>
              <a:t>该温度下水的离子积常数</a:t>
            </a:r>
            <a:r>
              <a:rPr lang="en-US" altLang="zh-CN" sz="2000" i="1" kern="100" dirty="0">
                <a:latin typeface="Times New Roman" panose="02020603050405020304"/>
                <a:ea typeface="微软雅黑" panose="020B0503020204020204" charset="-122"/>
                <a:cs typeface="Courier New" panose="02070309020205020404"/>
              </a:rPr>
              <a:t>K</a:t>
            </a:r>
            <a:r>
              <a:rPr lang="en-US" altLang="zh-CN" sz="2000" kern="100" baseline="-25000" dirty="0">
                <a:latin typeface="Times New Roman" panose="02020603050405020304"/>
                <a:ea typeface="微软雅黑" panose="020B0503020204020204" charset="-122"/>
                <a:cs typeface="Courier New" panose="02070309020205020404"/>
              </a:rPr>
              <a:t>w</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smtClean="0">
                <a:latin typeface="Times New Roman" panose="02020603050405020304"/>
                <a:ea typeface="微软雅黑" panose="020B0503020204020204" charset="-122"/>
                <a:cs typeface="Courier New" panose="02070309020205020404"/>
              </a:rPr>
              <a:t>____</a:t>
            </a:r>
            <a:r>
              <a:rPr lang="en-US" altLang="zh-CN" sz="2000" kern="100" dirty="0">
                <a:latin typeface="Times New Roman" panose="02020603050405020304"/>
                <a:ea typeface="微软雅黑" panose="020B0503020204020204" charset="-122"/>
                <a:cs typeface="Courier New" panose="02070309020205020404"/>
              </a:rPr>
              <a:t>__</a:t>
            </a:r>
            <a:r>
              <a:rPr lang="en-US" altLang="zh-CN" sz="2000" kern="100" dirty="0" smtClean="0">
                <a:latin typeface="Times New Roman" panose="02020603050405020304"/>
                <a:ea typeface="微软雅黑" panose="020B0503020204020204" charset="-122"/>
                <a:cs typeface="Courier New" panose="02070309020205020404"/>
              </a:rPr>
              <a:t>____</a:t>
            </a:r>
            <a:r>
              <a:rPr lang="zh-CN" altLang="zh-CN" sz="2000" kern="100" dirty="0">
                <a:latin typeface="Times New Roman" panose="02020603050405020304"/>
                <a:ea typeface="微软雅黑" panose="020B0503020204020204" charset="-122"/>
                <a:cs typeface="Times New Roman" panose="02020603050405020304"/>
              </a:rPr>
              <a:t>。</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在此温度下，将</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的</a:t>
            </a:r>
            <a:r>
              <a:rPr lang="en-US" altLang="zh-CN" sz="2000" kern="100" dirty="0" err="1">
                <a:latin typeface="Times New Roman" panose="02020603050405020304"/>
                <a:ea typeface="微软雅黑" panose="020B0503020204020204" charset="-122"/>
                <a:cs typeface="Courier New" panose="02070309020205020404"/>
              </a:rPr>
              <a:t>NaOH</a:t>
            </a:r>
            <a:r>
              <a:rPr lang="zh-CN" altLang="zh-CN" sz="2000" kern="100" dirty="0">
                <a:latin typeface="Times New Roman" panose="02020603050405020304"/>
                <a:ea typeface="微软雅黑" panose="020B0503020204020204" charset="-122"/>
                <a:cs typeface="Times New Roman" panose="02020603050405020304"/>
              </a:rPr>
              <a:t>溶液</a:t>
            </a:r>
            <a:r>
              <a:rPr lang="en-US" altLang="zh-CN" sz="2000" i="1" kern="100" dirty="0" err="1">
                <a:latin typeface="Times New Roman" panose="02020603050405020304"/>
                <a:ea typeface="微软雅黑" panose="020B0503020204020204" charset="-122"/>
                <a:cs typeface="Courier New" panose="02070309020205020404"/>
              </a:rPr>
              <a:t>V</a:t>
            </a:r>
            <a:r>
              <a:rPr lang="en-US" altLang="zh-CN" sz="2000" kern="100" baseline="-25000" dirty="0" err="1">
                <a:latin typeface="Times New Roman" panose="02020603050405020304"/>
                <a:ea typeface="微软雅黑" panose="020B0503020204020204" charset="-122"/>
                <a:cs typeface="Courier New" panose="02070309020205020404"/>
              </a:rPr>
              <a:t>a</a:t>
            </a:r>
            <a:r>
              <a:rPr lang="en-US" altLang="zh-CN" sz="2000" kern="100" dirty="0">
                <a:latin typeface="Times New Roman" panose="02020603050405020304"/>
                <a:ea typeface="微软雅黑" panose="020B0503020204020204" charset="-122"/>
                <a:cs typeface="Courier New" panose="02070309020205020404"/>
              </a:rPr>
              <a:t> L</a:t>
            </a:r>
            <a:r>
              <a:rPr lang="zh-CN" altLang="zh-CN" sz="2000" kern="100" dirty="0">
                <a:latin typeface="Times New Roman" panose="02020603050405020304"/>
                <a:ea typeface="微软雅黑" panose="020B0503020204020204" charset="-122"/>
                <a:cs typeface="Times New Roman" panose="02020603050405020304"/>
              </a:rPr>
              <a:t>与</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的硫酸</a:t>
            </a:r>
            <a:r>
              <a:rPr lang="en-US" altLang="zh-CN" sz="2000" i="1" kern="100" dirty="0" err="1">
                <a:latin typeface="Times New Roman" panose="02020603050405020304"/>
                <a:ea typeface="微软雅黑" panose="020B0503020204020204" charset="-122"/>
                <a:cs typeface="Courier New" panose="02070309020205020404"/>
              </a:rPr>
              <a:t>V</a:t>
            </a:r>
            <a:r>
              <a:rPr lang="en-US" altLang="zh-CN" sz="2000" kern="100" baseline="-25000" dirty="0" err="1">
                <a:latin typeface="Times New Roman" panose="02020603050405020304"/>
                <a:ea typeface="微软雅黑" panose="020B0503020204020204" charset="-122"/>
                <a:cs typeface="Courier New" panose="02070309020205020404"/>
              </a:rPr>
              <a:t>b</a:t>
            </a:r>
            <a:r>
              <a:rPr lang="en-US" altLang="zh-CN" sz="2000" kern="100" dirty="0">
                <a:latin typeface="Times New Roman" panose="02020603050405020304"/>
                <a:ea typeface="微软雅黑" panose="020B0503020204020204" charset="-122"/>
                <a:cs typeface="Courier New" panose="02070309020205020404"/>
              </a:rPr>
              <a:t> L</a:t>
            </a:r>
            <a:r>
              <a:rPr lang="zh-CN" altLang="zh-CN" sz="2000" kern="100" dirty="0">
                <a:latin typeface="Times New Roman" panose="02020603050405020304"/>
                <a:ea typeface="微软雅黑" panose="020B0503020204020204" charset="-122"/>
                <a:cs typeface="Times New Roman" panose="02020603050405020304"/>
              </a:rPr>
              <a:t>混合。</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宋体" panose="02010600030101010101" pitchFamily="2" charset="-122"/>
                <a:ea typeface="微软雅黑" panose="020B0503020204020204" charset="-122"/>
                <a:cs typeface="Times New Roman" panose="02020603050405020304"/>
              </a:rPr>
              <a:t>①</a:t>
            </a:r>
            <a:r>
              <a:rPr lang="zh-CN" altLang="zh-CN" sz="2000" kern="100" dirty="0">
                <a:latin typeface="Times New Roman" panose="02020603050405020304"/>
                <a:ea typeface="微软雅黑" panose="020B0503020204020204" charset="-122"/>
                <a:cs typeface="Times New Roman" panose="02020603050405020304"/>
              </a:rPr>
              <a:t>若所得混合液为中性，且</a:t>
            </a:r>
            <a:r>
              <a:rPr lang="en-US" altLang="zh-CN" sz="2000" i="1"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12</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，则</a:t>
            </a:r>
            <a:r>
              <a:rPr lang="en-US" altLang="zh-CN" sz="2000" i="1" kern="100" dirty="0" err="1">
                <a:latin typeface="Times New Roman" panose="02020603050405020304"/>
                <a:ea typeface="微软雅黑" panose="020B0503020204020204" charset="-122"/>
                <a:cs typeface="Courier New" panose="02070309020205020404"/>
              </a:rPr>
              <a:t>V</a:t>
            </a:r>
            <a:r>
              <a:rPr lang="en-US" altLang="zh-CN" sz="2000" kern="100" baseline="-25000" dirty="0" err="1">
                <a:latin typeface="Times New Roman" panose="02020603050405020304"/>
                <a:ea typeface="微软雅黑" panose="020B0503020204020204" charset="-122"/>
                <a:cs typeface="Courier New" panose="02070309020205020404"/>
              </a:rPr>
              <a:t>a</a:t>
            </a:r>
            <a:r>
              <a:rPr lang="en-US" altLang="zh-CN" sz="2000" kern="100" dirty="0" err="1">
                <a:latin typeface="宋体" panose="02010600030101010101" pitchFamily="2" charset="-122"/>
                <a:ea typeface="微软雅黑" panose="020B0503020204020204" charset="-122"/>
                <a:cs typeface="Times New Roman" panose="02020603050405020304"/>
              </a:rPr>
              <a:t>∶</a:t>
            </a:r>
            <a:r>
              <a:rPr lang="en-US" altLang="zh-CN" sz="2000" i="1" kern="100" dirty="0" err="1">
                <a:latin typeface="Times New Roman" panose="02020603050405020304"/>
                <a:ea typeface="微软雅黑" panose="020B0503020204020204" charset="-122"/>
                <a:cs typeface="Courier New" panose="02070309020205020404"/>
              </a:rPr>
              <a:t>V</a:t>
            </a:r>
            <a:r>
              <a:rPr lang="en-US" altLang="zh-CN" sz="2000" kern="100" baseline="-25000" dirty="0" err="1">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smtClean="0">
                <a:latin typeface="Times New Roman" panose="02020603050405020304"/>
                <a:ea typeface="微软雅黑" panose="020B0503020204020204" charset="-122"/>
                <a:cs typeface="Courier New" panose="02070309020205020404"/>
              </a:rPr>
              <a:t>______</a:t>
            </a:r>
            <a:r>
              <a:rPr lang="en-US" altLang="zh-CN" sz="2000" kern="100" dirty="0">
                <a:latin typeface="Times New Roman" panose="02020603050405020304"/>
                <a:ea typeface="微软雅黑" panose="020B0503020204020204" charset="-122"/>
                <a:cs typeface="Courier New" panose="02070309020205020404"/>
              </a:rPr>
              <a:t>__</a:t>
            </a:r>
            <a:r>
              <a:rPr lang="en-US" altLang="zh-CN" sz="2000" kern="100" dirty="0" smtClean="0">
                <a:latin typeface="Times New Roman" panose="02020603050405020304"/>
                <a:ea typeface="微软雅黑" panose="020B0503020204020204" charset="-122"/>
                <a:cs typeface="Courier New" panose="02070309020205020404"/>
              </a:rPr>
              <a:t>__</a:t>
            </a:r>
            <a:r>
              <a:rPr lang="zh-CN" altLang="zh-CN" sz="2000" kern="100" dirty="0">
                <a:latin typeface="Times New Roman" panose="02020603050405020304"/>
                <a:ea typeface="微软雅黑" panose="020B0503020204020204" charset="-122"/>
                <a:cs typeface="Times New Roman" panose="02020603050405020304"/>
              </a:rPr>
              <a:t>。</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宋体" panose="02010600030101010101" pitchFamily="2" charset="-122"/>
                <a:ea typeface="微软雅黑" panose="020B0503020204020204" charset="-122"/>
                <a:cs typeface="Times New Roman" panose="02020603050405020304"/>
              </a:rPr>
              <a:t>②</a:t>
            </a:r>
            <a:r>
              <a:rPr lang="zh-CN" altLang="zh-CN" sz="2000" kern="100" dirty="0">
                <a:latin typeface="Times New Roman" panose="02020603050405020304"/>
                <a:ea typeface="微软雅黑" panose="020B0503020204020204" charset="-122"/>
                <a:cs typeface="Times New Roman" panose="02020603050405020304"/>
              </a:rPr>
              <a:t>若所得混合液为中性，且</a:t>
            </a:r>
            <a:r>
              <a:rPr lang="en-US" altLang="zh-CN" sz="2000" i="1"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12</a:t>
            </a:r>
            <a:r>
              <a:rPr lang="zh-CN" altLang="zh-CN" sz="2000" kern="100" dirty="0">
                <a:latin typeface="Times New Roman" panose="02020603050405020304"/>
                <a:ea typeface="微软雅黑" panose="020B0503020204020204" charset="-122"/>
                <a:cs typeface="Times New Roman" panose="02020603050405020304"/>
              </a:rPr>
              <a:t>，则</a:t>
            </a:r>
            <a:r>
              <a:rPr lang="en-US" altLang="zh-CN" sz="2000" i="1" kern="100" dirty="0" err="1">
                <a:latin typeface="Times New Roman" panose="02020603050405020304"/>
                <a:ea typeface="微软雅黑" panose="020B0503020204020204" charset="-122"/>
                <a:cs typeface="Courier New" panose="02070309020205020404"/>
              </a:rPr>
              <a:t>V</a:t>
            </a:r>
            <a:r>
              <a:rPr lang="en-US" altLang="zh-CN" sz="2000" kern="100" baseline="-25000" dirty="0" err="1">
                <a:latin typeface="Times New Roman" panose="02020603050405020304"/>
                <a:ea typeface="微软雅黑" panose="020B0503020204020204" charset="-122"/>
                <a:cs typeface="Courier New" panose="02070309020205020404"/>
              </a:rPr>
              <a:t>a</a:t>
            </a:r>
            <a:r>
              <a:rPr lang="en-US" altLang="zh-CN" sz="2000" kern="100" dirty="0" err="1">
                <a:latin typeface="宋体" panose="02010600030101010101" pitchFamily="2" charset="-122"/>
                <a:ea typeface="微软雅黑" panose="020B0503020204020204" charset="-122"/>
                <a:cs typeface="Times New Roman" panose="02020603050405020304"/>
              </a:rPr>
              <a:t>∶</a:t>
            </a:r>
            <a:r>
              <a:rPr lang="en-US" altLang="zh-CN" sz="2000" i="1" kern="100" dirty="0" err="1">
                <a:latin typeface="Times New Roman" panose="02020603050405020304"/>
                <a:ea typeface="微软雅黑" panose="020B0503020204020204" charset="-122"/>
                <a:cs typeface="Courier New" panose="02070309020205020404"/>
              </a:rPr>
              <a:t>V</a:t>
            </a:r>
            <a:r>
              <a:rPr lang="en-US" altLang="zh-CN" sz="2000" kern="100" baseline="-25000" dirty="0" err="1">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smtClean="0">
                <a:latin typeface="Times New Roman" panose="02020603050405020304"/>
                <a:ea typeface="微软雅黑" panose="020B0503020204020204" charset="-122"/>
                <a:cs typeface="Courier New" panose="02070309020205020404"/>
              </a:rPr>
              <a:t>______</a:t>
            </a:r>
            <a:r>
              <a:rPr lang="en-US" altLang="zh-CN" sz="2000" kern="100" dirty="0">
                <a:latin typeface="Times New Roman" panose="02020603050405020304"/>
                <a:ea typeface="微软雅黑" panose="020B0503020204020204" charset="-122"/>
                <a:cs typeface="Courier New" panose="02070309020205020404"/>
              </a:rPr>
              <a:t>__</a:t>
            </a:r>
            <a:r>
              <a:rPr lang="en-US" altLang="zh-CN" sz="2000" kern="100" dirty="0" smtClean="0">
                <a:latin typeface="Times New Roman" panose="02020603050405020304"/>
                <a:ea typeface="微软雅黑" panose="020B0503020204020204" charset="-122"/>
                <a:cs typeface="Courier New" panose="02070309020205020404"/>
              </a:rPr>
              <a:t>__</a:t>
            </a:r>
            <a:r>
              <a:rPr lang="zh-CN" altLang="zh-CN" sz="2000" kern="100" dirty="0" smtClean="0">
                <a:latin typeface="Times New Roman" panose="02020603050405020304"/>
                <a:ea typeface="微软雅黑" panose="020B0503020204020204" charset="-122"/>
                <a:cs typeface="Times New Roman" panose="02020603050405020304"/>
              </a:rPr>
              <a:t>。</a:t>
            </a:r>
            <a:endParaRPr lang="zh-CN" altLang="en-US" sz="2000" kern="100" dirty="0">
              <a:latin typeface="微软雅黑" panose="020B0503020204020204" charset="-122"/>
              <a:ea typeface="微软雅黑" panose="020B0503020204020204" charset="-122"/>
              <a:cs typeface="Courier New" panose="02070309020205020404"/>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380940" y="1857786"/>
              <a:ext cx="801386" cy="409414"/>
            </p14:xfrm>
          </p:contentPart>
        </mc:Choice>
        <mc:Fallback xmlns="">
          <p:pic>
            <p:nvPicPr>
              <p:cNvPr id="2" name="墨迹 1"/>
            </p:nvPicPr>
            <p:blipFill>
              <a:blip r:embed="rId2"/>
            </p:blipFill>
            <p:spPr>
              <a:xfrm>
                <a:off x="380940" y="1857786"/>
                <a:ext cx="801386" cy="409414"/>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墨迹 6"/>
              <p14:cNvContentPartPr/>
              <p14:nvPr/>
            </p14:nvContentPartPr>
            <p14:xfrm>
              <a:off x="2999377" y="1553765"/>
              <a:ext cx="3011017" cy="143815"/>
            </p14:xfrm>
          </p:contentPart>
        </mc:Choice>
        <mc:Fallback xmlns="">
          <p:pic>
            <p:nvPicPr>
              <p:cNvPr id="7" name="墨迹 6"/>
            </p:nvPicPr>
            <p:blipFill>
              <a:blip r:embed="rId4"/>
            </p:blipFill>
            <p:spPr>
              <a:xfrm>
                <a:off x="2999377" y="1553765"/>
                <a:ext cx="3011017" cy="14381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墨迹 7"/>
              <p14:cNvContentPartPr/>
              <p14:nvPr/>
            </p14:nvContentPartPr>
            <p14:xfrm>
              <a:off x="2370296" y="2650707"/>
              <a:ext cx="5124354" cy="105217"/>
            </p14:xfrm>
          </p:contentPart>
        </mc:Choice>
        <mc:Fallback xmlns="">
          <p:pic>
            <p:nvPicPr>
              <p:cNvPr id="8" name="墨迹 7"/>
            </p:nvPicPr>
            <p:blipFill>
              <a:blip r:embed="rId6"/>
            </p:blipFill>
            <p:spPr>
              <a:xfrm>
                <a:off x="2370296" y="2650707"/>
                <a:ext cx="5124354" cy="105217"/>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墨迹 8"/>
              <p14:cNvContentPartPr/>
              <p14:nvPr/>
            </p14:nvContentPartPr>
            <p14:xfrm>
              <a:off x="8516135" y="2171324"/>
              <a:ext cx="33862" cy="332748"/>
            </p14:xfrm>
          </p:contentPart>
        </mc:Choice>
        <mc:Fallback xmlns="">
          <p:pic>
            <p:nvPicPr>
              <p:cNvPr id="9" name="墨迹 8"/>
            </p:nvPicPr>
            <p:blipFill>
              <a:blip r:embed="rId8"/>
            </p:blipFill>
            <p:spPr>
              <a:xfrm>
                <a:off x="8516135" y="2171324"/>
                <a:ext cx="33862" cy="33274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8547351" y="2161983"/>
              <a:ext cx="341259" cy="319001"/>
            </p14:xfrm>
          </p:contentPart>
        </mc:Choice>
        <mc:Fallback xmlns="">
          <p:pic>
            <p:nvPicPr>
              <p:cNvPr id="10" name="墨迹 9"/>
            </p:nvPicPr>
            <p:blipFill>
              <a:blip r:embed="rId10"/>
            </p:blipFill>
            <p:spPr>
              <a:xfrm>
                <a:off x="8547351" y="2161983"/>
                <a:ext cx="341259" cy="31900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1" name="墨迹 10"/>
              <p14:cNvContentPartPr/>
              <p14:nvPr/>
            </p14:nvContentPartPr>
            <p14:xfrm>
              <a:off x="8617720" y="2058351"/>
              <a:ext cx="28217" cy="378748"/>
            </p14:xfrm>
          </p:contentPart>
        </mc:Choice>
        <mc:Fallback xmlns="">
          <p:pic>
            <p:nvPicPr>
              <p:cNvPr id="11" name="墨迹 10"/>
            </p:nvPicPr>
            <p:blipFill>
              <a:blip r:embed="rId12"/>
            </p:blipFill>
            <p:spPr>
              <a:xfrm>
                <a:off x="8617720" y="2058351"/>
                <a:ext cx="28217" cy="37874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2" name="墨迹 11"/>
              <p14:cNvContentPartPr/>
              <p14:nvPr/>
            </p14:nvContentPartPr>
            <p14:xfrm>
              <a:off x="8538709" y="2047248"/>
              <a:ext cx="225743" cy="524502"/>
            </p14:xfrm>
          </p:contentPart>
        </mc:Choice>
        <mc:Fallback xmlns="">
          <p:pic>
            <p:nvPicPr>
              <p:cNvPr id="12" name="墨迹 11"/>
            </p:nvPicPr>
            <p:blipFill>
              <a:blip r:embed="rId14"/>
            </p:blipFill>
            <p:spPr>
              <a:xfrm>
                <a:off x="8538709" y="2047248"/>
                <a:ext cx="225743" cy="52450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3" name="墨迹 12"/>
              <p14:cNvContentPartPr/>
              <p14:nvPr/>
            </p14:nvContentPartPr>
            <p14:xfrm>
              <a:off x="8781383" y="2425115"/>
              <a:ext cx="121336" cy="138175"/>
            </p14:xfrm>
          </p:contentPart>
        </mc:Choice>
        <mc:Fallback xmlns="">
          <p:pic>
            <p:nvPicPr>
              <p:cNvPr id="13" name="墨迹 12"/>
            </p:nvPicPr>
            <p:blipFill>
              <a:blip r:embed="rId16"/>
            </p:blipFill>
            <p:spPr>
              <a:xfrm>
                <a:off x="8781383" y="2425115"/>
                <a:ext cx="121336" cy="13817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4" name="墨迹 13"/>
              <p14:cNvContentPartPr/>
              <p14:nvPr/>
            </p14:nvContentPartPr>
            <p14:xfrm>
              <a:off x="8947691" y="1976574"/>
              <a:ext cx="324681" cy="539482"/>
            </p14:xfrm>
          </p:contentPart>
        </mc:Choice>
        <mc:Fallback xmlns="">
          <p:pic>
            <p:nvPicPr>
              <p:cNvPr id="14" name="墨迹 13"/>
            </p:nvPicPr>
            <p:blipFill>
              <a:blip r:embed="rId18"/>
            </p:blipFill>
            <p:spPr>
              <a:xfrm>
                <a:off x="8947691" y="1976574"/>
                <a:ext cx="324681" cy="539482"/>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5" name="墨迹 14"/>
              <p14:cNvContentPartPr/>
              <p14:nvPr/>
            </p14:nvContentPartPr>
            <p14:xfrm>
              <a:off x="9436036" y="2033148"/>
              <a:ext cx="45854" cy="215723"/>
            </p14:xfrm>
          </p:contentPart>
        </mc:Choice>
        <mc:Fallback xmlns="">
          <p:pic>
            <p:nvPicPr>
              <p:cNvPr id="15" name="墨迹 14"/>
            </p:nvPicPr>
            <p:blipFill>
              <a:blip r:embed="rId20"/>
            </p:blipFill>
            <p:spPr>
              <a:xfrm>
                <a:off x="9436036" y="2033148"/>
                <a:ext cx="45854" cy="21572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6" name="墨迹 15"/>
              <p14:cNvContentPartPr/>
              <p14:nvPr/>
            </p14:nvContentPartPr>
            <p14:xfrm>
              <a:off x="9332335" y="1954191"/>
              <a:ext cx="552364" cy="634478"/>
            </p14:xfrm>
          </p:contentPart>
        </mc:Choice>
        <mc:Fallback xmlns="">
          <p:pic>
            <p:nvPicPr>
              <p:cNvPr id="16" name="墨迹 15"/>
            </p:nvPicPr>
            <p:blipFill>
              <a:blip r:embed="rId22"/>
            </p:blipFill>
            <p:spPr>
              <a:xfrm>
                <a:off x="9332335" y="1954191"/>
                <a:ext cx="552364" cy="634478"/>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7" name="墨迹 16"/>
              <p14:cNvContentPartPr/>
              <p14:nvPr/>
            </p14:nvContentPartPr>
            <p14:xfrm>
              <a:off x="9608165" y="2071746"/>
              <a:ext cx="220980" cy="426686"/>
            </p14:xfrm>
          </p:contentPart>
        </mc:Choice>
        <mc:Fallback xmlns="">
          <p:pic>
            <p:nvPicPr>
              <p:cNvPr id="17" name="墨迹 16"/>
            </p:nvPicPr>
            <p:blipFill>
              <a:blip r:embed="rId24"/>
            </p:blipFill>
            <p:spPr>
              <a:xfrm>
                <a:off x="9608165" y="2071746"/>
                <a:ext cx="220980" cy="426686"/>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8" name="墨迹 17"/>
              <p14:cNvContentPartPr/>
              <p14:nvPr/>
            </p14:nvContentPartPr>
            <p14:xfrm>
              <a:off x="9723857" y="2425115"/>
              <a:ext cx="222921" cy="149454"/>
            </p14:xfrm>
          </p:contentPart>
        </mc:Choice>
        <mc:Fallback xmlns="">
          <p:pic>
            <p:nvPicPr>
              <p:cNvPr id="18" name="墨迹 17"/>
            </p:nvPicPr>
            <p:blipFill>
              <a:blip r:embed="rId26"/>
            </p:blipFill>
            <p:spPr>
              <a:xfrm>
                <a:off x="9723857" y="2425115"/>
                <a:ext cx="222921" cy="149454"/>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9" name="墨迹 18"/>
              <p14:cNvContentPartPr/>
              <p14:nvPr/>
            </p14:nvContentPartPr>
            <p14:xfrm>
              <a:off x="10180986" y="2030328"/>
              <a:ext cx="16931" cy="248152"/>
            </p14:xfrm>
          </p:contentPart>
        </mc:Choice>
        <mc:Fallback xmlns="">
          <p:pic>
            <p:nvPicPr>
              <p:cNvPr id="19" name="墨迹 18"/>
            </p:nvPicPr>
            <p:blipFill>
              <a:blip r:embed="rId28"/>
            </p:blipFill>
            <p:spPr>
              <a:xfrm>
                <a:off x="10180986" y="2030328"/>
                <a:ext cx="16931" cy="248152"/>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20" name="墨迹 19"/>
              <p14:cNvContentPartPr/>
              <p14:nvPr/>
            </p14:nvContentPartPr>
            <p14:xfrm>
              <a:off x="10138659" y="1970582"/>
              <a:ext cx="160842" cy="367116"/>
            </p14:xfrm>
          </p:contentPart>
        </mc:Choice>
        <mc:Fallback xmlns="">
          <p:pic>
            <p:nvPicPr>
              <p:cNvPr id="20" name="墨迹 19"/>
            </p:nvPicPr>
            <p:blipFill>
              <a:blip r:embed="rId30"/>
            </p:blipFill>
            <p:spPr>
              <a:xfrm>
                <a:off x="10138659" y="1970582"/>
                <a:ext cx="160842" cy="367116"/>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1" name="墨迹 20"/>
              <p14:cNvContentPartPr/>
              <p14:nvPr/>
            </p14:nvContentPartPr>
            <p14:xfrm>
              <a:off x="10175342" y="2425115"/>
              <a:ext cx="126981" cy="219952"/>
            </p14:xfrm>
          </p:contentPart>
        </mc:Choice>
        <mc:Fallback xmlns="">
          <p:pic>
            <p:nvPicPr>
              <p:cNvPr id="21" name="墨迹 20"/>
            </p:nvPicPr>
            <p:blipFill>
              <a:blip r:embed="rId32"/>
            </p:blipFill>
            <p:spPr>
              <a:xfrm>
                <a:off x="10175342" y="2425115"/>
                <a:ext cx="126981" cy="219952"/>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2" name="墨迹 21"/>
              <p14:cNvContentPartPr/>
              <p14:nvPr/>
            </p14:nvContentPartPr>
            <p14:xfrm>
              <a:off x="877573" y="1270894"/>
              <a:ext cx="2982623" cy="120727"/>
            </p14:xfrm>
          </p:contentPart>
        </mc:Choice>
        <mc:Fallback xmlns="">
          <p:pic>
            <p:nvPicPr>
              <p:cNvPr id="22" name="墨迹 21"/>
            </p:nvPicPr>
            <p:blipFill>
              <a:blip r:embed="rId34"/>
            </p:blipFill>
            <p:spPr>
              <a:xfrm>
                <a:off x="877573" y="1270894"/>
                <a:ext cx="2982623" cy="12072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3" name="墨迹 22"/>
              <p14:cNvContentPartPr/>
              <p14:nvPr/>
            </p14:nvContentPartPr>
            <p14:xfrm>
              <a:off x="2398514" y="3959141"/>
              <a:ext cx="16930" cy="307369"/>
            </p14:xfrm>
          </p:contentPart>
        </mc:Choice>
        <mc:Fallback xmlns="">
          <p:pic>
            <p:nvPicPr>
              <p:cNvPr id="23" name="墨迹 22"/>
            </p:nvPicPr>
            <p:blipFill>
              <a:blip r:embed="rId36"/>
            </p:blipFill>
            <p:spPr>
              <a:xfrm>
                <a:off x="2398514" y="3959141"/>
                <a:ext cx="16930" cy="30736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4" name="墨迹 23"/>
              <p14:cNvContentPartPr/>
              <p14:nvPr/>
            </p14:nvContentPartPr>
            <p14:xfrm>
              <a:off x="2430611" y="4094496"/>
              <a:ext cx="92061" cy="33839"/>
            </p14:xfrm>
          </p:contentPart>
        </mc:Choice>
        <mc:Fallback xmlns="">
          <p:pic>
            <p:nvPicPr>
              <p:cNvPr id="24" name="墨迹 23"/>
            </p:nvPicPr>
            <p:blipFill>
              <a:blip r:embed="rId38"/>
            </p:blipFill>
            <p:spPr>
              <a:xfrm>
                <a:off x="2430611" y="4094496"/>
                <a:ext cx="92061" cy="3383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5" name="墨迹 24"/>
              <p14:cNvContentPartPr/>
              <p14:nvPr/>
            </p14:nvContentPartPr>
            <p14:xfrm>
              <a:off x="2539603" y="3901333"/>
              <a:ext cx="33861" cy="531551"/>
            </p14:xfrm>
          </p:contentPart>
        </mc:Choice>
        <mc:Fallback xmlns="">
          <p:pic>
            <p:nvPicPr>
              <p:cNvPr id="25" name="墨迹 24"/>
            </p:nvPicPr>
            <p:blipFill>
              <a:blip r:embed="rId40"/>
            </p:blipFill>
            <p:spPr>
              <a:xfrm>
                <a:off x="2539603" y="3901333"/>
                <a:ext cx="33861" cy="531551"/>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6" name="墨迹 25"/>
              <p14:cNvContentPartPr/>
              <p14:nvPr/>
            </p14:nvContentPartPr>
            <p14:xfrm>
              <a:off x="2656354" y="3953501"/>
              <a:ext cx="134387" cy="11280"/>
            </p14:xfrm>
          </p:contentPart>
        </mc:Choice>
        <mc:Fallback xmlns="">
          <p:pic>
            <p:nvPicPr>
              <p:cNvPr id="26" name="墨迹 25"/>
            </p:nvPicPr>
            <p:blipFill>
              <a:blip r:embed="rId42"/>
            </p:blipFill>
            <p:spPr>
              <a:xfrm>
                <a:off x="2656354" y="3953501"/>
                <a:ext cx="134387" cy="1128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7" name="墨迹 26"/>
              <p14:cNvContentPartPr/>
              <p14:nvPr/>
            </p14:nvContentPartPr>
            <p14:xfrm>
              <a:off x="2723018" y="3866789"/>
              <a:ext cx="25396" cy="219248"/>
            </p14:xfrm>
          </p:contentPart>
        </mc:Choice>
        <mc:Fallback xmlns="">
          <p:pic>
            <p:nvPicPr>
              <p:cNvPr id="27" name="墨迹 26"/>
            </p:nvPicPr>
            <p:blipFill>
              <a:blip r:embed="rId44"/>
            </p:blipFill>
            <p:spPr>
              <a:xfrm>
                <a:off x="2723018" y="3866789"/>
                <a:ext cx="25396" cy="219248"/>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8" name="墨迹 27"/>
              <p14:cNvContentPartPr/>
              <p14:nvPr/>
            </p14:nvContentPartPr>
            <p14:xfrm>
              <a:off x="2866929" y="4083217"/>
              <a:ext cx="307574" cy="5639"/>
            </p14:xfrm>
          </p:contentPart>
        </mc:Choice>
        <mc:Fallback xmlns="">
          <p:pic>
            <p:nvPicPr>
              <p:cNvPr id="28" name="墨迹 27"/>
            </p:nvPicPr>
            <p:blipFill>
              <a:blip r:embed="rId46"/>
            </p:blipFill>
            <p:spPr>
              <a:xfrm>
                <a:off x="2866929" y="4083217"/>
                <a:ext cx="307574" cy="563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9" name="墨迹 28"/>
              <p14:cNvContentPartPr/>
              <p14:nvPr/>
            </p14:nvContentPartPr>
            <p14:xfrm>
              <a:off x="3053167" y="3971831"/>
              <a:ext cx="33861" cy="260840"/>
            </p14:xfrm>
          </p:contentPart>
        </mc:Choice>
        <mc:Fallback xmlns="">
          <p:pic>
            <p:nvPicPr>
              <p:cNvPr id="29" name="墨迹 28"/>
            </p:nvPicPr>
            <p:blipFill>
              <a:blip r:embed="rId48"/>
            </p:blipFill>
            <p:spPr>
              <a:xfrm>
                <a:off x="3053167" y="3971831"/>
                <a:ext cx="33861" cy="26084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30" name="墨迹 29"/>
              <p14:cNvContentPartPr/>
              <p14:nvPr/>
            </p14:nvContentPartPr>
            <p14:xfrm>
              <a:off x="3301484" y="3972712"/>
              <a:ext cx="285000" cy="226826"/>
            </p14:xfrm>
          </p:contentPart>
        </mc:Choice>
        <mc:Fallback xmlns="">
          <p:pic>
            <p:nvPicPr>
              <p:cNvPr id="30" name="墨迹 29"/>
            </p:nvPicPr>
            <p:blipFill>
              <a:blip r:embed="rId50"/>
            </p:blipFill>
            <p:spPr>
              <a:xfrm>
                <a:off x="3301484" y="3972712"/>
                <a:ext cx="285000" cy="22682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1" name="墨迹 30"/>
              <p14:cNvContentPartPr/>
              <p14:nvPr/>
            </p14:nvContentPartPr>
            <p14:xfrm>
              <a:off x="3580840" y="3929356"/>
              <a:ext cx="31040" cy="449950"/>
            </p14:xfrm>
          </p:contentPart>
        </mc:Choice>
        <mc:Fallback xmlns="">
          <p:pic>
            <p:nvPicPr>
              <p:cNvPr id="31" name="墨迹 30"/>
            </p:nvPicPr>
            <p:blipFill>
              <a:blip r:embed="rId52"/>
            </p:blipFill>
            <p:spPr>
              <a:xfrm>
                <a:off x="3580840" y="3929356"/>
                <a:ext cx="31040" cy="44995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2" name="墨迹 31"/>
              <p14:cNvContentPartPr/>
              <p14:nvPr/>
            </p14:nvContentPartPr>
            <p14:xfrm>
              <a:off x="3702177" y="3885823"/>
              <a:ext cx="121336" cy="28199"/>
            </p14:xfrm>
          </p:contentPart>
        </mc:Choice>
        <mc:Fallback xmlns="">
          <p:pic>
            <p:nvPicPr>
              <p:cNvPr id="32" name="墨迹 31"/>
            </p:nvPicPr>
            <p:blipFill>
              <a:blip r:embed="rId54"/>
            </p:blipFill>
            <p:spPr>
              <a:xfrm>
                <a:off x="3702177" y="3885823"/>
                <a:ext cx="121336" cy="2819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3" name="墨迹 32"/>
              <p14:cNvContentPartPr/>
              <p14:nvPr/>
            </p14:nvContentPartPr>
            <p14:xfrm>
              <a:off x="3887356" y="3987340"/>
              <a:ext cx="209870" cy="14100"/>
            </p14:xfrm>
          </p:contentPart>
        </mc:Choice>
        <mc:Fallback xmlns="">
          <p:pic>
            <p:nvPicPr>
              <p:cNvPr id="33" name="墨迹 32"/>
            </p:nvPicPr>
            <p:blipFill>
              <a:blip r:embed="rId56"/>
            </p:blipFill>
            <p:spPr>
              <a:xfrm>
                <a:off x="3887356" y="3987340"/>
                <a:ext cx="209870" cy="1410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4" name="墨迹 33"/>
              <p14:cNvContentPartPr/>
              <p14:nvPr/>
            </p14:nvContentPartPr>
            <p14:xfrm>
              <a:off x="3882771" y="4105776"/>
              <a:ext cx="268069" cy="5640"/>
            </p14:xfrm>
          </p:contentPart>
        </mc:Choice>
        <mc:Fallback xmlns="">
          <p:pic>
            <p:nvPicPr>
              <p:cNvPr id="34" name="墨迹 33"/>
            </p:nvPicPr>
            <p:blipFill>
              <a:blip r:embed="rId58"/>
            </p:blipFill>
            <p:spPr>
              <a:xfrm>
                <a:off x="3882771" y="4105776"/>
                <a:ext cx="268069" cy="564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5" name="墨迹 34"/>
              <p14:cNvContentPartPr/>
              <p14:nvPr/>
            </p14:nvContentPartPr>
            <p14:xfrm>
              <a:off x="4224206" y="3914727"/>
              <a:ext cx="36683" cy="253087"/>
            </p14:xfrm>
          </p:contentPart>
        </mc:Choice>
        <mc:Fallback xmlns="">
          <p:pic>
            <p:nvPicPr>
              <p:cNvPr id="35" name="墨迹 34"/>
            </p:nvPicPr>
            <p:blipFill>
              <a:blip r:embed="rId60"/>
            </p:blipFill>
            <p:spPr>
              <a:xfrm>
                <a:off x="4224206" y="3914727"/>
                <a:ext cx="36683" cy="253087"/>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6" name="墨迹 35"/>
              <p14:cNvContentPartPr/>
              <p14:nvPr/>
            </p14:nvContentPartPr>
            <p14:xfrm>
              <a:off x="4266533" y="3992980"/>
              <a:ext cx="81831" cy="33839"/>
            </p14:xfrm>
          </p:contentPart>
        </mc:Choice>
        <mc:Fallback xmlns="">
          <p:pic>
            <p:nvPicPr>
              <p:cNvPr id="36" name="墨迹 35"/>
            </p:nvPicPr>
            <p:blipFill>
              <a:blip r:embed="rId62"/>
            </p:blipFill>
            <p:spPr>
              <a:xfrm>
                <a:off x="4266533" y="3992980"/>
                <a:ext cx="81831" cy="33839"/>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7" name="墨迹 36"/>
              <p14:cNvContentPartPr/>
              <p14:nvPr/>
            </p14:nvContentPartPr>
            <p14:xfrm>
              <a:off x="4317325" y="3816736"/>
              <a:ext cx="56435" cy="531551"/>
            </p14:xfrm>
          </p:contentPart>
        </mc:Choice>
        <mc:Fallback xmlns="">
          <p:pic>
            <p:nvPicPr>
              <p:cNvPr id="37" name="墨迹 36"/>
            </p:nvPicPr>
            <p:blipFill>
              <a:blip r:embed="rId64"/>
            </p:blipFill>
            <p:spPr>
              <a:xfrm>
                <a:off x="4317325" y="3816736"/>
                <a:ext cx="56435" cy="531551"/>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8" name="墨迹 37"/>
              <p14:cNvContentPartPr/>
              <p14:nvPr/>
            </p14:nvContentPartPr>
            <p14:xfrm>
              <a:off x="4356830" y="3955440"/>
              <a:ext cx="400693" cy="206734"/>
            </p14:xfrm>
          </p:contentPart>
        </mc:Choice>
        <mc:Fallback xmlns="">
          <p:pic>
            <p:nvPicPr>
              <p:cNvPr id="38" name="墨迹 37"/>
            </p:nvPicPr>
            <p:blipFill>
              <a:blip r:embed="rId66"/>
            </p:blipFill>
            <p:spPr>
              <a:xfrm>
                <a:off x="4356830" y="3955440"/>
                <a:ext cx="400693" cy="206734"/>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9" name="墨迹 38"/>
              <p14:cNvContentPartPr/>
              <p14:nvPr/>
            </p14:nvContentPartPr>
            <p14:xfrm>
              <a:off x="2643127" y="4573879"/>
              <a:ext cx="14991" cy="177654"/>
            </p14:xfrm>
          </p:contentPart>
        </mc:Choice>
        <mc:Fallback xmlns="">
          <p:pic>
            <p:nvPicPr>
              <p:cNvPr id="39" name="墨迹 38"/>
            </p:nvPicPr>
            <p:blipFill>
              <a:blip r:embed="rId68"/>
            </p:blipFill>
            <p:spPr>
              <a:xfrm>
                <a:off x="2643127" y="4573879"/>
                <a:ext cx="14991" cy="177654"/>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40" name="墨迹 39"/>
              <p14:cNvContentPartPr/>
              <p14:nvPr/>
            </p14:nvContentPartPr>
            <p14:xfrm>
              <a:off x="3566731" y="4573879"/>
              <a:ext cx="11287" cy="208673"/>
            </p14:xfrm>
          </p:contentPart>
        </mc:Choice>
        <mc:Fallback xmlns="">
          <p:pic>
            <p:nvPicPr>
              <p:cNvPr id="40" name="墨迹 39"/>
            </p:nvPicPr>
            <p:blipFill>
              <a:blip r:embed="rId70"/>
            </p:blipFill>
            <p:spPr>
              <a:xfrm>
                <a:off x="3566731" y="4573879"/>
                <a:ext cx="11287" cy="208673"/>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1" name="墨迹 40"/>
              <p14:cNvContentPartPr/>
              <p14:nvPr/>
            </p14:nvContentPartPr>
            <p14:xfrm>
              <a:off x="2351954" y="3088849"/>
              <a:ext cx="808441" cy="63800"/>
            </p14:xfrm>
          </p:contentPart>
        </mc:Choice>
        <mc:Fallback xmlns="">
          <p:pic>
            <p:nvPicPr>
              <p:cNvPr id="41" name="墨迹 40"/>
            </p:nvPicPr>
            <p:blipFill>
              <a:blip r:embed="rId72"/>
            </p:blipFill>
            <p:spPr>
              <a:xfrm>
                <a:off x="2351954" y="3088849"/>
                <a:ext cx="808441" cy="6380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8" name="墨迹 47"/>
              <p14:cNvContentPartPr/>
              <p14:nvPr/>
            </p14:nvContentPartPr>
            <p14:xfrm>
              <a:off x="7009304" y="2881939"/>
              <a:ext cx="105023" cy="59967"/>
            </p14:xfrm>
          </p:contentPart>
        </mc:Choice>
        <mc:Fallback xmlns="">
          <p:pic>
            <p:nvPicPr>
              <p:cNvPr id="48" name="墨迹 47"/>
            </p:nvPicPr>
            <p:blipFill>
              <a:blip r:embed="rId74"/>
            </p:blipFill>
            <p:spPr>
              <a:xfrm>
                <a:off x="7009304" y="2881939"/>
                <a:ext cx="105023" cy="59967"/>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9" name="墨迹 48"/>
              <p14:cNvContentPartPr/>
              <p14:nvPr/>
            </p14:nvContentPartPr>
            <p14:xfrm>
              <a:off x="5152749" y="2695825"/>
              <a:ext cx="1041060" cy="62038"/>
            </p14:xfrm>
          </p:contentPart>
        </mc:Choice>
        <mc:Fallback xmlns="">
          <p:pic>
            <p:nvPicPr>
              <p:cNvPr id="49" name="墨迹 48"/>
            </p:nvPicPr>
            <p:blipFill>
              <a:blip r:embed="rId76"/>
            </p:blipFill>
            <p:spPr>
              <a:xfrm>
                <a:off x="5152749" y="2695825"/>
                <a:ext cx="1041060" cy="62038"/>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50" name="墨迹 49"/>
              <p14:cNvContentPartPr/>
              <p14:nvPr/>
            </p14:nvContentPartPr>
            <p14:xfrm>
              <a:off x="6364880" y="3685611"/>
              <a:ext cx="17989" cy="25379"/>
            </p14:xfrm>
          </p:contentPart>
        </mc:Choice>
        <mc:Fallback xmlns="">
          <p:pic>
            <p:nvPicPr>
              <p:cNvPr id="50" name="墨迹 49"/>
            </p:nvPicPr>
            <p:blipFill>
              <a:blip r:embed="rId78"/>
            </p:blipFill>
            <p:spPr>
              <a:xfrm>
                <a:off x="6364880" y="3685611"/>
                <a:ext cx="17989" cy="2537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51" name="墨迹 50"/>
              <p14:cNvContentPartPr/>
              <p14:nvPr/>
            </p14:nvContentPartPr>
            <p14:xfrm>
              <a:off x="2291286" y="5066657"/>
              <a:ext cx="90297" cy="362534"/>
            </p14:xfrm>
          </p:contentPart>
        </mc:Choice>
        <mc:Fallback xmlns="">
          <p:pic>
            <p:nvPicPr>
              <p:cNvPr id="51" name="墨迹 50"/>
            </p:nvPicPr>
            <p:blipFill>
              <a:blip r:embed="rId80"/>
            </p:blipFill>
            <p:spPr>
              <a:xfrm>
                <a:off x="2291286" y="5066657"/>
                <a:ext cx="90297" cy="362534"/>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52" name="墨迹 51"/>
              <p14:cNvContentPartPr/>
              <p14:nvPr/>
            </p14:nvContentPartPr>
            <p14:xfrm>
              <a:off x="2421088" y="5170289"/>
              <a:ext cx="90297" cy="184879"/>
            </p14:xfrm>
          </p:contentPart>
        </mc:Choice>
        <mc:Fallback xmlns="">
          <p:pic>
            <p:nvPicPr>
              <p:cNvPr id="52" name="墨迹 51"/>
            </p:nvPicPr>
            <p:blipFill>
              <a:blip r:embed="rId82"/>
            </p:blipFill>
            <p:spPr>
              <a:xfrm>
                <a:off x="2421088" y="5170289"/>
                <a:ext cx="90297" cy="184879"/>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53" name="墨迹 52"/>
              <p14:cNvContentPartPr/>
              <p14:nvPr/>
            </p14:nvContentPartPr>
            <p14:xfrm>
              <a:off x="2517028" y="5098381"/>
              <a:ext cx="124159" cy="11280"/>
            </p14:xfrm>
          </p:contentPart>
        </mc:Choice>
        <mc:Fallback xmlns="">
          <p:pic>
            <p:nvPicPr>
              <p:cNvPr id="53" name="墨迹 52"/>
            </p:nvPicPr>
            <p:blipFill>
              <a:blip r:embed="rId84"/>
            </p:blipFill>
            <p:spPr>
              <a:xfrm>
                <a:off x="2517028" y="5098381"/>
                <a:ext cx="124159" cy="1128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54" name="墨迹 53"/>
              <p14:cNvContentPartPr/>
              <p14:nvPr/>
            </p14:nvContentPartPr>
            <p14:xfrm>
              <a:off x="2658118" y="4935532"/>
              <a:ext cx="94529" cy="250266"/>
            </p14:xfrm>
          </p:contentPart>
        </mc:Choice>
        <mc:Fallback xmlns="">
          <p:pic>
            <p:nvPicPr>
              <p:cNvPr id="54" name="墨迹 53"/>
            </p:nvPicPr>
            <p:blipFill>
              <a:blip r:embed="rId86"/>
            </p:blipFill>
            <p:spPr>
              <a:xfrm>
                <a:off x="2658118" y="4935532"/>
                <a:ext cx="94529" cy="250266"/>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55" name="墨迹 54"/>
              <p14:cNvContentPartPr/>
              <p14:nvPr/>
            </p14:nvContentPartPr>
            <p14:xfrm>
              <a:off x="2846295" y="5064542"/>
              <a:ext cx="198406" cy="321469"/>
            </p14:xfrm>
          </p:contentPart>
        </mc:Choice>
        <mc:Fallback xmlns="">
          <p:pic>
            <p:nvPicPr>
              <p:cNvPr id="55" name="墨迹 54"/>
            </p:nvPicPr>
            <p:blipFill>
              <a:blip r:embed="rId88"/>
            </p:blipFill>
            <p:spPr>
              <a:xfrm>
                <a:off x="2846295" y="5064542"/>
                <a:ext cx="198406" cy="32146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56" name="墨迹 55"/>
              <p14:cNvContentPartPr/>
              <p14:nvPr/>
            </p14:nvContentPartPr>
            <p14:xfrm>
              <a:off x="3024949" y="5254180"/>
              <a:ext cx="105288" cy="210788"/>
            </p14:xfrm>
          </p:contentPart>
        </mc:Choice>
        <mc:Fallback xmlns="">
          <p:pic>
            <p:nvPicPr>
              <p:cNvPr id="56" name="墨迹 55"/>
            </p:nvPicPr>
            <p:blipFill>
              <a:blip r:embed="rId90"/>
            </p:blipFill>
            <p:spPr>
              <a:xfrm>
                <a:off x="3024949" y="5254180"/>
                <a:ext cx="105288" cy="210788"/>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7" name="墨迹 56"/>
              <p14:cNvContentPartPr/>
              <p14:nvPr/>
            </p14:nvContentPartPr>
            <p14:xfrm>
              <a:off x="3760023" y="5061194"/>
              <a:ext cx="49381" cy="327637"/>
            </p14:xfrm>
          </p:contentPart>
        </mc:Choice>
        <mc:Fallback xmlns="">
          <p:pic>
            <p:nvPicPr>
              <p:cNvPr id="57" name="墨迹 56"/>
            </p:nvPicPr>
            <p:blipFill>
              <a:blip r:embed="rId92"/>
            </p:blipFill>
            <p:spPr>
              <a:xfrm>
                <a:off x="3760023" y="5061194"/>
                <a:ext cx="49381" cy="327637"/>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63" name="墨迹 62"/>
              <p14:cNvContentPartPr/>
              <p14:nvPr/>
            </p14:nvContentPartPr>
            <p14:xfrm>
              <a:off x="3542570" y="5307054"/>
              <a:ext cx="861525" cy="107156"/>
            </p14:xfrm>
          </p:contentPart>
        </mc:Choice>
        <mc:Fallback xmlns="">
          <p:pic>
            <p:nvPicPr>
              <p:cNvPr id="63" name="墨迹 62"/>
            </p:nvPicPr>
            <p:blipFill>
              <a:blip r:embed="rId94"/>
            </p:blipFill>
            <p:spPr>
              <a:xfrm>
                <a:off x="3542570" y="5307054"/>
                <a:ext cx="861525" cy="107156"/>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64" name="墨迹 63"/>
              <p14:cNvContentPartPr/>
              <p14:nvPr/>
            </p14:nvContentPartPr>
            <p14:xfrm>
              <a:off x="3747325" y="5457214"/>
              <a:ext cx="39505" cy="278465"/>
            </p14:xfrm>
          </p:contentPart>
        </mc:Choice>
        <mc:Fallback xmlns="">
          <p:pic>
            <p:nvPicPr>
              <p:cNvPr id="64" name="墨迹 63"/>
            </p:nvPicPr>
            <p:blipFill>
              <a:blip r:embed="rId96"/>
            </p:blipFill>
            <p:spPr>
              <a:xfrm>
                <a:off x="3747325" y="5457214"/>
                <a:ext cx="39505" cy="278465"/>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65" name="墨迹 64"/>
              <p14:cNvContentPartPr/>
              <p14:nvPr/>
            </p14:nvContentPartPr>
            <p14:xfrm>
              <a:off x="3899701" y="5485765"/>
              <a:ext cx="101584" cy="168842"/>
            </p14:xfrm>
          </p:contentPart>
        </mc:Choice>
        <mc:Fallback xmlns="">
          <p:pic>
            <p:nvPicPr>
              <p:cNvPr id="65" name="墨迹 64"/>
            </p:nvPicPr>
            <p:blipFill>
              <a:blip r:embed="rId98"/>
            </p:blipFill>
            <p:spPr>
              <a:xfrm>
                <a:off x="3899701" y="5485765"/>
                <a:ext cx="101584" cy="168842"/>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66" name="墨迹 65"/>
              <p14:cNvContentPartPr/>
              <p14:nvPr/>
            </p14:nvContentPartPr>
            <p14:xfrm>
              <a:off x="4029503" y="5459328"/>
              <a:ext cx="87475" cy="8460"/>
            </p14:xfrm>
          </p:contentPart>
        </mc:Choice>
        <mc:Fallback xmlns="">
          <p:pic>
            <p:nvPicPr>
              <p:cNvPr id="66" name="墨迹 65"/>
            </p:nvPicPr>
            <p:blipFill>
              <a:blip r:embed="rId100"/>
            </p:blipFill>
            <p:spPr>
              <a:xfrm>
                <a:off x="4029503" y="5459328"/>
                <a:ext cx="87475" cy="8460"/>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67" name="墨迹 66"/>
              <p14:cNvContentPartPr/>
              <p14:nvPr/>
            </p14:nvContentPartPr>
            <p14:xfrm>
              <a:off x="4159305" y="5399229"/>
              <a:ext cx="107228" cy="136237"/>
            </p14:xfrm>
          </p:contentPart>
        </mc:Choice>
        <mc:Fallback xmlns="">
          <p:pic>
            <p:nvPicPr>
              <p:cNvPr id="67" name="墨迹 66"/>
            </p:nvPicPr>
            <p:blipFill>
              <a:blip r:embed="rId102"/>
            </p:blipFill>
            <p:spPr>
              <a:xfrm>
                <a:off x="4159305" y="5399229"/>
                <a:ext cx="107228" cy="136237"/>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70" name="墨迹 69"/>
              <p14:cNvContentPartPr/>
              <p14:nvPr/>
            </p14:nvContentPartPr>
            <p14:xfrm>
              <a:off x="4746236" y="5092741"/>
              <a:ext cx="214455" cy="289217"/>
            </p14:xfrm>
          </p:contentPart>
        </mc:Choice>
        <mc:Fallback xmlns="">
          <p:pic>
            <p:nvPicPr>
              <p:cNvPr id="70" name="墨迹 69"/>
            </p:nvPicPr>
            <p:blipFill>
              <a:blip r:embed="rId104"/>
            </p:blipFill>
            <p:spPr>
              <a:xfrm>
                <a:off x="4746236" y="5092741"/>
                <a:ext cx="214455" cy="289217"/>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71" name="墨迹 70"/>
              <p14:cNvContentPartPr/>
              <p14:nvPr/>
            </p14:nvContentPartPr>
            <p14:xfrm>
              <a:off x="4957340" y="5228097"/>
              <a:ext cx="130331" cy="191753"/>
            </p14:xfrm>
          </p:contentPart>
        </mc:Choice>
        <mc:Fallback xmlns="">
          <p:pic>
            <p:nvPicPr>
              <p:cNvPr id="71" name="墨迹 70"/>
            </p:nvPicPr>
            <p:blipFill>
              <a:blip r:embed="rId106"/>
            </p:blipFill>
            <p:spPr>
              <a:xfrm>
                <a:off x="4957340" y="5228097"/>
                <a:ext cx="130331" cy="191753"/>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72" name="墨迹 71"/>
              <p14:cNvContentPartPr/>
              <p14:nvPr/>
            </p14:nvContentPartPr>
            <p14:xfrm>
              <a:off x="6495740" y="4614063"/>
              <a:ext cx="246377" cy="376457"/>
            </p14:xfrm>
          </p:contentPart>
        </mc:Choice>
        <mc:Fallback xmlns="">
          <p:pic>
            <p:nvPicPr>
              <p:cNvPr id="72" name="墨迹 71"/>
            </p:nvPicPr>
            <p:blipFill>
              <a:blip r:embed="rId108"/>
            </p:blipFill>
            <p:spPr>
              <a:xfrm>
                <a:off x="6495740" y="4614063"/>
                <a:ext cx="246377" cy="376457"/>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73" name="墨迹 72"/>
              <p14:cNvContentPartPr/>
              <p14:nvPr/>
            </p14:nvContentPartPr>
            <p14:xfrm>
              <a:off x="6732769" y="4818330"/>
              <a:ext cx="152377" cy="172895"/>
            </p14:xfrm>
          </p:contentPart>
        </mc:Choice>
        <mc:Fallback xmlns="">
          <p:pic>
            <p:nvPicPr>
              <p:cNvPr id="73" name="墨迹 72"/>
            </p:nvPicPr>
            <p:blipFill>
              <a:blip r:embed="rId110"/>
            </p:blipFill>
            <p:spPr>
              <a:xfrm>
                <a:off x="6732769" y="4818330"/>
                <a:ext cx="152377" cy="172895"/>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74" name="墨迹 73"/>
              <p14:cNvContentPartPr/>
              <p14:nvPr/>
            </p14:nvContentPartPr>
            <p14:xfrm>
              <a:off x="6193104" y="5087101"/>
              <a:ext cx="818316" cy="50759"/>
            </p14:xfrm>
          </p:contentPart>
        </mc:Choice>
        <mc:Fallback xmlns="">
          <p:pic>
            <p:nvPicPr>
              <p:cNvPr id="74" name="墨迹 73"/>
            </p:nvPicPr>
            <p:blipFill>
              <a:blip r:embed="rId112"/>
            </p:blipFill>
            <p:spPr>
              <a:xfrm>
                <a:off x="6193104" y="5087101"/>
                <a:ext cx="818316" cy="5075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75" name="墨迹 74"/>
              <p14:cNvContentPartPr/>
              <p14:nvPr/>
            </p14:nvContentPartPr>
            <p14:xfrm>
              <a:off x="6490096" y="5185798"/>
              <a:ext cx="265248" cy="331691"/>
            </p14:xfrm>
          </p:contentPart>
        </mc:Choice>
        <mc:Fallback xmlns="">
          <p:pic>
            <p:nvPicPr>
              <p:cNvPr id="75" name="墨迹 74"/>
            </p:nvPicPr>
            <p:blipFill>
              <a:blip r:embed="rId114"/>
            </p:blipFill>
            <p:spPr>
              <a:xfrm>
                <a:off x="6490096" y="5185798"/>
                <a:ext cx="265248" cy="331691"/>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76" name="墨迹 75"/>
              <p14:cNvContentPartPr/>
              <p14:nvPr/>
            </p14:nvContentPartPr>
            <p14:xfrm>
              <a:off x="6751817" y="5256296"/>
              <a:ext cx="133329" cy="242511"/>
            </p14:xfrm>
          </p:contentPart>
        </mc:Choice>
        <mc:Fallback xmlns="">
          <p:pic>
            <p:nvPicPr>
              <p:cNvPr id="76" name="墨迹 75"/>
            </p:nvPicPr>
            <p:blipFill>
              <a:blip r:embed="rId116"/>
            </p:blipFill>
            <p:spPr>
              <a:xfrm>
                <a:off x="6751817" y="5256296"/>
                <a:ext cx="133329" cy="242511"/>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77" name="墨迹 76"/>
              <p14:cNvContentPartPr/>
              <p14:nvPr/>
            </p14:nvContentPartPr>
            <p14:xfrm>
              <a:off x="7088314" y="5015723"/>
              <a:ext cx="194703" cy="45999"/>
            </p14:xfrm>
          </p:contentPart>
        </mc:Choice>
        <mc:Fallback xmlns="">
          <p:pic>
            <p:nvPicPr>
              <p:cNvPr id="77" name="墨迹 76"/>
            </p:nvPicPr>
            <p:blipFill>
              <a:blip r:embed="rId118"/>
            </p:blipFill>
            <p:spPr>
              <a:xfrm>
                <a:off x="7088314" y="5015723"/>
                <a:ext cx="194703" cy="45999"/>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80" name="墨迹 79"/>
              <p14:cNvContentPartPr/>
              <p14:nvPr/>
            </p14:nvContentPartPr>
            <p14:xfrm>
              <a:off x="929600" y="2661986"/>
              <a:ext cx="1310188" cy="38069"/>
            </p14:xfrm>
          </p:contentPart>
        </mc:Choice>
        <mc:Fallback xmlns="">
          <p:pic>
            <p:nvPicPr>
              <p:cNvPr id="80" name="墨迹 79"/>
            </p:nvPicPr>
            <p:blipFill>
              <a:blip r:embed="rId120"/>
            </p:blipFill>
            <p:spPr>
              <a:xfrm>
                <a:off x="929600" y="2661986"/>
                <a:ext cx="1310188" cy="38069"/>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81" name="墨迹 80"/>
              <p14:cNvContentPartPr/>
              <p14:nvPr/>
            </p14:nvContentPartPr>
            <p14:xfrm>
              <a:off x="1463622" y="2148764"/>
              <a:ext cx="60139" cy="325170"/>
            </p14:xfrm>
          </p:contentPart>
        </mc:Choice>
        <mc:Fallback xmlns="">
          <p:pic>
            <p:nvPicPr>
              <p:cNvPr id="81" name="墨迹 80"/>
            </p:nvPicPr>
            <p:blipFill>
              <a:blip r:embed="rId122"/>
            </p:blipFill>
            <p:spPr>
              <a:xfrm>
                <a:off x="1463622" y="2148764"/>
                <a:ext cx="60139" cy="32517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82" name="墨迹 81"/>
              <p14:cNvContentPartPr/>
              <p14:nvPr/>
            </p14:nvContentPartPr>
            <p14:xfrm>
              <a:off x="1563266" y="2227722"/>
              <a:ext cx="95941" cy="172366"/>
            </p14:xfrm>
          </p:contentPart>
        </mc:Choice>
        <mc:Fallback xmlns="">
          <p:pic>
            <p:nvPicPr>
              <p:cNvPr id="82" name="墨迹 81"/>
            </p:nvPicPr>
            <p:blipFill>
              <a:blip r:embed="rId124"/>
            </p:blipFill>
            <p:spPr>
              <a:xfrm>
                <a:off x="1563266" y="2227722"/>
                <a:ext cx="95941" cy="172366"/>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83" name="墨迹 82"/>
              <p14:cNvContentPartPr/>
              <p14:nvPr/>
            </p14:nvContentPartPr>
            <p14:xfrm>
              <a:off x="1721286" y="2233361"/>
              <a:ext cx="87475" cy="16920"/>
            </p14:xfrm>
          </p:contentPart>
        </mc:Choice>
        <mc:Fallback xmlns="">
          <p:pic>
            <p:nvPicPr>
              <p:cNvPr id="83" name="墨迹 82"/>
            </p:nvPicPr>
            <p:blipFill>
              <a:blip r:embed="rId126"/>
            </p:blipFill>
            <p:spPr>
              <a:xfrm>
                <a:off x="1721286" y="2233361"/>
                <a:ext cx="87475" cy="1692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84" name="墨迹 83"/>
              <p14:cNvContentPartPr/>
              <p14:nvPr/>
            </p14:nvContentPartPr>
            <p14:xfrm>
              <a:off x="1848266" y="2148764"/>
              <a:ext cx="2822" cy="143815"/>
            </p14:xfrm>
          </p:contentPart>
        </mc:Choice>
        <mc:Fallback xmlns="">
          <p:pic>
            <p:nvPicPr>
              <p:cNvPr id="84" name="墨迹 83"/>
            </p:nvPicPr>
            <p:blipFill>
              <a:blip r:embed="rId128"/>
            </p:blipFill>
            <p:spPr>
              <a:xfrm>
                <a:off x="1848266" y="2148764"/>
                <a:ext cx="2822" cy="143815"/>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85" name="墨迹 84"/>
              <p14:cNvContentPartPr/>
              <p14:nvPr/>
            </p14:nvContentPartPr>
            <p14:xfrm>
              <a:off x="1935741" y="2109286"/>
              <a:ext cx="107228" cy="267890"/>
            </p14:xfrm>
          </p:contentPart>
        </mc:Choice>
        <mc:Fallback xmlns="">
          <p:pic>
            <p:nvPicPr>
              <p:cNvPr id="85" name="墨迹 84"/>
            </p:nvPicPr>
            <p:blipFill>
              <a:blip r:embed="rId130"/>
            </p:blipFill>
            <p:spPr>
              <a:xfrm>
                <a:off x="1935741" y="2109286"/>
                <a:ext cx="107228" cy="26789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86" name="墨迹 85"/>
              <p14:cNvContentPartPr/>
              <p14:nvPr/>
            </p14:nvContentPartPr>
            <p14:xfrm>
              <a:off x="7119353" y="1356372"/>
              <a:ext cx="105024" cy="59968"/>
            </p14:xfrm>
          </p:contentPart>
        </mc:Choice>
        <mc:Fallback xmlns="">
          <p:pic>
            <p:nvPicPr>
              <p:cNvPr id="86" name="墨迹 85"/>
            </p:nvPicPr>
            <p:blipFill>
              <a:blip r:embed="rId132"/>
            </p:blipFill>
            <p:spPr>
              <a:xfrm>
                <a:off x="7119353" y="1356372"/>
                <a:ext cx="105024" cy="59968"/>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87" name="墨迹 86"/>
              <p14:cNvContentPartPr/>
              <p14:nvPr/>
            </p14:nvContentPartPr>
            <p14:xfrm>
              <a:off x="3922275" y="5105431"/>
              <a:ext cx="118515" cy="224182"/>
            </p14:xfrm>
          </p:contentPart>
        </mc:Choice>
        <mc:Fallback xmlns="">
          <p:pic>
            <p:nvPicPr>
              <p:cNvPr id="87" name="墨迹 86"/>
            </p:nvPicPr>
            <p:blipFill>
              <a:blip r:embed="rId134"/>
            </p:blipFill>
            <p:spPr>
              <a:xfrm>
                <a:off x="3922275" y="5105431"/>
                <a:ext cx="118515" cy="224182"/>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88" name="墨迹 87"/>
              <p14:cNvContentPartPr/>
              <p14:nvPr/>
            </p14:nvContentPartPr>
            <p14:xfrm>
              <a:off x="4131087" y="5036343"/>
              <a:ext cx="101584" cy="5640"/>
            </p14:xfrm>
          </p:contentPart>
        </mc:Choice>
        <mc:Fallback xmlns="">
          <p:pic>
            <p:nvPicPr>
              <p:cNvPr id="88" name="墨迹 87"/>
            </p:nvPicPr>
            <p:blipFill>
              <a:blip r:embed="rId136"/>
            </p:blipFill>
            <p:spPr>
              <a:xfrm>
                <a:off x="4131087" y="5036343"/>
                <a:ext cx="101584" cy="564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89" name="墨迹 88"/>
              <p14:cNvContentPartPr/>
              <p14:nvPr/>
            </p14:nvContentPartPr>
            <p14:xfrm>
              <a:off x="4266533" y="4938352"/>
              <a:ext cx="22574" cy="137470"/>
            </p14:xfrm>
          </p:contentPart>
        </mc:Choice>
        <mc:Fallback xmlns="">
          <p:pic>
            <p:nvPicPr>
              <p:cNvPr id="89" name="墨迹 88"/>
            </p:nvPicPr>
            <p:blipFill>
              <a:blip r:embed="rId138"/>
            </p:blipFill>
            <p:spPr>
              <a:xfrm>
                <a:off x="4266533" y="4938352"/>
                <a:ext cx="22574" cy="13747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90" name="墨迹 89"/>
              <p14:cNvContentPartPr/>
              <p14:nvPr/>
            </p14:nvContentPartPr>
            <p14:xfrm>
              <a:off x="4362473" y="4862919"/>
              <a:ext cx="101585" cy="260841"/>
            </p14:xfrm>
          </p:contentPart>
        </mc:Choice>
        <mc:Fallback xmlns="">
          <p:pic>
            <p:nvPicPr>
              <p:cNvPr id="90" name="墨迹 89"/>
            </p:nvPicPr>
            <p:blipFill>
              <a:blip r:embed="rId140"/>
            </p:blipFill>
            <p:spPr>
              <a:xfrm>
                <a:off x="4362473" y="4862919"/>
                <a:ext cx="101585" cy="260841"/>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03" name="墨迹 102"/>
              <p14:cNvContentPartPr/>
              <p14:nvPr/>
            </p14:nvContentPartPr>
            <p14:xfrm>
              <a:off x="2426731" y="6141744"/>
              <a:ext cx="39505" cy="460525"/>
            </p14:xfrm>
          </p:contentPart>
        </mc:Choice>
        <mc:Fallback xmlns="">
          <p:pic>
            <p:nvPicPr>
              <p:cNvPr id="103" name="墨迹 102"/>
            </p:nvPicPr>
            <p:blipFill>
              <a:blip r:embed="rId142"/>
            </p:blipFill>
            <p:spPr>
              <a:xfrm>
                <a:off x="2426731" y="6141744"/>
                <a:ext cx="39505" cy="460525"/>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04" name="墨迹 103"/>
              <p14:cNvContentPartPr/>
              <p14:nvPr/>
            </p14:nvContentPartPr>
            <p14:xfrm>
              <a:off x="2562177" y="6251192"/>
              <a:ext cx="116575" cy="223301"/>
            </p14:xfrm>
          </p:contentPart>
        </mc:Choice>
        <mc:Fallback xmlns="">
          <p:pic>
            <p:nvPicPr>
              <p:cNvPr id="104" name="墨迹 103"/>
            </p:nvPicPr>
            <p:blipFill>
              <a:blip r:embed="rId144"/>
            </p:blipFill>
            <p:spPr>
              <a:xfrm>
                <a:off x="2562177" y="6251192"/>
                <a:ext cx="116575" cy="223301"/>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05" name="墨迹 104"/>
              <p14:cNvContentPartPr/>
              <p14:nvPr/>
            </p14:nvContentPartPr>
            <p14:xfrm>
              <a:off x="2705206" y="6181223"/>
              <a:ext cx="167367" cy="20621"/>
            </p14:xfrm>
          </p:contentPart>
        </mc:Choice>
        <mc:Fallback xmlns="">
          <p:pic>
            <p:nvPicPr>
              <p:cNvPr id="105" name="墨迹 104"/>
            </p:nvPicPr>
            <p:blipFill>
              <a:blip r:embed="rId146"/>
            </p:blipFill>
            <p:spPr>
              <a:xfrm>
                <a:off x="2705206" y="6181223"/>
                <a:ext cx="167367" cy="20621"/>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06" name="墨迹 105"/>
              <p14:cNvContentPartPr/>
              <p14:nvPr/>
            </p14:nvContentPartPr>
            <p14:xfrm>
              <a:off x="2861286" y="6015554"/>
              <a:ext cx="118515" cy="298205"/>
            </p14:xfrm>
          </p:contentPart>
        </mc:Choice>
        <mc:Fallback xmlns="">
          <p:pic>
            <p:nvPicPr>
              <p:cNvPr id="106" name="墨迹 105"/>
            </p:nvPicPr>
            <p:blipFill>
              <a:blip r:embed="rId148"/>
            </p:blipFill>
            <p:spPr>
              <a:xfrm>
                <a:off x="2861286" y="6015554"/>
                <a:ext cx="118515" cy="298205"/>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07" name="墨迹 106"/>
              <p14:cNvContentPartPr/>
              <p14:nvPr/>
            </p14:nvContentPartPr>
            <p14:xfrm>
              <a:off x="3126533" y="6163599"/>
              <a:ext cx="220099" cy="305255"/>
            </p14:xfrm>
          </p:contentPart>
        </mc:Choice>
        <mc:Fallback xmlns="">
          <p:pic>
            <p:nvPicPr>
              <p:cNvPr id="107" name="墨迹 106"/>
            </p:nvPicPr>
            <p:blipFill>
              <a:blip r:embed="rId150"/>
            </p:blipFill>
            <p:spPr>
              <a:xfrm>
                <a:off x="3126533" y="6163599"/>
                <a:ext cx="220099" cy="305255"/>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08" name="墨迹 107"/>
              <p14:cNvContentPartPr/>
              <p14:nvPr/>
            </p14:nvContentPartPr>
            <p14:xfrm>
              <a:off x="3369206" y="6294019"/>
              <a:ext cx="84654" cy="205853"/>
            </p14:xfrm>
          </p:contentPart>
        </mc:Choice>
        <mc:Fallback xmlns="">
          <p:pic>
            <p:nvPicPr>
              <p:cNvPr id="108" name="墨迹 107"/>
            </p:nvPicPr>
            <p:blipFill>
              <a:blip r:embed="rId152"/>
            </p:blipFill>
            <p:spPr>
              <a:xfrm>
                <a:off x="3369206" y="6294019"/>
                <a:ext cx="84654" cy="205853"/>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09" name="墨迹 108"/>
              <p14:cNvContentPartPr/>
              <p14:nvPr/>
            </p14:nvContentPartPr>
            <p14:xfrm>
              <a:off x="3608352" y="6279919"/>
              <a:ext cx="206696" cy="25379"/>
            </p14:xfrm>
          </p:contentPart>
        </mc:Choice>
        <mc:Fallback xmlns="">
          <p:pic>
            <p:nvPicPr>
              <p:cNvPr id="109" name="墨迹 108"/>
            </p:nvPicPr>
            <p:blipFill>
              <a:blip r:embed="rId154"/>
            </p:blipFill>
            <p:spPr>
              <a:xfrm>
                <a:off x="3608352" y="6279919"/>
                <a:ext cx="206696" cy="25379"/>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10" name="墨迹 109"/>
              <p14:cNvContentPartPr/>
              <p14:nvPr/>
            </p14:nvContentPartPr>
            <p14:xfrm>
              <a:off x="3635159" y="6361697"/>
              <a:ext cx="210929" cy="11279"/>
            </p14:xfrm>
          </p:contentPart>
        </mc:Choice>
        <mc:Fallback xmlns="">
          <p:pic>
            <p:nvPicPr>
              <p:cNvPr id="110" name="墨迹 109"/>
            </p:nvPicPr>
            <p:blipFill>
              <a:blip r:embed="rId156"/>
            </p:blipFill>
            <p:spPr>
              <a:xfrm>
                <a:off x="3635159" y="6361697"/>
                <a:ext cx="210929" cy="11279"/>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11" name="墨迹 110"/>
              <p14:cNvContentPartPr/>
              <p14:nvPr/>
            </p14:nvContentPartPr>
            <p14:xfrm>
              <a:off x="4256657" y="6085347"/>
              <a:ext cx="43737" cy="363767"/>
            </p14:xfrm>
          </p:contentPart>
        </mc:Choice>
        <mc:Fallback xmlns="">
          <p:pic>
            <p:nvPicPr>
              <p:cNvPr id="111" name="墨迹 110"/>
            </p:nvPicPr>
            <p:blipFill>
              <a:blip r:embed="rId158"/>
            </p:blipFill>
            <p:spPr>
              <a:xfrm>
                <a:off x="4256657" y="6085347"/>
                <a:ext cx="43737" cy="363767"/>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12" name="墨迹 111"/>
              <p14:cNvContentPartPr/>
              <p14:nvPr/>
            </p14:nvContentPartPr>
            <p14:xfrm>
              <a:off x="4362473" y="6175583"/>
              <a:ext cx="146733" cy="203034"/>
            </p14:xfrm>
          </p:contentPart>
        </mc:Choice>
        <mc:Fallback xmlns="">
          <p:pic>
            <p:nvPicPr>
              <p:cNvPr id="112" name="墨迹 111"/>
            </p:nvPicPr>
            <p:blipFill>
              <a:blip r:embed="rId160"/>
            </p:blipFill>
            <p:spPr>
              <a:xfrm>
                <a:off x="4362473" y="6175583"/>
                <a:ext cx="146733" cy="203034"/>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13" name="墨迹 112"/>
              <p14:cNvContentPartPr/>
              <p14:nvPr/>
            </p14:nvContentPartPr>
            <p14:xfrm>
              <a:off x="4607616" y="5921792"/>
              <a:ext cx="138620" cy="157915"/>
            </p14:xfrm>
          </p:contentPart>
        </mc:Choice>
        <mc:Fallback xmlns="">
          <p:pic>
            <p:nvPicPr>
              <p:cNvPr id="113" name="墨迹 112"/>
            </p:nvPicPr>
            <p:blipFill>
              <a:blip r:embed="rId162"/>
            </p:blipFill>
            <p:spPr>
              <a:xfrm>
                <a:off x="4607616" y="5921792"/>
                <a:ext cx="138620" cy="157915"/>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14" name="墨迹 113"/>
              <p14:cNvContentPartPr/>
              <p14:nvPr/>
            </p14:nvContentPartPr>
            <p14:xfrm>
              <a:off x="4802671" y="5997049"/>
              <a:ext cx="101584" cy="17800"/>
            </p14:xfrm>
          </p:contentPart>
        </mc:Choice>
        <mc:Fallback xmlns="">
          <p:pic>
            <p:nvPicPr>
              <p:cNvPr id="114" name="墨迹 113"/>
            </p:nvPicPr>
            <p:blipFill>
              <a:blip r:embed="rId164"/>
            </p:blipFill>
            <p:spPr>
              <a:xfrm>
                <a:off x="4802671" y="5997049"/>
                <a:ext cx="101584" cy="17800"/>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115" name="墨迹 114"/>
              <p14:cNvContentPartPr/>
              <p14:nvPr/>
            </p14:nvContentPartPr>
            <p14:xfrm>
              <a:off x="4912721" y="5927432"/>
              <a:ext cx="25396" cy="157915"/>
            </p14:xfrm>
          </p:contentPart>
        </mc:Choice>
        <mc:Fallback xmlns="">
          <p:pic>
            <p:nvPicPr>
              <p:cNvPr id="115" name="墨迹 114"/>
            </p:nvPicPr>
            <p:blipFill>
              <a:blip r:embed="rId166"/>
            </p:blipFill>
            <p:spPr>
              <a:xfrm>
                <a:off x="4912721" y="5927432"/>
                <a:ext cx="25396" cy="157915"/>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116" name="墨迹 115"/>
              <p14:cNvContentPartPr/>
              <p14:nvPr/>
            </p14:nvContentPartPr>
            <p14:xfrm>
              <a:off x="4969156" y="5893593"/>
              <a:ext cx="104406" cy="239692"/>
            </p14:xfrm>
          </p:contentPart>
        </mc:Choice>
        <mc:Fallback xmlns="">
          <p:pic>
            <p:nvPicPr>
              <p:cNvPr id="116" name="墨迹 115"/>
            </p:nvPicPr>
            <p:blipFill>
              <a:blip r:embed="rId168"/>
            </p:blipFill>
            <p:spPr>
              <a:xfrm>
                <a:off x="4969156" y="5893593"/>
                <a:ext cx="104406" cy="239692"/>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117" name="墨迹 116"/>
              <p14:cNvContentPartPr/>
              <p14:nvPr/>
            </p14:nvContentPartPr>
            <p14:xfrm>
              <a:off x="5245691" y="5976780"/>
              <a:ext cx="247612" cy="330105"/>
            </p14:xfrm>
          </p:contentPart>
        </mc:Choice>
        <mc:Fallback xmlns="">
          <p:pic>
            <p:nvPicPr>
              <p:cNvPr id="117" name="墨迹 116"/>
            </p:nvPicPr>
            <p:blipFill>
              <a:blip r:embed="rId170"/>
            </p:blipFill>
            <p:spPr>
              <a:xfrm>
                <a:off x="5245691" y="5976780"/>
                <a:ext cx="247612" cy="330105"/>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118" name="墨迹 117"/>
              <p14:cNvContentPartPr/>
              <p14:nvPr/>
            </p14:nvContentPartPr>
            <p14:xfrm>
              <a:off x="5462968" y="6176994"/>
              <a:ext cx="126980" cy="201623"/>
            </p14:xfrm>
          </p:contentPart>
        </mc:Choice>
        <mc:Fallback xmlns="">
          <p:pic>
            <p:nvPicPr>
              <p:cNvPr id="118" name="墨迹 117"/>
            </p:nvPicPr>
            <p:blipFill>
              <a:blip r:embed="rId172"/>
            </p:blipFill>
            <p:spPr>
              <a:xfrm>
                <a:off x="5462968" y="6176994"/>
                <a:ext cx="126980" cy="201623"/>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119" name="墨迹 118"/>
              <p14:cNvContentPartPr/>
              <p14:nvPr/>
            </p14:nvContentPartPr>
            <p14:xfrm>
              <a:off x="7063976" y="5182978"/>
              <a:ext cx="230328" cy="11280"/>
            </p14:xfrm>
          </p:contentPart>
        </mc:Choice>
        <mc:Fallback xmlns="">
          <p:pic>
            <p:nvPicPr>
              <p:cNvPr id="119" name="墨迹 118"/>
            </p:nvPicPr>
            <p:blipFill>
              <a:blip r:embed="rId174"/>
            </p:blipFill>
            <p:spPr>
              <a:xfrm>
                <a:off x="7063976" y="5182978"/>
                <a:ext cx="230328" cy="1128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120" name="墨迹 119"/>
              <p14:cNvContentPartPr/>
              <p14:nvPr/>
            </p14:nvContentPartPr>
            <p14:xfrm>
              <a:off x="7833264" y="5067362"/>
              <a:ext cx="105023" cy="59968"/>
            </p14:xfrm>
          </p:contentPart>
        </mc:Choice>
        <mc:Fallback xmlns="">
          <p:pic>
            <p:nvPicPr>
              <p:cNvPr id="120" name="墨迹 119"/>
            </p:nvPicPr>
            <p:blipFill>
              <a:blip r:embed="rId74"/>
            </p:blipFill>
            <p:spPr>
              <a:xfrm>
                <a:off x="7833264" y="5067362"/>
                <a:ext cx="105023" cy="59968"/>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121" name="墨迹 120"/>
              <p14:cNvContentPartPr/>
              <p14:nvPr/>
            </p14:nvContentPartPr>
            <p14:xfrm>
              <a:off x="7769069" y="5047623"/>
              <a:ext cx="850061" cy="39478"/>
            </p14:xfrm>
          </p:contentPart>
        </mc:Choice>
        <mc:Fallback xmlns="">
          <p:pic>
            <p:nvPicPr>
              <p:cNvPr id="121" name="墨迹 120"/>
            </p:nvPicPr>
            <p:blipFill>
              <a:blip r:embed="rId177"/>
            </p:blipFill>
            <p:spPr>
              <a:xfrm>
                <a:off x="7769069" y="5047623"/>
                <a:ext cx="850061" cy="39478"/>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122" name="墨迹 121"/>
              <p14:cNvContentPartPr/>
              <p14:nvPr/>
            </p14:nvContentPartPr>
            <p14:xfrm>
              <a:off x="8138017" y="4643672"/>
              <a:ext cx="22574" cy="311775"/>
            </p14:xfrm>
          </p:contentPart>
        </mc:Choice>
        <mc:Fallback xmlns="">
          <p:pic>
            <p:nvPicPr>
              <p:cNvPr id="122" name="墨迹 121"/>
            </p:nvPicPr>
            <p:blipFill>
              <a:blip r:embed="rId179"/>
            </p:blipFill>
            <p:spPr>
              <a:xfrm>
                <a:off x="8138017" y="4643672"/>
                <a:ext cx="22574" cy="311775"/>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123" name="墨迹 122"/>
              <p14:cNvContentPartPr/>
              <p14:nvPr/>
            </p14:nvContentPartPr>
            <p14:xfrm>
              <a:off x="8233957" y="4746951"/>
              <a:ext cx="94529" cy="180121"/>
            </p14:xfrm>
          </p:contentPart>
        </mc:Choice>
        <mc:Fallback xmlns="">
          <p:pic>
            <p:nvPicPr>
              <p:cNvPr id="123" name="墨迹 122"/>
            </p:nvPicPr>
            <p:blipFill>
              <a:blip r:embed="rId181"/>
            </p:blipFill>
            <p:spPr>
              <a:xfrm>
                <a:off x="8233957" y="4746951"/>
                <a:ext cx="94529" cy="180121"/>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124" name="墨迹 123"/>
              <p14:cNvContentPartPr/>
              <p14:nvPr/>
            </p14:nvContentPartPr>
            <p14:xfrm>
              <a:off x="8307324" y="4686676"/>
              <a:ext cx="169307" cy="28199"/>
            </p14:xfrm>
          </p:contentPart>
        </mc:Choice>
        <mc:Fallback xmlns="">
          <p:pic>
            <p:nvPicPr>
              <p:cNvPr id="124" name="墨迹 123"/>
            </p:nvPicPr>
            <p:blipFill>
              <a:blip r:embed="rId183"/>
            </p:blipFill>
            <p:spPr>
              <a:xfrm>
                <a:off x="8307324" y="4686676"/>
                <a:ext cx="169307" cy="28199"/>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125" name="墨迹 124"/>
              <p14:cNvContentPartPr/>
              <p14:nvPr/>
            </p14:nvContentPartPr>
            <p14:xfrm>
              <a:off x="8470987" y="4523121"/>
              <a:ext cx="141089" cy="298910"/>
            </p14:xfrm>
          </p:contentPart>
        </mc:Choice>
        <mc:Fallback xmlns="">
          <p:pic>
            <p:nvPicPr>
              <p:cNvPr id="125" name="墨迹 124"/>
            </p:nvPicPr>
            <p:blipFill>
              <a:blip r:embed="rId185"/>
            </p:blipFill>
            <p:spPr>
              <a:xfrm>
                <a:off x="8470987" y="4523121"/>
                <a:ext cx="141089" cy="298910"/>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126" name="墨迹 125"/>
              <p14:cNvContentPartPr/>
              <p14:nvPr/>
            </p14:nvContentPartPr>
            <p14:xfrm>
              <a:off x="7923561" y="5333843"/>
              <a:ext cx="33862" cy="347552"/>
            </p14:xfrm>
          </p:contentPart>
        </mc:Choice>
        <mc:Fallback xmlns="">
          <p:pic>
            <p:nvPicPr>
              <p:cNvPr id="126" name="墨迹 125"/>
            </p:nvPicPr>
            <p:blipFill>
              <a:blip r:embed="rId187"/>
            </p:blipFill>
            <p:spPr>
              <a:xfrm>
                <a:off x="7923561" y="5333843"/>
                <a:ext cx="33862" cy="347552"/>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27" name="墨迹 126"/>
              <p14:cNvContentPartPr/>
              <p14:nvPr/>
            </p14:nvContentPartPr>
            <p14:xfrm>
              <a:off x="8059007" y="5414210"/>
              <a:ext cx="101583" cy="174834"/>
            </p14:xfrm>
          </p:contentPart>
        </mc:Choice>
        <mc:Fallback xmlns="">
          <p:pic>
            <p:nvPicPr>
              <p:cNvPr id="127" name="墨迹 126"/>
            </p:nvPicPr>
            <p:blipFill>
              <a:blip r:embed="rId189"/>
            </p:blipFill>
            <p:spPr>
              <a:xfrm>
                <a:off x="8059007" y="5414210"/>
                <a:ext cx="101583" cy="174834"/>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28" name="墨迹 127"/>
              <p14:cNvContentPartPr/>
              <p14:nvPr/>
            </p14:nvContentPartPr>
            <p14:xfrm>
              <a:off x="8242246" y="5258586"/>
              <a:ext cx="121513" cy="164083"/>
            </p14:xfrm>
          </p:contentPart>
        </mc:Choice>
        <mc:Fallback xmlns="">
          <p:pic>
            <p:nvPicPr>
              <p:cNvPr id="128" name="墨迹 127"/>
            </p:nvPicPr>
            <p:blipFill>
              <a:blip r:embed="rId191"/>
            </p:blipFill>
            <p:spPr>
              <a:xfrm>
                <a:off x="8242246" y="5258586"/>
                <a:ext cx="121513" cy="164083"/>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29" name="墨迹 128"/>
              <p14:cNvContentPartPr/>
              <p14:nvPr/>
            </p14:nvContentPartPr>
            <p14:xfrm>
              <a:off x="8397620" y="5329613"/>
              <a:ext cx="126980" cy="5640"/>
            </p14:xfrm>
          </p:contentPart>
        </mc:Choice>
        <mc:Fallback xmlns="">
          <p:pic>
            <p:nvPicPr>
              <p:cNvPr id="129" name="墨迹 128"/>
            </p:nvPicPr>
            <p:blipFill>
              <a:blip r:embed="rId193"/>
            </p:blipFill>
            <p:spPr>
              <a:xfrm>
                <a:off x="8397620" y="5329613"/>
                <a:ext cx="126980" cy="5640"/>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30" name="墨迹 129"/>
              <p14:cNvContentPartPr/>
              <p14:nvPr/>
            </p14:nvContentPartPr>
            <p14:xfrm>
              <a:off x="8549997" y="5231621"/>
              <a:ext cx="45148" cy="193869"/>
            </p14:xfrm>
          </p:contentPart>
        </mc:Choice>
        <mc:Fallback xmlns="">
          <p:pic>
            <p:nvPicPr>
              <p:cNvPr id="130" name="墨迹 129"/>
            </p:nvPicPr>
            <p:blipFill>
              <a:blip r:embed="rId195"/>
            </p:blipFill>
            <p:spPr>
              <a:xfrm>
                <a:off x="8549997" y="5231621"/>
                <a:ext cx="45148" cy="193869"/>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31" name="墨迹 130"/>
              <p14:cNvContentPartPr/>
              <p14:nvPr/>
            </p14:nvContentPartPr>
            <p14:xfrm>
              <a:off x="8612076" y="5220342"/>
              <a:ext cx="107228" cy="264366"/>
            </p14:xfrm>
          </p:contentPart>
        </mc:Choice>
        <mc:Fallback xmlns="">
          <p:pic>
            <p:nvPicPr>
              <p:cNvPr id="131" name="墨迹 130"/>
            </p:nvPicPr>
            <p:blipFill>
              <a:blip r:embed="rId197"/>
            </p:blipFill>
            <p:spPr>
              <a:xfrm>
                <a:off x="8612076" y="5220342"/>
                <a:ext cx="107228" cy="264366"/>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32" name="墨迹 131"/>
              <p14:cNvContentPartPr/>
              <p14:nvPr/>
            </p14:nvContentPartPr>
            <p14:xfrm>
              <a:off x="8589502" y="5041983"/>
              <a:ext cx="228564" cy="16919"/>
            </p14:xfrm>
          </p:contentPart>
        </mc:Choice>
        <mc:Fallback xmlns="">
          <p:pic>
            <p:nvPicPr>
              <p:cNvPr id="132" name="墨迹 131"/>
            </p:nvPicPr>
            <p:blipFill>
              <a:blip r:embed="rId199"/>
            </p:blipFill>
            <p:spPr>
              <a:xfrm>
                <a:off x="8589502" y="5041983"/>
                <a:ext cx="228564" cy="16919"/>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33" name="墨迹 132"/>
              <p14:cNvContentPartPr/>
              <p14:nvPr/>
            </p14:nvContentPartPr>
            <p14:xfrm>
              <a:off x="9080491" y="4974305"/>
              <a:ext cx="217807" cy="22560"/>
            </p14:xfrm>
          </p:contentPart>
        </mc:Choice>
        <mc:Fallback xmlns="">
          <p:pic>
            <p:nvPicPr>
              <p:cNvPr id="133" name="墨迹 132"/>
            </p:nvPicPr>
            <p:blipFill>
              <a:blip r:embed="rId201"/>
            </p:blipFill>
            <p:spPr>
              <a:xfrm>
                <a:off x="9080491" y="4974305"/>
                <a:ext cx="217807" cy="22560"/>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34" name="墨迹 133"/>
              <p14:cNvContentPartPr/>
              <p14:nvPr/>
            </p14:nvContentPartPr>
            <p14:xfrm>
              <a:off x="9080491" y="5104021"/>
              <a:ext cx="214456" cy="14100"/>
            </p14:xfrm>
          </p:contentPart>
        </mc:Choice>
        <mc:Fallback xmlns="">
          <p:pic>
            <p:nvPicPr>
              <p:cNvPr id="134" name="墨迹 133"/>
            </p:nvPicPr>
            <p:blipFill>
              <a:blip r:embed="rId203"/>
            </p:blipFill>
            <p:spPr>
              <a:xfrm>
                <a:off x="9080491" y="5104021"/>
                <a:ext cx="214456" cy="14100"/>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35" name="墨迹 134"/>
              <p14:cNvContentPartPr/>
              <p14:nvPr/>
            </p14:nvContentPartPr>
            <p14:xfrm>
              <a:off x="9848016" y="4824498"/>
              <a:ext cx="107228" cy="488196"/>
            </p14:xfrm>
          </p:contentPart>
        </mc:Choice>
        <mc:Fallback xmlns="">
          <p:pic>
            <p:nvPicPr>
              <p:cNvPr id="135" name="墨迹 134"/>
            </p:nvPicPr>
            <p:blipFill>
              <a:blip r:embed="rId205"/>
            </p:blipFill>
            <p:spPr>
              <a:xfrm>
                <a:off x="9848016" y="4824498"/>
                <a:ext cx="107228" cy="488196"/>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36" name="墨迹 135"/>
              <p14:cNvContentPartPr/>
              <p14:nvPr/>
            </p14:nvContentPartPr>
            <p14:xfrm>
              <a:off x="10006036" y="4938880"/>
              <a:ext cx="203168" cy="266657"/>
            </p14:xfrm>
          </p:contentPart>
        </mc:Choice>
        <mc:Fallback xmlns="">
          <p:pic>
            <p:nvPicPr>
              <p:cNvPr id="136" name="墨迹 135"/>
            </p:nvPicPr>
            <p:blipFill>
              <a:blip r:embed="rId207"/>
            </p:blipFill>
            <p:spPr>
              <a:xfrm>
                <a:off x="10006036" y="4938880"/>
                <a:ext cx="203168" cy="266657"/>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37" name="墨迹 136"/>
              <p14:cNvContentPartPr/>
              <p14:nvPr/>
            </p14:nvContentPartPr>
            <p14:xfrm>
              <a:off x="10272694" y="4713112"/>
              <a:ext cx="43738" cy="154037"/>
            </p14:xfrm>
          </p:contentPart>
        </mc:Choice>
        <mc:Fallback xmlns="">
          <p:pic>
            <p:nvPicPr>
              <p:cNvPr id="137" name="墨迹 136"/>
            </p:nvPicPr>
            <p:blipFill>
              <a:blip r:embed="rId209"/>
            </p:blipFill>
            <p:spPr>
              <a:xfrm>
                <a:off x="10272694" y="4713112"/>
                <a:ext cx="43738" cy="154037"/>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38" name="墨迹 137"/>
              <p14:cNvContentPartPr/>
              <p14:nvPr/>
            </p14:nvContentPartPr>
            <p14:xfrm>
              <a:off x="10355937" y="4664116"/>
              <a:ext cx="105287" cy="214313"/>
            </p14:xfrm>
          </p:contentPart>
        </mc:Choice>
        <mc:Fallback xmlns="">
          <p:pic>
            <p:nvPicPr>
              <p:cNvPr id="138" name="墨迹 137"/>
            </p:nvPicPr>
            <p:blipFill>
              <a:blip r:embed="rId211"/>
            </p:blipFill>
            <p:spPr>
              <a:xfrm>
                <a:off x="10355937" y="4664116"/>
                <a:ext cx="105287" cy="214313"/>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39" name="墨迹 138"/>
              <p14:cNvContentPartPr/>
              <p14:nvPr/>
            </p14:nvContentPartPr>
            <p14:xfrm>
              <a:off x="10523480" y="4793832"/>
              <a:ext cx="166838" cy="5640"/>
            </p14:xfrm>
          </p:contentPart>
        </mc:Choice>
        <mc:Fallback xmlns="">
          <p:pic>
            <p:nvPicPr>
              <p:cNvPr id="139" name="墨迹 138"/>
            </p:nvPicPr>
            <p:blipFill>
              <a:blip r:embed="rId213"/>
            </p:blipFill>
            <p:spPr>
              <a:xfrm>
                <a:off x="10523480" y="4793832"/>
                <a:ext cx="166838" cy="5640"/>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40" name="墨迹 139"/>
              <p14:cNvContentPartPr/>
              <p14:nvPr/>
            </p14:nvContentPartPr>
            <p14:xfrm>
              <a:off x="10767917" y="4683679"/>
              <a:ext cx="62078" cy="187700"/>
            </p14:xfrm>
          </p:contentPart>
        </mc:Choice>
        <mc:Fallback xmlns="">
          <p:pic>
            <p:nvPicPr>
              <p:cNvPr id="140" name="墨迹 139"/>
            </p:nvPicPr>
            <p:blipFill>
              <a:blip r:embed="rId215"/>
            </p:blipFill>
            <p:spPr>
              <a:xfrm>
                <a:off x="10767917" y="4683679"/>
                <a:ext cx="62078" cy="187700"/>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41" name="墨迹 140"/>
              <p14:cNvContentPartPr/>
              <p14:nvPr/>
            </p14:nvContentPartPr>
            <p14:xfrm>
              <a:off x="10849572" y="4722453"/>
              <a:ext cx="135622" cy="144696"/>
            </p14:xfrm>
          </p:contentPart>
        </mc:Choice>
        <mc:Fallback xmlns="">
          <p:pic>
            <p:nvPicPr>
              <p:cNvPr id="141" name="墨迹 140"/>
            </p:nvPicPr>
            <p:blipFill>
              <a:blip r:embed="rId217"/>
            </p:blipFill>
            <p:spPr>
              <a:xfrm>
                <a:off x="10849572" y="4722453"/>
                <a:ext cx="135622" cy="144696"/>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42" name="墨迹 141"/>
              <p14:cNvContentPartPr/>
              <p14:nvPr/>
            </p14:nvContentPartPr>
            <p14:xfrm>
              <a:off x="11021877" y="4765633"/>
              <a:ext cx="138267" cy="11279"/>
            </p14:xfrm>
          </p:contentPart>
        </mc:Choice>
        <mc:Fallback xmlns="">
          <p:pic>
            <p:nvPicPr>
              <p:cNvPr id="142" name="墨迹 141"/>
            </p:nvPicPr>
            <p:blipFill>
              <a:blip r:embed="rId219"/>
            </p:blipFill>
            <p:spPr>
              <a:xfrm>
                <a:off x="11021877" y="4765633"/>
                <a:ext cx="138267" cy="11279"/>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43" name="墨迹 142"/>
              <p14:cNvContentPartPr/>
              <p14:nvPr/>
            </p14:nvContentPartPr>
            <p14:xfrm>
              <a:off x="11055739" y="4678216"/>
              <a:ext cx="82714" cy="212197"/>
            </p14:xfrm>
          </p:contentPart>
        </mc:Choice>
        <mc:Fallback xmlns="">
          <p:pic>
            <p:nvPicPr>
              <p:cNvPr id="143" name="墨迹 142"/>
            </p:nvPicPr>
            <p:blipFill>
              <a:blip r:embed="rId221"/>
            </p:blipFill>
            <p:spPr>
              <a:xfrm>
                <a:off x="11055739" y="4678216"/>
                <a:ext cx="82714" cy="212197"/>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44" name="墨迹 143"/>
              <p14:cNvContentPartPr/>
              <p14:nvPr/>
            </p14:nvContentPartPr>
            <p14:xfrm>
              <a:off x="10970380" y="4768453"/>
              <a:ext cx="217276" cy="19739"/>
            </p14:xfrm>
          </p:contentPart>
        </mc:Choice>
        <mc:Fallback xmlns="">
          <p:pic>
            <p:nvPicPr>
              <p:cNvPr id="144" name="墨迹 143"/>
            </p:nvPicPr>
            <p:blipFill>
              <a:blip r:embed="rId223"/>
            </p:blipFill>
            <p:spPr>
              <a:xfrm>
                <a:off x="10970380" y="4768453"/>
                <a:ext cx="217276" cy="19739"/>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45" name="墨迹 144"/>
              <p14:cNvContentPartPr/>
              <p14:nvPr/>
            </p14:nvContentPartPr>
            <p14:xfrm>
              <a:off x="11047273" y="4663411"/>
              <a:ext cx="53614" cy="308075"/>
            </p14:xfrm>
          </p:contentPart>
        </mc:Choice>
        <mc:Fallback xmlns="">
          <p:pic>
            <p:nvPicPr>
              <p:cNvPr id="145" name="墨迹 144"/>
            </p:nvPicPr>
            <p:blipFill>
              <a:blip r:embed="rId225"/>
            </p:blipFill>
            <p:spPr>
              <a:xfrm>
                <a:off x="11047273" y="4663411"/>
                <a:ext cx="53614" cy="308075"/>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46" name="墨迹 145"/>
              <p14:cNvContentPartPr/>
              <p14:nvPr/>
            </p14:nvContentPartPr>
            <p14:xfrm>
              <a:off x="11188362" y="4609833"/>
              <a:ext cx="138268" cy="257316"/>
            </p14:xfrm>
          </p:contentPart>
        </mc:Choice>
        <mc:Fallback xmlns="">
          <p:pic>
            <p:nvPicPr>
              <p:cNvPr id="146" name="墨迹 145"/>
            </p:nvPicPr>
            <p:blipFill>
              <a:blip r:embed="rId227"/>
            </p:blipFill>
            <p:spPr>
              <a:xfrm>
                <a:off x="11188362" y="4609833"/>
                <a:ext cx="138268" cy="257316"/>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47" name="墨迹 146"/>
              <p14:cNvContentPartPr/>
              <p14:nvPr/>
            </p14:nvContentPartPr>
            <p14:xfrm>
              <a:off x="11363312" y="4647197"/>
              <a:ext cx="211634" cy="383506"/>
            </p14:xfrm>
          </p:contentPart>
        </mc:Choice>
        <mc:Fallback xmlns="">
          <p:pic>
            <p:nvPicPr>
              <p:cNvPr id="147" name="墨迹 146"/>
            </p:nvPicPr>
            <p:blipFill>
              <a:blip r:embed="rId229"/>
            </p:blipFill>
            <p:spPr>
              <a:xfrm>
                <a:off x="11363312" y="4647197"/>
                <a:ext cx="211634" cy="383506"/>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60418" y="929858"/>
            <a:ext cx="11654075" cy="1248394"/>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sz="2600" kern="100">
                <a:latin typeface="Times New Roman" panose="02020603050405020304"/>
                <a:ea typeface="微软雅黑" panose="020B0503020204020204" charset="-122"/>
                <a:cs typeface="Courier New" panose="02070309020205020404"/>
              </a:rPr>
              <a:t>1.</a:t>
            </a:r>
            <a:r>
              <a:rPr lang="en-US" altLang="zh-CN" sz="2600" b="1" kern="10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上海卷</a:t>
            </a:r>
            <a:r>
              <a:rPr lang="en-US" altLang="zh-CN" sz="2600" b="1" kern="100" dirty="0">
                <a:latin typeface="Times New Roman" panose="02020603050405020304"/>
                <a:cs typeface="Courier New" panose="02070309020205020404"/>
              </a:rPr>
              <a:t>)</a:t>
            </a:r>
            <a:r>
              <a:rPr lang="en-US" altLang="zh-CN" sz="2600" kern="100" dirty="0">
                <a:latin typeface="Times New Roman" panose="02020603050405020304"/>
                <a:ea typeface="微软雅黑" panose="020B0503020204020204" charset="-122"/>
                <a:cs typeface="Courier New" panose="02070309020205020404"/>
              </a:rPr>
              <a:t>374 </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22.1 </a:t>
            </a:r>
            <a:r>
              <a:rPr lang="en-US" altLang="zh-CN" sz="2600" kern="100" dirty="0" err="1">
                <a:latin typeface="Times New Roman" panose="02020603050405020304"/>
                <a:ea typeface="微软雅黑" panose="020B0503020204020204" charset="-122"/>
                <a:cs typeface="Courier New" panose="02070309020205020404"/>
              </a:rPr>
              <a:t>MPa</a:t>
            </a:r>
            <a:r>
              <a:rPr lang="zh-CN" altLang="zh-CN" sz="2600" kern="100" dirty="0">
                <a:latin typeface="Times New Roman" panose="02020603050405020304"/>
                <a:ea typeface="微软雅黑" panose="020B0503020204020204" charset="-122"/>
                <a:cs typeface="Times New Roman" panose="02020603050405020304"/>
              </a:rPr>
              <a:t>以上的超临界水具有很强的溶解有机物的能力，并含有较多的</a:t>
            </a:r>
            <a:r>
              <a:rPr lang="en-US" altLang="zh-CN" sz="2600" kern="100" dirty="0">
                <a:latin typeface="Times New Roman" panose="02020603050405020304"/>
                <a:ea typeface="微软雅黑" panose="020B0503020204020204" charset="-122"/>
                <a:cs typeface="Courier New" panose="02070309020205020404"/>
              </a:rPr>
              <a:t>H</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和</a:t>
            </a:r>
            <a:r>
              <a:rPr lang="en-US" altLang="zh-CN" sz="2600" kern="100" dirty="0">
                <a:latin typeface="Times New Roman" panose="02020603050405020304"/>
                <a:ea typeface="微软雅黑" panose="020B0503020204020204" charset="-122"/>
                <a:cs typeface="Courier New" panose="02070309020205020404"/>
              </a:rPr>
              <a:t>OH</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，由此可知超临界水</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　　</a:t>
            </a:r>
            <a:r>
              <a:rPr lang="en-US" altLang="zh-CN" sz="2600" kern="100" dirty="0">
                <a:latin typeface="Times New Roman" panose="02020603050405020304"/>
                <a:ea typeface="微软雅黑" panose="020B050302020402020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03232" y="2153200"/>
            <a:ext cx="11397613" cy="1563370"/>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A.</a:t>
            </a:r>
            <a:r>
              <a:rPr lang="zh-CN" altLang="zh-CN" sz="2600" kern="100" dirty="0">
                <a:latin typeface="Times New Roman" panose="02020603050405020304"/>
                <a:ea typeface="微软雅黑" panose="020B0503020204020204" charset="-122"/>
                <a:cs typeface="Times New Roman" panose="02020603050405020304"/>
              </a:rPr>
              <a:t>显中性，</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等于</a:t>
            </a:r>
            <a:r>
              <a:rPr lang="en-US" altLang="zh-CN" sz="2600" kern="100" dirty="0" smtClean="0">
                <a:latin typeface="Times New Roman" panose="02020603050405020304"/>
                <a:ea typeface="微软雅黑" panose="020B0503020204020204" charset="-122"/>
                <a:cs typeface="Courier New" panose="02070309020205020404"/>
              </a:rPr>
              <a:t>7		B</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表现出非极性溶剂的特性</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C.</a:t>
            </a:r>
            <a:r>
              <a:rPr lang="zh-CN" altLang="zh-CN" sz="2600" kern="100" dirty="0">
                <a:latin typeface="Times New Roman" panose="02020603050405020304"/>
                <a:ea typeface="微软雅黑" panose="020B0503020204020204" charset="-122"/>
                <a:cs typeface="Times New Roman" panose="02020603050405020304"/>
              </a:rPr>
              <a:t>显酸性，</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小于</a:t>
            </a:r>
            <a:r>
              <a:rPr lang="en-US" altLang="zh-CN" sz="2600" kern="100" dirty="0" smtClean="0">
                <a:latin typeface="Times New Roman" panose="02020603050405020304"/>
                <a:ea typeface="微软雅黑" panose="020B0503020204020204" charset="-122"/>
                <a:cs typeface="Courier New" panose="02070309020205020404"/>
              </a:rPr>
              <a:t>7		D</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表现出极性溶剂的特性</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endParaRPr lang="zh-CN" altLang="zh-CN" sz="1050" kern="100" dirty="0">
              <a:effectLst/>
              <a:latin typeface="宋体" panose="02010600030101010101" pitchFamily="2" charset="-122"/>
              <a:cs typeface="Courier New" panose="02070309020205020404"/>
            </a:endParaRPr>
          </a:p>
        </p:txBody>
      </p:sp>
      <mc:AlternateContent xmlns:mc="http://schemas.openxmlformats.org/markup-compatibility/2006" xmlns:p14="http://schemas.microsoft.com/office/powerpoint/2010/main">
        <mc:Choice Requires="p14">
          <p:contentPart r:id="rId1" p14:bwMode="auto">
            <p14:nvContentPartPr>
              <p14:cNvPr id="4" name="墨迹 3"/>
              <p14:cNvContentPartPr/>
              <p14:nvPr/>
            </p14:nvContentPartPr>
            <p14:xfrm>
              <a:off x="7776828" y="1451367"/>
              <a:ext cx="43738" cy="65739"/>
            </p14:xfrm>
          </p:contentPart>
        </mc:Choice>
        <mc:Fallback xmlns="">
          <p:pic>
            <p:nvPicPr>
              <p:cNvPr id="4" name="墨迹 3"/>
            </p:nvPicPr>
            <p:blipFill>
              <a:blip r:embed="rId2"/>
            </p:blipFill>
            <p:spPr>
              <a:xfrm>
                <a:off x="7776828" y="1451367"/>
                <a:ext cx="43738" cy="6573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墨迹 4"/>
              <p14:cNvContentPartPr/>
              <p14:nvPr/>
            </p14:nvContentPartPr>
            <p14:xfrm>
              <a:off x="7855839" y="1469168"/>
              <a:ext cx="3613290" cy="227002"/>
            </p14:xfrm>
          </p:contentPart>
        </mc:Choice>
        <mc:Fallback xmlns="">
          <p:pic>
            <p:nvPicPr>
              <p:cNvPr id="5" name="墨迹 4"/>
            </p:nvPicPr>
            <p:blipFill>
              <a:blip r:embed="rId4"/>
            </p:blipFill>
            <p:spPr>
              <a:xfrm>
                <a:off x="7855839" y="1469168"/>
                <a:ext cx="3613290" cy="22700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墨迹 6"/>
              <p14:cNvContentPartPr/>
              <p14:nvPr/>
            </p14:nvContentPartPr>
            <p14:xfrm>
              <a:off x="8555640" y="1545305"/>
              <a:ext cx="2937475" cy="95877"/>
            </p14:xfrm>
          </p:contentPart>
        </mc:Choice>
        <mc:Fallback xmlns="">
          <p:pic>
            <p:nvPicPr>
              <p:cNvPr id="7" name="墨迹 6"/>
            </p:nvPicPr>
            <p:blipFill>
              <a:blip r:embed="rId6"/>
            </p:blipFill>
            <p:spPr>
              <a:xfrm>
                <a:off x="8555640" y="1545305"/>
                <a:ext cx="2937475" cy="95877"/>
              </a:xfrm>
              <a:prstGeom prst="rect"/>
            </p:spPr>
          </p:pic>
        </mc:Fallback>
      </mc:AlternateContent>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60418" y="862558"/>
            <a:ext cx="11654075" cy="1248394"/>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sz="2600" kern="100">
                <a:latin typeface="Times New Roman" panose="02020603050405020304"/>
                <a:ea typeface="微软雅黑" panose="020B0503020204020204" charset="-122"/>
                <a:cs typeface="Courier New" panose="02070309020205020404"/>
              </a:rPr>
              <a:t>2.</a:t>
            </a:r>
            <a:r>
              <a:rPr lang="en-US" altLang="zh-CN" sz="2600" b="1" kern="10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全国卷</a:t>
            </a:r>
            <a:r>
              <a:rPr lang="en-US" altLang="zh-CN" sz="2600" b="1" kern="100" dirty="0">
                <a:latin typeface="Times New Roman" panose="02020603050405020304"/>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常温下，取浓度相同的</a:t>
            </a:r>
            <a:r>
              <a:rPr lang="en-US" altLang="zh-CN" sz="2600" kern="100" dirty="0" err="1">
                <a:latin typeface="Times New Roman" panose="02020603050405020304"/>
                <a:ea typeface="微软雅黑" panose="020B0503020204020204" charset="-122"/>
                <a:cs typeface="Courier New" panose="02070309020205020404"/>
              </a:rPr>
              <a:t>NaOH</a:t>
            </a:r>
            <a:r>
              <a:rPr lang="zh-CN" altLang="zh-CN" sz="2600" kern="100" dirty="0">
                <a:latin typeface="Times New Roman" panose="02020603050405020304"/>
                <a:ea typeface="微软雅黑" panose="020B0503020204020204" charset="-122"/>
                <a:cs typeface="Times New Roman" panose="02020603050405020304"/>
              </a:rPr>
              <a:t>和</a:t>
            </a:r>
            <a:r>
              <a:rPr lang="en-US" altLang="zh-CN" sz="2600" kern="100" dirty="0" err="1">
                <a:latin typeface="Times New Roman" panose="02020603050405020304"/>
                <a:ea typeface="微软雅黑" panose="020B0503020204020204" charset="-122"/>
                <a:cs typeface="Courier New" panose="02070309020205020404"/>
              </a:rPr>
              <a:t>HCl</a:t>
            </a:r>
            <a:r>
              <a:rPr lang="zh-CN" altLang="zh-CN" sz="2600" kern="100" dirty="0">
                <a:latin typeface="Times New Roman" panose="02020603050405020304"/>
                <a:ea typeface="微软雅黑" panose="020B0503020204020204" charset="-122"/>
                <a:cs typeface="Times New Roman" panose="02020603050405020304"/>
              </a:rPr>
              <a:t>溶液，以</a:t>
            </a:r>
            <a:r>
              <a:rPr lang="en-US" altLang="zh-CN" sz="2600" kern="100" dirty="0">
                <a:latin typeface="Times New Roman" panose="02020603050405020304"/>
                <a:ea typeface="微软雅黑" panose="020B0503020204020204" charset="-122"/>
                <a:cs typeface="Courier New" panose="02070309020205020404"/>
              </a:rPr>
              <a:t>3</a:t>
            </a:r>
            <a:r>
              <a:rPr lang="en-US" altLang="zh-CN" sz="2600" kern="100" dirty="0">
                <a:latin typeface="宋体" panose="02010600030101010101" pitchFamily="2" charset="-122"/>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体积比相混合，所得溶液的</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等于</a:t>
            </a:r>
            <a:r>
              <a:rPr lang="en-US" altLang="zh-CN" sz="2600" kern="100" dirty="0">
                <a:latin typeface="Times New Roman" panose="02020603050405020304"/>
                <a:ea typeface="微软雅黑" panose="020B0503020204020204" charset="-122"/>
                <a:cs typeface="Courier New" panose="02070309020205020404"/>
              </a:rPr>
              <a:t>12</a:t>
            </a:r>
            <a:r>
              <a:rPr lang="zh-CN" altLang="zh-CN" sz="2600" kern="100" dirty="0">
                <a:latin typeface="Times New Roman" panose="02020603050405020304"/>
                <a:ea typeface="微软雅黑" panose="020B0503020204020204" charset="-122"/>
                <a:cs typeface="Times New Roman" panose="02020603050405020304"/>
              </a:rPr>
              <a:t>，则原溶液的浓度为</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　　</a:t>
            </a:r>
            <a:r>
              <a:rPr lang="en-US" altLang="zh-CN" sz="2600" kern="100" dirty="0">
                <a:latin typeface="Times New Roman" panose="02020603050405020304"/>
                <a:ea typeface="微软雅黑" panose="020B050302020402020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4" name="矩形 3"/>
          <p:cNvSpPr/>
          <p:nvPr/>
        </p:nvSpPr>
        <p:spPr>
          <a:xfrm>
            <a:off x="503232" y="2082653"/>
            <a:ext cx="11397613" cy="723251"/>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A.0.01 </a:t>
            </a:r>
            <a:r>
              <a:rPr lang="en-US" altLang="zh-CN" sz="2600" kern="100" dirty="0" err="1">
                <a:latin typeface="Times New Roman" panose="02020603050405020304"/>
                <a:ea typeface="微软雅黑" panose="020B0503020204020204" charset="-122"/>
                <a:cs typeface="Courier New" panose="02070309020205020404"/>
              </a:rPr>
              <a:t>mol·L</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a:t>
            </a:r>
            <a:r>
              <a:rPr lang="en-US" altLang="zh-CN" sz="2600" kern="100" dirty="0">
                <a:latin typeface="Times New Roman" panose="02020603050405020304"/>
                <a:ea typeface="微软雅黑" panose="020B0503020204020204" charset="-122"/>
                <a:cs typeface="Courier New" panose="02070309020205020404"/>
              </a:rPr>
              <a:t> 	B.0.017 </a:t>
            </a:r>
            <a:r>
              <a:rPr lang="en-US" altLang="zh-CN" sz="2600" kern="100" dirty="0" err="1">
                <a:latin typeface="Times New Roman" panose="02020603050405020304"/>
                <a:ea typeface="微软雅黑" panose="020B0503020204020204" charset="-122"/>
                <a:cs typeface="Courier New" panose="02070309020205020404"/>
              </a:rPr>
              <a:t>mol·L</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smtClean="0">
                <a:latin typeface="Times New Roman" panose="02020603050405020304"/>
                <a:ea typeface="微软雅黑" panose="020B0503020204020204" charset="-122"/>
                <a:cs typeface="Courier New" panose="02070309020205020404"/>
              </a:rPr>
              <a:t>1	</a:t>
            </a:r>
            <a:r>
              <a:rPr lang="en-US" altLang="zh-CN" sz="2600" kern="100" dirty="0" smtClean="0">
                <a:latin typeface="Times New Roman" panose="02020603050405020304"/>
                <a:ea typeface="微软雅黑" panose="020B0503020204020204" charset="-122"/>
                <a:cs typeface="Courier New" panose="02070309020205020404"/>
              </a:rPr>
              <a:t>C.0.05 </a:t>
            </a:r>
            <a:r>
              <a:rPr lang="en-US" altLang="zh-CN" sz="2600" kern="100" dirty="0" err="1">
                <a:latin typeface="Times New Roman" panose="02020603050405020304"/>
                <a:ea typeface="微软雅黑" panose="020B0503020204020204" charset="-122"/>
                <a:cs typeface="Courier New" panose="02070309020205020404"/>
              </a:rPr>
              <a:t>mol·L</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a:t>
            </a:r>
            <a:r>
              <a:rPr lang="en-US" altLang="zh-CN" sz="2600" kern="100" dirty="0">
                <a:latin typeface="Times New Roman" panose="02020603050405020304"/>
                <a:ea typeface="微软雅黑" panose="020B0503020204020204" charset="-122"/>
                <a:cs typeface="Courier New" panose="02070309020205020404"/>
              </a:rPr>
              <a:t> 	D.0.50 </a:t>
            </a:r>
            <a:r>
              <a:rPr lang="en-US" altLang="zh-CN" sz="2600" kern="100" dirty="0" err="1">
                <a:latin typeface="Times New Roman" panose="02020603050405020304"/>
                <a:ea typeface="微软雅黑" panose="020B0503020204020204" charset="-122"/>
                <a:cs typeface="Courier New" panose="02070309020205020404"/>
              </a:rPr>
              <a:t>mol·L</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smtClean="0">
                <a:latin typeface="Times New Roman" panose="02020603050405020304"/>
                <a:ea typeface="微软雅黑" panose="020B0503020204020204" charset="-122"/>
                <a:cs typeface="Courier New" panose="02070309020205020404"/>
              </a:rPr>
              <a:t>1</a:t>
            </a:r>
            <a:endParaRPr lang="zh-CN" altLang="en-US" sz="2600" kern="100" dirty="0">
              <a:latin typeface="微软雅黑" panose="020B0503020204020204" charset="-122"/>
              <a:ea typeface="微软雅黑" panose="020B0503020204020204" charset="-122"/>
              <a:cs typeface="Courier New" panose="02070309020205020404"/>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60418" y="837506"/>
            <a:ext cx="11654075" cy="648230"/>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a:latin typeface="Times New Roman" panose="02020603050405020304"/>
                <a:ea typeface="微软雅黑" panose="020B0503020204020204" charset="-122"/>
                <a:cs typeface="Courier New" panose="02070309020205020404"/>
              </a:rPr>
              <a:t>3.</a:t>
            </a:r>
            <a:r>
              <a:rPr lang="en-US" altLang="zh-CN" sz="2600" b="1" kern="10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浙江卷</a:t>
            </a:r>
            <a:r>
              <a:rPr lang="en-US" altLang="zh-CN" sz="2600" b="1" kern="100" dirty="0">
                <a:latin typeface="Times New Roman" panose="02020603050405020304"/>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下列说法不正确的是</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　　</a:t>
            </a:r>
            <a:r>
              <a:rPr lang="en-US" altLang="zh-CN" sz="2600" kern="100" dirty="0">
                <a:latin typeface="Times New Roman" panose="02020603050405020304"/>
                <a:ea typeface="微软雅黑" panose="020B050302020402020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4" name="矩形 3"/>
          <p:cNvSpPr/>
          <p:nvPr/>
        </p:nvSpPr>
        <p:spPr>
          <a:xfrm>
            <a:off x="260662" y="1499780"/>
            <a:ext cx="11397613" cy="2448723"/>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A.2.0</a:t>
            </a:r>
            <a:r>
              <a:rPr lang="en-US" altLang="zh-CN" sz="2600" kern="100" dirty="0">
                <a:latin typeface="宋体" panose="02010600030101010101" pitchFamily="2" charset="-122"/>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10</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7</a:t>
            </a:r>
            <a:r>
              <a:rPr lang="en-US" altLang="zh-CN" sz="2600" kern="100" dirty="0">
                <a:latin typeface="Times New Roman" panose="02020603050405020304"/>
                <a:ea typeface="微软雅黑" panose="020B0503020204020204" charset="-122"/>
                <a:cs typeface="Courier New" panose="02070309020205020404"/>
              </a:rPr>
              <a:t> </a:t>
            </a:r>
            <a:r>
              <a:rPr lang="en-US" altLang="zh-CN" sz="2600" kern="100" dirty="0" err="1">
                <a:latin typeface="Times New Roman" panose="02020603050405020304"/>
                <a:ea typeface="微软雅黑" panose="020B0503020204020204" charset="-122"/>
                <a:cs typeface="Courier New" panose="02070309020205020404"/>
              </a:rPr>
              <a:t>mol·L</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的盐酸中</a:t>
            </a:r>
            <a:r>
              <a:rPr lang="en-US" altLang="zh-CN" sz="2600" i="1" kern="100" dirty="0">
                <a:latin typeface="Times New Roman" panose="02020603050405020304"/>
                <a:ea typeface="微软雅黑" panose="020B0503020204020204" charset="-122"/>
                <a:cs typeface="Courier New" panose="02070309020205020404"/>
              </a:rPr>
              <a:t>c</a:t>
            </a:r>
            <a:r>
              <a:rPr lang="en-US" altLang="zh-CN" sz="2600" kern="100" dirty="0">
                <a:latin typeface="Times New Roman" panose="02020603050405020304"/>
                <a:ea typeface="微软雅黑" panose="020B0503020204020204" charset="-122"/>
                <a:cs typeface="Courier New" panose="02070309020205020404"/>
              </a:rPr>
              <a:t>(H</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2.0</a:t>
            </a:r>
            <a:r>
              <a:rPr lang="en-US" altLang="zh-CN" sz="2600" kern="100" dirty="0">
                <a:latin typeface="宋体" panose="02010600030101010101" pitchFamily="2" charset="-122"/>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10</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7</a:t>
            </a:r>
            <a:r>
              <a:rPr lang="en-US" altLang="zh-CN" sz="2600" kern="100" dirty="0">
                <a:latin typeface="Times New Roman" panose="02020603050405020304"/>
                <a:ea typeface="微软雅黑" panose="020B0503020204020204" charset="-122"/>
                <a:cs typeface="Courier New" panose="02070309020205020404"/>
              </a:rPr>
              <a:t> </a:t>
            </a:r>
            <a:r>
              <a:rPr lang="en-US" altLang="zh-CN" sz="2600" kern="100" dirty="0" err="1">
                <a:latin typeface="Times New Roman" panose="02020603050405020304"/>
                <a:ea typeface="微软雅黑" panose="020B0503020204020204" charset="-122"/>
                <a:cs typeface="Courier New" panose="02070309020205020404"/>
              </a:rPr>
              <a:t>mol·L</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B.</a:t>
            </a:r>
            <a:r>
              <a:rPr lang="zh-CN" altLang="zh-CN" sz="2600" kern="100" dirty="0">
                <a:latin typeface="Times New Roman" panose="02020603050405020304"/>
                <a:ea typeface="微软雅黑" panose="020B0503020204020204" charset="-122"/>
                <a:cs typeface="Times New Roman" panose="02020603050405020304"/>
              </a:rPr>
              <a:t>将</a:t>
            </a:r>
            <a:r>
              <a:rPr lang="en-US" altLang="zh-CN" sz="2600" kern="100" dirty="0" err="1">
                <a:latin typeface="Times New Roman" panose="02020603050405020304"/>
                <a:ea typeface="微软雅黑" panose="020B0503020204020204" charset="-122"/>
                <a:cs typeface="Courier New" panose="02070309020205020404"/>
              </a:rPr>
              <a:t>KCl</a:t>
            </a:r>
            <a:r>
              <a:rPr lang="zh-CN" altLang="zh-CN" sz="2600" kern="100" dirty="0">
                <a:latin typeface="Times New Roman" panose="02020603050405020304"/>
                <a:ea typeface="微软雅黑" panose="020B0503020204020204" charset="-122"/>
                <a:cs typeface="Times New Roman" panose="02020603050405020304"/>
              </a:rPr>
              <a:t>溶液从常温加热至</a:t>
            </a:r>
            <a:r>
              <a:rPr lang="en-US" altLang="zh-CN" sz="2600" kern="100" dirty="0">
                <a:latin typeface="Times New Roman" panose="02020603050405020304"/>
                <a:ea typeface="微软雅黑" panose="020B0503020204020204" charset="-122"/>
                <a:cs typeface="Courier New" panose="02070309020205020404"/>
              </a:rPr>
              <a:t>80 </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，溶液的</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变小但仍保持中性</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C.</a:t>
            </a:r>
            <a:r>
              <a:rPr lang="zh-CN" altLang="zh-CN" sz="2600" kern="100" dirty="0">
                <a:latin typeface="Times New Roman" panose="02020603050405020304"/>
                <a:ea typeface="微软雅黑" panose="020B0503020204020204" charset="-122"/>
                <a:cs typeface="Times New Roman" panose="02020603050405020304"/>
              </a:rPr>
              <a:t>常温下，</a:t>
            </a:r>
            <a:r>
              <a:rPr lang="en-US" altLang="zh-CN" sz="2600" kern="100" dirty="0" err="1">
                <a:latin typeface="Times New Roman" panose="02020603050405020304"/>
                <a:ea typeface="微软雅黑" panose="020B0503020204020204" charset="-122"/>
                <a:cs typeface="Courier New" panose="02070309020205020404"/>
              </a:rPr>
              <a:t>NaCN</a:t>
            </a:r>
            <a:r>
              <a:rPr lang="zh-CN" altLang="zh-CN" sz="2600" kern="100" dirty="0">
                <a:latin typeface="Times New Roman" panose="02020603050405020304"/>
                <a:ea typeface="微软雅黑" panose="020B0503020204020204" charset="-122"/>
                <a:cs typeface="Times New Roman" panose="02020603050405020304"/>
              </a:rPr>
              <a:t>溶液呈碱性，说明</a:t>
            </a:r>
            <a:r>
              <a:rPr lang="en-US" altLang="zh-CN" sz="2600" kern="100" dirty="0">
                <a:latin typeface="Times New Roman" panose="02020603050405020304"/>
                <a:ea typeface="微软雅黑" panose="020B0503020204020204" charset="-122"/>
                <a:cs typeface="Courier New" panose="02070309020205020404"/>
              </a:rPr>
              <a:t>HCN</a:t>
            </a:r>
            <a:r>
              <a:rPr lang="zh-CN" altLang="zh-CN" sz="2600" kern="100" dirty="0">
                <a:latin typeface="Times New Roman" panose="02020603050405020304"/>
                <a:ea typeface="微软雅黑" panose="020B0503020204020204" charset="-122"/>
                <a:cs typeface="Times New Roman" panose="02020603050405020304"/>
              </a:rPr>
              <a:t>是弱电解质</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D.</a:t>
            </a:r>
            <a:r>
              <a:rPr lang="zh-CN" altLang="zh-CN" sz="2600" kern="100" dirty="0">
                <a:latin typeface="Times New Roman" panose="02020603050405020304"/>
                <a:ea typeface="微软雅黑" panose="020B0503020204020204" charset="-122"/>
                <a:cs typeface="Times New Roman" panose="02020603050405020304"/>
              </a:rPr>
              <a:t>常温下，</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为</a:t>
            </a:r>
            <a:r>
              <a:rPr lang="en-US" altLang="zh-CN" sz="2600" kern="1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的醋酸溶液中加入醋酸钠固体，溶液</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增大</a:t>
            </a:r>
            <a:endParaRPr lang="zh-CN" altLang="zh-CN" sz="1050" kern="100" dirty="0">
              <a:effectLst/>
              <a:latin typeface="宋体" panose="02010600030101010101" pitchFamily="2" charset="-122"/>
              <a:cs typeface="Courier New" panose="02070309020205020404"/>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60418" y="837506"/>
            <a:ext cx="11654075" cy="648230"/>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a:latin typeface="Times New Roman" panose="02020603050405020304"/>
                <a:ea typeface="微软雅黑" panose="020B0503020204020204" charset="-122"/>
                <a:cs typeface="Courier New" panose="02070309020205020404"/>
              </a:rPr>
              <a:t>3.</a:t>
            </a:r>
            <a:r>
              <a:rPr lang="en-US" altLang="zh-CN" sz="2600" b="1" kern="10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浙江卷</a:t>
            </a:r>
            <a:r>
              <a:rPr lang="en-US" altLang="zh-CN" sz="2600" b="1" kern="100" dirty="0">
                <a:latin typeface="Times New Roman" panose="02020603050405020304"/>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下列说法不正确的是</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　　</a:t>
            </a:r>
            <a:r>
              <a:rPr lang="en-US" altLang="zh-CN" sz="2600" kern="100" dirty="0">
                <a:latin typeface="Times New Roman" panose="02020603050405020304"/>
                <a:ea typeface="微软雅黑" panose="020B050302020402020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4" name="矩形 3"/>
          <p:cNvSpPr/>
          <p:nvPr/>
        </p:nvSpPr>
        <p:spPr>
          <a:xfrm>
            <a:off x="503232" y="1462950"/>
            <a:ext cx="11397613" cy="2448723"/>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A.2.0</a:t>
            </a:r>
            <a:r>
              <a:rPr lang="en-US" altLang="zh-CN" sz="2600" kern="100" dirty="0">
                <a:latin typeface="宋体" panose="02010600030101010101" pitchFamily="2" charset="-122"/>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10</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7</a:t>
            </a:r>
            <a:r>
              <a:rPr lang="en-US" altLang="zh-CN" sz="2600" kern="100" dirty="0">
                <a:latin typeface="Times New Roman" panose="02020603050405020304"/>
                <a:ea typeface="微软雅黑" panose="020B0503020204020204" charset="-122"/>
                <a:cs typeface="Courier New" panose="02070309020205020404"/>
              </a:rPr>
              <a:t> </a:t>
            </a:r>
            <a:r>
              <a:rPr lang="en-US" altLang="zh-CN" sz="2600" kern="100" dirty="0" err="1">
                <a:latin typeface="Times New Roman" panose="02020603050405020304"/>
                <a:ea typeface="微软雅黑" panose="020B0503020204020204" charset="-122"/>
                <a:cs typeface="Courier New" panose="02070309020205020404"/>
              </a:rPr>
              <a:t>mol·L</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的盐酸中</a:t>
            </a:r>
            <a:r>
              <a:rPr lang="en-US" altLang="zh-CN" sz="2600" i="1" kern="100" dirty="0">
                <a:latin typeface="Times New Roman" panose="02020603050405020304"/>
                <a:ea typeface="微软雅黑" panose="020B0503020204020204" charset="-122"/>
                <a:cs typeface="Courier New" panose="02070309020205020404"/>
              </a:rPr>
              <a:t>c</a:t>
            </a:r>
            <a:r>
              <a:rPr lang="en-US" altLang="zh-CN" sz="2600" kern="100" dirty="0">
                <a:latin typeface="Times New Roman" panose="02020603050405020304"/>
                <a:ea typeface="微软雅黑" panose="020B0503020204020204" charset="-122"/>
                <a:cs typeface="Courier New" panose="02070309020205020404"/>
              </a:rPr>
              <a:t>(H</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2.0</a:t>
            </a:r>
            <a:r>
              <a:rPr lang="en-US" altLang="zh-CN" sz="2600" kern="100" dirty="0">
                <a:latin typeface="宋体" panose="02010600030101010101" pitchFamily="2" charset="-122"/>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10</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7</a:t>
            </a:r>
            <a:r>
              <a:rPr lang="en-US" altLang="zh-CN" sz="2600" kern="100" dirty="0">
                <a:latin typeface="Times New Roman" panose="02020603050405020304"/>
                <a:ea typeface="微软雅黑" panose="020B0503020204020204" charset="-122"/>
                <a:cs typeface="Courier New" panose="02070309020205020404"/>
              </a:rPr>
              <a:t> </a:t>
            </a:r>
            <a:r>
              <a:rPr lang="en-US" altLang="zh-CN" sz="2600" kern="100" dirty="0" err="1">
                <a:latin typeface="Times New Roman" panose="02020603050405020304"/>
                <a:ea typeface="微软雅黑" panose="020B0503020204020204" charset="-122"/>
                <a:cs typeface="Courier New" panose="02070309020205020404"/>
              </a:rPr>
              <a:t>mol·L</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B.</a:t>
            </a:r>
            <a:r>
              <a:rPr lang="zh-CN" altLang="zh-CN" sz="2600" kern="100" dirty="0">
                <a:latin typeface="Times New Roman" panose="02020603050405020304"/>
                <a:ea typeface="微软雅黑" panose="020B0503020204020204" charset="-122"/>
                <a:cs typeface="Times New Roman" panose="02020603050405020304"/>
              </a:rPr>
              <a:t>将</a:t>
            </a:r>
            <a:r>
              <a:rPr lang="en-US" altLang="zh-CN" sz="2600" kern="100" dirty="0" err="1">
                <a:latin typeface="Times New Roman" panose="02020603050405020304"/>
                <a:ea typeface="微软雅黑" panose="020B0503020204020204" charset="-122"/>
                <a:cs typeface="Courier New" panose="02070309020205020404"/>
              </a:rPr>
              <a:t>KCl</a:t>
            </a:r>
            <a:r>
              <a:rPr lang="zh-CN" altLang="zh-CN" sz="2600" kern="100" dirty="0">
                <a:latin typeface="Times New Roman" panose="02020603050405020304"/>
                <a:ea typeface="微软雅黑" panose="020B0503020204020204" charset="-122"/>
                <a:cs typeface="Times New Roman" panose="02020603050405020304"/>
              </a:rPr>
              <a:t>溶液从常温加热至</a:t>
            </a:r>
            <a:r>
              <a:rPr lang="en-US" altLang="zh-CN" sz="2600" kern="100" dirty="0">
                <a:latin typeface="Times New Roman" panose="02020603050405020304"/>
                <a:ea typeface="微软雅黑" panose="020B0503020204020204" charset="-122"/>
                <a:cs typeface="Courier New" panose="02070309020205020404"/>
              </a:rPr>
              <a:t>80 </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，溶液的</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变小但仍保持中性</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C.</a:t>
            </a:r>
            <a:r>
              <a:rPr lang="zh-CN" altLang="zh-CN" sz="2600" kern="100" dirty="0">
                <a:latin typeface="Times New Roman" panose="02020603050405020304"/>
                <a:ea typeface="微软雅黑" panose="020B0503020204020204" charset="-122"/>
                <a:cs typeface="Times New Roman" panose="02020603050405020304"/>
              </a:rPr>
              <a:t>常温下，</a:t>
            </a:r>
            <a:r>
              <a:rPr lang="en-US" altLang="zh-CN" sz="2600" kern="100" dirty="0" err="1">
                <a:latin typeface="Times New Roman" panose="02020603050405020304"/>
                <a:ea typeface="微软雅黑" panose="020B0503020204020204" charset="-122"/>
                <a:cs typeface="Courier New" panose="02070309020205020404"/>
              </a:rPr>
              <a:t>NaCN</a:t>
            </a:r>
            <a:r>
              <a:rPr lang="zh-CN" altLang="zh-CN" sz="2600" kern="100" dirty="0">
                <a:latin typeface="Times New Roman" panose="02020603050405020304"/>
                <a:ea typeface="微软雅黑" panose="020B0503020204020204" charset="-122"/>
                <a:cs typeface="Times New Roman" panose="02020603050405020304"/>
              </a:rPr>
              <a:t>溶液呈碱性，说明</a:t>
            </a:r>
            <a:r>
              <a:rPr lang="en-US" altLang="zh-CN" sz="2600" kern="100" dirty="0">
                <a:latin typeface="Times New Roman" panose="02020603050405020304"/>
                <a:ea typeface="微软雅黑" panose="020B0503020204020204" charset="-122"/>
                <a:cs typeface="Courier New" panose="02070309020205020404"/>
              </a:rPr>
              <a:t>HCN</a:t>
            </a:r>
            <a:r>
              <a:rPr lang="zh-CN" altLang="zh-CN" sz="2600" kern="100" dirty="0">
                <a:latin typeface="Times New Roman" panose="02020603050405020304"/>
                <a:ea typeface="微软雅黑" panose="020B0503020204020204" charset="-122"/>
                <a:cs typeface="Times New Roman" panose="02020603050405020304"/>
              </a:rPr>
              <a:t>是弱电解质</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D.</a:t>
            </a:r>
            <a:r>
              <a:rPr lang="zh-CN" altLang="zh-CN" sz="2600" kern="100" dirty="0">
                <a:latin typeface="Times New Roman" panose="02020603050405020304"/>
                <a:ea typeface="微软雅黑" panose="020B0503020204020204" charset="-122"/>
                <a:cs typeface="Times New Roman" panose="02020603050405020304"/>
              </a:rPr>
              <a:t>常温下，</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为</a:t>
            </a:r>
            <a:r>
              <a:rPr lang="en-US" altLang="zh-CN" sz="2600" kern="1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的醋酸溶液中加入醋酸钠固体，溶液</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增大</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5015086" y="918098"/>
            <a:ext cx="481222" cy="584775"/>
          </a:xfrm>
          <a:prstGeom prst="rect">
            <a:avLst/>
          </a:prstGeom>
        </p:spPr>
        <p:txBody>
          <a:bodyPr wrap="none">
            <a:spAutoFit/>
          </a:bodyPr>
          <a:lstStyle/>
          <a:p>
            <a:pPr lvl="0" defTabSz="1088390"/>
            <a:r>
              <a:rPr lang="en-US" altLang="zh-CN" sz="3200" b="1" dirty="0" smtClean="0">
                <a:solidFill>
                  <a:srgbClr val="C00000"/>
                </a:solidFill>
                <a:latin typeface="Times New Roman" panose="02020603050405020304"/>
                <a:ea typeface="华文细黑" panose="02010600040101010101" pitchFamily="2" charset="-122"/>
                <a:cs typeface="Times New Roman" panose="02020603050405020304"/>
              </a:rPr>
              <a:t>A</a:t>
            </a:r>
            <a:endParaRPr lang="zh-CN" altLang="en-US" sz="3200" b="1" dirty="0">
              <a:solidFill>
                <a:srgbClr val="C00000"/>
              </a:solidFill>
              <a:latin typeface="Times New Roman" panose="02020603050405020304"/>
              <a:ea typeface="华文细黑" panose="02010600040101010101" pitchFamily="2" charset="-122"/>
              <a:cs typeface="Times New Roman" panose="02020603050405020304"/>
            </a:endParaRPr>
          </a:p>
        </p:txBody>
      </p:sp>
      <mc:AlternateContent xmlns:mc="http://schemas.openxmlformats.org/markup-compatibility/2006" xmlns:p14="http://schemas.microsoft.com/office/powerpoint/2010/main">
        <mc:Choice Requires="p14">
          <p:contentPart r:id="rId1" p14:bwMode="auto">
            <p14:nvContentPartPr>
              <p14:cNvPr id="8" name="墨迹 7"/>
              <p14:cNvContentPartPr/>
              <p14:nvPr/>
            </p14:nvContentPartPr>
            <p14:xfrm>
              <a:off x="993266" y="2075447"/>
              <a:ext cx="8042783" cy="239691"/>
            </p14:xfrm>
          </p:contentPart>
        </mc:Choice>
        <mc:Fallback xmlns="">
          <p:pic>
            <p:nvPicPr>
              <p:cNvPr id="8" name="墨迹 7"/>
            </p:nvPicPr>
            <p:blipFill>
              <a:blip r:embed="rId2"/>
            </p:blipFill>
            <p:spPr>
              <a:xfrm>
                <a:off x="993266" y="2075447"/>
                <a:ext cx="8042783" cy="23969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9" name="墨迹 8"/>
              <p14:cNvContentPartPr/>
              <p14:nvPr/>
            </p14:nvContentPartPr>
            <p14:xfrm>
              <a:off x="8290393" y="1285875"/>
              <a:ext cx="118515" cy="101516"/>
            </p14:xfrm>
          </p:contentPart>
        </mc:Choice>
        <mc:Fallback xmlns="">
          <p:pic>
            <p:nvPicPr>
              <p:cNvPr id="9" name="墨迹 8"/>
            </p:nvPicPr>
            <p:blipFill>
              <a:blip r:embed="rId4"/>
            </p:blipFill>
            <p:spPr>
              <a:xfrm>
                <a:off x="8290393" y="1285875"/>
                <a:ext cx="118515" cy="10151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0" name="墨迹 9"/>
              <p14:cNvContentPartPr/>
              <p14:nvPr/>
            </p14:nvContentPartPr>
            <p14:xfrm>
              <a:off x="8159003" y="1411360"/>
              <a:ext cx="249728" cy="314419"/>
            </p14:xfrm>
          </p:contentPart>
        </mc:Choice>
        <mc:Fallback xmlns="">
          <p:pic>
            <p:nvPicPr>
              <p:cNvPr id="10" name="墨迹 9"/>
            </p:nvPicPr>
            <p:blipFill>
              <a:blip r:embed="rId6"/>
            </p:blipFill>
            <p:spPr>
              <a:xfrm>
                <a:off x="8159003" y="1411360"/>
                <a:ext cx="249728" cy="31441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墨迹 10"/>
              <p14:cNvContentPartPr/>
              <p14:nvPr/>
            </p14:nvContentPartPr>
            <p14:xfrm>
              <a:off x="8341185" y="1534026"/>
              <a:ext cx="121336" cy="183470"/>
            </p14:xfrm>
          </p:contentPart>
        </mc:Choice>
        <mc:Fallback xmlns="">
          <p:pic>
            <p:nvPicPr>
              <p:cNvPr id="11" name="墨迹 10"/>
            </p:nvPicPr>
            <p:blipFill>
              <a:blip r:embed="rId8"/>
            </p:blipFill>
            <p:spPr>
              <a:xfrm>
                <a:off x="8341185" y="1534026"/>
                <a:ext cx="121336" cy="18347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墨迹 11"/>
              <p14:cNvContentPartPr/>
              <p14:nvPr/>
            </p14:nvContentPartPr>
            <p14:xfrm>
              <a:off x="8521779" y="1342272"/>
              <a:ext cx="110931" cy="730355"/>
            </p14:xfrm>
          </p:contentPart>
        </mc:Choice>
        <mc:Fallback xmlns="">
          <p:pic>
            <p:nvPicPr>
              <p:cNvPr id="12" name="墨迹 11"/>
            </p:nvPicPr>
            <p:blipFill>
              <a:blip r:embed="rId10"/>
            </p:blipFill>
            <p:spPr>
              <a:xfrm>
                <a:off x="8521779" y="1342272"/>
                <a:ext cx="110931" cy="73035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3" name="墨迹 12"/>
              <p14:cNvContentPartPr/>
              <p14:nvPr/>
            </p14:nvContentPartPr>
            <p14:xfrm>
              <a:off x="8668512" y="1322357"/>
              <a:ext cx="290643" cy="409062"/>
            </p14:xfrm>
          </p:contentPart>
        </mc:Choice>
        <mc:Fallback xmlns="">
          <p:pic>
            <p:nvPicPr>
              <p:cNvPr id="13" name="墨迹 12"/>
            </p:nvPicPr>
            <p:blipFill>
              <a:blip r:embed="rId12"/>
            </p:blipFill>
            <p:spPr>
              <a:xfrm>
                <a:off x="8668512" y="1322357"/>
                <a:ext cx="290643" cy="40906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9029700" y="1274595"/>
              <a:ext cx="71426" cy="157914"/>
            </p14:xfrm>
          </p:contentPart>
        </mc:Choice>
        <mc:Fallback xmlns="">
          <p:pic>
            <p:nvPicPr>
              <p:cNvPr id="14" name="墨迹 13"/>
            </p:nvPicPr>
            <p:blipFill>
              <a:blip r:embed="rId14"/>
            </p:blipFill>
            <p:spPr>
              <a:xfrm>
                <a:off x="9029700" y="1274595"/>
                <a:ext cx="71426" cy="15791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5" name="墨迹 14"/>
              <p14:cNvContentPartPr/>
              <p14:nvPr/>
            </p14:nvContentPartPr>
            <p14:xfrm>
              <a:off x="8919298" y="1455069"/>
              <a:ext cx="203521" cy="45118"/>
            </p14:xfrm>
          </p:contentPart>
        </mc:Choice>
        <mc:Fallback xmlns="">
          <p:pic>
            <p:nvPicPr>
              <p:cNvPr id="15" name="墨迹 14"/>
            </p:nvPicPr>
            <p:blipFill>
              <a:blip r:embed="rId16"/>
            </p:blipFill>
            <p:spPr>
              <a:xfrm>
                <a:off x="8919298" y="1455069"/>
                <a:ext cx="203521" cy="4511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6" name="墨迹 15"/>
              <p14:cNvContentPartPr/>
              <p14:nvPr/>
            </p14:nvContentPartPr>
            <p14:xfrm>
              <a:off x="9018412" y="1415590"/>
              <a:ext cx="56436" cy="349668"/>
            </p14:xfrm>
          </p:contentPart>
        </mc:Choice>
        <mc:Fallback xmlns="">
          <p:pic>
            <p:nvPicPr>
              <p:cNvPr id="16" name="墨迹 15"/>
            </p:nvPicPr>
            <p:blipFill>
              <a:blip r:embed="rId18"/>
            </p:blipFill>
            <p:spPr>
              <a:xfrm>
                <a:off x="9018412" y="1415590"/>
                <a:ext cx="56436" cy="34966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7" name="墨迹 16"/>
              <p14:cNvContentPartPr/>
              <p14:nvPr/>
            </p14:nvContentPartPr>
            <p14:xfrm>
              <a:off x="8903425" y="1435329"/>
              <a:ext cx="304047" cy="292565"/>
            </p14:xfrm>
          </p:contentPart>
        </mc:Choice>
        <mc:Fallback xmlns="">
          <p:pic>
            <p:nvPicPr>
              <p:cNvPr id="17" name="墨迹 16"/>
            </p:nvPicPr>
            <p:blipFill>
              <a:blip r:embed="rId20"/>
            </p:blipFill>
            <p:spPr>
              <a:xfrm>
                <a:off x="8903425" y="1435329"/>
                <a:ext cx="304047" cy="292565"/>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8" name="墨迹 17"/>
              <p14:cNvContentPartPr/>
              <p14:nvPr/>
            </p14:nvContentPartPr>
            <p14:xfrm>
              <a:off x="9094424" y="1316012"/>
              <a:ext cx="155374" cy="302611"/>
            </p14:xfrm>
          </p:contentPart>
        </mc:Choice>
        <mc:Fallback xmlns="">
          <p:pic>
            <p:nvPicPr>
              <p:cNvPr id="18" name="墨迹 17"/>
            </p:nvPicPr>
            <p:blipFill>
              <a:blip r:embed="rId22"/>
            </p:blipFill>
            <p:spPr>
              <a:xfrm>
                <a:off x="9094424" y="1316012"/>
                <a:ext cx="155374" cy="302611"/>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9" name="墨迹 18"/>
              <p14:cNvContentPartPr/>
              <p14:nvPr/>
            </p14:nvContentPartPr>
            <p14:xfrm>
              <a:off x="9028994" y="1558524"/>
              <a:ext cx="318861" cy="471804"/>
            </p14:xfrm>
          </p:contentPart>
        </mc:Choice>
        <mc:Fallback xmlns="">
          <p:pic>
            <p:nvPicPr>
              <p:cNvPr id="19" name="墨迹 18"/>
            </p:nvPicPr>
            <p:blipFill>
              <a:blip r:embed="rId24"/>
            </p:blipFill>
            <p:spPr>
              <a:xfrm>
                <a:off x="9028994" y="1558524"/>
                <a:ext cx="318861" cy="471804"/>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0" name="墨迹 19"/>
              <p14:cNvContentPartPr/>
              <p14:nvPr/>
            </p14:nvContentPartPr>
            <p14:xfrm>
              <a:off x="9321754" y="1276534"/>
              <a:ext cx="314628" cy="490839"/>
            </p14:xfrm>
          </p:contentPart>
        </mc:Choice>
        <mc:Fallback xmlns="">
          <p:pic>
            <p:nvPicPr>
              <p:cNvPr id="20" name="墨迹 19"/>
            </p:nvPicPr>
            <p:blipFill>
              <a:blip r:embed="rId26"/>
            </p:blipFill>
            <p:spPr>
              <a:xfrm>
                <a:off x="9321754" y="1276534"/>
                <a:ext cx="314628" cy="49083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1" name="墨迹 20"/>
              <p14:cNvContentPartPr/>
              <p14:nvPr/>
            </p14:nvContentPartPr>
            <p14:xfrm>
              <a:off x="9381540" y="1574386"/>
              <a:ext cx="218159" cy="165493"/>
            </p14:xfrm>
          </p:contentPart>
        </mc:Choice>
        <mc:Fallback xmlns="">
          <p:pic>
            <p:nvPicPr>
              <p:cNvPr id="21" name="墨迹 20"/>
            </p:nvPicPr>
            <p:blipFill>
              <a:blip r:embed="rId28"/>
            </p:blipFill>
            <p:spPr>
              <a:xfrm>
                <a:off x="9381540" y="1574386"/>
                <a:ext cx="218159" cy="165493"/>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22" name="墨迹 21"/>
              <p14:cNvContentPartPr/>
              <p14:nvPr/>
            </p14:nvContentPartPr>
            <p14:xfrm>
              <a:off x="9591234" y="1266135"/>
              <a:ext cx="226272" cy="463874"/>
            </p14:xfrm>
          </p:contentPart>
        </mc:Choice>
        <mc:Fallback xmlns="">
          <p:pic>
            <p:nvPicPr>
              <p:cNvPr id="22" name="墨迹 21"/>
            </p:nvPicPr>
            <p:blipFill>
              <a:blip r:embed="rId30"/>
            </p:blipFill>
            <p:spPr>
              <a:xfrm>
                <a:off x="9591234" y="1266135"/>
                <a:ext cx="226272" cy="463874"/>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3" name="墨迹 22"/>
              <p14:cNvContentPartPr/>
              <p14:nvPr/>
            </p14:nvContentPartPr>
            <p14:xfrm>
              <a:off x="9684353" y="1525214"/>
              <a:ext cx="67723" cy="623550"/>
            </p14:xfrm>
          </p:contentPart>
        </mc:Choice>
        <mc:Fallback xmlns="">
          <p:pic>
            <p:nvPicPr>
              <p:cNvPr id="23" name="墨迹 22"/>
            </p:nvPicPr>
            <p:blipFill>
              <a:blip r:embed="rId32"/>
            </p:blipFill>
            <p:spPr>
              <a:xfrm>
                <a:off x="9684353" y="1525214"/>
                <a:ext cx="67723" cy="62355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4" name="墨迹 23"/>
              <p14:cNvContentPartPr/>
              <p14:nvPr/>
            </p14:nvContentPartPr>
            <p14:xfrm>
              <a:off x="9994749" y="1787817"/>
              <a:ext cx="5643" cy="11280"/>
            </p14:xfrm>
          </p:contentPart>
        </mc:Choice>
        <mc:Fallback xmlns="">
          <p:pic>
            <p:nvPicPr>
              <p:cNvPr id="24" name="墨迹 23"/>
            </p:nvPicPr>
            <p:blipFill>
              <a:blip r:embed="rId34"/>
            </p:blipFill>
            <p:spPr>
              <a:xfrm>
                <a:off x="9994749" y="1787817"/>
                <a:ext cx="5643" cy="1128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5" name="墨迹 24"/>
              <p14:cNvContentPartPr/>
              <p14:nvPr/>
            </p14:nvContentPartPr>
            <p14:xfrm>
              <a:off x="10171992" y="1424050"/>
              <a:ext cx="471766" cy="322173"/>
            </p14:xfrm>
          </p:contentPart>
        </mc:Choice>
        <mc:Fallback xmlns="">
          <p:pic>
            <p:nvPicPr>
              <p:cNvPr id="25" name="墨迹 24"/>
            </p:nvPicPr>
            <p:blipFill>
              <a:blip r:embed="rId36"/>
            </p:blipFill>
            <p:spPr>
              <a:xfrm>
                <a:off x="10171992" y="1424050"/>
                <a:ext cx="471766" cy="322173"/>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6" name="墨迹 25"/>
              <p14:cNvContentPartPr/>
              <p14:nvPr/>
            </p14:nvContentPartPr>
            <p14:xfrm>
              <a:off x="10660690" y="1406249"/>
              <a:ext cx="131389" cy="110857"/>
            </p14:xfrm>
          </p:contentPart>
        </mc:Choice>
        <mc:Fallback xmlns="">
          <p:pic>
            <p:nvPicPr>
              <p:cNvPr id="26" name="墨迹 25"/>
            </p:nvPicPr>
            <p:blipFill>
              <a:blip r:embed="rId38"/>
            </p:blipFill>
            <p:spPr>
              <a:xfrm>
                <a:off x="10660690" y="1406249"/>
                <a:ext cx="131389" cy="110857"/>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7" name="墨迹 26"/>
              <p14:cNvContentPartPr/>
              <p14:nvPr/>
            </p14:nvContentPartPr>
            <p14:xfrm>
              <a:off x="10585736" y="1590424"/>
              <a:ext cx="210400" cy="25379"/>
            </p14:xfrm>
          </p:contentPart>
        </mc:Choice>
        <mc:Fallback xmlns="">
          <p:pic>
            <p:nvPicPr>
              <p:cNvPr id="27" name="墨迹 26"/>
            </p:nvPicPr>
            <p:blipFill>
              <a:blip r:embed="rId40"/>
            </p:blipFill>
            <p:spPr>
              <a:xfrm>
                <a:off x="10585736" y="1590424"/>
                <a:ext cx="210400" cy="2537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8" name="墨迹 27"/>
              <p14:cNvContentPartPr/>
              <p14:nvPr/>
            </p14:nvContentPartPr>
            <p14:xfrm>
              <a:off x="10827174" y="1453306"/>
              <a:ext cx="46030" cy="240397"/>
            </p14:xfrm>
          </p:contentPart>
        </mc:Choice>
        <mc:Fallback xmlns="">
          <p:pic>
            <p:nvPicPr>
              <p:cNvPr id="28" name="墨迹 27"/>
            </p:nvPicPr>
            <p:blipFill>
              <a:blip r:embed="rId42"/>
            </p:blipFill>
            <p:spPr>
              <a:xfrm>
                <a:off x="10827174" y="1453306"/>
                <a:ext cx="46030" cy="240397"/>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9" name="墨迹 28"/>
              <p14:cNvContentPartPr/>
              <p14:nvPr/>
            </p14:nvContentPartPr>
            <p14:xfrm>
              <a:off x="10901951" y="1438149"/>
              <a:ext cx="182005" cy="228412"/>
            </p14:xfrm>
          </p:contentPart>
        </mc:Choice>
        <mc:Fallback xmlns="">
          <p:pic>
            <p:nvPicPr>
              <p:cNvPr id="29" name="墨迹 28"/>
            </p:nvPicPr>
            <p:blipFill>
              <a:blip r:embed="rId44"/>
            </p:blipFill>
            <p:spPr>
              <a:xfrm>
                <a:off x="10901951" y="1438149"/>
                <a:ext cx="182005" cy="22841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30" name="墨迹 29"/>
              <p14:cNvContentPartPr/>
              <p14:nvPr/>
            </p14:nvContentPartPr>
            <p14:xfrm>
              <a:off x="10923114" y="1394441"/>
              <a:ext cx="95941" cy="365882"/>
            </p14:xfrm>
          </p:contentPart>
        </mc:Choice>
        <mc:Fallback xmlns="">
          <p:pic>
            <p:nvPicPr>
              <p:cNvPr id="30" name="墨迹 29"/>
            </p:nvPicPr>
            <p:blipFill>
              <a:blip r:embed="rId46"/>
            </p:blipFill>
            <p:spPr>
              <a:xfrm>
                <a:off x="10923114" y="1394441"/>
                <a:ext cx="95941" cy="365882"/>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31" name="墨迹 30"/>
              <p14:cNvContentPartPr/>
              <p14:nvPr/>
            </p14:nvContentPartPr>
            <p14:xfrm>
              <a:off x="11046391" y="1325882"/>
              <a:ext cx="248494" cy="394257"/>
            </p14:xfrm>
          </p:contentPart>
        </mc:Choice>
        <mc:Fallback xmlns="">
          <p:pic>
            <p:nvPicPr>
              <p:cNvPr id="31" name="墨迹 30"/>
            </p:nvPicPr>
            <p:blipFill>
              <a:blip r:embed="rId48"/>
            </p:blipFill>
            <p:spPr>
              <a:xfrm>
                <a:off x="11046391" y="1325882"/>
                <a:ext cx="248494" cy="394257"/>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32" name="墨迹 31"/>
              <p14:cNvContentPartPr/>
              <p14:nvPr/>
            </p14:nvContentPartPr>
            <p14:xfrm>
              <a:off x="11191184" y="1509352"/>
              <a:ext cx="240203" cy="241982"/>
            </p14:xfrm>
          </p:contentPart>
        </mc:Choice>
        <mc:Fallback xmlns="">
          <p:pic>
            <p:nvPicPr>
              <p:cNvPr id="32" name="墨迹 31"/>
            </p:nvPicPr>
            <p:blipFill>
              <a:blip r:embed="rId50"/>
            </p:blipFill>
            <p:spPr>
              <a:xfrm>
                <a:off x="11191184" y="1509352"/>
                <a:ext cx="240203" cy="241982"/>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3" name="墨迹 32"/>
              <p14:cNvContentPartPr/>
              <p14:nvPr/>
            </p14:nvContentPartPr>
            <p14:xfrm>
              <a:off x="10295974" y="2013409"/>
              <a:ext cx="255018" cy="291155"/>
            </p14:xfrm>
          </p:contentPart>
        </mc:Choice>
        <mc:Fallback xmlns="">
          <p:pic>
            <p:nvPicPr>
              <p:cNvPr id="33" name="墨迹 32"/>
            </p:nvPicPr>
            <p:blipFill>
              <a:blip r:embed="rId52"/>
            </p:blipFill>
            <p:spPr>
              <a:xfrm>
                <a:off x="10295974" y="2013409"/>
                <a:ext cx="255018" cy="291155"/>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4" name="墨迹 33"/>
              <p14:cNvContentPartPr/>
              <p14:nvPr/>
            </p14:nvContentPartPr>
            <p14:xfrm>
              <a:off x="10409551" y="2152818"/>
              <a:ext cx="36683" cy="314595"/>
            </p14:xfrm>
          </p:contentPart>
        </mc:Choice>
        <mc:Fallback xmlns="">
          <p:pic>
            <p:nvPicPr>
              <p:cNvPr id="34" name="墨迹 33"/>
            </p:nvPicPr>
            <p:blipFill>
              <a:blip r:embed="rId54"/>
            </p:blipFill>
            <p:spPr>
              <a:xfrm>
                <a:off x="10409551" y="2152818"/>
                <a:ext cx="36683" cy="314595"/>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5" name="墨迹 34"/>
              <p14:cNvContentPartPr/>
              <p14:nvPr/>
            </p14:nvContentPartPr>
            <p14:xfrm>
              <a:off x="10451877" y="2205162"/>
              <a:ext cx="87475" cy="45119"/>
            </p14:xfrm>
          </p:contentPart>
        </mc:Choice>
        <mc:Fallback xmlns="">
          <p:pic>
            <p:nvPicPr>
              <p:cNvPr id="35" name="墨迹 34"/>
            </p:nvPicPr>
            <p:blipFill>
              <a:blip r:embed="rId56"/>
            </p:blipFill>
            <p:spPr>
              <a:xfrm>
                <a:off x="10451877" y="2205162"/>
                <a:ext cx="87475" cy="4511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6" name="墨迹 35"/>
              <p14:cNvContentPartPr/>
              <p14:nvPr/>
            </p14:nvContentPartPr>
            <p14:xfrm>
              <a:off x="10638115" y="2013409"/>
              <a:ext cx="194703" cy="33839"/>
            </p14:xfrm>
          </p:contentPart>
        </mc:Choice>
        <mc:Fallback xmlns="">
          <p:pic>
            <p:nvPicPr>
              <p:cNvPr id="36" name="墨迹 35"/>
            </p:nvPicPr>
            <p:blipFill>
              <a:blip r:embed="rId58"/>
            </p:blipFill>
            <p:spPr>
              <a:xfrm>
                <a:off x="10638115" y="2013409"/>
                <a:ext cx="194703" cy="3383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7" name="墨迹 36"/>
              <p14:cNvContentPartPr/>
              <p14:nvPr/>
            </p14:nvContentPartPr>
            <p14:xfrm>
              <a:off x="10869500" y="1985210"/>
              <a:ext cx="33861" cy="8460"/>
            </p14:xfrm>
          </p:contentPart>
        </mc:Choice>
        <mc:Fallback xmlns="">
          <p:pic>
            <p:nvPicPr>
              <p:cNvPr id="37" name="墨迹 36"/>
            </p:nvPicPr>
            <p:blipFill>
              <a:blip r:embed="rId60"/>
            </p:blipFill>
            <p:spPr>
              <a:xfrm>
                <a:off x="10869500" y="1985210"/>
                <a:ext cx="33861" cy="846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8" name="墨迹 37"/>
              <p14:cNvContentPartPr/>
              <p14:nvPr/>
            </p14:nvContentPartPr>
            <p14:xfrm>
              <a:off x="10680442" y="2058527"/>
              <a:ext cx="138267" cy="293270"/>
            </p14:xfrm>
          </p:contentPart>
        </mc:Choice>
        <mc:Fallback xmlns="">
          <p:pic>
            <p:nvPicPr>
              <p:cNvPr id="38" name="墨迹 37"/>
            </p:nvPicPr>
            <p:blipFill>
              <a:blip r:embed="rId62"/>
            </p:blipFill>
            <p:spPr>
              <a:xfrm>
                <a:off x="10680442" y="2058527"/>
                <a:ext cx="138267" cy="29327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9" name="墨迹 38"/>
              <p14:cNvContentPartPr/>
              <p14:nvPr/>
            </p14:nvContentPartPr>
            <p14:xfrm>
              <a:off x="10616951" y="2114925"/>
              <a:ext cx="148144" cy="160911"/>
            </p14:xfrm>
          </p:contentPart>
        </mc:Choice>
        <mc:Fallback xmlns="">
          <p:pic>
            <p:nvPicPr>
              <p:cNvPr id="39" name="墨迹 38"/>
            </p:nvPicPr>
            <p:blipFill>
              <a:blip r:embed="rId64"/>
            </p:blipFill>
            <p:spPr>
              <a:xfrm>
                <a:off x="10616951" y="2114925"/>
                <a:ext cx="148144" cy="160911"/>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40" name="墨迹 39"/>
              <p14:cNvContentPartPr/>
              <p14:nvPr/>
            </p14:nvContentPartPr>
            <p14:xfrm>
              <a:off x="10954154" y="1976750"/>
              <a:ext cx="62079" cy="78958"/>
            </p14:xfrm>
          </p:contentPart>
        </mc:Choice>
        <mc:Fallback xmlns="">
          <p:pic>
            <p:nvPicPr>
              <p:cNvPr id="40" name="墨迹 39"/>
            </p:nvPicPr>
            <p:blipFill>
              <a:blip r:embed="rId66"/>
            </p:blipFill>
            <p:spPr>
              <a:xfrm>
                <a:off x="10954154" y="1976750"/>
                <a:ext cx="62079" cy="78958"/>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41" name="墨迹 40"/>
              <p14:cNvContentPartPr/>
              <p14:nvPr/>
            </p14:nvContentPartPr>
            <p14:xfrm>
              <a:off x="10852570" y="2007769"/>
              <a:ext cx="321683" cy="279170"/>
            </p14:xfrm>
          </p:contentPart>
        </mc:Choice>
        <mc:Fallback xmlns="">
          <p:pic>
            <p:nvPicPr>
              <p:cNvPr id="41" name="墨迹 40"/>
            </p:nvPicPr>
            <p:blipFill>
              <a:blip r:embed="rId68"/>
            </p:blipFill>
            <p:spPr>
              <a:xfrm>
                <a:off x="10852570" y="2007769"/>
                <a:ext cx="321683" cy="27917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42" name="墨迹 41"/>
              <p14:cNvContentPartPr/>
              <p14:nvPr/>
            </p14:nvContentPartPr>
            <p14:xfrm>
              <a:off x="10846927" y="2295399"/>
              <a:ext cx="36684" cy="59218"/>
            </p14:xfrm>
          </p:contentPart>
        </mc:Choice>
        <mc:Fallback xmlns="">
          <p:pic>
            <p:nvPicPr>
              <p:cNvPr id="42" name="墨迹 41"/>
            </p:nvPicPr>
            <p:blipFill>
              <a:blip r:embed="rId70"/>
            </p:blipFill>
            <p:spPr>
              <a:xfrm>
                <a:off x="10846927" y="2295399"/>
                <a:ext cx="36684" cy="59218"/>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3" name="墨迹 42"/>
              <p14:cNvContentPartPr/>
              <p14:nvPr/>
            </p14:nvContentPartPr>
            <p14:xfrm>
              <a:off x="10931580" y="2289759"/>
              <a:ext cx="283766" cy="107157"/>
            </p14:xfrm>
          </p:contentPart>
        </mc:Choice>
        <mc:Fallback xmlns="">
          <p:pic>
            <p:nvPicPr>
              <p:cNvPr id="43" name="墨迹 42"/>
            </p:nvPicPr>
            <p:blipFill>
              <a:blip r:embed="rId72"/>
            </p:blipFill>
            <p:spPr>
              <a:xfrm>
                <a:off x="10931580" y="2289759"/>
                <a:ext cx="283766" cy="107157"/>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4" name="墨迹 43"/>
              <p14:cNvContentPartPr/>
              <p14:nvPr/>
            </p14:nvContentPartPr>
            <p14:xfrm>
              <a:off x="11010589" y="2224020"/>
              <a:ext cx="152377" cy="14981"/>
            </p14:xfrm>
          </p:contentPart>
        </mc:Choice>
        <mc:Fallback xmlns="">
          <p:pic>
            <p:nvPicPr>
              <p:cNvPr id="44" name="墨迹 43"/>
            </p:nvPicPr>
            <p:blipFill>
              <a:blip r:embed="rId74"/>
            </p:blipFill>
            <p:spPr>
              <a:xfrm>
                <a:off x="11010589" y="2224020"/>
                <a:ext cx="152377" cy="14981"/>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5" name="墨迹 44"/>
              <p14:cNvContentPartPr/>
              <p14:nvPr/>
            </p14:nvContentPartPr>
            <p14:xfrm>
              <a:off x="11246209" y="1980275"/>
              <a:ext cx="317451" cy="306664"/>
            </p14:xfrm>
          </p:contentPart>
        </mc:Choice>
        <mc:Fallback xmlns="">
          <p:pic>
            <p:nvPicPr>
              <p:cNvPr id="45" name="墨迹 44"/>
            </p:nvPicPr>
            <p:blipFill>
              <a:blip r:embed="rId76"/>
            </p:blipFill>
            <p:spPr>
              <a:xfrm>
                <a:off x="11246209" y="1980275"/>
                <a:ext cx="317451" cy="306664"/>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6" name="墨迹 45"/>
              <p14:cNvContentPartPr/>
              <p14:nvPr/>
            </p14:nvContentPartPr>
            <p14:xfrm>
              <a:off x="11405639" y="2103646"/>
              <a:ext cx="316039" cy="149455"/>
            </p14:xfrm>
          </p:contentPart>
        </mc:Choice>
        <mc:Fallback xmlns="">
          <p:pic>
            <p:nvPicPr>
              <p:cNvPr id="46" name="墨迹 45"/>
            </p:nvPicPr>
            <p:blipFill>
              <a:blip r:embed="rId78"/>
            </p:blipFill>
            <p:spPr>
              <a:xfrm>
                <a:off x="11405639" y="2103646"/>
                <a:ext cx="316039" cy="149455"/>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7" name="墨迹 46"/>
              <p14:cNvContentPartPr/>
              <p14:nvPr/>
            </p14:nvContentPartPr>
            <p14:xfrm>
              <a:off x="11430153" y="2227722"/>
              <a:ext cx="37566" cy="126895"/>
            </p14:xfrm>
          </p:contentPart>
        </mc:Choice>
        <mc:Fallback xmlns="">
          <p:pic>
            <p:nvPicPr>
              <p:cNvPr id="47" name="墨迹 46"/>
            </p:nvPicPr>
            <p:blipFill>
              <a:blip r:embed="rId80"/>
            </p:blipFill>
            <p:spPr>
              <a:xfrm>
                <a:off x="11430153" y="2227722"/>
                <a:ext cx="37566" cy="126895"/>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8" name="墨迹 47"/>
              <p14:cNvContentPartPr/>
              <p14:nvPr/>
            </p14:nvContentPartPr>
            <p14:xfrm>
              <a:off x="11479006" y="2250281"/>
              <a:ext cx="107228" cy="84597"/>
            </p14:xfrm>
          </p:contentPart>
        </mc:Choice>
        <mc:Fallback xmlns="">
          <p:pic>
            <p:nvPicPr>
              <p:cNvPr id="48" name="墨迹 47"/>
            </p:nvPicPr>
            <p:blipFill>
              <a:blip r:embed="rId82"/>
            </p:blipFill>
            <p:spPr>
              <a:xfrm>
                <a:off x="11479006" y="2250281"/>
                <a:ext cx="107228" cy="8459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9" name="墨迹 48"/>
              <p14:cNvContentPartPr/>
              <p14:nvPr/>
            </p14:nvContentPartPr>
            <p14:xfrm>
              <a:off x="11823263" y="1952781"/>
              <a:ext cx="56436" cy="221363"/>
            </p14:xfrm>
          </p:contentPart>
        </mc:Choice>
        <mc:Fallback xmlns="">
          <p:pic>
            <p:nvPicPr>
              <p:cNvPr id="49" name="墨迹 48"/>
            </p:nvPicPr>
            <p:blipFill>
              <a:blip r:embed="rId84"/>
            </p:blipFill>
            <p:spPr>
              <a:xfrm>
                <a:off x="11823263" y="1952781"/>
                <a:ext cx="56436" cy="221363"/>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50" name="墨迹 49"/>
              <p14:cNvContentPartPr/>
              <p14:nvPr/>
            </p14:nvContentPartPr>
            <p14:xfrm>
              <a:off x="11857124" y="1943969"/>
              <a:ext cx="66311" cy="238634"/>
            </p14:xfrm>
          </p:contentPart>
        </mc:Choice>
        <mc:Fallback xmlns="">
          <p:pic>
            <p:nvPicPr>
              <p:cNvPr id="50" name="墨迹 49"/>
            </p:nvPicPr>
            <p:blipFill>
              <a:blip r:embed="rId86"/>
            </p:blipFill>
            <p:spPr>
              <a:xfrm>
                <a:off x="11857124" y="1943969"/>
                <a:ext cx="66311" cy="238634"/>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51" name="墨迹 50"/>
              <p14:cNvContentPartPr/>
              <p14:nvPr/>
            </p14:nvContentPartPr>
            <p14:xfrm>
              <a:off x="11875466" y="2278480"/>
              <a:ext cx="113577" cy="105746"/>
            </p14:xfrm>
          </p:contentPart>
        </mc:Choice>
        <mc:Fallback xmlns="">
          <p:pic>
            <p:nvPicPr>
              <p:cNvPr id="51" name="墨迹 50"/>
            </p:nvPicPr>
            <p:blipFill>
              <a:blip r:embed="rId88"/>
            </p:blipFill>
            <p:spPr>
              <a:xfrm>
                <a:off x="11875466" y="2278480"/>
                <a:ext cx="113577" cy="105746"/>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931228"/>
            <a:ext cx="11654075" cy="647332"/>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b="1" kern="100">
                <a:latin typeface="Arial" panose="020B0604020202020204" pitchFamily="34" charset="0"/>
                <a:cs typeface="Courier New" panose="02070309020205020404"/>
              </a:rPr>
              <a:t>2</a:t>
            </a:r>
            <a:r>
              <a:rPr lang="en-US" altLang="zh-CN" sz="2600" kern="10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cs typeface="Times New Roman" panose="02020603050405020304"/>
              </a:rPr>
              <a:t>外界条件对水电离平衡的影响</a:t>
            </a:r>
            <a:endParaRPr lang="zh-CN" altLang="zh-CN" sz="1050" kern="100" dirty="0">
              <a:effectLst/>
              <a:latin typeface="宋体" panose="02010600030101010101" pitchFamily="2" charset="-122"/>
              <a:cs typeface="Courier New" panose="02070309020205020404"/>
            </a:endParaRPr>
          </a:p>
        </p:txBody>
      </p:sp>
      <p:graphicFrame>
        <p:nvGraphicFramePr>
          <p:cNvPr id="2" name="表格 1"/>
          <p:cNvGraphicFramePr>
            <a:graphicFrameLocks noGrp="1"/>
          </p:cNvGraphicFramePr>
          <p:nvPr/>
        </p:nvGraphicFramePr>
        <p:xfrm>
          <a:off x="732183" y="1663040"/>
          <a:ext cx="10801201" cy="3566160"/>
        </p:xfrm>
        <a:graphic>
          <a:graphicData uri="http://schemas.openxmlformats.org/drawingml/2006/table">
            <a:tbl>
              <a:tblPr/>
              <a:tblGrid>
                <a:gridCol w="1728193"/>
                <a:gridCol w="2232248"/>
                <a:gridCol w="1440160"/>
                <a:gridCol w="2304256"/>
                <a:gridCol w="1656184"/>
                <a:gridCol w="1440160"/>
              </a:tblGrid>
              <a:tr h="0">
                <a:tc>
                  <a:txBody>
                    <a:bodyPr/>
                    <a:lstStyle/>
                    <a:p>
                      <a:pPr algn="ctr" defTabSz="0">
                        <a:lnSpc>
                          <a:spcPct val="15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改变条件</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平衡移动方向</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i="1" kern="100">
                          <a:effectLst/>
                          <a:latin typeface="Times New Roman" panose="02020603050405020304"/>
                          <a:ea typeface="微软雅黑" panose="020B0503020204020204" charset="-122"/>
                          <a:cs typeface="Courier New" panose="02070309020205020404"/>
                        </a:rPr>
                        <a:t>K</a:t>
                      </a:r>
                      <a:r>
                        <a:rPr lang="en-US" sz="2600" kern="100" baseline="-25000">
                          <a:effectLst/>
                          <a:latin typeface="Times New Roman" panose="02020603050405020304"/>
                          <a:ea typeface="微软雅黑" panose="020B0503020204020204" charset="-122"/>
                          <a:cs typeface="Courier New" panose="02070309020205020404"/>
                        </a:rPr>
                        <a:t>w</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水的电离程度</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i="1" kern="100">
                          <a:effectLst/>
                          <a:latin typeface="Times New Roman" panose="02020603050405020304"/>
                          <a:ea typeface="微软雅黑" panose="020B0503020204020204" charset="-122"/>
                          <a:cs typeface="Courier New" panose="02070309020205020404"/>
                        </a:rPr>
                        <a:t>c</a:t>
                      </a:r>
                      <a:r>
                        <a:rPr lang="zh-CN" sz="2600" kern="100" baseline="-25000">
                          <a:effectLst/>
                          <a:latin typeface="Times New Roman" panose="02020603050405020304"/>
                          <a:ea typeface="微软雅黑" panose="020B0503020204020204" charset="-122"/>
                          <a:cs typeface="Times New Roman" panose="02020603050405020304"/>
                        </a:rPr>
                        <a:t>平</a:t>
                      </a:r>
                      <a:r>
                        <a:rPr lang="en-US" sz="2600" kern="100">
                          <a:effectLst/>
                          <a:latin typeface="Times New Roman" panose="02020603050405020304"/>
                          <a:ea typeface="微软雅黑" panose="020B0503020204020204" charset="-122"/>
                          <a:cs typeface="Courier New" panose="02070309020205020404"/>
                        </a:rPr>
                        <a:t>(OH</a:t>
                      </a:r>
                      <a:r>
                        <a:rPr lang="zh-CN" sz="2600" kern="100" baseline="30000">
                          <a:effectLst/>
                          <a:latin typeface="Times New Roman" panose="02020603050405020304"/>
                          <a:ea typeface="微软雅黑" panose="020B0503020204020204" charset="-122"/>
                          <a:cs typeface="Times New Roman" panose="02020603050405020304"/>
                        </a:rPr>
                        <a:t>－</a:t>
                      </a:r>
                      <a:r>
                        <a:rPr lang="en-US" sz="2600" kern="100">
                          <a:effectLst/>
                          <a:latin typeface="Times New Roman" panose="02020603050405020304"/>
                          <a:ea typeface="微软雅黑" panose="020B0503020204020204" charset="-122"/>
                          <a:cs typeface="Courier New" panose="02070309020205020404"/>
                        </a:rPr>
                        <a:t>)</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i="1" kern="100">
                          <a:effectLst/>
                          <a:latin typeface="Times New Roman" panose="02020603050405020304"/>
                          <a:ea typeface="微软雅黑" panose="020B0503020204020204" charset="-122"/>
                          <a:cs typeface="Courier New" panose="02070309020205020404"/>
                        </a:rPr>
                        <a:t>c</a:t>
                      </a:r>
                      <a:r>
                        <a:rPr lang="zh-CN" sz="2600" kern="100" baseline="-25000">
                          <a:effectLst/>
                          <a:latin typeface="Times New Roman" panose="02020603050405020304"/>
                          <a:ea typeface="微软雅黑" panose="020B0503020204020204" charset="-122"/>
                          <a:cs typeface="Times New Roman" panose="02020603050405020304"/>
                        </a:rPr>
                        <a:t>平</a:t>
                      </a:r>
                      <a:r>
                        <a:rPr lang="en-US" sz="2600" kern="100">
                          <a:effectLst/>
                          <a:latin typeface="Times New Roman" panose="02020603050405020304"/>
                          <a:ea typeface="微软雅黑" panose="020B0503020204020204" charset="-122"/>
                          <a:cs typeface="Courier New" panose="02070309020205020404"/>
                        </a:rPr>
                        <a:t>(H</a:t>
                      </a:r>
                      <a:r>
                        <a:rPr lang="zh-CN" sz="2600" kern="100" baseline="30000">
                          <a:effectLst/>
                          <a:latin typeface="Times New Roman" panose="02020603050405020304"/>
                          <a:ea typeface="微软雅黑" panose="020B0503020204020204" charset="-122"/>
                          <a:cs typeface="Times New Roman" panose="02020603050405020304"/>
                        </a:rPr>
                        <a:t>＋</a:t>
                      </a:r>
                      <a:r>
                        <a:rPr lang="en-US" sz="2600" kern="100">
                          <a:effectLst/>
                          <a:latin typeface="Times New Roman" panose="02020603050405020304"/>
                          <a:ea typeface="微软雅黑" panose="020B0503020204020204" charset="-122"/>
                          <a:cs typeface="Courier New" panose="02070309020205020404"/>
                        </a:rPr>
                        <a:t>)</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HCl</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dirty="0">
                          <a:effectLst/>
                          <a:latin typeface="Times New Roman" panose="02020603050405020304"/>
                          <a:cs typeface="Courier New" panose="02070309020205020404"/>
                        </a:rPr>
                        <a:t> </a:t>
                      </a:r>
                      <a:endParaRPr lang="zh-CN" sz="2600" kern="100" dirty="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NaOH</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dirty="0">
                          <a:effectLst/>
                          <a:latin typeface="Times New Roman" panose="02020603050405020304"/>
                          <a:cs typeface="Courier New" panose="02070309020205020404"/>
                        </a:rPr>
                        <a:t> </a:t>
                      </a:r>
                      <a:endParaRPr lang="zh-CN" sz="2600" kern="100" dirty="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Na</a:t>
                      </a:r>
                      <a:r>
                        <a:rPr lang="en-US" sz="2600" kern="100" baseline="-25000">
                          <a:effectLst/>
                          <a:latin typeface="Times New Roman" panose="02020603050405020304"/>
                          <a:ea typeface="微软雅黑" panose="020B0503020204020204" charset="-122"/>
                          <a:cs typeface="Courier New" panose="02070309020205020404"/>
                        </a:rPr>
                        <a:t>2</a:t>
                      </a:r>
                      <a:r>
                        <a:rPr lang="en-US" sz="2600" kern="100">
                          <a:effectLst/>
                          <a:latin typeface="Times New Roman" panose="02020603050405020304"/>
                          <a:ea typeface="微软雅黑" panose="020B0503020204020204" charset="-122"/>
                          <a:cs typeface="Courier New" panose="02070309020205020404"/>
                        </a:rPr>
                        <a:t>CO</a:t>
                      </a:r>
                      <a:r>
                        <a:rPr lang="en-US" sz="2600" kern="100" baseline="-25000">
                          <a:effectLst/>
                          <a:latin typeface="Times New Roman" panose="02020603050405020304"/>
                          <a:ea typeface="微软雅黑" panose="020B0503020204020204" charset="-122"/>
                          <a:cs typeface="Courier New" panose="02070309020205020404"/>
                        </a:rPr>
                        <a:t>3</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dirty="0">
                          <a:effectLst/>
                          <a:latin typeface="Times New Roman" panose="02020603050405020304"/>
                          <a:cs typeface="Courier New" panose="02070309020205020404"/>
                        </a:rPr>
                        <a:t> </a:t>
                      </a:r>
                      <a:endParaRPr lang="zh-CN" sz="2600" kern="100" dirty="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NaHSO</a:t>
                      </a:r>
                      <a:r>
                        <a:rPr lang="en-US" sz="2600" kern="100" baseline="-25000">
                          <a:effectLst/>
                          <a:latin typeface="Times New Roman" panose="02020603050405020304"/>
                          <a:ea typeface="微软雅黑" panose="020B0503020204020204" charset="-122"/>
                          <a:cs typeface="Courier New" panose="02070309020205020404"/>
                        </a:rPr>
                        <a:t>4</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defTabSz="0">
                        <a:lnSpc>
                          <a:spcPct val="15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加热</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dirty="0">
                          <a:effectLst/>
                          <a:latin typeface="Times New Roman" panose="02020603050405020304"/>
                          <a:ea typeface="微软雅黑" panose="020B0503020204020204" charset="-122"/>
                          <a:cs typeface="Courier New" panose="02070309020205020404"/>
                        </a:rPr>
                        <a:t> </a:t>
                      </a:r>
                      <a:endParaRPr lang="zh-CN" sz="2600" kern="100" dirty="0">
                        <a:effectLst/>
                        <a:latin typeface="宋体" panose="02010600030101010101" pitchFamily="2" charset="-122"/>
                        <a:cs typeface="Courier New" panose="02070309020205020404"/>
                      </a:endParaRPr>
                    </a:p>
                  </a:txBody>
                  <a:tcPr marL="47475" marR="47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46448" y="476191"/>
            <a:ext cx="11654075" cy="1782445"/>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sz="2600" b="1" kern="10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一</a:t>
            </a:r>
            <a:r>
              <a:rPr lang="en-US" altLang="zh-CN" sz="2600" b="1" kern="100" dirty="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水的电离及影响因素</a:t>
            </a:r>
            <a:endParaRPr lang="zh-CN" altLang="zh-CN" sz="1050" kern="100" dirty="0">
              <a:latin typeface="宋体" panose="02010600030101010101" pitchFamily="2" charset="-122"/>
              <a:cs typeface="Courier New" panose="02070309020205020404"/>
            </a:endParaRPr>
          </a:p>
          <a:p>
            <a:pPr marL="252095" indent="-252095"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1</a:t>
            </a:r>
            <a:r>
              <a:rPr lang="en-US" altLang="zh-CN" sz="2000" kern="100" dirty="0">
                <a:latin typeface="Times New Roman" panose="02020603050405020304"/>
                <a:ea typeface="微软雅黑" panose="020B0503020204020204" charset="-122"/>
                <a:cs typeface="Courier New" panose="02070309020205020404"/>
              </a:rPr>
              <a:t>.</a:t>
            </a:r>
            <a:r>
              <a:rPr lang="en-US" altLang="zh-CN" sz="2000" b="1" kern="100" dirty="0">
                <a:latin typeface="Times New Roman" panose="02020603050405020304"/>
                <a:cs typeface="Courier New" panose="02070309020205020404"/>
              </a:rPr>
              <a:t>(2023·</a:t>
            </a:r>
            <a:r>
              <a:rPr lang="zh-CN" altLang="zh-CN" sz="2000" b="1" kern="100" dirty="0">
                <a:latin typeface="Times New Roman" panose="02020603050405020304"/>
                <a:cs typeface="Times New Roman" panose="02020603050405020304"/>
              </a:rPr>
              <a:t>嘉兴八校联盟联考</a:t>
            </a:r>
            <a:r>
              <a:rPr lang="en-US" altLang="zh-CN" sz="2000" b="1" kern="100" dirty="0">
                <a:latin typeface="Times New Roman" panose="02020603050405020304"/>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某温度下，向</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(H</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a:t>
            </a:r>
            <a:r>
              <a:rPr lang="en-US" altLang="zh-CN" sz="2000" kern="100" dirty="0">
                <a:latin typeface="宋体" panose="02010600030101010101" pitchFamily="2" charset="-122"/>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10</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6</a:t>
            </a:r>
            <a:r>
              <a:rPr lang="en-US" altLang="zh-CN" sz="2000" kern="100" dirty="0">
                <a:latin typeface="Times New Roman" panose="02020603050405020304"/>
                <a:ea typeface="微软雅黑" panose="020B0503020204020204" charset="-122"/>
                <a:cs typeface="Courier New" panose="02070309020205020404"/>
              </a:rPr>
              <a:t>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r>
              <a:rPr lang="zh-CN" altLang="zh-CN" sz="2000" kern="100" dirty="0">
                <a:latin typeface="Times New Roman" panose="02020603050405020304"/>
                <a:ea typeface="微软雅黑" panose="020B0503020204020204" charset="-122"/>
                <a:cs typeface="Times New Roman" panose="02020603050405020304"/>
              </a:rPr>
              <a:t>的蒸馏水中加入</a:t>
            </a:r>
            <a:r>
              <a:rPr lang="en-US" altLang="zh-CN" sz="2000" kern="100" dirty="0" err="1">
                <a:latin typeface="Times New Roman" panose="02020603050405020304"/>
                <a:ea typeface="微软雅黑" panose="020B0503020204020204" charset="-122"/>
                <a:cs typeface="Courier New" panose="02070309020205020404"/>
              </a:rPr>
              <a:t>NaOH</a:t>
            </a:r>
            <a:r>
              <a:rPr lang="zh-CN" altLang="zh-CN" sz="2000" kern="100" dirty="0">
                <a:latin typeface="Times New Roman" panose="02020603050405020304"/>
                <a:ea typeface="微软雅黑" panose="020B0503020204020204" charset="-122"/>
                <a:cs typeface="Times New Roman" panose="02020603050405020304"/>
              </a:rPr>
              <a:t>固体，保持温度不变，测得溶液中</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(OH</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a:t>
            </a:r>
            <a:r>
              <a:rPr lang="en-US" altLang="zh-CN" sz="2000" kern="100" dirty="0">
                <a:latin typeface="宋体" panose="02010600030101010101" pitchFamily="2" charset="-122"/>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10</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r>
              <a:rPr lang="zh-CN" altLang="zh-CN" sz="2000" kern="100" dirty="0">
                <a:latin typeface="Times New Roman" panose="02020603050405020304"/>
                <a:ea typeface="微软雅黑" panose="020B0503020204020204" charset="-122"/>
                <a:cs typeface="Times New Roman" panose="02020603050405020304"/>
              </a:rPr>
              <a:t>。下列对该溶液的叙述不正确的是</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　　</a:t>
            </a:r>
            <a:r>
              <a:rPr lang="en-US" altLang="zh-CN" sz="2000" kern="100" dirty="0">
                <a:latin typeface="Times New Roman" panose="02020603050405020304"/>
                <a:ea typeface="微软雅黑" panose="020B0503020204020204" charset="-122"/>
                <a:cs typeface="Courier New" panose="02070309020205020404"/>
              </a:rPr>
              <a:t>)</a:t>
            </a:r>
            <a:endParaRPr lang="zh-CN" altLang="zh-CN" sz="2000" kern="100" dirty="0">
              <a:effectLst/>
              <a:latin typeface="宋体" panose="02010600030101010101" pitchFamily="2" charset="-122"/>
              <a:cs typeface="Courier New" panose="02070309020205020404"/>
            </a:endParaRPr>
          </a:p>
        </p:txBody>
      </p:sp>
      <p:sp>
        <p:nvSpPr>
          <p:cNvPr id="7" name="矩形 6"/>
          <p:cNvSpPr/>
          <p:nvPr/>
        </p:nvSpPr>
        <p:spPr>
          <a:xfrm>
            <a:off x="503232" y="3225051"/>
            <a:ext cx="11397613" cy="1967230"/>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000" kern="10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该温度高于</a:t>
            </a:r>
            <a:r>
              <a:rPr lang="en-US" altLang="zh-CN" sz="2000" kern="100" dirty="0">
                <a:latin typeface="Times New Roman" panose="02020603050405020304"/>
                <a:ea typeface="微软雅黑" panose="020B0503020204020204" charset="-122"/>
                <a:cs typeface="Courier New" panose="02070309020205020404"/>
              </a:rPr>
              <a:t>25 </a:t>
            </a:r>
            <a:r>
              <a:rPr lang="en-US" altLang="zh-CN" sz="2000" kern="100" dirty="0">
                <a:latin typeface="宋体" panose="02010600030101010101" pitchFamily="2" charset="-122"/>
                <a:ea typeface="微软雅黑" panose="020B0503020204020204" charset="-122"/>
                <a:cs typeface="Times New Roman" panose="02020603050405020304"/>
              </a:rPr>
              <a:t>℃</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由水电离出来的</a:t>
            </a:r>
            <a:r>
              <a:rPr lang="en-US" altLang="zh-CN" sz="2000" kern="100" dirty="0">
                <a:latin typeface="Times New Roman" panose="02020603050405020304"/>
                <a:ea typeface="微软雅黑" panose="020B0503020204020204" charset="-122"/>
                <a:cs typeface="Courier New" panose="02070309020205020404"/>
              </a:rPr>
              <a:t>OH</a:t>
            </a:r>
            <a:r>
              <a:rPr lang="zh-CN" altLang="zh-CN" sz="2000" kern="100" baseline="30000" dirty="0">
                <a:latin typeface="Times New Roman" panose="02020603050405020304"/>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的浓度为</a:t>
            </a:r>
            <a:r>
              <a:rPr lang="en-US" altLang="zh-CN" sz="2000" kern="100" dirty="0">
                <a:latin typeface="Times New Roman" panose="02020603050405020304"/>
                <a:ea typeface="微软雅黑" panose="020B0503020204020204" charset="-122"/>
                <a:cs typeface="Courier New" panose="02070309020205020404"/>
              </a:rPr>
              <a:t>1</a:t>
            </a:r>
            <a:r>
              <a:rPr lang="en-US" altLang="zh-CN" sz="2000" kern="100" dirty="0">
                <a:latin typeface="宋体" panose="02010600030101010101" pitchFamily="2" charset="-122"/>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10</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11</a:t>
            </a:r>
            <a:r>
              <a:rPr lang="en-US" altLang="zh-CN" sz="2000" kern="100" dirty="0">
                <a:latin typeface="Times New Roman" panose="02020603050405020304"/>
                <a:ea typeface="微软雅黑" panose="020B0503020204020204" charset="-122"/>
                <a:cs typeface="Courier New" panose="02070309020205020404"/>
              </a:rPr>
              <a:t>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C.</a:t>
            </a:r>
            <a:r>
              <a:rPr lang="zh-CN" altLang="zh-CN" sz="2000" kern="100" dirty="0">
                <a:latin typeface="Times New Roman" panose="02020603050405020304"/>
                <a:ea typeface="微软雅黑" panose="020B0503020204020204" charset="-122"/>
                <a:cs typeface="Times New Roman" panose="02020603050405020304"/>
              </a:rPr>
              <a:t>加入</a:t>
            </a:r>
            <a:r>
              <a:rPr lang="en-US" altLang="zh-CN" sz="2000" kern="100" dirty="0" err="1">
                <a:latin typeface="Times New Roman" panose="02020603050405020304"/>
                <a:ea typeface="微软雅黑" panose="020B0503020204020204" charset="-122"/>
                <a:cs typeface="Courier New" panose="02070309020205020404"/>
              </a:rPr>
              <a:t>NaOH</a:t>
            </a:r>
            <a:r>
              <a:rPr lang="zh-CN" altLang="zh-CN" sz="2000" kern="100" dirty="0">
                <a:latin typeface="Times New Roman" panose="02020603050405020304"/>
                <a:ea typeface="微软雅黑" panose="020B0503020204020204" charset="-122"/>
                <a:cs typeface="Times New Roman" panose="02020603050405020304"/>
              </a:rPr>
              <a:t>固体抑制水的电离</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D.</a:t>
            </a:r>
            <a:r>
              <a:rPr lang="zh-CN" altLang="zh-CN" sz="2000" kern="100" dirty="0">
                <a:latin typeface="Times New Roman" panose="02020603050405020304"/>
                <a:ea typeface="微软雅黑" panose="020B0503020204020204" charset="-122"/>
                <a:cs typeface="Times New Roman" panose="02020603050405020304"/>
              </a:rPr>
              <a:t>取该溶液加水稀释</a:t>
            </a:r>
            <a:r>
              <a:rPr lang="en-US" altLang="zh-CN" sz="2000" kern="100" dirty="0">
                <a:latin typeface="Times New Roman" panose="02020603050405020304"/>
                <a:ea typeface="微软雅黑" panose="020B0503020204020204" charset="-122"/>
                <a:cs typeface="Courier New" panose="02070309020205020404"/>
              </a:rPr>
              <a:t>100</a:t>
            </a:r>
            <a:r>
              <a:rPr lang="zh-CN" altLang="zh-CN" sz="2000" kern="100" dirty="0">
                <a:latin typeface="Times New Roman" panose="02020603050405020304"/>
                <a:ea typeface="微软雅黑" panose="020B0503020204020204" charset="-122"/>
                <a:cs typeface="Times New Roman" panose="02020603050405020304"/>
              </a:rPr>
              <a:t>倍，溶液中的</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(H</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增大</a:t>
            </a:r>
            <a:endParaRPr lang="zh-CN" altLang="zh-CN" sz="200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406468" y="404580"/>
            <a:ext cx="11654075" cy="920750"/>
          </a:xfrm>
          <a:prstGeom prst="rect">
            <a:avLst/>
          </a:prstGeom>
        </p:spPr>
        <p:txBody>
          <a:bodyPr wrap="square" lIns="121898" tIns="60948" rIns="121898" bIns="60948">
            <a:spAutoFit/>
          </a:bodyPr>
          <a:lstStyle/>
          <a:p>
            <a:pPr marL="252095" indent="-252095" algn="just" defTabSz="0">
              <a:lnSpc>
                <a:spcPct val="130000"/>
              </a:lnSpc>
              <a:spcAft>
                <a:spcPts val="0"/>
              </a:spcAft>
              <a:tabLst>
                <a:tab pos="2610485" algn="l"/>
              </a:tabLst>
            </a:pPr>
            <a:r>
              <a:rPr lang="en-US" altLang="zh-CN" sz="2000" kern="10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某同学探究温度对溶液</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的影响，加热一组试液并测量</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后得到如表数据</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溶液浓度均为</a:t>
            </a:r>
            <a:r>
              <a:rPr lang="en-US" altLang="zh-CN" sz="2000" kern="100" dirty="0">
                <a:latin typeface="Times New Roman" panose="02020603050405020304"/>
                <a:ea typeface="微软雅黑" panose="020B0503020204020204" charset="-122"/>
                <a:cs typeface="Courier New" panose="02070309020205020404"/>
              </a:rPr>
              <a:t>0.1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。下列说法正确的是</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　　</a:t>
            </a:r>
            <a:r>
              <a:rPr lang="en-US" altLang="zh-CN" sz="2000" kern="100" dirty="0">
                <a:latin typeface="Times New Roman" panose="02020603050405020304"/>
                <a:ea typeface="微软雅黑" panose="020B0503020204020204" charset="-122"/>
                <a:cs typeface="Courier New" panose="02070309020205020404"/>
              </a:rPr>
              <a:t>)</a:t>
            </a:r>
            <a:endParaRPr lang="zh-CN" altLang="zh-CN" sz="2000" kern="100" dirty="0">
              <a:effectLst/>
              <a:latin typeface="宋体" panose="02010600030101010101" pitchFamily="2" charset="-122"/>
              <a:cs typeface="Courier New" panose="02070309020205020404"/>
            </a:endParaRPr>
          </a:p>
        </p:txBody>
      </p:sp>
      <p:sp>
        <p:nvSpPr>
          <p:cNvPr id="6" name="矩形 5"/>
          <p:cNvSpPr/>
          <p:nvPr/>
        </p:nvSpPr>
        <p:spPr>
          <a:xfrm>
            <a:off x="515297" y="3428716"/>
            <a:ext cx="11397613" cy="1558925"/>
          </a:xfrm>
          <a:prstGeom prst="rect">
            <a:avLst/>
          </a:prstGeom>
        </p:spPr>
        <p:txBody>
          <a:bodyPr wrap="square" lIns="121898" tIns="60948" rIns="121898" bIns="60948">
            <a:spAutoFit/>
          </a:bodyPr>
          <a:lstStyle/>
          <a:p>
            <a:pPr algn="just" defTabSz="0">
              <a:lnSpc>
                <a:spcPct val="13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A.</a:t>
            </a:r>
            <a:r>
              <a:rPr lang="zh-CN" altLang="zh-CN" kern="100" dirty="0">
                <a:latin typeface="Times New Roman" panose="02020603050405020304"/>
                <a:ea typeface="微软雅黑" panose="020B0503020204020204" charset="-122"/>
                <a:cs typeface="Times New Roman" panose="02020603050405020304"/>
              </a:rPr>
              <a:t>随温度升高，纯水的</a:t>
            </a:r>
            <a:r>
              <a:rPr lang="en-US" altLang="zh-CN" i="1" kern="100" dirty="0">
                <a:latin typeface="Times New Roman" panose="02020603050405020304"/>
                <a:ea typeface="微软雅黑" panose="020B0503020204020204" charset="-122"/>
                <a:cs typeface="Courier New" panose="02070309020205020404"/>
              </a:rPr>
              <a:t>K</a:t>
            </a:r>
            <a:r>
              <a:rPr lang="en-US" altLang="zh-CN" kern="100" baseline="-25000" dirty="0">
                <a:latin typeface="Times New Roman" panose="02020603050405020304"/>
                <a:ea typeface="微软雅黑" panose="020B0503020204020204" charset="-122"/>
                <a:cs typeface="Courier New" panose="02070309020205020404"/>
              </a:rPr>
              <a:t>w</a:t>
            </a:r>
            <a:r>
              <a:rPr lang="zh-CN" altLang="zh-CN" kern="100" dirty="0">
                <a:latin typeface="Times New Roman" panose="02020603050405020304"/>
                <a:ea typeface="微软雅黑" panose="020B0503020204020204" charset="-122"/>
                <a:cs typeface="Times New Roman" panose="02020603050405020304"/>
              </a:rPr>
              <a:t>逐渐减小</a:t>
            </a:r>
            <a:endParaRPr lang="zh-CN" altLang="zh-CN" kern="100" dirty="0">
              <a:latin typeface="宋体" panose="02010600030101010101" pitchFamily="2" charset="-122"/>
              <a:cs typeface="Courier New" panose="02070309020205020404"/>
            </a:endParaRPr>
          </a:p>
          <a:p>
            <a:pPr algn="just" defTabSz="0">
              <a:lnSpc>
                <a:spcPct val="13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B.</a:t>
            </a:r>
            <a:r>
              <a:rPr lang="zh-CN" altLang="zh-CN" kern="100" dirty="0">
                <a:latin typeface="Times New Roman" panose="02020603050405020304"/>
                <a:ea typeface="微软雅黑" panose="020B0503020204020204" charset="-122"/>
                <a:cs typeface="Times New Roman" panose="02020603050405020304"/>
              </a:rPr>
              <a:t>随温度升高，</a:t>
            </a:r>
            <a:r>
              <a:rPr lang="en-US" altLang="zh-CN" kern="100" dirty="0" err="1">
                <a:latin typeface="Times New Roman" panose="02020603050405020304"/>
                <a:ea typeface="微软雅黑" panose="020B0503020204020204" charset="-122"/>
                <a:cs typeface="Courier New" panose="02070309020205020404"/>
              </a:rPr>
              <a:t>NaOH</a:t>
            </a:r>
            <a:r>
              <a:rPr lang="zh-CN" altLang="zh-CN" kern="100" dirty="0">
                <a:latin typeface="Times New Roman" panose="02020603050405020304"/>
                <a:ea typeface="微软雅黑" panose="020B0503020204020204" charset="-122"/>
                <a:cs typeface="Times New Roman" panose="02020603050405020304"/>
              </a:rPr>
              <a:t>溶液</a:t>
            </a:r>
            <a:r>
              <a:rPr lang="en-US" altLang="zh-CN" kern="100" dirty="0">
                <a:latin typeface="Times New Roman" panose="02020603050405020304"/>
                <a:ea typeface="微软雅黑" panose="020B0503020204020204" charset="-122"/>
                <a:cs typeface="Courier New" panose="02070309020205020404"/>
              </a:rPr>
              <a:t>pH</a:t>
            </a:r>
            <a:r>
              <a:rPr lang="zh-CN" altLang="zh-CN" kern="100" dirty="0">
                <a:latin typeface="Times New Roman" panose="02020603050405020304"/>
                <a:ea typeface="微软雅黑" panose="020B0503020204020204" charset="-122"/>
                <a:cs typeface="Times New Roman" panose="02020603050405020304"/>
              </a:rPr>
              <a:t>变化主要受水电离平衡变化影响</a:t>
            </a:r>
            <a:endParaRPr lang="zh-CN" altLang="zh-CN" kern="100" dirty="0">
              <a:latin typeface="宋体" panose="02010600030101010101" pitchFamily="2" charset="-122"/>
              <a:cs typeface="Courier New" panose="02070309020205020404"/>
            </a:endParaRPr>
          </a:p>
          <a:p>
            <a:pPr algn="just" defTabSz="0">
              <a:lnSpc>
                <a:spcPct val="13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C.</a:t>
            </a:r>
            <a:r>
              <a:rPr lang="zh-CN" altLang="zh-CN" kern="100" dirty="0">
                <a:latin typeface="Times New Roman" panose="02020603050405020304"/>
                <a:ea typeface="微软雅黑" panose="020B0503020204020204" charset="-122"/>
                <a:cs typeface="Times New Roman" panose="02020603050405020304"/>
              </a:rPr>
              <a:t>随温度升高，</a:t>
            </a:r>
            <a:r>
              <a:rPr lang="en-US" altLang="zh-CN" kern="100" dirty="0">
                <a:latin typeface="Times New Roman" panose="02020603050405020304"/>
                <a:ea typeface="微软雅黑" panose="020B0503020204020204" charset="-122"/>
                <a:cs typeface="Courier New" panose="02070309020205020404"/>
              </a:rPr>
              <a:t>CH</a:t>
            </a:r>
            <a:r>
              <a:rPr lang="en-US" altLang="zh-CN" kern="100" baseline="-25000" dirty="0">
                <a:latin typeface="Times New Roman" panose="02020603050405020304"/>
                <a:ea typeface="微软雅黑" panose="020B0503020204020204" charset="-122"/>
                <a:cs typeface="Courier New" panose="02070309020205020404"/>
              </a:rPr>
              <a:t>3</a:t>
            </a:r>
            <a:r>
              <a:rPr lang="en-US" altLang="zh-CN" kern="100" dirty="0">
                <a:latin typeface="Times New Roman" panose="02020603050405020304"/>
                <a:ea typeface="微软雅黑" panose="020B0503020204020204" charset="-122"/>
                <a:cs typeface="Courier New" panose="02070309020205020404"/>
              </a:rPr>
              <a:t>COOH</a:t>
            </a:r>
            <a:r>
              <a:rPr lang="zh-CN" altLang="zh-CN" kern="100" dirty="0">
                <a:latin typeface="Times New Roman" panose="02020603050405020304"/>
                <a:ea typeface="微软雅黑" panose="020B0503020204020204" charset="-122"/>
                <a:cs typeface="Times New Roman" panose="02020603050405020304"/>
              </a:rPr>
              <a:t>的电离促进了水的电离</a:t>
            </a:r>
            <a:endParaRPr lang="zh-CN" altLang="zh-CN" kern="100" dirty="0">
              <a:latin typeface="宋体" panose="02010600030101010101" pitchFamily="2" charset="-122"/>
              <a:cs typeface="Courier New" panose="02070309020205020404"/>
            </a:endParaRPr>
          </a:p>
          <a:p>
            <a:pPr algn="just" defTabSz="0">
              <a:lnSpc>
                <a:spcPct val="13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D.</a:t>
            </a:r>
            <a:r>
              <a:rPr lang="zh-CN" altLang="zh-CN" kern="100" dirty="0">
                <a:latin typeface="Times New Roman" panose="02020603050405020304"/>
                <a:ea typeface="微软雅黑" panose="020B0503020204020204" charset="-122"/>
                <a:cs typeface="Times New Roman" panose="02020603050405020304"/>
              </a:rPr>
              <a:t>随温度</a:t>
            </a:r>
            <a:r>
              <a:rPr lang="zh-CN" altLang="zh-CN" kern="100" dirty="0" smtClean="0">
                <a:latin typeface="Times New Roman" panose="02020603050405020304"/>
                <a:ea typeface="微软雅黑" panose="020B0503020204020204" charset="-122"/>
                <a:cs typeface="Times New Roman" panose="02020603050405020304"/>
              </a:rPr>
              <a:t>升高</a:t>
            </a:r>
            <a:r>
              <a:rPr lang="en-US" altLang="zh-CN" kern="100" dirty="0" smtClean="0">
                <a:latin typeface="Times New Roman" panose="02020603050405020304"/>
                <a:ea typeface="微软雅黑" panose="020B0503020204020204" charset="-122"/>
                <a:cs typeface="Times New Roman" panose="02020603050405020304"/>
              </a:rPr>
              <a:t>,</a:t>
            </a:r>
            <a:r>
              <a:rPr lang="en-US" altLang="zh-CN" kern="100" dirty="0" smtClean="0">
                <a:latin typeface="Times New Roman" panose="02020603050405020304"/>
                <a:ea typeface="微软雅黑" panose="020B0503020204020204" charset="-122"/>
                <a:cs typeface="Courier New" panose="02070309020205020404"/>
              </a:rPr>
              <a:t>CH</a:t>
            </a:r>
            <a:r>
              <a:rPr lang="en-US" altLang="zh-CN" kern="100" baseline="-25000" dirty="0" smtClean="0">
                <a:latin typeface="Times New Roman" panose="02020603050405020304"/>
                <a:ea typeface="微软雅黑" panose="020B0503020204020204" charset="-122"/>
                <a:cs typeface="Courier New" panose="02070309020205020404"/>
              </a:rPr>
              <a:t>3</a:t>
            </a:r>
            <a:r>
              <a:rPr lang="en-US" altLang="zh-CN" kern="100" dirty="0" smtClean="0">
                <a:latin typeface="Times New Roman" panose="02020603050405020304"/>
                <a:ea typeface="微软雅黑" panose="020B0503020204020204" charset="-122"/>
                <a:cs typeface="Courier New" panose="02070309020205020404"/>
              </a:rPr>
              <a:t>COONa</a:t>
            </a:r>
            <a:r>
              <a:rPr lang="zh-CN" altLang="zh-CN" kern="100" dirty="0">
                <a:latin typeface="Times New Roman" panose="02020603050405020304"/>
                <a:ea typeface="微软雅黑" panose="020B0503020204020204" charset="-122"/>
                <a:cs typeface="Times New Roman" panose="02020603050405020304"/>
              </a:rPr>
              <a:t>溶液的</a:t>
            </a:r>
            <a:r>
              <a:rPr lang="en-US" altLang="zh-CN" kern="100" dirty="0">
                <a:latin typeface="Times New Roman" panose="02020603050405020304"/>
                <a:ea typeface="微软雅黑" panose="020B0503020204020204" charset="-122"/>
                <a:cs typeface="Courier New" panose="02070309020205020404"/>
              </a:rPr>
              <a:t>pH</a:t>
            </a:r>
            <a:r>
              <a:rPr lang="zh-CN" altLang="zh-CN" kern="100" dirty="0">
                <a:latin typeface="Times New Roman" panose="02020603050405020304"/>
                <a:ea typeface="微软雅黑" panose="020B0503020204020204" charset="-122"/>
                <a:cs typeface="Times New Roman" panose="02020603050405020304"/>
              </a:rPr>
              <a:t>减小，说明水解程度减小，</a:t>
            </a:r>
            <a:r>
              <a:rPr lang="en-US" altLang="zh-CN" i="1" kern="100" dirty="0">
                <a:latin typeface="Times New Roman" panose="02020603050405020304"/>
                <a:ea typeface="微软雅黑" panose="020B0503020204020204" charset="-122"/>
                <a:cs typeface="Courier New" panose="02070309020205020404"/>
              </a:rPr>
              <a:t>c</a:t>
            </a:r>
            <a:r>
              <a:rPr lang="zh-CN" altLang="zh-CN" kern="100" baseline="-25000" dirty="0">
                <a:latin typeface="Times New Roman" panose="02020603050405020304"/>
                <a:ea typeface="微软雅黑" panose="020B0503020204020204" charset="-122"/>
                <a:cs typeface="Times New Roman" panose="02020603050405020304"/>
              </a:rPr>
              <a:t>平</a:t>
            </a:r>
            <a:r>
              <a:rPr lang="en-US" altLang="zh-CN" kern="100" dirty="0">
                <a:latin typeface="Times New Roman" panose="02020603050405020304"/>
                <a:ea typeface="微软雅黑" panose="020B0503020204020204" charset="-122"/>
                <a:cs typeface="Courier New" panose="02070309020205020404"/>
              </a:rPr>
              <a:t>(CH</a:t>
            </a:r>
            <a:r>
              <a:rPr lang="en-US" altLang="zh-CN" kern="100" baseline="-25000" dirty="0">
                <a:latin typeface="Times New Roman" panose="02020603050405020304"/>
                <a:ea typeface="微软雅黑" panose="020B0503020204020204" charset="-122"/>
                <a:cs typeface="Courier New" panose="02070309020205020404"/>
              </a:rPr>
              <a:t>3</a:t>
            </a:r>
            <a:r>
              <a:rPr lang="en-US" altLang="zh-CN" kern="100" dirty="0">
                <a:latin typeface="Times New Roman" panose="02020603050405020304"/>
                <a:ea typeface="微软雅黑" panose="020B0503020204020204" charset="-122"/>
                <a:cs typeface="Courier New" panose="02070309020205020404"/>
              </a:rPr>
              <a:t>COO</a:t>
            </a:r>
            <a:r>
              <a:rPr lang="zh-CN" altLang="zh-CN" kern="100" baseline="30000" dirty="0">
                <a:latin typeface="Times New Roman" panose="02020603050405020304"/>
                <a:ea typeface="微软雅黑" panose="020B0503020204020204" charset="-122"/>
                <a:cs typeface="Times New Roman" panose="02020603050405020304"/>
              </a:rPr>
              <a:t>－</a:t>
            </a:r>
            <a:r>
              <a:rPr lang="en-US" altLang="zh-CN" kern="100" dirty="0" smtClean="0">
                <a:latin typeface="Times New Roman" panose="02020603050405020304"/>
                <a:ea typeface="微软雅黑" panose="020B0503020204020204" charset="-122"/>
                <a:cs typeface="Courier New" panose="02070309020205020404"/>
              </a:rPr>
              <a:t>)</a:t>
            </a:r>
            <a:r>
              <a:rPr lang="zh-CN" altLang="zh-CN" kern="100" dirty="0" smtClean="0">
                <a:latin typeface="Times New Roman" panose="02020603050405020304"/>
                <a:ea typeface="微软雅黑" panose="020B0503020204020204" charset="-122"/>
                <a:cs typeface="Times New Roman" panose="02020603050405020304"/>
              </a:rPr>
              <a:t>增大</a:t>
            </a:r>
            <a:endParaRPr lang="zh-CN" altLang="zh-CN" kern="100" dirty="0">
              <a:effectLst/>
              <a:latin typeface="宋体" panose="02010600030101010101" pitchFamily="2" charset="-122"/>
              <a:cs typeface="Courier New" panose="02070309020205020404"/>
            </a:endParaRPr>
          </a:p>
        </p:txBody>
      </p:sp>
      <p:graphicFrame>
        <p:nvGraphicFramePr>
          <p:cNvPr id="2" name="表格 1"/>
          <p:cNvGraphicFramePr>
            <a:graphicFrameLocks noGrp="1"/>
          </p:cNvGraphicFramePr>
          <p:nvPr/>
        </p:nvGraphicFramePr>
        <p:xfrm>
          <a:off x="1126425" y="1559404"/>
          <a:ext cx="8136904" cy="1872210"/>
        </p:xfrm>
        <a:graphic>
          <a:graphicData uri="http://schemas.openxmlformats.org/drawingml/2006/table">
            <a:tbl>
              <a:tblPr/>
              <a:tblGrid>
                <a:gridCol w="834554"/>
                <a:gridCol w="2851394"/>
                <a:gridCol w="1306838"/>
                <a:gridCol w="1048391"/>
                <a:gridCol w="1048391"/>
                <a:gridCol w="1047336"/>
              </a:tblGrid>
              <a:tr h="374442">
                <a:tc gridSpan="2">
                  <a:txBody>
                    <a:bodyPr/>
                    <a:lstStyle/>
                    <a:p>
                      <a:pPr algn="ctr" defTabSz="0">
                        <a:lnSpc>
                          <a:spcPct val="100000"/>
                        </a:lnSpc>
                        <a:spcAft>
                          <a:spcPts val="0"/>
                        </a:spcAft>
                        <a:tabLst>
                          <a:tab pos="2610485" algn="l"/>
                        </a:tabLst>
                      </a:pPr>
                      <a:r>
                        <a:rPr lang="zh-CN" sz="1800" kern="100">
                          <a:effectLst/>
                          <a:latin typeface="Times New Roman" panose="02020603050405020304"/>
                          <a:ea typeface="微软雅黑" panose="020B0503020204020204" charset="-122"/>
                          <a:cs typeface="Times New Roman" panose="02020603050405020304"/>
                        </a:rPr>
                        <a:t>温度</a:t>
                      </a:r>
                      <a:r>
                        <a:rPr lang="en-US" sz="1800" kern="100">
                          <a:effectLst/>
                          <a:latin typeface="Times New Roman" panose="02020603050405020304"/>
                          <a:ea typeface="微软雅黑" panose="020B0503020204020204" charset="-122"/>
                          <a:cs typeface="Courier New" panose="02070309020205020404"/>
                        </a:rPr>
                        <a:t>/</a:t>
                      </a:r>
                      <a:r>
                        <a:rPr lang="en-US" sz="1800" kern="100">
                          <a:effectLst/>
                          <a:latin typeface="宋体" panose="02010600030101010101" pitchFamily="2" charset="-122"/>
                          <a:ea typeface="微软雅黑" panose="020B0503020204020204" charset="-122"/>
                          <a:cs typeface="Times New Roman" panose="02020603050405020304"/>
                        </a:rPr>
                        <a:t>℃</a:t>
                      </a:r>
                      <a:endParaRPr lang="zh-CN" sz="1800" kern="100">
                        <a:effectLst/>
                        <a:latin typeface="宋体" panose="02010600030101010101" pitchFamily="2" charset="-122"/>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10</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20</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30</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40</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rowSpan="4">
                  <a:txBody>
                    <a:bodyPr/>
                    <a:lstStyle/>
                    <a:p>
                      <a:pPr algn="ctr" defTabSz="0">
                        <a:lnSpc>
                          <a:spcPct val="100000"/>
                        </a:lnSpc>
                        <a:spcAft>
                          <a:spcPts val="0"/>
                        </a:spcAft>
                        <a:tabLst>
                          <a:tab pos="2610485" algn="l"/>
                        </a:tabLst>
                      </a:pPr>
                      <a:r>
                        <a:rPr lang="en-US" sz="2400" kern="100" dirty="0">
                          <a:effectLst/>
                          <a:latin typeface="Times New Roman" panose="02020603050405020304"/>
                          <a:ea typeface="微软雅黑" panose="020B0503020204020204" charset="-122"/>
                          <a:cs typeface="Courier New" panose="02070309020205020404"/>
                        </a:rPr>
                        <a:t>pH</a:t>
                      </a:r>
                      <a:endParaRPr lang="zh-CN" sz="2400" kern="100" dirty="0">
                        <a:effectLst/>
                        <a:latin typeface="宋体" panose="02010600030101010101" pitchFamily="2"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zh-CN" sz="1800" kern="100" dirty="0">
                          <a:effectLst/>
                          <a:latin typeface="Times New Roman" panose="02020603050405020304"/>
                          <a:ea typeface="微软雅黑" panose="020B0503020204020204" charset="-122"/>
                          <a:cs typeface="Times New Roman" panose="02020603050405020304"/>
                        </a:rPr>
                        <a:t>纯水</a:t>
                      </a:r>
                      <a:endParaRPr lang="zh-CN" sz="1800" kern="100" dirty="0">
                        <a:effectLst/>
                        <a:latin typeface="Times New Roman" panose="02020603050405020304"/>
                        <a:ea typeface="微软雅黑" panose="020B0503020204020204" charset="-122"/>
                        <a:cs typeface="Times New Roman" panose="020206030504050203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7.30</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dirty="0">
                          <a:effectLst/>
                          <a:latin typeface="Times New Roman" panose="02020603050405020304"/>
                          <a:ea typeface="微软雅黑" panose="020B0503020204020204" charset="-122"/>
                          <a:cs typeface="Courier New" panose="02070309020205020404"/>
                        </a:rPr>
                        <a:t>7.10</a:t>
                      </a:r>
                      <a:endParaRPr lang="en-US" sz="1800" kern="100" dirty="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6.95</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6.74</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vMerge="1">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NaOH</a:t>
                      </a:r>
                      <a:r>
                        <a:rPr lang="zh-CN" sz="1800" kern="100">
                          <a:effectLst/>
                          <a:latin typeface="Times New Roman" panose="02020603050405020304"/>
                          <a:ea typeface="微软雅黑" panose="020B0503020204020204" charset="-122"/>
                          <a:cs typeface="Times New Roman" panose="02020603050405020304"/>
                        </a:rPr>
                        <a:t>溶液</a:t>
                      </a:r>
                      <a:endParaRPr lang="zh-CN"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13.50</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13.11</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12.87</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12.50</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vMerge="1">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CH</a:t>
                      </a:r>
                      <a:r>
                        <a:rPr lang="en-US" sz="1800" kern="100" baseline="-25000">
                          <a:effectLst/>
                          <a:latin typeface="Times New Roman" panose="02020603050405020304"/>
                          <a:ea typeface="微软雅黑" panose="020B0503020204020204" charset="-122"/>
                          <a:cs typeface="Courier New" panose="02070309020205020404"/>
                        </a:rPr>
                        <a:t>3</a:t>
                      </a:r>
                      <a:r>
                        <a:rPr lang="en-US" sz="1800" kern="100">
                          <a:effectLst/>
                          <a:latin typeface="Times New Roman" panose="02020603050405020304"/>
                          <a:ea typeface="微软雅黑" panose="020B0503020204020204" charset="-122"/>
                          <a:cs typeface="Courier New" panose="02070309020205020404"/>
                        </a:rPr>
                        <a:t>COOH</a:t>
                      </a:r>
                      <a:r>
                        <a:rPr lang="zh-CN" sz="1800" kern="100">
                          <a:effectLst/>
                          <a:latin typeface="Times New Roman" panose="02020603050405020304"/>
                          <a:ea typeface="微软雅黑" panose="020B0503020204020204" charset="-122"/>
                          <a:cs typeface="Times New Roman" panose="02020603050405020304"/>
                        </a:rPr>
                        <a:t>溶液</a:t>
                      </a:r>
                      <a:endParaRPr lang="zh-CN"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2.90</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2.89</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2.87</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2.85</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vMerge="1">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CH</a:t>
                      </a:r>
                      <a:r>
                        <a:rPr lang="en-US" sz="1800" kern="100" baseline="-25000">
                          <a:effectLst/>
                          <a:latin typeface="Times New Roman" panose="02020603050405020304"/>
                          <a:ea typeface="微软雅黑" panose="020B0503020204020204" charset="-122"/>
                          <a:cs typeface="Courier New" panose="02070309020205020404"/>
                        </a:rPr>
                        <a:t>3</a:t>
                      </a:r>
                      <a:r>
                        <a:rPr lang="en-US" sz="1800" kern="100">
                          <a:effectLst/>
                          <a:latin typeface="Times New Roman" panose="02020603050405020304"/>
                          <a:ea typeface="微软雅黑" panose="020B0503020204020204" charset="-122"/>
                          <a:cs typeface="Courier New" panose="02070309020205020404"/>
                        </a:rPr>
                        <a:t>COONa</a:t>
                      </a:r>
                      <a:r>
                        <a:rPr lang="zh-CN" sz="1800" kern="100">
                          <a:effectLst/>
                          <a:latin typeface="Times New Roman" panose="02020603050405020304"/>
                          <a:ea typeface="微软雅黑" panose="020B0503020204020204" charset="-122"/>
                          <a:cs typeface="Times New Roman" panose="02020603050405020304"/>
                        </a:rPr>
                        <a:t>溶液</a:t>
                      </a:r>
                      <a:endParaRPr lang="zh-CN"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9.19</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9.00</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8.76</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dirty="0">
                          <a:effectLst/>
                          <a:latin typeface="Times New Roman" panose="02020603050405020304"/>
                          <a:ea typeface="微软雅黑" panose="020B0503020204020204" charset="-122"/>
                          <a:cs typeface="Courier New" panose="02070309020205020404"/>
                        </a:rPr>
                        <a:t>8.62</a:t>
                      </a:r>
                      <a:endParaRPr lang="en-US" sz="1800" kern="100" dirty="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148658" y="476335"/>
            <a:ext cx="11654075" cy="920750"/>
          </a:xfrm>
          <a:prstGeom prst="rect">
            <a:avLst/>
          </a:prstGeom>
        </p:spPr>
        <p:txBody>
          <a:bodyPr wrap="square" lIns="121898" tIns="60948" rIns="121898" bIns="60948">
            <a:spAutoFit/>
          </a:bodyPr>
          <a:lstStyle/>
          <a:p>
            <a:pPr marL="252095" indent="-252095" algn="just" defTabSz="0">
              <a:lnSpc>
                <a:spcPct val="130000"/>
              </a:lnSpc>
              <a:spcAft>
                <a:spcPts val="0"/>
              </a:spcAft>
              <a:tabLst>
                <a:tab pos="2610485" algn="l"/>
              </a:tabLst>
            </a:pPr>
            <a:r>
              <a:rPr lang="en-US" altLang="zh-CN" sz="2000" kern="10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某同学探究温度对溶液</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的影响，加热一组试液并测量</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后得到如表数据</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溶液浓度均为</a:t>
            </a:r>
            <a:r>
              <a:rPr lang="en-US" altLang="zh-CN" sz="2000" kern="100" dirty="0">
                <a:latin typeface="Times New Roman" panose="02020603050405020304"/>
                <a:ea typeface="微软雅黑" panose="020B0503020204020204" charset="-122"/>
                <a:cs typeface="Courier New" panose="02070309020205020404"/>
              </a:rPr>
              <a:t>0.1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。下列说法正确的是</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　　</a:t>
            </a:r>
            <a:r>
              <a:rPr lang="en-US" altLang="zh-CN" sz="2000" kern="100" dirty="0">
                <a:latin typeface="Times New Roman" panose="02020603050405020304"/>
                <a:ea typeface="微软雅黑" panose="020B0503020204020204" charset="-122"/>
                <a:cs typeface="Courier New" panose="02070309020205020404"/>
              </a:rPr>
              <a:t>)</a:t>
            </a:r>
            <a:endParaRPr lang="zh-CN" altLang="zh-CN" sz="2000" kern="100" dirty="0">
              <a:effectLst/>
              <a:latin typeface="宋体" panose="02010600030101010101" pitchFamily="2" charset="-122"/>
              <a:cs typeface="Courier New" panose="02070309020205020404"/>
            </a:endParaRPr>
          </a:p>
        </p:txBody>
      </p:sp>
      <p:sp>
        <p:nvSpPr>
          <p:cNvPr id="6" name="矩形 5"/>
          <p:cNvSpPr/>
          <p:nvPr/>
        </p:nvSpPr>
        <p:spPr>
          <a:xfrm>
            <a:off x="503232" y="3671921"/>
            <a:ext cx="11397613" cy="1558925"/>
          </a:xfrm>
          <a:prstGeom prst="rect">
            <a:avLst/>
          </a:prstGeom>
        </p:spPr>
        <p:txBody>
          <a:bodyPr wrap="square" lIns="121898" tIns="60948" rIns="121898" bIns="60948">
            <a:spAutoFit/>
          </a:bodyPr>
          <a:lstStyle/>
          <a:p>
            <a:pPr algn="just" defTabSz="0">
              <a:lnSpc>
                <a:spcPct val="13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A.</a:t>
            </a:r>
            <a:r>
              <a:rPr lang="zh-CN" altLang="zh-CN" kern="100" dirty="0">
                <a:latin typeface="Times New Roman" panose="02020603050405020304"/>
                <a:ea typeface="微软雅黑" panose="020B0503020204020204" charset="-122"/>
                <a:cs typeface="Times New Roman" panose="02020603050405020304"/>
              </a:rPr>
              <a:t>随温度升高，纯水的</a:t>
            </a:r>
            <a:r>
              <a:rPr lang="en-US" altLang="zh-CN" i="1" kern="100" dirty="0">
                <a:latin typeface="Times New Roman" panose="02020603050405020304"/>
                <a:ea typeface="微软雅黑" panose="020B0503020204020204" charset="-122"/>
                <a:cs typeface="Courier New" panose="02070309020205020404"/>
              </a:rPr>
              <a:t>K</a:t>
            </a:r>
            <a:r>
              <a:rPr lang="en-US" altLang="zh-CN" kern="100" baseline="-25000" dirty="0">
                <a:latin typeface="Times New Roman" panose="02020603050405020304"/>
                <a:ea typeface="微软雅黑" panose="020B0503020204020204" charset="-122"/>
                <a:cs typeface="Courier New" panose="02070309020205020404"/>
              </a:rPr>
              <a:t>w</a:t>
            </a:r>
            <a:r>
              <a:rPr lang="zh-CN" altLang="zh-CN" kern="100" dirty="0">
                <a:latin typeface="Times New Roman" panose="02020603050405020304"/>
                <a:ea typeface="微软雅黑" panose="020B0503020204020204" charset="-122"/>
                <a:cs typeface="Times New Roman" panose="02020603050405020304"/>
              </a:rPr>
              <a:t>逐渐减小</a:t>
            </a:r>
            <a:endParaRPr lang="zh-CN" altLang="zh-CN" kern="100" dirty="0">
              <a:latin typeface="宋体" panose="02010600030101010101" pitchFamily="2" charset="-122"/>
              <a:cs typeface="Courier New" panose="02070309020205020404"/>
            </a:endParaRPr>
          </a:p>
          <a:p>
            <a:pPr algn="just" defTabSz="0">
              <a:lnSpc>
                <a:spcPct val="13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B.</a:t>
            </a:r>
            <a:r>
              <a:rPr lang="zh-CN" altLang="zh-CN" kern="100" dirty="0">
                <a:latin typeface="Times New Roman" panose="02020603050405020304"/>
                <a:ea typeface="微软雅黑" panose="020B0503020204020204" charset="-122"/>
                <a:cs typeface="Times New Roman" panose="02020603050405020304"/>
              </a:rPr>
              <a:t>随温度升高，</a:t>
            </a:r>
            <a:r>
              <a:rPr lang="en-US" altLang="zh-CN" kern="100" dirty="0" err="1">
                <a:latin typeface="Times New Roman" panose="02020603050405020304"/>
                <a:ea typeface="微软雅黑" panose="020B0503020204020204" charset="-122"/>
                <a:cs typeface="Courier New" panose="02070309020205020404"/>
              </a:rPr>
              <a:t>NaOH</a:t>
            </a:r>
            <a:r>
              <a:rPr lang="zh-CN" altLang="zh-CN" kern="100" dirty="0">
                <a:latin typeface="Times New Roman" panose="02020603050405020304"/>
                <a:ea typeface="微软雅黑" panose="020B0503020204020204" charset="-122"/>
                <a:cs typeface="Times New Roman" panose="02020603050405020304"/>
              </a:rPr>
              <a:t>溶液</a:t>
            </a:r>
            <a:r>
              <a:rPr lang="en-US" altLang="zh-CN" kern="100" dirty="0">
                <a:latin typeface="Times New Roman" panose="02020603050405020304"/>
                <a:ea typeface="微软雅黑" panose="020B0503020204020204" charset="-122"/>
                <a:cs typeface="Courier New" panose="02070309020205020404"/>
              </a:rPr>
              <a:t>pH</a:t>
            </a:r>
            <a:r>
              <a:rPr lang="zh-CN" altLang="zh-CN" kern="100" dirty="0">
                <a:latin typeface="Times New Roman" panose="02020603050405020304"/>
                <a:ea typeface="微软雅黑" panose="020B0503020204020204" charset="-122"/>
                <a:cs typeface="Times New Roman" panose="02020603050405020304"/>
              </a:rPr>
              <a:t>变化主要受水电离平衡变化影响</a:t>
            </a:r>
            <a:endParaRPr lang="zh-CN" altLang="zh-CN" kern="100" dirty="0">
              <a:latin typeface="宋体" panose="02010600030101010101" pitchFamily="2" charset="-122"/>
              <a:cs typeface="Courier New" panose="02070309020205020404"/>
            </a:endParaRPr>
          </a:p>
          <a:p>
            <a:pPr algn="just" defTabSz="0">
              <a:lnSpc>
                <a:spcPct val="13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C.</a:t>
            </a:r>
            <a:r>
              <a:rPr lang="zh-CN" altLang="zh-CN" kern="100" dirty="0">
                <a:latin typeface="Times New Roman" panose="02020603050405020304"/>
                <a:ea typeface="微软雅黑" panose="020B0503020204020204" charset="-122"/>
                <a:cs typeface="Times New Roman" panose="02020603050405020304"/>
              </a:rPr>
              <a:t>随温度升高，</a:t>
            </a:r>
            <a:r>
              <a:rPr lang="en-US" altLang="zh-CN" kern="100" dirty="0">
                <a:latin typeface="Times New Roman" panose="02020603050405020304"/>
                <a:ea typeface="微软雅黑" panose="020B0503020204020204" charset="-122"/>
                <a:cs typeface="Courier New" panose="02070309020205020404"/>
              </a:rPr>
              <a:t>CH</a:t>
            </a:r>
            <a:r>
              <a:rPr lang="en-US" altLang="zh-CN" kern="100" baseline="-25000" dirty="0">
                <a:latin typeface="Times New Roman" panose="02020603050405020304"/>
                <a:ea typeface="微软雅黑" panose="020B0503020204020204" charset="-122"/>
                <a:cs typeface="Courier New" panose="02070309020205020404"/>
              </a:rPr>
              <a:t>3</a:t>
            </a:r>
            <a:r>
              <a:rPr lang="en-US" altLang="zh-CN" kern="100" dirty="0">
                <a:latin typeface="Times New Roman" panose="02020603050405020304"/>
                <a:ea typeface="微软雅黑" panose="020B0503020204020204" charset="-122"/>
                <a:cs typeface="Courier New" panose="02070309020205020404"/>
              </a:rPr>
              <a:t>COOH</a:t>
            </a:r>
            <a:r>
              <a:rPr lang="zh-CN" altLang="zh-CN" kern="100" dirty="0">
                <a:latin typeface="Times New Roman" panose="02020603050405020304"/>
                <a:ea typeface="微软雅黑" panose="020B0503020204020204" charset="-122"/>
                <a:cs typeface="Times New Roman" panose="02020603050405020304"/>
              </a:rPr>
              <a:t>的电离促进了水的电离</a:t>
            </a:r>
            <a:endParaRPr lang="zh-CN" altLang="zh-CN" kern="100" dirty="0">
              <a:latin typeface="宋体" panose="02010600030101010101" pitchFamily="2" charset="-122"/>
              <a:cs typeface="Courier New" panose="02070309020205020404"/>
            </a:endParaRPr>
          </a:p>
          <a:p>
            <a:pPr algn="just" defTabSz="0">
              <a:lnSpc>
                <a:spcPct val="13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D.</a:t>
            </a:r>
            <a:r>
              <a:rPr lang="zh-CN" altLang="zh-CN" kern="100" dirty="0">
                <a:latin typeface="Times New Roman" panose="02020603050405020304"/>
                <a:ea typeface="微软雅黑" panose="020B0503020204020204" charset="-122"/>
                <a:cs typeface="Times New Roman" panose="02020603050405020304"/>
              </a:rPr>
              <a:t>随温度</a:t>
            </a:r>
            <a:r>
              <a:rPr lang="zh-CN" altLang="zh-CN" kern="100" dirty="0" smtClean="0">
                <a:latin typeface="Times New Roman" panose="02020603050405020304"/>
                <a:ea typeface="微软雅黑" panose="020B0503020204020204" charset="-122"/>
                <a:cs typeface="Times New Roman" panose="02020603050405020304"/>
              </a:rPr>
              <a:t>升高</a:t>
            </a:r>
            <a:r>
              <a:rPr lang="en-US" altLang="zh-CN" kern="100" dirty="0" smtClean="0">
                <a:latin typeface="Times New Roman" panose="02020603050405020304"/>
                <a:ea typeface="微软雅黑" panose="020B0503020204020204" charset="-122"/>
                <a:cs typeface="Times New Roman" panose="02020603050405020304"/>
              </a:rPr>
              <a:t>,</a:t>
            </a:r>
            <a:r>
              <a:rPr lang="en-US" altLang="zh-CN" kern="100" dirty="0" smtClean="0">
                <a:latin typeface="Times New Roman" panose="02020603050405020304"/>
                <a:ea typeface="微软雅黑" panose="020B0503020204020204" charset="-122"/>
                <a:cs typeface="Courier New" panose="02070309020205020404"/>
              </a:rPr>
              <a:t>CH</a:t>
            </a:r>
            <a:r>
              <a:rPr lang="en-US" altLang="zh-CN" kern="100" baseline="-25000" dirty="0" smtClean="0">
                <a:latin typeface="Times New Roman" panose="02020603050405020304"/>
                <a:ea typeface="微软雅黑" panose="020B0503020204020204" charset="-122"/>
                <a:cs typeface="Courier New" panose="02070309020205020404"/>
              </a:rPr>
              <a:t>3</a:t>
            </a:r>
            <a:r>
              <a:rPr lang="en-US" altLang="zh-CN" kern="100" dirty="0" smtClean="0">
                <a:latin typeface="Times New Roman" panose="02020603050405020304"/>
                <a:ea typeface="微软雅黑" panose="020B0503020204020204" charset="-122"/>
                <a:cs typeface="Courier New" panose="02070309020205020404"/>
              </a:rPr>
              <a:t>COONa</a:t>
            </a:r>
            <a:r>
              <a:rPr lang="zh-CN" altLang="zh-CN" kern="100" dirty="0">
                <a:latin typeface="Times New Roman" panose="02020603050405020304"/>
                <a:ea typeface="微软雅黑" panose="020B0503020204020204" charset="-122"/>
                <a:cs typeface="Times New Roman" panose="02020603050405020304"/>
              </a:rPr>
              <a:t>溶液的</a:t>
            </a:r>
            <a:r>
              <a:rPr lang="en-US" altLang="zh-CN" kern="100" dirty="0">
                <a:latin typeface="Times New Roman" panose="02020603050405020304"/>
                <a:ea typeface="微软雅黑" panose="020B0503020204020204" charset="-122"/>
                <a:cs typeface="Courier New" panose="02070309020205020404"/>
              </a:rPr>
              <a:t>pH</a:t>
            </a:r>
            <a:r>
              <a:rPr lang="zh-CN" altLang="zh-CN" kern="100" dirty="0">
                <a:latin typeface="Times New Roman" panose="02020603050405020304"/>
                <a:ea typeface="微软雅黑" panose="020B0503020204020204" charset="-122"/>
                <a:cs typeface="Times New Roman" panose="02020603050405020304"/>
              </a:rPr>
              <a:t>减小，说明水解程度减小，</a:t>
            </a:r>
            <a:r>
              <a:rPr lang="en-US" altLang="zh-CN" i="1" kern="100" dirty="0">
                <a:latin typeface="Times New Roman" panose="02020603050405020304"/>
                <a:ea typeface="微软雅黑" panose="020B0503020204020204" charset="-122"/>
                <a:cs typeface="Courier New" panose="02070309020205020404"/>
              </a:rPr>
              <a:t>c</a:t>
            </a:r>
            <a:r>
              <a:rPr lang="zh-CN" altLang="zh-CN" kern="100" baseline="-25000" dirty="0">
                <a:latin typeface="Times New Roman" panose="02020603050405020304"/>
                <a:ea typeface="微软雅黑" panose="020B0503020204020204" charset="-122"/>
                <a:cs typeface="Times New Roman" panose="02020603050405020304"/>
              </a:rPr>
              <a:t>平</a:t>
            </a:r>
            <a:r>
              <a:rPr lang="en-US" altLang="zh-CN" kern="100" dirty="0">
                <a:latin typeface="Times New Roman" panose="02020603050405020304"/>
                <a:ea typeface="微软雅黑" panose="020B0503020204020204" charset="-122"/>
                <a:cs typeface="Courier New" panose="02070309020205020404"/>
              </a:rPr>
              <a:t>(CH</a:t>
            </a:r>
            <a:r>
              <a:rPr lang="en-US" altLang="zh-CN" kern="100" baseline="-25000" dirty="0">
                <a:latin typeface="Times New Roman" panose="02020603050405020304"/>
                <a:ea typeface="微软雅黑" panose="020B0503020204020204" charset="-122"/>
                <a:cs typeface="Courier New" panose="02070309020205020404"/>
              </a:rPr>
              <a:t>3</a:t>
            </a:r>
            <a:r>
              <a:rPr lang="en-US" altLang="zh-CN" kern="100" dirty="0">
                <a:latin typeface="Times New Roman" panose="02020603050405020304"/>
                <a:ea typeface="微软雅黑" panose="020B0503020204020204" charset="-122"/>
                <a:cs typeface="Courier New" panose="02070309020205020404"/>
              </a:rPr>
              <a:t>COO</a:t>
            </a:r>
            <a:r>
              <a:rPr lang="zh-CN" altLang="zh-CN" kern="100" baseline="30000" dirty="0">
                <a:latin typeface="Times New Roman" panose="02020603050405020304"/>
                <a:ea typeface="微软雅黑" panose="020B0503020204020204" charset="-122"/>
                <a:cs typeface="Times New Roman" panose="02020603050405020304"/>
              </a:rPr>
              <a:t>－</a:t>
            </a:r>
            <a:r>
              <a:rPr lang="en-US" altLang="zh-CN" kern="100" dirty="0" smtClean="0">
                <a:latin typeface="Times New Roman" panose="02020603050405020304"/>
                <a:ea typeface="微软雅黑" panose="020B0503020204020204" charset="-122"/>
                <a:cs typeface="Courier New" panose="02070309020205020404"/>
              </a:rPr>
              <a:t>)</a:t>
            </a:r>
            <a:r>
              <a:rPr lang="zh-CN" altLang="zh-CN" kern="100" dirty="0" smtClean="0">
                <a:latin typeface="Times New Roman" panose="02020603050405020304"/>
                <a:ea typeface="微软雅黑" panose="020B0503020204020204" charset="-122"/>
                <a:cs typeface="Times New Roman" panose="02020603050405020304"/>
              </a:rPr>
              <a:t>增大</a:t>
            </a:r>
            <a:endParaRPr lang="zh-CN" altLang="zh-CN" kern="100" dirty="0">
              <a:effectLst/>
              <a:latin typeface="宋体" panose="02010600030101010101" pitchFamily="2" charset="-122"/>
              <a:cs typeface="Courier New" panose="02070309020205020404"/>
            </a:endParaRPr>
          </a:p>
        </p:txBody>
      </p:sp>
      <p:sp>
        <p:nvSpPr>
          <p:cNvPr id="7" name="矩形 6"/>
          <p:cNvSpPr/>
          <p:nvPr/>
        </p:nvSpPr>
        <p:spPr>
          <a:xfrm>
            <a:off x="7175326" y="1165506"/>
            <a:ext cx="458780" cy="668645"/>
          </a:xfrm>
          <a:prstGeom prst="rect">
            <a:avLst/>
          </a:prstGeom>
        </p:spPr>
        <p:txBody>
          <a:bodyPr wrap="none">
            <a:spAutoFit/>
          </a:bodyPr>
          <a:lstStyle/>
          <a:p>
            <a:pPr lvl="0" defTabSz="1088390">
              <a:lnSpc>
                <a:spcPct val="130000"/>
              </a:lnSpc>
            </a:pPr>
            <a:r>
              <a:rPr lang="en-US" altLang="zh-CN" sz="3200" b="1" dirty="0">
                <a:solidFill>
                  <a:srgbClr val="C00000"/>
                </a:solidFill>
                <a:latin typeface="Times New Roman" panose="02020603050405020304"/>
                <a:ea typeface="华文细黑" panose="02010600040101010101" pitchFamily="2" charset="-122"/>
                <a:cs typeface="Times New Roman" panose="02020603050405020304"/>
              </a:rPr>
              <a:t>B</a:t>
            </a:r>
            <a:endParaRPr lang="zh-CN" altLang="en-US" sz="3200" b="1" dirty="0">
              <a:solidFill>
                <a:srgbClr val="C00000"/>
              </a:solidFill>
              <a:latin typeface="Times New Roman" panose="02020603050405020304"/>
              <a:ea typeface="华文细黑" panose="02010600040101010101" pitchFamily="2" charset="-122"/>
              <a:cs typeface="Times New Roman" panose="02020603050405020304"/>
            </a:endParaRPr>
          </a:p>
        </p:txBody>
      </p:sp>
      <p:graphicFrame>
        <p:nvGraphicFramePr>
          <p:cNvPr id="2" name="表格 1"/>
          <p:cNvGraphicFramePr>
            <a:graphicFrameLocks noGrp="1"/>
          </p:cNvGraphicFramePr>
          <p:nvPr/>
        </p:nvGraphicFramePr>
        <p:xfrm>
          <a:off x="1727770" y="1826104"/>
          <a:ext cx="8136904" cy="1872210"/>
        </p:xfrm>
        <a:graphic>
          <a:graphicData uri="http://schemas.openxmlformats.org/drawingml/2006/table">
            <a:tbl>
              <a:tblPr/>
              <a:tblGrid>
                <a:gridCol w="834554"/>
                <a:gridCol w="2851394"/>
                <a:gridCol w="1306838"/>
                <a:gridCol w="1048391"/>
                <a:gridCol w="1048391"/>
                <a:gridCol w="1047336"/>
              </a:tblGrid>
              <a:tr h="374442">
                <a:tc gridSpan="2">
                  <a:txBody>
                    <a:bodyPr/>
                    <a:lstStyle/>
                    <a:p>
                      <a:pPr algn="ctr" defTabSz="0">
                        <a:lnSpc>
                          <a:spcPct val="100000"/>
                        </a:lnSpc>
                        <a:spcAft>
                          <a:spcPts val="0"/>
                        </a:spcAft>
                        <a:tabLst>
                          <a:tab pos="2610485" algn="l"/>
                        </a:tabLst>
                      </a:pPr>
                      <a:r>
                        <a:rPr lang="zh-CN" sz="1800" kern="100">
                          <a:effectLst/>
                          <a:latin typeface="Times New Roman" panose="02020603050405020304"/>
                          <a:ea typeface="微软雅黑" panose="020B0503020204020204" charset="-122"/>
                          <a:cs typeface="Times New Roman" panose="02020603050405020304"/>
                        </a:rPr>
                        <a:t>温度</a:t>
                      </a:r>
                      <a:r>
                        <a:rPr lang="en-US" sz="1800" kern="100">
                          <a:effectLst/>
                          <a:latin typeface="Times New Roman" panose="02020603050405020304"/>
                          <a:ea typeface="微软雅黑" panose="020B0503020204020204" charset="-122"/>
                          <a:cs typeface="Courier New" panose="02070309020205020404"/>
                        </a:rPr>
                        <a:t>/</a:t>
                      </a:r>
                      <a:r>
                        <a:rPr lang="en-US" sz="1800" kern="100">
                          <a:effectLst/>
                          <a:latin typeface="宋体" panose="02010600030101010101" pitchFamily="2" charset="-122"/>
                          <a:ea typeface="微软雅黑" panose="020B0503020204020204" charset="-122"/>
                          <a:cs typeface="Times New Roman" panose="02020603050405020304"/>
                        </a:rPr>
                        <a:t>℃</a:t>
                      </a:r>
                      <a:endParaRPr lang="zh-CN" sz="1800" kern="100">
                        <a:effectLst/>
                        <a:latin typeface="宋体" panose="02010600030101010101" pitchFamily="2" charset="-122"/>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10</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20</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30</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40</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rowSpan="4">
                  <a:txBody>
                    <a:bodyPr/>
                    <a:lstStyle/>
                    <a:p>
                      <a:pPr algn="ctr" defTabSz="0">
                        <a:lnSpc>
                          <a:spcPct val="100000"/>
                        </a:lnSpc>
                        <a:spcAft>
                          <a:spcPts val="0"/>
                        </a:spcAft>
                        <a:tabLst>
                          <a:tab pos="2610485" algn="l"/>
                        </a:tabLst>
                      </a:pPr>
                      <a:r>
                        <a:rPr lang="en-US" sz="2400" kern="100" dirty="0">
                          <a:effectLst/>
                          <a:latin typeface="Times New Roman" panose="02020603050405020304"/>
                          <a:ea typeface="微软雅黑" panose="020B0503020204020204" charset="-122"/>
                          <a:cs typeface="Courier New" panose="02070309020205020404"/>
                        </a:rPr>
                        <a:t>pH</a:t>
                      </a:r>
                      <a:endParaRPr lang="zh-CN" sz="2400" kern="100" dirty="0">
                        <a:effectLst/>
                        <a:latin typeface="宋体" panose="02010600030101010101" pitchFamily="2"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zh-CN" sz="1800" kern="100" dirty="0">
                          <a:effectLst/>
                          <a:latin typeface="Times New Roman" panose="02020603050405020304"/>
                          <a:ea typeface="微软雅黑" panose="020B0503020204020204" charset="-122"/>
                          <a:cs typeface="Times New Roman" panose="02020603050405020304"/>
                        </a:rPr>
                        <a:t>纯水</a:t>
                      </a:r>
                      <a:endParaRPr lang="zh-CN" sz="1800" kern="100" dirty="0">
                        <a:effectLst/>
                        <a:latin typeface="Times New Roman" panose="02020603050405020304"/>
                        <a:ea typeface="微软雅黑" panose="020B0503020204020204" charset="-122"/>
                        <a:cs typeface="Times New Roman" panose="020206030504050203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7.30</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dirty="0">
                          <a:effectLst/>
                          <a:latin typeface="Times New Roman" panose="02020603050405020304"/>
                          <a:ea typeface="微软雅黑" panose="020B0503020204020204" charset="-122"/>
                          <a:cs typeface="Courier New" panose="02070309020205020404"/>
                        </a:rPr>
                        <a:t>7.10</a:t>
                      </a:r>
                      <a:endParaRPr lang="en-US" sz="1800" kern="100" dirty="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6.95</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6.74</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vMerge="1">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NaOH</a:t>
                      </a:r>
                      <a:r>
                        <a:rPr lang="zh-CN" sz="1800" kern="100">
                          <a:effectLst/>
                          <a:latin typeface="Times New Roman" panose="02020603050405020304"/>
                          <a:ea typeface="微软雅黑" panose="020B0503020204020204" charset="-122"/>
                          <a:cs typeface="Times New Roman" panose="02020603050405020304"/>
                        </a:rPr>
                        <a:t>溶液</a:t>
                      </a:r>
                      <a:endParaRPr lang="zh-CN"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13.50</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13.11</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12.87</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12.50</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vMerge="1">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CH</a:t>
                      </a:r>
                      <a:r>
                        <a:rPr lang="en-US" sz="1800" kern="100" baseline="-25000">
                          <a:effectLst/>
                          <a:latin typeface="Times New Roman" panose="02020603050405020304"/>
                          <a:ea typeface="微软雅黑" panose="020B0503020204020204" charset="-122"/>
                          <a:cs typeface="Courier New" panose="02070309020205020404"/>
                        </a:rPr>
                        <a:t>3</a:t>
                      </a:r>
                      <a:r>
                        <a:rPr lang="en-US" sz="1800" kern="100">
                          <a:effectLst/>
                          <a:latin typeface="Times New Roman" panose="02020603050405020304"/>
                          <a:ea typeface="微软雅黑" panose="020B0503020204020204" charset="-122"/>
                          <a:cs typeface="Courier New" panose="02070309020205020404"/>
                        </a:rPr>
                        <a:t>COOH</a:t>
                      </a:r>
                      <a:r>
                        <a:rPr lang="zh-CN" sz="1800" kern="100">
                          <a:effectLst/>
                          <a:latin typeface="Times New Roman" panose="02020603050405020304"/>
                          <a:ea typeface="微软雅黑" panose="020B0503020204020204" charset="-122"/>
                          <a:cs typeface="Times New Roman" panose="02020603050405020304"/>
                        </a:rPr>
                        <a:t>溶液</a:t>
                      </a:r>
                      <a:endParaRPr lang="zh-CN"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2.90</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2.89</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2.87</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2.85</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vMerge="1">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CH</a:t>
                      </a:r>
                      <a:r>
                        <a:rPr lang="en-US" sz="1800" kern="100" baseline="-25000">
                          <a:effectLst/>
                          <a:latin typeface="Times New Roman" panose="02020603050405020304"/>
                          <a:ea typeface="微软雅黑" panose="020B0503020204020204" charset="-122"/>
                          <a:cs typeface="Courier New" panose="02070309020205020404"/>
                        </a:rPr>
                        <a:t>3</a:t>
                      </a:r>
                      <a:r>
                        <a:rPr lang="en-US" sz="1800" kern="100">
                          <a:effectLst/>
                          <a:latin typeface="Times New Roman" panose="02020603050405020304"/>
                          <a:ea typeface="微软雅黑" panose="020B0503020204020204" charset="-122"/>
                          <a:cs typeface="Courier New" panose="02070309020205020404"/>
                        </a:rPr>
                        <a:t>COONa</a:t>
                      </a:r>
                      <a:r>
                        <a:rPr lang="zh-CN" sz="1800" kern="100">
                          <a:effectLst/>
                          <a:latin typeface="Times New Roman" panose="02020603050405020304"/>
                          <a:ea typeface="微软雅黑" panose="020B0503020204020204" charset="-122"/>
                          <a:cs typeface="Times New Roman" panose="02020603050405020304"/>
                        </a:rPr>
                        <a:t>溶液</a:t>
                      </a:r>
                      <a:endParaRPr lang="zh-CN"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9.19</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9.00</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8.76</a:t>
                      </a:r>
                      <a:endParaRPr lang="en-US" sz="1800" kern="10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dirty="0">
                          <a:effectLst/>
                          <a:latin typeface="Times New Roman" panose="02020603050405020304"/>
                          <a:ea typeface="微软雅黑" panose="020B0503020204020204" charset="-122"/>
                          <a:cs typeface="Courier New" panose="02070309020205020404"/>
                        </a:rPr>
                        <a:t>8.62</a:t>
                      </a:r>
                      <a:endParaRPr lang="en-US" sz="1800" kern="100" dirty="0">
                        <a:effectLst/>
                        <a:latin typeface="Times New Roman" panose="02020603050405020304"/>
                        <a:ea typeface="微软雅黑" panose="020B0503020204020204" charset="-122"/>
                        <a:cs typeface="Courier New" panose="02070309020205020404"/>
                      </a:endParaRPr>
                    </a:p>
                  </a:txBody>
                  <a:tcPr marL="34815" marR="34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xmlns:p14="http://schemas.microsoft.com/office/powerpoint/2010/main">
        <mc:Choice Requires="p14">
          <p:contentPart r:id="rId1" p14:bwMode="auto">
            <p14:nvContentPartPr>
              <p14:cNvPr id="3" name="墨迹 2"/>
              <p14:cNvContentPartPr/>
              <p14:nvPr/>
            </p14:nvContentPartPr>
            <p14:xfrm>
              <a:off x="7637680" y="2825541"/>
              <a:ext cx="2381407" cy="155623"/>
            </p14:xfrm>
          </p:contentPart>
        </mc:Choice>
        <mc:Fallback xmlns="">
          <p:pic>
            <p:nvPicPr>
              <p:cNvPr id="3" name="墨迹 2"/>
            </p:nvPicPr>
            <p:blipFill>
              <a:blip r:embed="rId2"/>
            </p:blipFill>
            <p:spPr>
              <a:xfrm>
                <a:off x="7637680" y="2825541"/>
                <a:ext cx="2381407" cy="15562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10118907" y="2616868"/>
              <a:ext cx="111460" cy="234757"/>
            </p14:xfrm>
          </p:contentPart>
        </mc:Choice>
        <mc:Fallback xmlns="">
          <p:pic>
            <p:nvPicPr>
              <p:cNvPr id="4" name="墨迹 3"/>
            </p:nvPicPr>
            <p:blipFill>
              <a:blip r:embed="rId4"/>
            </p:blipFill>
            <p:spPr>
              <a:xfrm>
                <a:off x="10118907" y="2616868"/>
                <a:ext cx="111460" cy="23475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墨迹 7"/>
              <p14:cNvContentPartPr/>
              <p14:nvPr/>
            </p14:nvContentPartPr>
            <p14:xfrm>
              <a:off x="10278867" y="2624446"/>
              <a:ext cx="88356" cy="153156"/>
            </p14:xfrm>
          </p:contentPart>
        </mc:Choice>
        <mc:Fallback xmlns="">
          <p:pic>
            <p:nvPicPr>
              <p:cNvPr id="8" name="墨迹 7"/>
            </p:nvPicPr>
            <p:blipFill>
              <a:blip r:embed="rId6"/>
            </p:blipFill>
            <p:spPr>
              <a:xfrm>
                <a:off x="10278867" y="2624446"/>
                <a:ext cx="88356" cy="15315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墨迹 8"/>
              <p14:cNvContentPartPr/>
              <p14:nvPr/>
            </p14:nvContentPartPr>
            <p14:xfrm>
              <a:off x="10358758" y="2575274"/>
              <a:ext cx="35272" cy="219248"/>
            </p14:xfrm>
          </p:contentPart>
        </mc:Choice>
        <mc:Fallback xmlns="">
          <p:pic>
            <p:nvPicPr>
              <p:cNvPr id="9" name="墨迹 8"/>
            </p:nvPicPr>
            <p:blipFill>
              <a:blip r:embed="rId8"/>
            </p:blipFill>
            <p:spPr>
              <a:xfrm>
                <a:off x="10358758" y="2575274"/>
                <a:ext cx="35272" cy="21924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10505492" y="2408195"/>
              <a:ext cx="53614" cy="510402"/>
            </p14:xfrm>
          </p:contentPart>
        </mc:Choice>
        <mc:Fallback xmlns="">
          <p:pic>
            <p:nvPicPr>
              <p:cNvPr id="10" name="墨迹 9"/>
            </p:nvPicPr>
            <p:blipFill>
              <a:blip r:embed="rId10"/>
            </p:blipFill>
            <p:spPr>
              <a:xfrm>
                <a:off x="10505492" y="2408195"/>
                <a:ext cx="53614" cy="51040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1" name="墨迹 10"/>
              <p14:cNvContentPartPr/>
              <p14:nvPr/>
            </p14:nvContentPartPr>
            <p14:xfrm>
              <a:off x="10457521" y="2735304"/>
              <a:ext cx="245494" cy="189110"/>
            </p14:xfrm>
          </p:contentPart>
        </mc:Choice>
        <mc:Fallback xmlns="">
          <p:pic>
            <p:nvPicPr>
              <p:cNvPr id="11" name="墨迹 10"/>
            </p:nvPicPr>
            <p:blipFill>
              <a:blip r:embed="rId12"/>
            </p:blipFill>
            <p:spPr>
              <a:xfrm>
                <a:off x="10457521" y="2735304"/>
                <a:ext cx="245494" cy="18911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2" name="墨迹 11"/>
              <p14:cNvContentPartPr/>
              <p14:nvPr/>
            </p14:nvContentPartPr>
            <p14:xfrm>
              <a:off x="10897718" y="2676086"/>
              <a:ext cx="105012" cy="59967"/>
            </p14:xfrm>
          </p:contentPart>
        </mc:Choice>
        <mc:Fallback xmlns="">
          <p:pic>
            <p:nvPicPr>
              <p:cNvPr id="12" name="墨迹 11"/>
            </p:nvPicPr>
            <p:blipFill>
              <a:blip r:embed="rId14"/>
            </p:blipFill>
            <p:spPr>
              <a:xfrm>
                <a:off x="10897718" y="2676086"/>
                <a:ext cx="105012" cy="59967"/>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3" name="墨迹 12"/>
              <p14:cNvContentPartPr/>
              <p14:nvPr/>
            </p14:nvContentPartPr>
            <p14:xfrm>
              <a:off x="10079402" y="1498072"/>
              <a:ext cx="5644" cy="218190"/>
            </p14:xfrm>
          </p:contentPart>
        </mc:Choice>
        <mc:Fallback xmlns="">
          <p:pic>
            <p:nvPicPr>
              <p:cNvPr id="13" name="墨迹 12"/>
            </p:nvPicPr>
            <p:blipFill>
              <a:blip r:embed="rId16"/>
            </p:blipFill>
            <p:spPr>
              <a:xfrm>
                <a:off x="10079402" y="1498072"/>
                <a:ext cx="5644" cy="21819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4" name="墨迹 13"/>
              <p14:cNvContentPartPr/>
              <p14:nvPr/>
            </p14:nvContentPartPr>
            <p14:xfrm>
              <a:off x="10090689" y="1590424"/>
              <a:ext cx="90297" cy="28199"/>
            </p14:xfrm>
          </p:contentPart>
        </mc:Choice>
        <mc:Fallback xmlns="">
          <p:pic>
            <p:nvPicPr>
              <p:cNvPr id="14" name="墨迹 13"/>
            </p:nvPicPr>
            <p:blipFill>
              <a:blip r:embed="rId18"/>
            </p:blipFill>
            <p:spPr>
              <a:xfrm>
                <a:off x="10090689" y="1590424"/>
                <a:ext cx="90297" cy="2819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5" name="墨迹 14"/>
              <p14:cNvContentPartPr/>
              <p14:nvPr/>
            </p14:nvContentPartPr>
            <p14:xfrm>
              <a:off x="10175342" y="1464938"/>
              <a:ext cx="28218" cy="274941"/>
            </p14:xfrm>
          </p:contentPart>
        </mc:Choice>
        <mc:Fallback xmlns="">
          <p:pic>
            <p:nvPicPr>
              <p:cNvPr id="15" name="墨迹 14"/>
            </p:nvPicPr>
            <p:blipFill>
              <a:blip r:embed="rId20"/>
            </p:blipFill>
            <p:spPr>
              <a:xfrm>
                <a:off x="10175342" y="1464938"/>
                <a:ext cx="28218" cy="274941"/>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6" name="墨迹 15"/>
              <p14:cNvContentPartPr/>
              <p14:nvPr/>
            </p14:nvContentPartPr>
            <p14:xfrm>
              <a:off x="10237422" y="1607343"/>
              <a:ext cx="248316" cy="111386"/>
            </p14:xfrm>
          </p:contentPart>
        </mc:Choice>
        <mc:Fallback xmlns="">
          <p:pic>
            <p:nvPicPr>
              <p:cNvPr id="16" name="墨迹 15"/>
            </p:nvPicPr>
            <p:blipFill>
              <a:blip r:embed="rId22"/>
            </p:blipFill>
            <p:spPr>
              <a:xfrm>
                <a:off x="10237422" y="1607343"/>
                <a:ext cx="248316" cy="11138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7" name="墨迹 16"/>
              <p14:cNvContentPartPr/>
              <p14:nvPr/>
            </p14:nvContentPartPr>
            <p14:xfrm>
              <a:off x="10574625" y="1601703"/>
              <a:ext cx="238440" cy="16920"/>
            </p14:xfrm>
          </p:contentPart>
        </mc:Choice>
        <mc:Fallback xmlns="">
          <p:pic>
            <p:nvPicPr>
              <p:cNvPr id="17" name="墨迹 16"/>
            </p:nvPicPr>
            <p:blipFill>
              <a:blip r:embed="rId24"/>
            </p:blipFill>
            <p:spPr>
              <a:xfrm>
                <a:off x="10574625" y="1601703"/>
                <a:ext cx="238440" cy="1692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8" name="墨迹 17"/>
              <p14:cNvContentPartPr/>
              <p14:nvPr/>
            </p14:nvContentPartPr>
            <p14:xfrm>
              <a:off x="10796134" y="1517106"/>
              <a:ext cx="150260" cy="90237"/>
            </p14:xfrm>
          </p:contentPart>
        </mc:Choice>
        <mc:Fallback xmlns="">
          <p:pic>
            <p:nvPicPr>
              <p:cNvPr id="18" name="墨迹 17"/>
            </p:nvPicPr>
            <p:blipFill>
              <a:blip r:embed="rId26"/>
            </p:blipFill>
            <p:spPr>
              <a:xfrm>
                <a:off x="10796134" y="1517106"/>
                <a:ext cx="150260" cy="90237"/>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9" name="墨迹 18"/>
              <p14:cNvContentPartPr/>
              <p14:nvPr/>
            </p14:nvContentPartPr>
            <p14:xfrm>
              <a:off x="10650108" y="1686300"/>
              <a:ext cx="177067" cy="28200"/>
            </p14:xfrm>
          </p:contentPart>
        </mc:Choice>
        <mc:Fallback xmlns="">
          <p:pic>
            <p:nvPicPr>
              <p:cNvPr id="19" name="墨迹 18"/>
            </p:nvPicPr>
            <p:blipFill>
              <a:blip r:embed="rId28"/>
            </p:blipFill>
            <p:spPr>
              <a:xfrm>
                <a:off x="10650108" y="1686300"/>
                <a:ext cx="177067" cy="2820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20" name="墨迹 19"/>
              <p14:cNvContentPartPr/>
              <p14:nvPr/>
            </p14:nvContentPartPr>
            <p14:xfrm>
              <a:off x="10657867" y="1725779"/>
              <a:ext cx="121337" cy="76137"/>
            </p14:xfrm>
          </p:contentPart>
        </mc:Choice>
        <mc:Fallback xmlns="">
          <p:pic>
            <p:nvPicPr>
              <p:cNvPr id="20" name="墨迹 19"/>
            </p:nvPicPr>
            <p:blipFill>
              <a:blip r:embed="rId30"/>
            </p:blipFill>
            <p:spPr>
              <a:xfrm>
                <a:off x="10657867" y="1725779"/>
                <a:ext cx="121337" cy="76137"/>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1" name="墨迹 20"/>
              <p14:cNvContentPartPr/>
              <p14:nvPr/>
            </p14:nvContentPartPr>
            <p14:xfrm>
              <a:off x="11058560" y="1510762"/>
              <a:ext cx="31040" cy="195278"/>
            </p14:xfrm>
          </p:contentPart>
        </mc:Choice>
        <mc:Fallback xmlns="">
          <p:pic>
            <p:nvPicPr>
              <p:cNvPr id="21" name="墨迹 20"/>
            </p:nvPicPr>
            <p:blipFill>
              <a:blip r:embed="rId32"/>
            </p:blipFill>
            <p:spPr>
              <a:xfrm>
                <a:off x="11058560" y="1510762"/>
                <a:ext cx="31040" cy="19527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2" name="墨迹 21"/>
              <p14:cNvContentPartPr/>
              <p14:nvPr/>
            </p14:nvContentPartPr>
            <p14:xfrm>
              <a:off x="11055739" y="1593244"/>
              <a:ext cx="107228" cy="36658"/>
            </p14:xfrm>
          </p:contentPart>
        </mc:Choice>
        <mc:Fallback xmlns="">
          <p:pic>
            <p:nvPicPr>
              <p:cNvPr id="22" name="墨迹 21"/>
            </p:nvPicPr>
            <p:blipFill>
              <a:blip r:embed="rId34"/>
            </p:blipFill>
            <p:spPr>
              <a:xfrm>
                <a:off x="11055739" y="1593244"/>
                <a:ext cx="107228" cy="3665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3" name="墨迹 22"/>
              <p14:cNvContentPartPr/>
              <p14:nvPr/>
            </p14:nvContentPartPr>
            <p14:xfrm>
              <a:off x="11165787" y="1501597"/>
              <a:ext cx="8466" cy="243921"/>
            </p14:xfrm>
          </p:contentPart>
        </mc:Choice>
        <mc:Fallback xmlns="">
          <p:pic>
            <p:nvPicPr>
              <p:cNvPr id="23" name="墨迹 22"/>
            </p:nvPicPr>
            <p:blipFill>
              <a:blip r:embed="rId36"/>
            </p:blipFill>
            <p:spPr>
              <a:xfrm>
                <a:off x="11165787" y="1501597"/>
                <a:ext cx="8466" cy="243921"/>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4" name="墨迹 23"/>
              <p14:cNvContentPartPr/>
              <p14:nvPr/>
            </p14:nvContentPartPr>
            <p14:xfrm>
              <a:off x="11236332" y="1477628"/>
              <a:ext cx="138267" cy="39478"/>
            </p14:xfrm>
          </p:contentPart>
        </mc:Choice>
        <mc:Fallback xmlns="">
          <p:pic>
            <p:nvPicPr>
              <p:cNvPr id="24" name="墨迹 23"/>
            </p:nvPicPr>
            <p:blipFill>
              <a:blip r:embed="rId38"/>
            </p:blipFill>
            <p:spPr>
              <a:xfrm>
                <a:off x="11236332" y="1477628"/>
                <a:ext cx="138267" cy="3947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5" name="墨迹 24"/>
              <p14:cNvContentPartPr/>
              <p14:nvPr/>
            </p14:nvContentPartPr>
            <p14:xfrm>
              <a:off x="11295590" y="1402195"/>
              <a:ext cx="14109" cy="216428"/>
            </p14:xfrm>
          </p:contentPart>
        </mc:Choice>
        <mc:Fallback xmlns="">
          <p:pic>
            <p:nvPicPr>
              <p:cNvPr id="25" name="墨迹 24"/>
            </p:nvPicPr>
            <p:blipFill>
              <a:blip r:embed="rId40"/>
            </p:blipFill>
            <p:spPr>
              <a:xfrm>
                <a:off x="11295590" y="1402195"/>
                <a:ext cx="14109" cy="216428"/>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6" name="墨迹 25"/>
              <p14:cNvContentPartPr/>
              <p14:nvPr/>
            </p14:nvContentPartPr>
            <p14:xfrm>
              <a:off x="11315342" y="1618623"/>
              <a:ext cx="200347" cy="39479"/>
            </p14:xfrm>
          </p:contentPart>
        </mc:Choice>
        <mc:Fallback xmlns="">
          <p:pic>
            <p:nvPicPr>
              <p:cNvPr id="26" name="墨迹 25"/>
            </p:nvPicPr>
            <p:blipFill>
              <a:blip r:embed="rId42"/>
            </p:blipFill>
            <p:spPr>
              <a:xfrm>
                <a:off x="11315342" y="1618623"/>
                <a:ext cx="200347" cy="3947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7" name="墨迹 26"/>
              <p14:cNvContentPartPr/>
              <p14:nvPr/>
            </p14:nvContentPartPr>
            <p14:xfrm>
              <a:off x="11422570" y="1531206"/>
              <a:ext cx="28218" cy="205853"/>
            </p14:xfrm>
          </p:contentPart>
        </mc:Choice>
        <mc:Fallback xmlns="">
          <p:pic>
            <p:nvPicPr>
              <p:cNvPr id="27" name="墨迹 26"/>
            </p:nvPicPr>
            <p:blipFill>
              <a:blip r:embed="rId44"/>
            </p:blipFill>
            <p:spPr>
              <a:xfrm>
                <a:off x="11422570" y="1531206"/>
                <a:ext cx="28218" cy="205853"/>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8" name="墨迹 27"/>
              <p14:cNvContentPartPr/>
              <p14:nvPr/>
            </p14:nvContentPartPr>
            <p14:xfrm>
              <a:off x="11616744" y="1515696"/>
              <a:ext cx="212163" cy="297500"/>
            </p14:xfrm>
          </p:contentPart>
        </mc:Choice>
        <mc:Fallback xmlns="">
          <p:pic>
            <p:nvPicPr>
              <p:cNvPr id="28" name="墨迹 27"/>
            </p:nvPicPr>
            <p:blipFill>
              <a:blip r:embed="rId46"/>
            </p:blipFill>
            <p:spPr>
              <a:xfrm>
                <a:off x="11616744" y="1515696"/>
                <a:ext cx="212163" cy="29750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9" name="墨迹 28"/>
              <p14:cNvContentPartPr/>
              <p14:nvPr/>
            </p14:nvContentPartPr>
            <p14:xfrm>
              <a:off x="11907916" y="1455069"/>
              <a:ext cx="121337" cy="22559"/>
            </p14:xfrm>
          </p:contentPart>
        </mc:Choice>
        <mc:Fallback xmlns="">
          <p:pic>
            <p:nvPicPr>
              <p:cNvPr id="29" name="墨迹 28"/>
            </p:nvPicPr>
            <p:blipFill>
              <a:blip r:embed="rId48"/>
            </p:blipFill>
            <p:spPr>
              <a:xfrm>
                <a:off x="11907916" y="1455069"/>
                <a:ext cx="121337" cy="2255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30" name="墨迹 29"/>
              <p14:cNvContentPartPr/>
              <p14:nvPr/>
            </p14:nvContentPartPr>
            <p14:xfrm>
              <a:off x="10562632" y="1996490"/>
              <a:ext cx="171422" cy="33838"/>
            </p14:xfrm>
          </p:contentPart>
        </mc:Choice>
        <mc:Fallback xmlns="">
          <p:pic>
            <p:nvPicPr>
              <p:cNvPr id="30" name="墨迹 29"/>
            </p:nvPicPr>
            <p:blipFill>
              <a:blip r:embed="rId50"/>
            </p:blipFill>
            <p:spPr>
              <a:xfrm>
                <a:off x="10562632" y="1996490"/>
                <a:ext cx="171422" cy="3383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1" name="墨迹 30"/>
              <p14:cNvContentPartPr/>
              <p14:nvPr/>
            </p14:nvContentPartPr>
            <p14:xfrm>
              <a:off x="10643758" y="2041608"/>
              <a:ext cx="39505" cy="107156"/>
            </p14:xfrm>
          </p:contentPart>
        </mc:Choice>
        <mc:Fallback xmlns="">
          <p:pic>
            <p:nvPicPr>
              <p:cNvPr id="31" name="墨迹 30"/>
            </p:nvPicPr>
            <p:blipFill>
              <a:blip r:embed="rId52"/>
            </p:blipFill>
            <p:spPr>
              <a:xfrm>
                <a:off x="10643758" y="2041608"/>
                <a:ext cx="39505" cy="107156"/>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2" name="墨迹 31"/>
              <p14:cNvContentPartPr/>
              <p14:nvPr/>
            </p14:nvContentPartPr>
            <p14:xfrm>
              <a:off x="10750986" y="1965471"/>
              <a:ext cx="101584" cy="442724"/>
            </p14:xfrm>
          </p:contentPart>
        </mc:Choice>
        <mc:Fallback xmlns="">
          <p:pic>
            <p:nvPicPr>
              <p:cNvPr id="32" name="墨迹 31"/>
            </p:nvPicPr>
            <p:blipFill>
              <a:blip r:embed="rId54"/>
            </p:blipFill>
            <p:spPr>
              <a:xfrm>
                <a:off x="10750986" y="1965471"/>
                <a:ext cx="101584" cy="442724"/>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3" name="墨迹 32"/>
              <p14:cNvContentPartPr/>
              <p14:nvPr/>
            </p14:nvContentPartPr>
            <p14:xfrm>
              <a:off x="10770738" y="1962651"/>
              <a:ext cx="53614" cy="101516"/>
            </p14:xfrm>
          </p:contentPart>
        </mc:Choice>
        <mc:Fallback xmlns="">
          <p:pic>
            <p:nvPicPr>
              <p:cNvPr id="33" name="墨迹 32"/>
            </p:nvPicPr>
            <p:blipFill>
              <a:blip r:embed="rId56"/>
            </p:blipFill>
            <p:spPr>
              <a:xfrm>
                <a:off x="10770738" y="1962651"/>
                <a:ext cx="53614" cy="101516"/>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4" name="墨迹 33"/>
              <p14:cNvContentPartPr/>
              <p14:nvPr/>
            </p14:nvContentPartPr>
            <p14:xfrm>
              <a:off x="10920293" y="1973930"/>
              <a:ext cx="118514" cy="39479"/>
            </p14:xfrm>
          </p:contentPart>
        </mc:Choice>
        <mc:Fallback xmlns="">
          <p:pic>
            <p:nvPicPr>
              <p:cNvPr id="34" name="墨迹 33"/>
            </p:nvPicPr>
            <p:blipFill>
              <a:blip r:embed="rId58"/>
            </p:blipFill>
            <p:spPr>
              <a:xfrm>
                <a:off x="10920293" y="1973930"/>
                <a:ext cx="118514" cy="3947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5" name="墨迹 34"/>
              <p14:cNvContentPartPr/>
              <p14:nvPr/>
            </p14:nvContentPartPr>
            <p14:xfrm>
              <a:off x="11099476" y="2098006"/>
              <a:ext cx="483936" cy="22559"/>
            </p14:xfrm>
          </p:contentPart>
        </mc:Choice>
        <mc:Fallback xmlns="">
          <p:pic>
            <p:nvPicPr>
              <p:cNvPr id="35" name="墨迹 34"/>
            </p:nvPicPr>
            <p:blipFill>
              <a:blip r:embed="rId60"/>
            </p:blipFill>
            <p:spPr>
              <a:xfrm>
                <a:off x="11099476" y="2098006"/>
                <a:ext cx="483936" cy="22559"/>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6" name="墨迹 35"/>
              <p14:cNvContentPartPr/>
              <p14:nvPr/>
            </p14:nvContentPartPr>
            <p14:xfrm>
              <a:off x="11504401" y="2009708"/>
              <a:ext cx="298051" cy="330810"/>
            </p14:xfrm>
          </p:contentPart>
        </mc:Choice>
        <mc:Fallback xmlns="">
          <p:pic>
            <p:nvPicPr>
              <p:cNvPr id="36" name="墨迹 35"/>
            </p:nvPicPr>
            <p:blipFill>
              <a:blip r:embed="rId62"/>
            </p:blipFill>
            <p:spPr>
              <a:xfrm>
                <a:off x="11504401" y="2009708"/>
                <a:ext cx="298051" cy="33081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7" name="墨迹 36"/>
              <p14:cNvContentPartPr/>
              <p14:nvPr/>
            </p14:nvContentPartPr>
            <p14:xfrm>
              <a:off x="8019502" y="3781487"/>
              <a:ext cx="50792" cy="31019"/>
            </p14:xfrm>
          </p:contentPart>
        </mc:Choice>
        <mc:Fallback xmlns="">
          <p:pic>
            <p:nvPicPr>
              <p:cNvPr id="37" name="墨迹 36"/>
            </p:nvPicPr>
            <p:blipFill>
              <a:blip r:embed="rId64"/>
            </p:blipFill>
            <p:spPr>
              <a:xfrm>
                <a:off x="8019502" y="3781487"/>
                <a:ext cx="50792" cy="3101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8" name="墨迹 37"/>
              <p14:cNvContentPartPr/>
              <p14:nvPr/>
            </p14:nvContentPartPr>
            <p14:xfrm>
              <a:off x="7761309" y="3665871"/>
              <a:ext cx="2100816" cy="101517"/>
            </p14:xfrm>
          </p:contentPart>
        </mc:Choice>
        <mc:Fallback xmlns="">
          <p:pic>
            <p:nvPicPr>
              <p:cNvPr id="38" name="墨迹 37"/>
            </p:nvPicPr>
            <p:blipFill>
              <a:blip r:embed="rId66"/>
            </p:blipFill>
            <p:spPr>
              <a:xfrm>
                <a:off x="7761309" y="3665871"/>
                <a:ext cx="2100816" cy="101517"/>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9" name="墨迹 38"/>
              <p14:cNvContentPartPr/>
              <p14:nvPr/>
            </p14:nvContentPartPr>
            <p14:xfrm>
              <a:off x="7838908" y="3750468"/>
              <a:ext cx="2155840" cy="107157"/>
            </p14:xfrm>
          </p:contentPart>
        </mc:Choice>
        <mc:Fallback xmlns="">
          <p:pic>
            <p:nvPicPr>
              <p:cNvPr id="39" name="墨迹 38"/>
            </p:nvPicPr>
            <p:blipFill>
              <a:blip r:embed="rId68"/>
            </p:blipFill>
            <p:spPr>
              <a:xfrm>
                <a:off x="7838908" y="3750468"/>
                <a:ext cx="2155840" cy="107157"/>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40" name="墨迹 39"/>
              <p14:cNvContentPartPr/>
              <p14:nvPr/>
            </p14:nvContentPartPr>
            <p14:xfrm>
              <a:off x="4678513" y="5333490"/>
              <a:ext cx="290643" cy="159677"/>
            </p14:xfrm>
          </p:contentPart>
        </mc:Choice>
        <mc:Fallback xmlns="">
          <p:pic>
            <p:nvPicPr>
              <p:cNvPr id="40" name="墨迹 39"/>
            </p:nvPicPr>
            <p:blipFill>
              <a:blip r:embed="rId70"/>
            </p:blipFill>
            <p:spPr>
              <a:xfrm>
                <a:off x="4678513" y="5333490"/>
                <a:ext cx="290643" cy="159677"/>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1" name="墨迹 40"/>
              <p14:cNvContentPartPr/>
              <p14:nvPr/>
            </p14:nvContentPartPr>
            <p14:xfrm>
              <a:off x="4952226" y="5243606"/>
              <a:ext cx="98762" cy="568211"/>
            </p14:xfrm>
          </p:contentPart>
        </mc:Choice>
        <mc:Fallback xmlns="">
          <p:pic>
            <p:nvPicPr>
              <p:cNvPr id="41" name="墨迹 40"/>
            </p:nvPicPr>
            <p:blipFill>
              <a:blip r:embed="rId72"/>
            </p:blipFill>
            <p:spPr>
              <a:xfrm>
                <a:off x="4952226" y="5243606"/>
                <a:ext cx="98762" cy="568211"/>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2" name="墨迹 41"/>
              <p14:cNvContentPartPr/>
              <p14:nvPr/>
            </p14:nvContentPartPr>
            <p14:xfrm>
              <a:off x="5066331" y="5393061"/>
              <a:ext cx="537726" cy="192458"/>
            </p14:xfrm>
          </p:contentPart>
        </mc:Choice>
        <mc:Fallback xmlns="">
          <p:pic>
            <p:nvPicPr>
              <p:cNvPr id="42" name="墨迹 41"/>
            </p:nvPicPr>
            <p:blipFill>
              <a:blip r:embed="rId74"/>
            </p:blipFill>
            <p:spPr>
              <a:xfrm>
                <a:off x="5066331" y="5393061"/>
                <a:ext cx="537726" cy="192458"/>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3" name="墨迹 42"/>
              <p14:cNvContentPartPr/>
              <p14:nvPr/>
            </p14:nvContentPartPr>
            <p14:xfrm>
              <a:off x="5709169" y="5380371"/>
              <a:ext cx="92413" cy="157210"/>
            </p14:xfrm>
          </p:contentPart>
        </mc:Choice>
        <mc:Fallback xmlns="">
          <p:pic>
            <p:nvPicPr>
              <p:cNvPr id="43" name="墨迹 42"/>
            </p:nvPicPr>
            <p:blipFill>
              <a:blip r:embed="rId76"/>
            </p:blipFill>
            <p:spPr>
              <a:xfrm>
                <a:off x="5709169" y="5380371"/>
                <a:ext cx="92413" cy="15721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4" name="墨迹 43"/>
              <p14:cNvContentPartPr/>
              <p14:nvPr/>
            </p14:nvContentPartPr>
            <p14:xfrm>
              <a:off x="5790295" y="5356226"/>
              <a:ext cx="155198" cy="176420"/>
            </p14:xfrm>
          </p:contentPart>
        </mc:Choice>
        <mc:Fallback xmlns="">
          <p:pic>
            <p:nvPicPr>
              <p:cNvPr id="44" name="墨迹 43"/>
            </p:nvPicPr>
            <p:blipFill>
              <a:blip r:embed="rId78"/>
            </p:blipFill>
            <p:spPr>
              <a:xfrm>
                <a:off x="5790295" y="5356226"/>
                <a:ext cx="155198" cy="17642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5" name="墨迹 44"/>
              <p14:cNvContentPartPr/>
              <p14:nvPr/>
            </p14:nvContentPartPr>
            <p14:xfrm>
              <a:off x="5967891" y="5416325"/>
              <a:ext cx="163840" cy="169899"/>
            </p14:xfrm>
          </p:contentPart>
        </mc:Choice>
        <mc:Fallback xmlns="">
          <p:pic>
            <p:nvPicPr>
              <p:cNvPr id="45" name="墨迹 44"/>
            </p:nvPicPr>
            <p:blipFill>
              <a:blip r:embed="rId80"/>
            </p:blipFill>
            <p:spPr>
              <a:xfrm>
                <a:off x="5967891" y="5416325"/>
                <a:ext cx="163840" cy="16989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6" name="墨迹 45"/>
              <p14:cNvContentPartPr/>
              <p14:nvPr/>
            </p14:nvContentPartPr>
            <p14:xfrm>
              <a:off x="6303153" y="5459328"/>
              <a:ext cx="175656" cy="22560"/>
            </p14:xfrm>
          </p:contentPart>
        </mc:Choice>
        <mc:Fallback xmlns="">
          <p:pic>
            <p:nvPicPr>
              <p:cNvPr id="46" name="墨迹 45"/>
            </p:nvPicPr>
            <p:blipFill>
              <a:blip r:embed="rId82"/>
            </p:blipFill>
            <p:spPr>
              <a:xfrm>
                <a:off x="6303153" y="5459328"/>
                <a:ext cx="175656" cy="2256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7" name="墨迹 46"/>
              <p14:cNvContentPartPr/>
              <p14:nvPr/>
            </p14:nvContentPartPr>
            <p14:xfrm>
              <a:off x="6377225" y="5399758"/>
              <a:ext cx="39505" cy="217485"/>
            </p14:xfrm>
          </p:contentPart>
        </mc:Choice>
        <mc:Fallback xmlns="">
          <p:pic>
            <p:nvPicPr>
              <p:cNvPr id="47" name="墨迹 46"/>
            </p:nvPicPr>
            <p:blipFill>
              <a:blip r:embed="rId84"/>
            </p:blipFill>
            <p:spPr>
              <a:xfrm>
                <a:off x="6377225" y="5399758"/>
                <a:ext cx="39505" cy="217485"/>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8" name="墨迹 47"/>
              <p14:cNvContentPartPr/>
              <p14:nvPr/>
            </p14:nvContentPartPr>
            <p14:xfrm>
              <a:off x="6642473" y="5390065"/>
              <a:ext cx="28218" cy="153861"/>
            </p14:xfrm>
          </p:contentPart>
        </mc:Choice>
        <mc:Fallback xmlns="">
          <p:pic>
            <p:nvPicPr>
              <p:cNvPr id="48" name="墨迹 47"/>
            </p:nvPicPr>
            <p:blipFill>
              <a:blip r:embed="rId86"/>
            </p:blipFill>
            <p:spPr>
              <a:xfrm>
                <a:off x="6642473" y="5390065"/>
                <a:ext cx="28218" cy="153861"/>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9" name="墨迹 48"/>
              <p14:cNvContentPartPr/>
              <p14:nvPr/>
            </p14:nvContentPartPr>
            <p14:xfrm>
              <a:off x="6636829" y="5448049"/>
              <a:ext cx="98762" cy="50758"/>
            </p14:xfrm>
          </p:contentPart>
        </mc:Choice>
        <mc:Fallback xmlns="">
          <p:pic>
            <p:nvPicPr>
              <p:cNvPr id="49" name="墨迹 48"/>
            </p:nvPicPr>
            <p:blipFill>
              <a:blip r:embed="rId88"/>
            </p:blipFill>
            <p:spPr>
              <a:xfrm>
                <a:off x="6636829" y="5448049"/>
                <a:ext cx="98762" cy="50758"/>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50" name="墨迹 49"/>
              <p14:cNvContentPartPr/>
              <p14:nvPr/>
            </p14:nvContentPartPr>
            <p14:xfrm>
              <a:off x="6735591" y="5320448"/>
              <a:ext cx="47971" cy="339093"/>
            </p14:xfrm>
          </p:contentPart>
        </mc:Choice>
        <mc:Fallback xmlns="">
          <p:pic>
            <p:nvPicPr>
              <p:cNvPr id="50" name="墨迹 49"/>
            </p:nvPicPr>
            <p:blipFill>
              <a:blip r:embed="rId90"/>
            </p:blipFill>
            <p:spPr>
              <a:xfrm>
                <a:off x="6735591" y="5320448"/>
                <a:ext cx="47971" cy="339093"/>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1" name="墨迹 50"/>
              <p14:cNvContentPartPr/>
              <p14:nvPr/>
            </p14:nvContentPartPr>
            <p14:xfrm>
              <a:off x="6783562" y="5449458"/>
              <a:ext cx="335792" cy="128306"/>
            </p14:xfrm>
          </p:contentPart>
        </mc:Choice>
        <mc:Fallback xmlns="">
          <p:pic>
            <p:nvPicPr>
              <p:cNvPr id="51" name="墨迹 50"/>
            </p:nvPicPr>
            <p:blipFill>
              <a:blip r:embed="rId92"/>
            </p:blipFill>
            <p:spPr>
              <a:xfrm>
                <a:off x="6783562" y="5449458"/>
                <a:ext cx="335792" cy="128306"/>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2" name="墨迹 51"/>
              <p14:cNvContentPartPr/>
              <p14:nvPr/>
            </p14:nvContentPartPr>
            <p14:xfrm>
              <a:off x="7395888" y="5425490"/>
              <a:ext cx="313217" cy="16919"/>
            </p14:xfrm>
          </p:contentPart>
        </mc:Choice>
        <mc:Fallback xmlns="">
          <p:pic>
            <p:nvPicPr>
              <p:cNvPr id="52" name="墨迹 51"/>
            </p:nvPicPr>
            <p:blipFill>
              <a:blip r:embed="rId94"/>
            </p:blipFill>
            <p:spPr>
              <a:xfrm>
                <a:off x="7395888" y="5425490"/>
                <a:ext cx="313217" cy="16919"/>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3" name="墨迹 52"/>
              <p14:cNvContentPartPr/>
              <p14:nvPr/>
            </p14:nvContentPartPr>
            <p14:xfrm>
              <a:off x="7692175" y="5342831"/>
              <a:ext cx="155904" cy="93938"/>
            </p14:xfrm>
          </p:contentPart>
        </mc:Choice>
        <mc:Fallback xmlns="">
          <p:pic>
            <p:nvPicPr>
              <p:cNvPr id="53" name="墨迹 52"/>
            </p:nvPicPr>
            <p:blipFill>
              <a:blip r:embed="rId96"/>
            </p:blipFill>
            <p:spPr>
              <a:xfrm>
                <a:off x="7692175" y="5342831"/>
                <a:ext cx="155904" cy="93938"/>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4" name="墨迹 53"/>
              <p14:cNvContentPartPr/>
              <p14:nvPr/>
            </p14:nvContentPartPr>
            <p14:xfrm>
              <a:off x="7424106" y="5532646"/>
              <a:ext cx="293465" cy="11279"/>
            </p14:xfrm>
          </p:contentPart>
        </mc:Choice>
        <mc:Fallback xmlns="">
          <p:pic>
            <p:nvPicPr>
              <p:cNvPr id="54" name="墨迹 53"/>
            </p:nvPicPr>
            <p:blipFill>
              <a:blip r:embed="rId98"/>
            </p:blipFill>
            <p:spPr>
              <a:xfrm>
                <a:off x="7424106" y="5532646"/>
                <a:ext cx="293465" cy="1127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5" name="墨迹 54"/>
              <p14:cNvContentPartPr/>
              <p14:nvPr/>
            </p14:nvContentPartPr>
            <p14:xfrm>
              <a:off x="7419697" y="5563665"/>
              <a:ext cx="159607" cy="104336"/>
            </p14:xfrm>
          </p:contentPart>
        </mc:Choice>
        <mc:Fallback xmlns="">
          <p:pic>
            <p:nvPicPr>
              <p:cNvPr id="55" name="墨迹 54"/>
            </p:nvPicPr>
            <p:blipFill>
              <a:blip r:embed="rId100"/>
            </p:blipFill>
            <p:spPr>
              <a:xfrm>
                <a:off x="7419697" y="5563665"/>
                <a:ext cx="159607" cy="104336"/>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6" name="墨迹 55"/>
              <p14:cNvContentPartPr/>
              <p14:nvPr/>
            </p14:nvContentPartPr>
            <p14:xfrm>
              <a:off x="8090046" y="5376670"/>
              <a:ext cx="299109" cy="152451"/>
            </p14:xfrm>
          </p:contentPart>
        </mc:Choice>
        <mc:Fallback xmlns="">
          <p:pic>
            <p:nvPicPr>
              <p:cNvPr id="56" name="墨迹 55"/>
            </p:nvPicPr>
            <p:blipFill>
              <a:blip r:embed="rId102"/>
            </p:blipFill>
            <p:spPr>
              <a:xfrm>
                <a:off x="8090046" y="5376670"/>
                <a:ext cx="299109" cy="152451"/>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7" name="墨迹 56"/>
              <p14:cNvContentPartPr/>
              <p14:nvPr/>
            </p14:nvContentPartPr>
            <p14:xfrm>
              <a:off x="8303091" y="5307054"/>
              <a:ext cx="128391" cy="468103"/>
            </p14:xfrm>
          </p:contentPart>
        </mc:Choice>
        <mc:Fallback xmlns="">
          <p:pic>
            <p:nvPicPr>
              <p:cNvPr id="57" name="墨迹 56"/>
            </p:nvPicPr>
            <p:blipFill>
              <a:blip r:embed="rId104"/>
            </p:blipFill>
            <p:spPr>
              <a:xfrm>
                <a:off x="8303091" y="5307054"/>
                <a:ext cx="128391" cy="468103"/>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8" name="墨迹 57"/>
              <p14:cNvContentPartPr/>
              <p14:nvPr/>
            </p14:nvContentPartPr>
            <p14:xfrm>
              <a:off x="8440653" y="5424080"/>
              <a:ext cx="69839" cy="210082"/>
            </p14:xfrm>
          </p:contentPart>
        </mc:Choice>
        <mc:Fallback xmlns="">
          <p:pic>
            <p:nvPicPr>
              <p:cNvPr id="58" name="墨迹 57"/>
            </p:nvPicPr>
            <p:blipFill>
              <a:blip r:embed="rId106"/>
            </p:blipFill>
            <p:spPr>
              <a:xfrm>
                <a:off x="8440653" y="5424080"/>
                <a:ext cx="69839" cy="210082"/>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9" name="墨迹 58"/>
              <p14:cNvContentPartPr/>
              <p14:nvPr/>
            </p14:nvContentPartPr>
            <p14:xfrm>
              <a:off x="8606432" y="5424785"/>
              <a:ext cx="349901" cy="164259"/>
            </p14:xfrm>
          </p:contentPart>
        </mc:Choice>
        <mc:Fallback xmlns="">
          <p:pic>
            <p:nvPicPr>
              <p:cNvPr id="59" name="墨迹 58"/>
            </p:nvPicPr>
            <p:blipFill>
              <a:blip r:embed="rId108"/>
            </p:blipFill>
            <p:spPr>
              <a:xfrm>
                <a:off x="8606432" y="5424785"/>
                <a:ext cx="349901" cy="164259"/>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60" name="墨迹 59"/>
              <p14:cNvContentPartPr/>
              <p14:nvPr/>
            </p14:nvContentPartPr>
            <p14:xfrm>
              <a:off x="9031816" y="5410685"/>
              <a:ext cx="122042" cy="183294"/>
            </p14:xfrm>
          </p:contentPart>
        </mc:Choice>
        <mc:Fallback xmlns="">
          <p:pic>
            <p:nvPicPr>
              <p:cNvPr id="60" name="墨迹 59"/>
            </p:nvPicPr>
            <p:blipFill>
              <a:blip r:embed="rId110"/>
            </p:blipFill>
            <p:spPr>
              <a:xfrm>
                <a:off x="9031816" y="5410685"/>
                <a:ext cx="122042" cy="183294"/>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1" name="墨迹 60"/>
              <p14:cNvContentPartPr/>
              <p14:nvPr/>
            </p14:nvContentPartPr>
            <p14:xfrm>
              <a:off x="9117174" y="5362571"/>
              <a:ext cx="87475" cy="367468"/>
            </p14:xfrm>
          </p:contentPart>
        </mc:Choice>
        <mc:Fallback xmlns="">
          <p:pic>
            <p:nvPicPr>
              <p:cNvPr id="61" name="墨迹 60"/>
            </p:nvPicPr>
            <p:blipFill>
              <a:blip r:embed="rId112"/>
            </p:blipFill>
            <p:spPr>
              <a:xfrm>
                <a:off x="9117174" y="5362571"/>
                <a:ext cx="87475" cy="367468"/>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2" name="墨迹 61"/>
              <p14:cNvContentPartPr/>
              <p14:nvPr/>
            </p14:nvContentPartPr>
            <p14:xfrm>
              <a:off x="9310643" y="5504447"/>
              <a:ext cx="235442" cy="11279"/>
            </p14:xfrm>
          </p:contentPart>
        </mc:Choice>
        <mc:Fallback xmlns="">
          <p:pic>
            <p:nvPicPr>
              <p:cNvPr id="62" name="墨迹 61"/>
            </p:nvPicPr>
            <p:blipFill>
              <a:blip r:embed="rId114"/>
            </p:blipFill>
            <p:spPr>
              <a:xfrm>
                <a:off x="9310643" y="5504447"/>
                <a:ext cx="235442" cy="11279"/>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3" name="墨迹 62"/>
              <p14:cNvContentPartPr/>
              <p14:nvPr/>
            </p14:nvContentPartPr>
            <p14:xfrm>
              <a:off x="9421927" y="5395528"/>
              <a:ext cx="53614" cy="275293"/>
            </p14:xfrm>
          </p:contentPart>
        </mc:Choice>
        <mc:Fallback xmlns="">
          <p:pic>
            <p:nvPicPr>
              <p:cNvPr id="63" name="墨迹 62"/>
            </p:nvPicPr>
            <p:blipFill>
              <a:blip r:embed="rId116"/>
            </p:blipFill>
            <p:spPr>
              <a:xfrm>
                <a:off x="9421927" y="5395528"/>
                <a:ext cx="53614" cy="275293"/>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4" name="墨迹 63"/>
              <p14:cNvContentPartPr/>
              <p14:nvPr/>
            </p14:nvContentPartPr>
            <p14:xfrm>
              <a:off x="9808511" y="5453689"/>
              <a:ext cx="135445" cy="172895"/>
            </p14:xfrm>
          </p:contentPart>
        </mc:Choice>
        <mc:Fallback xmlns="">
          <p:pic>
            <p:nvPicPr>
              <p:cNvPr id="64" name="墨迹 63"/>
            </p:nvPicPr>
            <p:blipFill>
              <a:blip r:embed="rId118"/>
            </p:blipFill>
            <p:spPr>
              <a:xfrm>
                <a:off x="9808511" y="5453689"/>
                <a:ext cx="135445" cy="172895"/>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5" name="墨迹 64"/>
              <p14:cNvContentPartPr/>
              <p14:nvPr/>
            </p14:nvContentPartPr>
            <p14:xfrm>
              <a:off x="9893164" y="5429543"/>
              <a:ext cx="225743" cy="193340"/>
            </p14:xfrm>
          </p:contentPart>
        </mc:Choice>
        <mc:Fallback xmlns="">
          <p:pic>
            <p:nvPicPr>
              <p:cNvPr id="65" name="墨迹 64"/>
            </p:nvPicPr>
            <p:blipFill>
              <a:blip r:embed="rId120"/>
            </p:blipFill>
            <p:spPr>
              <a:xfrm>
                <a:off x="9893164" y="5429543"/>
                <a:ext cx="225743" cy="19334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6" name="墨迹 65"/>
              <p14:cNvContentPartPr/>
              <p14:nvPr/>
            </p14:nvContentPartPr>
            <p14:xfrm>
              <a:off x="10051184" y="5478363"/>
              <a:ext cx="584109" cy="144520"/>
            </p14:xfrm>
          </p:contentPart>
        </mc:Choice>
        <mc:Fallback xmlns="">
          <p:pic>
            <p:nvPicPr>
              <p:cNvPr id="66" name="墨迹 65"/>
            </p:nvPicPr>
            <p:blipFill>
              <a:blip r:embed="rId122"/>
            </p:blipFill>
            <p:spPr>
              <a:xfrm>
                <a:off x="10051184" y="5478363"/>
                <a:ext cx="584109" cy="14452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7" name="墨迹 66"/>
              <p14:cNvContentPartPr/>
              <p14:nvPr/>
            </p14:nvContentPartPr>
            <p14:xfrm>
              <a:off x="10576036" y="5422669"/>
              <a:ext cx="101584" cy="482204"/>
            </p14:xfrm>
          </p:contentPart>
        </mc:Choice>
        <mc:Fallback xmlns="">
          <p:pic>
            <p:nvPicPr>
              <p:cNvPr id="67" name="墨迹 66"/>
            </p:nvPicPr>
            <p:blipFill>
              <a:blip r:embed="rId124"/>
            </p:blipFill>
            <p:spPr>
              <a:xfrm>
                <a:off x="10576036" y="5422669"/>
                <a:ext cx="101584" cy="482204"/>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8" name="墨迹 67"/>
              <p14:cNvContentPartPr/>
              <p14:nvPr/>
            </p14:nvContentPartPr>
            <p14:xfrm>
              <a:off x="4639008" y="6040228"/>
              <a:ext cx="252020" cy="36659"/>
            </p14:xfrm>
          </p:contentPart>
        </mc:Choice>
        <mc:Fallback xmlns="">
          <p:pic>
            <p:nvPicPr>
              <p:cNvPr id="68" name="墨迹 67"/>
            </p:nvPicPr>
            <p:blipFill>
              <a:blip r:embed="rId126"/>
            </p:blipFill>
            <p:spPr>
              <a:xfrm>
                <a:off x="4639008" y="6040228"/>
                <a:ext cx="252020" cy="36659"/>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9" name="墨迹 68"/>
              <p14:cNvContentPartPr/>
              <p14:nvPr/>
            </p14:nvContentPartPr>
            <p14:xfrm>
              <a:off x="4969156" y="5995110"/>
              <a:ext cx="126980" cy="549880"/>
            </p14:xfrm>
          </p:contentPart>
        </mc:Choice>
        <mc:Fallback xmlns="">
          <p:pic>
            <p:nvPicPr>
              <p:cNvPr id="69" name="墨迹 68"/>
            </p:nvPicPr>
            <p:blipFill>
              <a:blip r:embed="rId128"/>
            </p:blipFill>
            <p:spPr>
              <a:xfrm>
                <a:off x="4969156" y="5995110"/>
                <a:ext cx="126980" cy="54988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70" name="墨迹 69"/>
              <p14:cNvContentPartPr/>
              <p14:nvPr/>
            </p14:nvContentPartPr>
            <p14:xfrm>
              <a:off x="4949404" y="5989646"/>
              <a:ext cx="62079" cy="137999"/>
            </p14:xfrm>
          </p:contentPart>
        </mc:Choice>
        <mc:Fallback xmlns="">
          <p:pic>
            <p:nvPicPr>
              <p:cNvPr id="70" name="墨迹 69"/>
            </p:nvPicPr>
            <p:blipFill>
              <a:blip r:embed="rId130"/>
            </p:blipFill>
            <p:spPr>
              <a:xfrm>
                <a:off x="4949404" y="5989646"/>
                <a:ext cx="62079" cy="137999"/>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1" name="墨迹 70"/>
              <p14:cNvContentPartPr/>
              <p14:nvPr/>
            </p14:nvContentPartPr>
            <p14:xfrm>
              <a:off x="5067919" y="6017669"/>
              <a:ext cx="146732" cy="90237"/>
            </p14:xfrm>
          </p:contentPart>
        </mc:Choice>
        <mc:Fallback xmlns="">
          <p:pic>
            <p:nvPicPr>
              <p:cNvPr id="71" name="墨迹 70"/>
            </p:nvPicPr>
            <p:blipFill>
              <a:blip r:embed="rId132"/>
            </p:blipFill>
            <p:spPr>
              <a:xfrm>
                <a:off x="5067919" y="6017669"/>
                <a:ext cx="146732" cy="90237"/>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2" name="墨迹 71"/>
              <p14:cNvContentPartPr/>
              <p14:nvPr/>
            </p14:nvContentPartPr>
            <p14:xfrm>
              <a:off x="4701087" y="6085347"/>
              <a:ext cx="26807" cy="287630"/>
            </p14:xfrm>
          </p:contentPart>
        </mc:Choice>
        <mc:Fallback xmlns="">
          <p:pic>
            <p:nvPicPr>
              <p:cNvPr id="72" name="墨迹 71"/>
            </p:nvPicPr>
            <p:blipFill>
              <a:blip r:embed="rId134"/>
            </p:blipFill>
            <p:spPr>
              <a:xfrm>
                <a:off x="4701087" y="6085347"/>
                <a:ext cx="26807" cy="28763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3" name="墨迹 72"/>
              <p14:cNvContentPartPr/>
              <p14:nvPr/>
            </p14:nvContentPartPr>
            <p14:xfrm>
              <a:off x="6286928" y="6231981"/>
              <a:ext cx="905792" cy="67678"/>
            </p14:xfrm>
          </p:contentPart>
        </mc:Choice>
        <mc:Fallback xmlns="">
          <p:pic>
            <p:nvPicPr>
              <p:cNvPr id="73" name="墨迹 72"/>
            </p:nvPicPr>
            <p:blipFill>
              <a:blip r:embed="rId136"/>
            </p:blipFill>
            <p:spPr>
              <a:xfrm>
                <a:off x="6286928" y="6231981"/>
                <a:ext cx="905792" cy="67678"/>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4" name="墨迹 73"/>
              <p14:cNvContentPartPr/>
              <p14:nvPr/>
            </p14:nvContentPartPr>
            <p14:xfrm>
              <a:off x="7068562" y="6125001"/>
              <a:ext cx="266658" cy="338212"/>
            </p14:xfrm>
          </p:contentPart>
        </mc:Choice>
        <mc:Fallback xmlns="">
          <p:pic>
            <p:nvPicPr>
              <p:cNvPr id="74" name="墨迹 73"/>
            </p:nvPicPr>
            <p:blipFill>
              <a:blip r:embed="rId138"/>
            </p:blipFill>
            <p:spPr>
              <a:xfrm>
                <a:off x="7068562" y="6125001"/>
                <a:ext cx="266658" cy="338212"/>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5" name="墨迹 74"/>
              <p14:cNvContentPartPr/>
              <p14:nvPr/>
            </p14:nvContentPartPr>
            <p14:xfrm>
              <a:off x="9229164" y="4548500"/>
              <a:ext cx="125040" cy="220482"/>
            </p14:xfrm>
          </p:contentPart>
        </mc:Choice>
        <mc:Fallback xmlns="">
          <p:pic>
            <p:nvPicPr>
              <p:cNvPr id="75" name="墨迹 74"/>
            </p:nvPicPr>
            <p:blipFill>
              <a:blip r:embed="rId140"/>
            </p:blipFill>
            <p:spPr>
              <a:xfrm>
                <a:off x="9229164" y="4548500"/>
                <a:ext cx="125040" cy="220482"/>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6" name="墨迹 75"/>
              <p14:cNvContentPartPr/>
              <p14:nvPr/>
            </p14:nvContentPartPr>
            <p14:xfrm>
              <a:off x="9334452" y="4503382"/>
              <a:ext cx="22574" cy="253791"/>
            </p14:xfrm>
          </p:contentPart>
        </mc:Choice>
        <mc:Fallback xmlns="">
          <p:pic>
            <p:nvPicPr>
              <p:cNvPr id="76" name="墨迹 75"/>
            </p:nvPicPr>
            <p:blipFill>
              <a:blip r:embed="rId142"/>
            </p:blipFill>
            <p:spPr>
              <a:xfrm>
                <a:off x="9334452" y="4503382"/>
                <a:ext cx="22574" cy="253791"/>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7" name="墨迹 76"/>
              <p14:cNvContentPartPr/>
              <p14:nvPr/>
            </p14:nvContentPartPr>
            <p14:xfrm>
              <a:off x="9357026" y="4620408"/>
              <a:ext cx="287822" cy="117026"/>
            </p14:xfrm>
          </p:contentPart>
        </mc:Choice>
        <mc:Fallback xmlns="">
          <p:pic>
            <p:nvPicPr>
              <p:cNvPr id="77" name="墨迹 76"/>
            </p:nvPicPr>
            <p:blipFill>
              <a:blip r:embed="rId144"/>
            </p:blipFill>
            <p:spPr>
              <a:xfrm>
                <a:off x="9357026" y="4620408"/>
                <a:ext cx="287822" cy="117026"/>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8" name="墨迹 77"/>
              <p14:cNvContentPartPr/>
              <p14:nvPr/>
            </p14:nvContentPartPr>
            <p14:xfrm>
              <a:off x="9765655" y="4573879"/>
              <a:ext cx="358896" cy="28199"/>
            </p14:xfrm>
          </p:contentPart>
        </mc:Choice>
        <mc:Fallback xmlns="">
          <p:pic>
            <p:nvPicPr>
              <p:cNvPr id="78" name="墨迹 77"/>
            </p:nvPicPr>
            <p:blipFill>
              <a:blip r:embed="rId146"/>
            </p:blipFill>
            <p:spPr>
              <a:xfrm>
                <a:off x="9765655" y="4573879"/>
                <a:ext cx="358896" cy="28199"/>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9" name="墨迹 78"/>
              <p14:cNvContentPartPr/>
              <p14:nvPr/>
            </p14:nvContentPartPr>
            <p14:xfrm>
              <a:off x="10068115" y="4506202"/>
              <a:ext cx="138796" cy="76137"/>
            </p14:xfrm>
          </p:contentPart>
        </mc:Choice>
        <mc:Fallback xmlns="">
          <p:pic>
            <p:nvPicPr>
              <p:cNvPr id="79" name="墨迹 78"/>
            </p:nvPicPr>
            <p:blipFill>
              <a:blip r:embed="rId148"/>
            </p:blipFill>
            <p:spPr>
              <a:xfrm>
                <a:off x="10068115" y="4506202"/>
                <a:ext cx="138796" cy="76137"/>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80" name="墨迹 79"/>
              <p14:cNvContentPartPr/>
              <p14:nvPr/>
            </p14:nvContentPartPr>
            <p14:xfrm>
              <a:off x="9882054" y="4666055"/>
              <a:ext cx="259427" cy="9341"/>
            </p14:xfrm>
          </p:contentPart>
        </mc:Choice>
        <mc:Fallback xmlns="">
          <p:pic>
            <p:nvPicPr>
              <p:cNvPr id="80" name="墨迹 79"/>
            </p:nvPicPr>
            <p:blipFill>
              <a:blip r:embed="rId150"/>
            </p:blipFill>
            <p:spPr>
              <a:xfrm>
                <a:off x="9882054" y="4666055"/>
                <a:ext cx="259427" cy="9341"/>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1" name="墨迹 80"/>
              <p14:cNvContentPartPr/>
              <p14:nvPr/>
            </p14:nvContentPartPr>
            <p14:xfrm>
              <a:off x="9936726" y="4683856"/>
              <a:ext cx="120102" cy="64857"/>
            </p14:xfrm>
          </p:contentPart>
        </mc:Choice>
        <mc:Fallback xmlns="">
          <p:pic>
            <p:nvPicPr>
              <p:cNvPr id="81" name="墨迹 80"/>
            </p:nvPicPr>
            <p:blipFill>
              <a:blip r:embed="rId152"/>
            </p:blipFill>
            <p:spPr>
              <a:xfrm>
                <a:off x="9936726" y="4683856"/>
                <a:ext cx="120102" cy="64857"/>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2" name="墨迹 81"/>
              <p14:cNvContentPartPr/>
              <p14:nvPr/>
            </p14:nvContentPartPr>
            <p14:xfrm>
              <a:off x="10443412" y="4498800"/>
              <a:ext cx="36683" cy="207615"/>
            </p14:xfrm>
          </p:contentPart>
        </mc:Choice>
        <mc:Fallback xmlns="">
          <p:pic>
            <p:nvPicPr>
              <p:cNvPr id="82" name="墨迹 81"/>
            </p:nvPicPr>
            <p:blipFill>
              <a:blip r:embed="rId154"/>
            </p:blipFill>
            <p:spPr>
              <a:xfrm>
                <a:off x="10443412" y="4498800"/>
                <a:ext cx="36683" cy="207615"/>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3" name="墨迹 82"/>
              <p14:cNvContentPartPr/>
              <p14:nvPr/>
            </p14:nvContentPartPr>
            <p14:xfrm>
              <a:off x="10474451" y="4562600"/>
              <a:ext cx="121337" cy="33839"/>
            </p14:xfrm>
          </p:contentPart>
        </mc:Choice>
        <mc:Fallback xmlns="">
          <p:pic>
            <p:nvPicPr>
              <p:cNvPr id="83" name="墨迹 82"/>
            </p:nvPicPr>
            <p:blipFill>
              <a:blip r:embed="rId156"/>
            </p:blipFill>
            <p:spPr>
              <a:xfrm>
                <a:off x="10474451" y="4562600"/>
                <a:ext cx="121337" cy="33839"/>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4" name="墨迹 83"/>
              <p14:cNvContentPartPr/>
              <p14:nvPr/>
            </p14:nvContentPartPr>
            <p14:xfrm>
              <a:off x="10547818" y="4506202"/>
              <a:ext cx="28218" cy="281990"/>
            </p14:xfrm>
          </p:contentPart>
        </mc:Choice>
        <mc:Fallback xmlns="">
          <p:pic>
            <p:nvPicPr>
              <p:cNvPr id="84" name="墨迹 83"/>
            </p:nvPicPr>
            <p:blipFill>
              <a:blip r:embed="rId158"/>
            </p:blipFill>
            <p:spPr>
              <a:xfrm>
                <a:off x="10547818" y="4506202"/>
                <a:ext cx="28218" cy="28199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5" name="墨迹 84"/>
              <p14:cNvContentPartPr/>
              <p14:nvPr/>
            </p14:nvContentPartPr>
            <p14:xfrm>
              <a:off x="10666333" y="4500562"/>
              <a:ext cx="169307" cy="45118"/>
            </p14:xfrm>
          </p:contentPart>
        </mc:Choice>
        <mc:Fallback xmlns="">
          <p:pic>
            <p:nvPicPr>
              <p:cNvPr id="85" name="墨迹 84"/>
            </p:nvPicPr>
            <p:blipFill>
              <a:blip r:embed="rId160"/>
            </p:blipFill>
            <p:spPr>
              <a:xfrm>
                <a:off x="10666333" y="4500562"/>
                <a:ext cx="169307" cy="45118"/>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6" name="墨迹 85"/>
              <p14:cNvContentPartPr/>
              <p14:nvPr/>
            </p14:nvContentPartPr>
            <p14:xfrm>
              <a:off x="10725590" y="4445574"/>
              <a:ext cx="36683" cy="187523"/>
            </p14:xfrm>
          </p:contentPart>
        </mc:Choice>
        <mc:Fallback xmlns="">
          <p:pic>
            <p:nvPicPr>
              <p:cNvPr id="86" name="墨迹 85"/>
            </p:nvPicPr>
            <p:blipFill>
              <a:blip r:embed="rId162"/>
            </p:blipFill>
            <p:spPr>
              <a:xfrm>
                <a:off x="10725590" y="4445574"/>
                <a:ext cx="36683" cy="187523"/>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7" name="墨迹 86"/>
              <p14:cNvContentPartPr/>
              <p14:nvPr/>
            </p14:nvContentPartPr>
            <p14:xfrm>
              <a:off x="10745343" y="4652837"/>
              <a:ext cx="189059" cy="22559"/>
            </p14:xfrm>
          </p:contentPart>
        </mc:Choice>
        <mc:Fallback xmlns="">
          <p:pic>
            <p:nvPicPr>
              <p:cNvPr id="87" name="墨迹 86"/>
            </p:nvPicPr>
            <p:blipFill>
              <a:blip r:embed="rId164"/>
            </p:blipFill>
            <p:spPr>
              <a:xfrm>
                <a:off x="10745343" y="4652837"/>
                <a:ext cx="189059" cy="22559"/>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8" name="墨迹 87"/>
              <p14:cNvContentPartPr/>
              <p14:nvPr/>
            </p14:nvContentPartPr>
            <p14:xfrm>
              <a:off x="10869500" y="4568944"/>
              <a:ext cx="50793" cy="199509"/>
            </p14:xfrm>
          </p:contentPart>
        </mc:Choice>
        <mc:Fallback xmlns="">
          <p:pic>
            <p:nvPicPr>
              <p:cNvPr id="88" name="墨迹 87"/>
            </p:nvPicPr>
            <p:blipFill>
              <a:blip r:embed="rId166"/>
            </p:blipFill>
            <p:spPr>
              <a:xfrm>
                <a:off x="10869500" y="4568944"/>
                <a:ext cx="50793" cy="199509"/>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9" name="墨迹 88"/>
              <p14:cNvContentPartPr/>
              <p14:nvPr/>
            </p14:nvContentPartPr>
            <p14:xfrm>
              <a:off x="11064204" y="4554140"/>
              <a:ext cx="243378" cy="262251"/>
            </p14:xfrm>
          </p:contentPart>
        </mc:Choice>
        <mc:Fallback xmlns="">
          <p:pic>
            <p:nvPicPr>
              <p:cNvPr id="89" name="墨迹 88"/>
            </p:nvPicPr>
            <p:blipFill>
              <a:blip r:embed="rId168"/>
            </p:blipFill>
            <p:spPr>
              <a:xfrm>
                <a:off x="11064204" y="4554140"/>
                <a:ext cx="243378" cy="262251"/>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90" name="墨迹 89"/>
              <p14:cNvContentPartPr/>
              <p14:nvPr/>
            </p14:nvContentPartPr>
            <p14:xfrm>
              <a:off x="11422570" y="4478003"/>
              <a:ext cx="146733" cy="39478"/>
            </p14:xfrm>
          </p:contentPart>
        </mc:Choice>
        <mc:Fallback xmlns="">
          <p:pic>
            <p:nvPicPr>
              <p:cNvPr id="90" name="墨迹 89"/>
            </p:nvPicPr>
            <p:blipFill>
              <a:blip r:embed="rId170"/>
            </p:blipFill>
            <p:spPr>
              <a:xfrm>
                <a:off x="11422570" y="4478003"/>
                <a:ext cx="146733" cy="39478"/>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1" name="墨迹 90"/>
              <p14:cNvContentPartPr/>
              <p14:nvPr/>
            </p14:nvContentPartPr>
            <p14:xfrm>
              <a:off x="9689997" y="5013784"/>
              <a:ext cx="132623" cy="28199"/>
            </p14:xfrm>
          </p:contentPart>
        </mc:Choice>
        <mc:Fallback xmlns="">
          <p:pic>
            <p:nvPicPr>
              <p:cNvPr id="91" name="墨迹 90"/>
            </p:nvPicPr>
            <p:blipFill>
              <a:blip r:embed="rId172"/>
            </p:blipFill>
            <p:spPr>
              <a:xfrm>
                <a:off x="9689997" y="5013784"/>
                <a:ext cx="132623" cy="28199"/>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2" name="墨迹 91"/>
              <p14:cNvContentPartPr/>
              <p14:nvPr/>
            </p14:nvContentPartPr>
            <p14:xfrm>
              <a:off x="9735145" y="5058902"/>
              <a:ext cx="33861" cy="121256"/>
            </p14:xfrm>
          </p:contentPart>
        </mc:Choice>
        <mc:Fallback xmlns="">
          <p:pic>
            <p:nvPicPr>
              <p:cNvPr id="92" name="墨迹 91"/>
            </p:nvPicPr>
            <p:blipFill>
              <a:blip r:embed="rId174"/>
            </p:blipFill>
            <p:spPr>
              <a:xfrm>
                <a:off x="9735145" y="5058902"/>
                <a:ext cx="33861" cy="121256"/>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3" name="墨迹 92"/>
              <p14:cNvContentPartPr/>
              <p14:nvPr/>
            </p14:nvContentPartPr>
            <p14:xfrm>
              <a:off x="9816977" y="5013079"/>
              <a:ext cx="86064" cy="392671"/>
            </p14:xfrm>
          </p:contentPart>
        </mc:Choice>
        <mc:Fallback xmlns="">
          <p:pic>
            <p:nvPicPr>
              <p:cNvPr id="93" name="墨迹 92"/>
            </p:nvPicPr>
            <p:blipFill>
              <a:blip r:embed="rId176"/>
            </p:blipFill>
            <p:spPr>
              <a:xfrm>
                <a:off x="9816977" y="5013079"/>
                <a:ext cx="86064" cy="392671"/>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4" name="墨迹 93"/>
              <p14:cNvContentPartPr/>
              <p14:nvPr/>
            </p14:nvContentPartPr>
            <p14:xfrm>
              <a:off x="9797224" y="4971486"/>
              <a:ext cx="103700" cy="143815"/>
            </p14:xfrm>
          </p:contentPart>
        </mc:Choice>
        <mc:Fallback xmlns="">
          <p:pic>
            <p:nvPicPr>
              <p:cNvPr id="94" name="墨迹 93"/>
            </p:nvPicPr>
            <p:blipFill>
              <a:blip r:embed="rId178"/>
            </p:blipFill>
            <p:spPr>
              <a:xfrm>
                <a:off x="9797224" y="4971486"/>
                <a:ext cx="103700" cy="143815"/>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5" name="墨迹 94"/>
              <p14:cNvContentPartPr/>
              <p14:nvPr/>
            </p14:nvContentPartPr>
            <p14:xfrm>
              <a:off x="9893164" y="4993340"/>
              <a:ext cx="146733" cy="71202"/>
            </p14:xfrm>
          </p:contentPart>
        </mc:Choice>
        <mc:Fallback xmlns="">
          <p:pic>
            <p:nvPicPr>
              <p:cNvPr id="95" name="墨迹 94"/>
            </p:nvPicPr>
            <p:blipFill>
              <a:blip r:embed="rId180"/>
            </p:blipFill>
            <p:spPr>
              <a:xfrm>
                <a:off x="9893164" y="4993340"/>
                <a:ext cx="146733" cy="71202"/>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6" name="墨迹 95"/>
              <p14:cNvContentPartPr/>
              <p14:nvPr/>
            </p14:nvContentPartPr>
            <p14:xfrm>
              <a:off x="10253647" y="5115301"/>
              <a:ext cx="477587" cy="19739"/>
            </p14:xfrm>
          </p:contentPart>
        </mc:Choice>
        <mc:Fallback xmlns="">
          <p:pic>
            <p:nvPicPr>
              <p:cNvPr id="96" name="墨迹 95"/>
            </p:nvPicPr>
            <p:blipFill>
              <a:blip r:embed="rId182"/>
            </p:blipFill>
            <p:spPr>
              <a:xfrm>
                <a:off x="10253647" y="5115301"/>
                <a:ext cx="477587" cy="19739"/>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7" name="墨迹 96"/>
              <p14:cNvContentPartPr/>
              <p14:nvPr/>
            </p14:nvContentPartPr>
            <p14:xfrm>
              <a:off x="10669154" y="5049562"/>
              <a:ext cx="258899" cy="308250"/>
            </p14:xfrm>
          </p:contentPart>
        </mc:Choice>
        <mc:Fallback xmlns="">
          <p:pic>
            <p:nvPicPr>
              <p:cNvPr id="97" name="墨迹 96"/>
            </p:nvPicPr>
            <p:blipFill>
              <a:blip r:embed="rId184"/>
            </p:blipFill>
            <p:spPr>
              <a:xfrm>
                <a:off x="10669154" y="5049562"/>
                <a:ext cx="258899" cy="308250"/>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837506"/>
            <a:ext cx="11654075" cy="648230"/>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计算并填空。</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503232" y="1462950"/>
            <a:ext cx="11397613" cy="3123908"/>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室温下，</a:t>
            </a:r>
            <a:r>
              <a:rPr lang="en-US" altLang="zh-CN" sz="2600" kern="100" dirty="0">
                <a:latin typeface="Times New Roman" panose="02020603050405020304"/>
                <a:ea typeface="微软雅黑" panose="020B0503020204020204" charset="-122"/>
                <a:cs typeface="Courier New" panose="02070309020205020404"/>
              </a:rPr>
              <a:t>0.01 </a:t>
            </a:r>
            <a:r>
              <a:rPr lang="en-US" altLang="zh-CN" sz="2600" kern="100" dirty="0" err="1">
                <a:latin typeface="Times New Roman" panose="02020603050405020304"/>
                <a:ea typeface="微软雅黑" panose="020B0503020204020204" charset="-122"/>
                <a:cs typeface="Courier New" panose="02070309020205020404"/>
              </a:rPr>
              <a:t>mol·L</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的盐酸中，</a:t>
            </a:r>
            <a:r>
              <a:rPr lang="en-US" altLang="zh-CN" sz="2600" i="1" kern="100" dirty="0">
                <a:latin typeface="Times New Roman" panose="02020603050405020304"/>
                <a:ea typeface="微软雅黑" panose="020B0503020204020204" charset="-122"/>
                <a:cs typeface="Courier New" panose="02070309020205020404"/>
              </a:rPr>
              <a:t>c</a:t>
            </a:r>
            <a:r>
              <a:rPr lang="en-US" altLang="zh-CN" sz="1200" kern="100" dirty="0">
                <a:latin typeface="Times New Roman" panose="02020603050405020304"/>
                <a:ea typeface="微软雅黑" panose="020B0503020204020204" charset="-122"/>
                <a:cs typeface="Courier New" panose="02070309020205020404"/>
              </a:rPr>
              <a:t>H</a:t>
            </a:r>
            <a:r>
              <a:rPr lang="en-US" altLang="zh-CN" sz="1200" kern="100" baseline="-25000" dirty="0">
                <a:latin typeface="Times New Roman" panose="02020603050405020304"/>
                <a:ea typeface="微软雅黑" panose="020B0503020204020204" charset="-122"/>
                <a:cs typeface="Courier New" panose="02070309020205020404"/>
              </a:rPr>
              <a:t>2</a:t>
            </a:r>
            <a:r>
              <a:rPr lang="en-US" altLang="zh-CN" sz="1200" kern="100" dirty="0">
                <a:latin typeface="Times New Roman" panose="02020603050405020304"/>
                <a:ea typeface="微软雅黑" panose="020B0503020204020204" charset="-122"/>
                <a:cs typeface="Courier New" panose="02070309020205020404"/>
              </a:rPr>
              <a:t>O</a:t>
            </a:r>
            <a:r>
              <a:rPr lang="en-US" altLang="zh-CN" sz="2600" kern="100" dirty="0">
                <a:latin typeface="Times New Roman" panose="02020603050405020304"/>
                <a:ea typeface="微软雅黑" panose="020B0503020204020204" charset="-122"/>
                <a:cs typeface="Courier New" panose="02070309020205020404"/>
              </a:rPr>
              <a:t>(H</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smtClean="0">
                <a:latin typeface="Times New Roman" panose="02020603050405020304"/>
                <a:ea typeface="微软雅黑" panose="020B0503020204020204" charset="-122"/>
                <a:cs typeface="Courier New" panose="02070309020205020404"/>
              </a:rPr>
              <a:t>______________</a:t>
            </a:r>
            <a:r>
              <a:rPr lang="en-US" altLang="zh-CN" sz="2600" kern="100" dirty="0">
                <a:latin typeface="Times New Roman" panose="02020603050405020304"/>
                <a:ea typeface="微软雅黑" panose="020B0503020204020204" charset="-122"/>
                <a:cs typeface="Courier New" panose="02070309020205020404"/>
              </a:rPr>
              <a:t>____</a:t>
            </a:r>
            <a:r>
              <a:rPr lang="en-US" altLang="zh-CN" sz="2600" kern="100" dirty="0" smtClean="0">
                <a:latin typeface="Times New Roman" panose="02020603050405020304"/>
                <a:ea typeface="微软雅黑" panose="020B0503020204020204" charset="-122"/>
                <a:cs typeface="Courier New" panose="02070309020205020404"/>
              </a:rPr>
              <a:t>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室温下，</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4</a:t>
            </a:r>
            <a:r>
              <a:rPr lang="zh-CN" altLang="zh-CN" sz="2600" kern="100" dirty="0">
                <a:latin typeface="Times New Roman" panose="02020603050405020304"/>
                <a:ea typeface="微软雅黑" panose="020B0503020204020204" charset="-122"/>
                <a:cs typeface="Times New Roman" panose="02020603050405020304"/>
              </a:rPr>
              <a:t>的亚硫酸溶液中，</a:t>
            </a:r>
            <a:r>
              <a:rPr lang="en-US" altLang="zh-CN" sz="2600" i="1" kern="100" dirty="0">
                <a:latin typeface="Times New Roman" panose="02020603050405020304"/>
                <a:ea typeface="微软雅黑" panose="020B0503020204020204" charset="-122"/>
                <a:cs typeface="Courier New" panose="02070309020205020404"/>
              </a:rPr>
              <a:t>c</a:t>
            </a:r>
            <a:r>
              <a:rPr lang="en-US" altLang="zh-CN" sz="1200" kern="100" dirty="0">
                <a:latin typeface="Times New Roman" panose="02020603050405020304"/>
                <a:ea typeface="微软雅黑" panose="020B0503020204020204" charset="-122"/>
                <a:cs typeface="Courier New" panose="02070309020205020404"/>
              </a:rPr>
              <a:t>H</a:t>
            </a:r>
            <a:r>
              <a:rPr lang="en-US" altLang="zh-CN" sz="1200" kern="100" baseline="-25000" dirty="0">
                <a:latin typeface="Times New Roman" panose="02020603050405020304"/>
                <a:ea typeface="微软雅黑" panose="020B0503020204020204" charset="-122"/>
                <a:cs typeface="Courier New" panose="02070309020205020404"/>
              </a:rPr>
              <a:t>2</a:t>
            </a:r>
            <a:r>
              <a:rPr lang="en-US" altLang="zh-CN" sz="1200" kern="100" dirty="0">
                <a:latin typeface="Times New Roman" panose="02020603050405020304"/>
                <a:ea typeface="微软雅黑" panose="020B0503020204020204" charset="-122"/>
                <a:cs typeface="Courier New" panose="02070309020205020404"/>
              </a:rPr>
              <a:t>O</a:t>
            </a:r>
            <a:r>
              <a:rPr lang="en-US" altLang="zh-CN" sz="2600" kern="100" dirty="0">
                <a:latin typeface="Times New Roman" panose="02020603050405020304"/>
                <a:ea typeface="微软雅黑" panose="020B0503020204020204" charset="-122"/>
                <a:cs typeface="Courier New" panose="02070309020205020404"/>
              </a:rPr>
              <a:t>(H</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smtClean="0">
                <a:latin typeface="Times New Roman" panose="02020603050405020304"/>
                <a:ea typeface="微软雅黑" panose="020B0503020204020204" charset="-122"/>
                <a:cs typeface="Courier New" panose="02070309020205020404"/>
              </a:rPr>
              <a:t>______________</a:t>
            </a:r>
            <a:r>
              <a:rPr lang="en-US" altLang="zh-CN" sz="2600" kern="100" dirty="0">
                <a:latin typeface="Times New Roman" panose="02020603050405020304"/>
                <a:ea typeface="微软雅黑" panose="020B0503020204020204" charset="-122"/>
                <a:cs typeface="Courier New" panose="02070309020205020404"/>
              </a:rPr>
              <a:t>____</a:t>
            </a:r>
            <a:r>
              <a:rPr lang="en-US" altLang="zh-CN" sz="2600" kern="100" dirty="0" smtClean="0">
                <a:latin typeface="Times New Roman" panose="02020603050405020304"/>
                <a:ea typeface="微软雅黑" panose="020B0503020204020204" charset="-122"/>
                <a:cs typeface="Courier New" panose="02070309020205020404"/>
              </a:rPr>
              <a:t>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室温下，</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10</a:t>
            </a:r>
            <a:r>
              <a:rPr lang="zh-CN" altLang="zh-CN" sz="2600" kern="100" dirty="0">
                <a:latin typeface="Times New Roman" panose="02020603050405020304"/>
                <a:ea typeface="微软雅黑" panose="020B0503020204020204" charset="-122"/>
                <a:cs typeface="Times New Roman" panose="02020603050405020304"/>
              </a:rPr>
              <a:t>的</a:t>
            </a:r>
            <a:r>
              <a:rPr lang="en-US" altLang="zh-CN" sz="2600" kern="100" dirty="0">
                <a:latin typeface="Times New Roman" panose="02020603050405020304"/>
                <a:ea typeface="微软雅黑" panose="020B0503020204020204" charset="-122"/>
                <a:cs typeface="Courier New" panose="02070309020205020404"/>
              </a:rPr>
              <a:t>KOH</a:t>
            </a:r>
            <a:r>
              <a:rPr lang="zh-CN" altLang="zh-CN" sz="2600" kern="100" dirty="0">
                <a:latin typeface="Times New Roman" panose="02020603050405020304"/>
                <a:ea typeface="微软雅黑" panose="020B0503020204020204" charset="-122"/>
                <a:cs typeface="Times New Roman" panose="02020603050405020304"/>
              </a:rPr>
              <a:t>溶液中，</a:t>
            </a:r>
            <a:r>
              <a:rPr lang="en-US" altLang="zh-CN" sz="2600" i="1" kern="100" dirty="0">
                <a:latin typeface="Times New Roman" panose="02020603050405020304"/>
                <a:ea typeface="微软雅黑" panose="020B0503020204020204" charset="-122"/>
                <a:cs typeface="Courier New" panose="02070309020205020404"/>
              </a:rPr>
              <a:t>c</a:t>
            </a:r>
            <a:r>
              <a:rPr lang="en-US" altLang="zh-CN" sz="1200" kern="100" dirty="0">
                <a:latin typeface="Times New Roman" panose="02020603050405020304"/>
                <a:ea typeface="微软雅黑" panose="020B0503020204020204" charset="-122"/>
                <a:cs typeface="Courier New" panose="02070309020205020404"/>
              </a:rPr>
              <a:t>H</a:t>
            </a:r>
            <a:r>
              <a:rPr lang="en-US" altLang="zh-CN" sz="1200" kern="100" baseline="-25000" dirty="0">
                <a:latin typeface="Times New Roman" panose="02020603050405020304"/>
                <a:ea typeface="微软雅黑" panose="020B0503020204020204" charset="-122"/>
                <a:cs typeface="Courier New" panose="02070309020205020404"/>
              </a:rPr>
              <a:t>2</a:t>
            </a:r>
            <a:r>
              <a:rPr lang="en-US" altLang="zh-CN" sz="1200" kern="100" dirty="0">
                <a:latin typeface="Times New Roman" panose="02020603050405020304"/>
                <a:ea typeface="微软雅黑" panose="020B0503020204020204" charset="-122"/>
                <a:cs typeface="Courier New" panose="02070309020205020404"/>
              </a:rPr>
              <a:t>O</a:t>
            </a:r>
            <a:r>
              <a:rPr lang="en-US" altLang="zh-CN" sz="2600" kern="100" dirty="0">
                <a:latin typeface="Times New Roman" panose="02020603050405020304"/>
                <a:ea typeface="微软雅黑" panose="020B0503020204020204" charset="-122"/>
                <a:cs typeface="Courier New" panose="02070309020205020404"/>
              </a:rPr>
              <a:t>(OH</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smtClean="0">
                <a:latin typeface="Times New Roman" panose="02020603050405020304"/>
                <a:ea typeface="微软雅黑" panose="020B0503020204020204" charset="-122"/>
                <a:cs typeface="Courier New" panose="02070309020205020404"/>
              </a:rPr>
              <a:t>_____________</a:t>
            </a:r>
            <a:r>
              <a:rPr lang="en-US" altLang="zh-CN" sz="2600" kern="100" dirty="0">
                <a:latin typeface="Times New Roman" panose="02020603050405020304"/>
                <a:ea typeface="微软雅黑" panose="020B0503020204020204" charset="-122"/>
                <a:cs typeface="Courier New" panose="02070309020205020404"/>
              </a:rPr>
              <a:t>____</a:t>
            </a:r>
            <a:r>
              <a:rPr lang="en-US" altLang="zh-CN" sz="2600" kern="100" dirty="0" smtClean="0">
                <a:latin typeface="Times New Roman" panose="02020603050405020304"/>
                <a:ea typeface="微软雅黑" panose="020B0503020204020204" charset="-122"/>
                <a:cs typeface="Courier New" panose="02070309020205020404"/>
              </a:rPr>
              <a:t>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(4)</a:t>
            </a:r>
            <a:r>
              <a:rPr lang="zh-CN" altLang="zh-CN" sz="2600" kern="100" dirty="0">
                <a:latin typeface="Times New Roman" panose="02020603050405020304"/>
                <a:ea typeface="微软雅黑" panose="020B0503020204020204" charset="-122"/>
                <a:cs typeface="Times New Roman" panose="02020603050405020304"/>
              </a:rPr>
              <a:t>室温下，</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4</a:t>
            </a:r>
            <a:r>
              <a:rPr lang="zh-CN" altLang="zh-CN" sz="2600" kern="100" dirty="0">
                <a:latin typeface="Times New Roman" panose="02020603050405020304"/>
                <a:ea typeface="微软雅黑" panose="020B0503020204020204" charset="-122"/>
                <a:cs typeface="Times New Roman" panose="02020603050405020304"/>
              </a:rPr>
              <a:t>的</a:t>
            </a:r>
            <a:r>
              <a:rPr lang="en-US" altLang="zh-CN" sz="2600" kern="100" dirty="0">
                <a:latin typeface="Times New Roman" panose="02020603050405020304"/>
                <a:ea typeface="微软雅黑" panose="020B0503020204020204" charset="-122"/>
                <a:cs typeface="Courier New" panose="02070309020205020404"/>
              </a:rPr>
              <a:t>NH</a:t>
            </a:r>
            <a:r>
              <a:rPr lang="en-US" altLang="zh-CN" sz="2600" kern="100" baseline="-25000" dirty="0">
                <a:latin typeface="Times New Roman" panose="02020603050405020304"/>
                <a:ea typeface="微软雅黑" panose="020B0503020204020204" charset="-122"/>
                <a:cs typeface="Courier New" panose="02070309020205020404"/>
              </a:rPr>
              <a:t>4</a:t>
            </a:r>
            <a:r>
              <a:rPr lang="en-US" altLang="zh-CN" sz="2600" kern="100" dirty="0">
                <a:latin typeface="Times New Roman" panose="02020603050405020304"/>
                <a:ea typeface="微软雅黑" panose="020B0503020204020204" charset="-122"/>
                <a:cs typeface="Courier New" panose="02070309020205020404"/>
              </a:rPr>
              <a:t>Cl</a:t>
            </a:r>
            <a:r>
              <a:rPr lang="zh-CN" altLang="zh-CN" sz="2600" kern="100" dirty="0">
                <a:latin typeface="Times New Roman" panose="02020603050405020304"/>
                <a:ea typeface="微软雅黑" panose="020B0503020204020204" charset="-122"/>
                <a:cs typeface="Times New Roman" panose="02020603050405020304"/>
              </a:rPr>
              <a:t>溶液中，</a:t>
            </a:r>
            <a:r>
              <a:rPr lang="en-US" altLang="zh-CN" sz="2600" i="1" kern="100" dirty="0">
                <a:latin typeface="Times New Roman" panose="02020603050405020304"/>
                <a:ea typeface="微软雅黑" panose="020B0503020204020204" charset="-122"/>
                <a:cs typeface="Courier New" panose="02070309020205020404"/>
              </a:rPr>
              <a:t>c</a:t>
            </a:r>
            <a:r>
              <a:rPr lang="en-US" altLang="zh-CN" sz="1200" kern="100" dirty="0">
                <a:latin typeface="Times New Roman" panose="02020603050405020304"/>
                <a:ea typeface="微软雅黑" panose="020B0503020204020204" charset="-122"/>
                <a:cs typeface="Courier New" panose="02070309020205020404"/>
              </a:rPr>
              <a:t>H</a:t>
            </a:r>
            <a:r>
              <a:rPr lang="en-US" altLang="zh-CN" sz="1200" kern="100" baseline="-25000" dirty="0">
                <a:latin typeface="Times New Roman" panose="02020603050405020304"/>
                <a:ea typeface="微软雅黑" panose="020B0503020204020204" charset="-122"/>
                <a:cs typeface="Courier New" panose="02070309020205020404"/>
              </a:rPr>
              <a:t>2</a:t>
            </a:r>
            <a:r>
              <a:rPr lang="en-US" altLang="zh-CN" sz="1200" kern="100" dirty="0">
                <a:latin typeface="Times New Roman" panose="02020603050405020304"/>
                <a:ea typeface="微软雅黑" panose="020B0503020204020204" charset="-122"/>
                <a:cs typeface="Courier New" panose="02070309020205020404"/>
              </a:rPr>
              <a:t>O</a:t>
            </a:r>
            <a:r>
              <a:rPr lang="en-US" altLang="zh-CN" sz="2600" kern="100" dirty="0">
                <a:latin typeface="Times New Roman" panose="02020603050405020304"/>
                <a:ea typeface="微软雅黑" panose="020B0503020204020204" charset="-122"/>
                <a:cs typeface="Courier New" panose="02070309020205020404"/>
              </a:rPr>
              <a:t>(H</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smtClean="0">
                <a:latin typeface="Times New Roman" panose="02020603050405020304"/>
                <a:ea typeface="微软雅黑" panose="020B0503020204020204" charset="-122"/>
                <a:cs typeface="Courier New" panose="02070309020205020404"/>
              </a:rPr>
              <a:t>______________</a:t>
            </a:r>
            <a:r>
              <a:rPr lang="en-US" altLang="zh-CN" sz="2600" kern="100" dirty="0">
                <a:latin typeface="Times New Roman" panose="02020603050405020304"/>
                <a:ea typeface="微软雅黑" panose="020B0503020204020204" charset="-122"/>
                <a:cs typeface="Courier New" panose="02070309020205020404"/>
              </a:rPr>
              <a:t>____</a:t>
            </a:r>
            <a:r>
              <a:rPr lang="en-US" altLang="zh-CN" sz="2600" kern="100" dirty="0" smtClean="0">
                <a:latin typeface="Times New Roman" panose="02020603050405020304"/>
                <a:ea typeface="微软雅黑" panose="020B0503020204020204" charset="-122"/>
                <a:cs typeface="Courier New" panose="02070309020205020404"/>
              </a:rPr>
              <a:t>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(5)</a:t>
            </a:r>
            <a:r>
              <a:rPr lang="zh-CN" altLang="zh-CN" sz="2600" kern="100" dirty="0">
                <a:latin typeface="Times New Roman" panose="02020603050405020304"/>
                <a:ea typeface="微软雅黑" panose="020B0503020204020204" charset="-122"/>
                <a:cs typeface="Times New Roman" panose="02020603050405020304"/>
              </a:rPr>
              <a:t>室温下，</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10</a:t>
            </a:r>
            <a:r>
              <a:rPr lang="zh-CN" altLang="zh-CN" sz="2600" kern="100" dirty="0">
                <a:latin typeface="Times New Roman" panose="02020603050405020304"/>
                <a:ea typeface="微软雅黑" panose="020B0503020204020204" charset="-122"/>
                <a:cs typeface="Times New Roman" panose="02020603050405020304"/>
              </a:rPr>
              <a:t>的</a:t>
            </a:r>
            <a:r>
              <a:rPr lang="en-US" altLang="zh-CN" sz="2600" kern="100" dirty="0">
                <a:latin typeface="Times New Roman" panose="02020603050405020304"/>
                <a:ea typeface="微软雅黑" panose="020B0503020204020204" charset="-122"/>
                <a:cs typeface="Courier New" panose="02070309020205020404"/>
              </a:rPr>
              <a:t>CH</a:t>
            </a:r>
            <a:r>
              <a:rPr lang="en-US" altLang="zh-CN" sz="2600" kern="100" baseline="-25000" dirty="0">
                <a:latin typeface="Times New Roman" panose="02020603050405020304"/>
                <a:ea typeface="微软雅黑" panose="020B0503020204020204" charset="-122"/>
                <a:cs typeface="Courier New" panose="02070309020205020404"/>
              </a:rPr>
              <a:t>3</a:t>
            </a:r>
            <a:r>
              <a:rPr lang="en-US" altLang="zh-CN" sz="2600" kern="100" dirty="0">
                <a:latin typeface="Times New Roman" panose="02020603050405020304"/>
                <a:ea typeface="微软雅黑" panose="020B0503020204020204" charset="-122"/>
                <a:cs typeface="Courier New" panose="02070309020205020404"/>
              </a:rPr>
              <a:t>COONa</a:t>
            </a:r>
            <a:r>
              <a:rPr lang="zh-CN" altLang="zh-CN" sz="2600" kern="100" dirty="0">
                <a:latin typeface="Times New Roman" panose="02020603050405020304"/>
                <a:ea typeface="微软雅黑" panose="020B0503020204020204" charset="-122"/>
                <a:cs typeface="Times New Roman" panose="02020603050405020304"/>
              </a:rPr>
              <a:t>溶液中，</a:t>
            </a:r>
            <a:r>
              <a:rPr lang="en-US" altLang="zh-CN" sz="2600" i="1" kern="100" dirty="0">
                <a:latin typeface="Times New Roman" panose="02020603050405020304"/>
                <a:ea typeface="微软雅黑" panose="020B0503020204020204" charset="-122"/>
                <a:cs typeface="Courier New" panose="02070309020205020404"/>
              </a:rPr>
              <a:t>c</a:t>
            </a:r>
            <a:r>
              <a:rPr lang="en-US" altLang="zh-CN" sz="1200" kern="100" dirty="0">
                <a:latin typeface="Times New Roman" panose="02020603050405020304"/>
                <a:ea typeface="微软雅黑" panose="020B0503020204020204" charset="-122"/>
                <a:cs typeface="Courier New" panose="02070309020205020404"/>
              </a:rPr>
              <a:t>H</a:t>
            </a:r>
            <a:r>
              <a:rPr lang="en-US" altLang="zh-CN" sz="1200" kern="100" baseline="-25000" dirty="0">
                <a:latin typeface="Times New Roman" panose="02020603050405020304"/>
                <a:ea typeface="微软雅黑" panose="020B0503020204020204" charset="-122"/>
                <a:cs typeface="Courier New" panose="02070309020205020404"/>
              </a:rPr>
              <a:t>2</a:t>
            </a:r>
            <a:r>
              <a:rPr lang="en-US" altLang="zh-CN" sz="1200" kern="100" dirty="0">
                <a:latin typeface="Times New Roman" panose="02020603050405020304"/>
                <a:ea typeface="微软雅黑" panose="020B0503020204020204" charset="-122"/>
                <a:cs typeface="Courier New" panose="02070309020205020404"/>
              </a:rPr>
              <a:t>O</a:t>
            </a:r>
            <a:r>
              <a:rPr lang="en-US" altLang="zh-CN" sz="2600" kern="100" dirty="0">
                <a:latin typeface="Times New Roman" panose="02020603050405020304"/>
                <a:ea typeface="微软雅黑" panose="020B0503020204020204" charset="-122"/>
                <a:cs typeface="Courier New" panose="02070309020205020404"/>
              </a:rPr>
              <a:t>(OH</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smtClean="0">
                <a:latin typeface="Times New Roman" panose="02020603050405020304"/>
                <a:ea typeface="微软雅黑" panose="020B0503020204020204" charset="-122"/>
                <a:cs typeface="Courier New" panose="02070309020205020404"/>
              </a:rPr>
              <a:t>__________________</a:t>
            </a:r>
            <a:r>
              <a:rPr lang="zh-CN" altLang="zh-CN" sz="2600" kern="100" dirty="0" smtClean="0">
                <a:latin typeface="Times New Roman" panose="02020603050405020304"/>
                <a:ea typeface="微软雅黑" panose="020B0503020204020204" charset="-122"/>
                <a:cs typeface="Times New Roman" panose="02020603050405020304"/>
              </a:rPr>
              <a:t>。</a:t>
            </a:r>
            <a:endParaRPr lang="zh-CN" altLang="en-US" sz="2600" kern="100" dirty="0">
              <a:latin typeface="微软雅黑" panose="020B0503020204020204" charset="-122"/>
              <a:ea typeface="微软雅黑" panose="020B0503020204020204" charset="-122"/>
              <a:cs typeface="Courier New" panose="02070309020205020404"/>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2014751" y="3863264"/>
              <a:ext cx="3610469" cy="135355"/>
            </p14:xfrm>
          </p:contentPart>
        </mc:Choice>
        <mc:Fallback xmlns="">
          <p:pic>
            <p:nvPicPr>
              <p:cNvPr id="2" name="墨迹 1"/>
            </p:nvPicPr>
            <p:blipFill>
              <a:blip r:embed="rId2"/>
            </p:blipFill>
            <p:spPr>
              <a:xfrm>
                <a:off x="2014751" y="3863264"/>
                <a:ext cx="3610469" cy="13535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1179680" y="4692315"/>
              <a:ext cx="4631249" cy="135355"/>
            </p14:xfrm>
          </p:contentPart>
        </mc:Choice>
        <mc:Fallback xmlns="">
          <p:pic>
            <p:nvPicPr>
              <p:cNvPr id="3" name="墨迹 2"/>
            </p:nvPicPr>
            <p:blipFill>
              <a:blip r:embed="rId4"/>
            </p:blipFill>
            <p:spPr>
              <a:xfrm>
                <a:off x="1179680" y="4692315"/>
                <a:ext cx="4631249" cy="13535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425207" y="1928107"/>
              <a:ext cx="822020" cy="1667267"/>
            </p14:xfrm>
          </p:contentPart>
        </mc:Choice>
        <mc:Fallback xmlns="">
          <p:pic>
            <p:nvPicPr>
              <p:cNvPr id="4" name="墨迹 3"/>
            </p:nvPicPr>
            <p:blipFill>
              <a:blip r:embed="rId6"/>
            </p:blipFill>
            <p:spPr>
              <a:xfrm>
                <a:off x="425207" y="1928107"/>
                <a:ext cx="822020" cy="1667267"/>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837506"/>
            <a:ext cx="11654075" cy="1248394"/>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b="1" kern="10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二</a:t>
            </a:r>
            <a:r>
              <a:rPr lang="en-US" altLang="zh-CN" sz="2600" b="1" kern="100" dirty="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水的电离平衡曲线分析</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4.</a:t>
            </a:r>
            <a:r>
              <a:rPr lang="zh-CN" altLang="zh-CN" sz="2600" kern="100" dirty="0">
                <a:latin typeface="Times New Roman" panose="02020603050405020304"/>
                <a:ea typeface="微软雅黑" panose="020B0503020204020204" charset="-122"/>
                <a:cs typeface="Times New Roman" panose="02020603050405020304"/>
              </a:rPr>
              <a:t>如图三条曲线表示不同温度下水的离子积常数，下列说法不正确的是</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　　</a:t>
            </a:r>
            <a:r>
              <a:rPr lang="en-US" altLang="zh-CN" sz="2600" kern="100" dirty="0">
                <a:latin typeface="Times New Roman" panose="02020603050405020304"/>
                <a:ea typeface="微软雅黑" panose="020B050302020402020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503232" y="2035345"/>
            <a:ext cx="11397613" cy="1967230"/>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000" kern="10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图中温度：</a:t>
            </a:r>
            <a:r>
              <a:rPr lang="en-US" altLang="zh-CN" sz="2000" i="1" kern="100" dirty="0">
                <a:latin typeface="Times New Roman" panose="02020603050405020304"/>
                <a:ea typeface="微软雅黑" panose="020B0503020204020204" charset="-122"/>
                <a:cs typeface="Courier New" panose="02070309020205020404"/>
              </a:rPr>
              <a:t>T</a:t>
            </a:r>
            <a:r>
              <a:rPr lang="en-US" altLang="zh-CN" sz="2000" kern="100" baseline="-250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&gt;</a:t>
            </a:r>
            <a:r>
              <a:rPr lang="en-US" altLang="zh-CN" sz="2000" i="1" kern="100" dirty="0">
                <a:latin typeface="Times New Roman" panose="02020603050405020304"/>
                <a:ea typeface="微软雅黑" panose="020B0503020204020204" charset="-122"/>
                <a:cs typeface="Courier New" panose="02070309020205020404"/>
              </a:rPr>
              <a:t>T</a:t>
            </a:r>
            <a:r>
              <a:rPr lang="en-US" altLang="zh-CN" sz="2000" kern="100" baseline="-25000" dirty="0">
                <a:latin typeface="Times New Roman" panose="02020603050405020304"/>
                <a:ea typeface="微软雅黑" panose="020B0503020204020204" charset="-122"/>
                <a:cs typeface="Courier New" panose="02070309020205020404"/>
              </a:rPr>
              <a:t>2</a:t>
            </a:r>
            <a:r>
              <a:rPr lang="en-US" altLang="zh-CN" sz="2000" kern="100" dirty="0">
                <a:latin typeface="Times New Roman" panose="02020603050405020304"/>
                <a:ea typeface="微软雅黑" panose="020B0503020204020204" charset="-122"/>
                <a:cs typeface="Courier New" panose="02070309020205020404"/>
              </a:rPr>
              <a:t>&gt;</a:t>
            </a:r>
            <a:r>
              <a:rPr lang="en-US" altLang="zh-CN" sz="2000" i="1" kern="100" dirty="0">
                <a:latin typeface="Times New Roman" panose="02020603050405020304"/>
                <a:ea typeface="微软雅黑" panose="020B0503020204020204" charset="-122"/>
                <a:cs typeface="Courier New" panose="02070309020205020404"/>
              </a:rPr>
              <a:t>T</a:t>
            </a:r>
            <a:r>
              <a:rPr lang="en-US" altLang="zh-CN" sz="2000" kern="100" baseline="-25000" dirty="0">
                <a:latin typeface="Times New Roman" panose="02020603050405020304"/>
                <a:ea typeface="微软雅黑" panose="020B0503020204020204" charset="-122"/>
                <a:cs typeface="Courier New" panose="02070309020205020404"/>
              </a:rPr>
              <a:t>1</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图中</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关系：</a:t>
            </a:r>
            <a:r>
              <a:rPr lang="en-US" altLang="zh-CN" sz="2000" kern="100" dirty="0">
                <a:latin typeface="Times New Roman" panose="02020603050405020304"/>
                <a:ea typeface="微软雅黑" panose="020B0503020204020204" charset="-122"/>
                <a:cs typeface="Courier New" panose="02070309020205020404"/>
              </a:rPr>
              <a:t>pH(B)</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pH(D)</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pH(E)</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C.</a:t>
            </a:r>
            <a:r>
              <a:rPr lang="zh-CN" altLang="zh-CN" sz="2000" kern="100" dirty="0">
                <a:latin typeface="Times New Roman" panose="02020603050405020304"/>
                <a:ea typeface="微软雅黑" panose="020B0503020204020204" charset="-122"/>
                <a:cs typeface="Times New Roman" panose="02020603050405020304"/>
              </a:rPr>
              <a:t>图中五点</a:t>
            </a:r>
            <a:r>
              <a:rPr lang="en-US" altLang="zh-CN" sz="2000" i="1" kern="100" dirty="0">
                <a:latin typeface="Times New Roman" panose="02020603050405020304"/>
                <a:ea typeface="微软雅黑" panose="020B0503020204020204" charset="-122"/>
                <a:cs typeface="Courier New" panose="02070309020205020404"/>
              </a:rPr>
              <a:t>K</a:t>
            </a:r>
            <a:r>
              <a:rPr lang="en-US" altLang="zh-CN" sz="2000" kern="100" baseline="-25000" dirty="0">
                <a:latin typeface="Times New Roman" panose="02020603050405020304"/>
                <a:ea typeface="微软雅黑" panose="020B0503020204020204" charset="-122"/>
                <a:cs typeface="Courier New" panose="02070309020205020404"/>
              </a:rPr>
              <a:t>w</a:t>
            </a:r>
            <a:r>
              <a:rPr lang="zh-CN" altLang="zh-CN" sz="2000" kern="100" dirty="0">
                <a:latin typeface="Times New Roman" panose="02020603050405020304"/>
                <a:ea typeface="微软雅黑" panose="020B0503020204020204" charset="-122"/>
                <a:cs typeface="Times New Roman" panose="02020603050405020304"/>
              </a:rPr>
              <a:t>间的关系：</a:t>
            </a:r>
            <a:r>
              <a:rPr lang="en-US" altLang="zh-CN" sz="2000" kern="100" dirty="0">
                <a:latin typeface="Times New Roman" panose="02020603050405020304"/>
                <a:ea typeface="微软雅黑" panose="020B0503020204020204" charset="-122"/>
                <a:cs typeface="Courier New" panose="02070309020205020404"/>
              </a:rPr>
              <a:t>E&gt;D&gt;A</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C</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D.C</a:t>
            </a:r>
            <a:r>
              <a:rPr lang="zh-CN" altLang="zh-CN" sz="2000" kern="100" dirty="0">
                <a:latin typeface="Times New Roman" panose="02020603050405020304"/>
                <a:ea typeface="微软雅黑" panose="020B0503020204020204" charset="-122"/>
                <a:cs typeface="Times New Roman" panose="02020603050405020304"/>
              </a:rPr>
              <a:t>点可能是显酸性的盐溶液</a:t>
            </a:r>
            <a:endParaRPr lang="zh-CN" altLang="zh-CN" sz="2000" kern="100" dirty="0">
              <a:effectLst/>
              <a:latin typeface="宋体" panose="02010600030101010101" pitchFamily="2" charset="-122"/>
              <a:cs typeface="Courier New" panose="02070309020205020404"/>
            </a:endParaRPr>
          </a:p>
        </p:txBody>
      </p:sp>
      <p:pic>
        <p:nvPicPr>
          <p:cNvPr id="4098" name="Picture 2" descr="rj905"/>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7254" y="2132856"/>
            <a:ext cx="5198290" cy="30963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3928625" y="3507957"/>
              <a:ext cx="1364331" cy="45118"/>
            </p14:xfrm>
          </p:contentPart>
        </mc:Choice>
        <mc:Fallback xmlns="">
          <p:pic>
            <p:nvPicPr>
              <p:cNvPr id="2" name="墨迹 1"/>
            </p:nvPicPr>
            <p:blipFill>
              <a:blip r:embed="rId3"/>
            </p:blipFill>
            <p:spPr>
              <a:xfrm>
                <a:off x="3928625" y="3507957"/>
                <a:ext cx="1364331" cy="4511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 name="墨迹 2"/>
              <p14:cNvContentPartPr/>
              <p14:nvPr/>
            </p14:nvContentPartPr>
            <p14:xfrm>
              <a:off x="7869595" y="3499321"/>
              <a:ext cx="65253" cy="70674"/>
            </p14:xfrm>
          </p:contentPart>
        </mc:Choice>
        <mc:Fallback xmlns="">
          <p:pic>
            <p:nvPicPr>
              <p:cNvPr id="3" name="墨迹 2"/>
            </p:nvPicPr>
            <p:blipFill>
              <a:blip r:embed="rId5"/>
            </p:blipFill>
            <p:spPr>
              <a:xfrm>
                <a:off x="7869595" y="3499321"/>
                <a:ext cx="65253" cy="7067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8256531" y="4150894"/>
              <a:ext cx="62080" cy="71379"/>
            </p14:xfrm>
          </p:contentPart>
        </mc:Choice>
        <mc:Fallback xmlns="">
          <p:pic>
            <p:nvPicPr>
              <p:cNvPr id="4" name="墨迹 3"/>
            </p:nvPicPr>
            <p:blipFill>
              <a:blip r:embed="rId7"/>
            </p:blipFill>
            <p:spPr>
              <a:xfrm>
                <a:off x="8256531" y="4150894"/>
                <a:ext cx="62080" cy="7137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7" name="墨迹 6"/>
              <p14:cNvContentPartPr/>
              <p14:nvPr/>
            </p14:nvContentPartPr>
            <p14:xfrm>
              <a:off x="8995838" y="4517481"/>
              <a:ext cx="110755" cy="67678"/>
            </p14:xfrm>
          </p:contentPart>
        </mc:Choice>
        <mc:Fallback xmlns="">
          <p:pic>
            <p:nvPicPr>
              <p:cNvPr id="7" name="墨迹 6"/>
            </p:nvPicPr>
            <p:blipFill>
              <a:blip r:embed="rId9"/>
            </p:blipFill>
            <p:spPr>
              <a:xfrm>
                <a:off x="8995838" y="4517481"/>
                <a:ext cx="110755" cy="6767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9422632" y="3004252"/>
              <a:ext cx="213750" cy="259078"/>
            </p14:xfrm>
          </p:contentPart>
        </mc:Choice>
        <mc:Fallback xmlns="">
          <p:pic>
            <p:nvPicPr>
              <p:cNvPr id="8" name="墨迹 7"/>
            </p:nvPicPr>
            <p:blipFill>
              <a:blip r:embed="rId11"/>
            </p:blipFill>
            <p:spPr>
              <a:xfrm>
                <a:off x="9422632" y="3004252"/>
                <a:ext cx="213750" cy="25907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7444035" y="3053071"/>
              <a:ext cx="2173301" cy="1843511"/>
            </p14:xfrm>
          </p:contentPart>
        </mc:Choice>
        <mc:Fallback xmlns="">
          <p:pic>
            <p:nvPicPr>
              <p:cNvPr id="9" name="墨迹 8"/>
            </p:nvPicPr>
            <p:blipFill>
              <a:blip r:embed="rId13"/>
            </p:blipFill>
            <p:spPr>
              <a:xfrm>
                <a:off x="7444035" y="3053071"/>
                <a:ext cx="2173301" cy="184351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9029700" y="2835410"/>
              <a:ext cx="739306" cy="712025"/>
            </p14:xfrm>
          </p:contentPart>
        </mc:Choice>
        <mc:Fallback xmlns="">
          <p:pic>
            <p:nvPicPr>
              <p:cNvPr id="10" name="墨迹 9"/>
            </p:nvPicPr>
            <p:blipFill>
              <a:blip r:embed="rId15"/>
            </p:blipFill>
            <p:spPr>
              <a:xfrm>
                <a:off x="9029700" y="2835410"/>
                <a:ext cx="739306" cy="71202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9365492" y="2853740"/>
              <a:ext cx="443019" cy="428625"/>
            </p14:xfrm>
          </p:contentPart>
        </mc:Choice>
        <mc:Fallback xmlns="">
          <p:pic>
            <p:nvPicPr>
              <p:cNvPr id="11" name="墨迹 10"/>
            </p:nvPicPr>
            <p:blipFill>
              <a:blip r:embed="rId17"/>
            </p:blipFill>
            <p:spPr>
              <a:xfrm>
                <a:off x="9365492" y="2853740"/>
                <a:ext cx="443019" cy="428625"/>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60418" y="981522"/>
            <a:ext cx="11654075" cy="1248394"/>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sz="2600" kern="100">
                <a:latin typeface="Times New Roman" panose="02020603050405020304"/>
                <a:ea typeface="微软雅黑" panose="020B0503020204020204" charset="-122"/>
                <a:cs typeface="Courier New" panose="02070309020205020404"/>
              </a:rPr>
              <a:t>4.</a:t>
            </a:r>
            <a:r>
              <a:rPr lang="en-US" altLang="zh-CN" sz="2600" b="1" kern="10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广东卷</a:t>
            </a:r>
            <a:r>
              <a:rPr lang="en-US" altLang="zh-CN" sz="2600" b="1" kern="100" dirty="0">
                <a:latin typeface="Times New Roman" panose="02020603050405020304"/>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一定温度下，水溶液中</a:t>
            </a:r>
            <a:r>
              <a:rPr lang="en-US" altLang="zh-CN" sz="2600" kern="100" dirty="0">
                <a:latin typeface="Times New Roman" panose="02020603050405020304"/>
                <a:ea typeface="微软雅黑" panose="020B0503020204020204" charset="-122"/>
                <a:cs typeface="Courier New" panose="02070309020205020404"/>
              </a:rPr>
              <a:t>H</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和</a:t>
            </a:r>
            <a:r>
              <a:rPr lang="en-US" altLang="zh-CN" sz="2600" kern="100" dirty="0">
                <a:latin typeface="Times New Roman" panose="02020603050405020304"/>
                <a:ea typeface="微软雅黑" panose="020B0503020204020204" charset="-122"/>
                <a:cs typeface="Courier New" panose="02070309020205020404"/>
              </a:rPr>
              <a:t>OH</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的浓度变化曲线如图所示，下列说法正确的是</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　　</a:t>
            </a:r>
            <a:r>
              <a:rPr lang="en-US" altLang="zh-CN" sz="2600" kern="100" dirty="0">
                <a:latin typeface="Times New Roman" panose="02020603050405020304"/>
                <a:ea typeface="微软雅黑" panose="020B050302020402020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4" name="矩形 3"/>
          <p:cNvSpPr/>
          <p:nvPr/>
        </p:nvSpPr>
        <p:spPr>
          <a:xfrm>
            <a:off x="503232" y="2169983"/>
            <a:ext cx="11397613" cy="2448723"/>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a:latin typeface="Times New Roman" panose="02020603050405020304"/>
                <a:ea typeface="微软雅黑" panose="020B0503020204020204" charset="-122"/>
                <a:cs typeface="Courier New" panose="02070309020205020404"/>
              </a:rPr>
              <a:t>A.</a:t>
            </a:r>
            <a:r>
              <a:rPr lang="zh-CN" altLang="zh-CN" sz="2600" kern="100" dirty="0">
                <a:latin typeface="Times New Roman" panose="02020603050405020304"/>
                <a:ea typeface="微软雅黑" panose="020B0503020204020204" charset="-122"/>
                <a:cs typeface="Times New Roman" panose="02020603050405020304"/>
              </a:rPr>
              <a:t>升高温度，可能引起由</a:t>
            </a:r>
            <a:r>
              <a:rPr lang="en-US" altLang="zh-CN" sz="2600" kern="100" dirty="0">
                <a:latin typeface="Times New Roman" panose="02020603050405020304"/>
                <a:ea typeface="微软雅黑" panose="020B0503020204020204" charset="-122"/>
                <a:cs typeface="Courier New" panose="02070309020205020404"/>
              </a:rPr>
              <a:t>c</a:t>
            </a:r>
            <a:r>
              <a:rPr lang="zh-CN" altLang="zh-CN" sz="2600" kern="100" dirty="0">
                <a:latin typeface="Times New Roman" panose="02020603050405020304"/>
                <a:ea typeface="微软雅黑" panose="020B0503020204020204" charset="-122"/>
                <a:cs typeface="Times New Roman" panose="02020603050405020304"/>
              </a:rPr>
              <a:t>向</a:t>
            </a:r>
            <a:r>
              <a:rPr lang="en-US" altLang="zh-CN" sz="2600" kern="100" dirty="0">
                <a:latin typeface="Times New Roman" panose="02020603050405020304"/>
                <a:ea typeface="微软雅黑" panose="020B0503020204020204" charset="-122"/>
                <a:cs typeface="Courier New" panose="02070309020205020404"/>
              </a:rPr>
              <a:t>b</a:t>
            </a:r>
            <a:r>
              <a:rPr lang="zh-CN" altLang="zh-CN" sz="2600" kern="100" dirty="0">
                <a:latin typeface="Times New Roman" panose="02020603050405020304"/>
                <a:ea typeface="微软雅黑" panose="020B0503020204020204" charset="-122"/>
                <a:cs typeface="Times New Roman" panose="02020603050405020304"/>
              </a:rPr>
              <a:t>的变化</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B.</a:t>
            </a:r>
            <a:r>
              <a:rPr lang="zh-CN" altLang="zh-CN" sz="2600" kern="100" dirty="0">
                <a:latin typeface="Times New Roman" panose="02020603050405020304"/>
                <a:ea typeface="微软雅黑" panose="020B0503020204020204" charset="-122"/>
                <a:cs typeface="Times New Roman" panose="02020603050405020304"/>
              </a:rPr>
              <a:t>该温度下，水的离子积常数为</a:t>
            </a:r>
            <a:r>
              <a:rPr lang="en-US" altLang="zh-CN" sz="2600" kern="100" dirty="0">
                <a:latin typeface="Times New Roman" panose="02020603050405020304"/>
                <a:ea typeface="微软雅黑" panose="020B0503020204020204" charset="-122"/>
                <a:cs typeface="Courier New" panose="02070309020205020404"/>
              </a:rPr>
              <a:t>1.0</a:t>
            </a:r>
            <a:r>
              <a:rPr lang="en-US" altLang="zh-CN" sz="2600" kern="100" dirty="0">
                <a:latin typeface="宋体" panose="02010600030101010101" pitchFamily="2" charset="-122"/>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10</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13</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C.</a:t>
            </a:r>
            <a:r>
              <a:rPr lang="zh-CN" altLang="zh-CN" sz="2600" kern="100" dirty="0">
                <a:latin typeface="Times New Roman" panose="02020603050405020304"/>
                <a:ea typeface="微软雅黑" panose="020B0503020204020204" charset="-122"/>
                <a:cs typeface="Times New Roman" panose="02020603050405020304"/>
              </a:rPr>
              <a:t>该温度下，加入</a:t>
            </a:r>
            <a:r>
              <a:rPr lang="en-US" altLang="zh-CN" sz="2600" kern="100" dirty="0">
                <a:latin typeface="Times New Roman" panose="02020603050405020304"/>
                <a:ea typeface="微软雅黑" panose="020B0503020204020204" charset="-122"/>
                <a:cs typeface="Courier New" panose="02070309020205020404"/>
              </a:rPr>
              <a:t>FeCl</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可能引起由</a:t>
            </a:r>
            <a:r>
              <a:rPr lang="en-US" altLang="zh-CN" sz="2600" kern="100" dirty="0">
                <a:latin typeface="Times New Roman" panose="02020603050405020304"/>
                <a:ea typeface="微软雅黑" panose="020B0503020204020204" charset="-122"/>
                <a:cs typeface="Courier New" panose="02070309020205020404"/>
              </a:rPr>
              <a:t>b</a:t>
            </a:r>
            <a:r>
              <a:rPr lang="zh-CN" altLang="zh-CN" sz="2600" kern="100" dirty="0">
                <a:latin typeface="Times New Roman" panose="02020603050405020304"/>
                <a:ea typeface="微软雅黑" panose="020B0503020204020204" charset="-122"/>
                <a:cs typeface="Times New Roman" panose="02020603050405020304"/>
              </a:rPr>
              <a:t>向</a:t>
            </a:r>
            <a:r>
              <a:rPr lang="en-US" altLang="zh-CN" sz="2600" kern="100" dirty="0">
                <a:latin typeface="Times New Roman" panose="02020603050405020304"/>
                <a:ea typeface="微软雅黑" panose="020B0503020204020204" charset="-122"/>
                <a:cs typeface="Courier New" panose="02070309020205020404"/>
              </a:rPr>
              <a:t>a</a:t>
            </a:r>
            <a:r>
              <a:rPr lang="zh-CN" altLang="zh-CN" sz="2600" kern="100" dirty="0">
                <a:latin typeface="Times New Roman" panose="02020603050405020304"/>
                <a:ea typeface="微软雅黑" panose="020B0503020204020204" charset="-122"/>
                <a:cs typeface="Times New Roman" panose="02020603050405020304"/>
              </a:rPr>
              <a:t>的变化</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D.</a:t>
            </a:r>
            <a:r>
              <a:rPr lang="zh-CN" altLang="zh-CN" sz="2600" kern="100" dirty="0">
                <a:latin typeface="Times New Roman" panose="02020603050405020304"/>
                <a:ea typeface="微软雅黑" panose="020B0503020204020204" charset="-122"/>
                <a:cs typeface="Times New Roman" panose="02020603050405020304"/>
              </a:rPr>
              <a:t>该温度下，稀释溶液可能引起由</a:t>
            </a:r>
            <a:r>
              <a:rPr lang="en-US" altLang="zh-CN" sz="2600" kern="100" dirty="0">
                <a:latin typeface="Times New Roman" panose="02020603050405020304"/>
                <a:ea typeface="微软雅黑" panose="020B0503020204020204" charset="-122"/>
                <a:cs typeface="Courier New" panose="02070309020205020404"/>
              </a:rPr>
              <a:t>c</a:t>
            </a:r>
            <a:r>
              <a:rPr lang="zh-CN" altLang="zh-CN" sz="2600" kern="100" dirty="0">
                <a:latin typeface="Times New Roman" panose="02020603050405020304"/>
                <a:ea typeface="微软雅黑" panose="020B0503020204020204" charset="-122"/>
                <a:cs typeface="Times New Roman" panose="02020603050405020304"/>
              </a:rPr>
              <a:t>向</a:t>
            </a:r>
            <a:r>
              <a:rPr lang="en-US" altLang="zh-CN" sz="2600" kern="100" dirty="0">
                <a:latin typeface="Times New Roman" panose="02020603050405020304"/>
                <a:ea typeface="微软雅黑" panose="020B0503020204020204" charset="-122"/>
                <a:cs typeface="Courier New" panose="02070309020205020404"/>
              </a:rPr>
              <a:t>d</a:t>
            </a:r>
            <a:r>
              <a:rPr lang="zh-CN" altLang="zh-CN" sz="2600" kern="100" dirty="0">
                <a:latin typeface="Times New Roman" panose="02020603050405020304"/>
                <a:ea typeface="微软雅黑" panose="020B0503020204020204" charset="-122"/>
                <a:cs typeface="Times New Roman" panose="02020603050405020304"/>
              </a:rPr>
              <a:t>的变化</a:t>
            </a:r>
            <a:endParaRPr lang="zh-CN" altLang="zh-CN" sz="1050" kern="100" dirty="0">
              <a:effectLst/>
              <a:latin typeface="宋体" panose="02010600030101010101" pitchFamily="2" charset="-122"/>
              <a:cs typeface="Courier New" panose="02070309020205020404"/>
            </a:endParaRPr>
          </a:p>
        </p:txBody>
      </p:sp>
      <p:pic>
        <p:nvPicPr>
          <p:cNvPr id="12290" name="Picture 2" descr="rj907A"/>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6686" y="1777043"/>
            <a:ext cx="3949120" cy="33801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4374</Words>
  <Application>WPS 演示</Application>
  <PresentationFormat>自定义</PresentationFormat>
  <Paragraphs>420</Paragraphs>
  <Slides>27</Slides>
  <Notes>3</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5</vt:i4>
      </vt:variant>
      <vt:variant>
        <vt:lpstr>幻灯片标题</vt:lpstr>
      </vt:variant>
      <vt:variant>
        <vt:i4>27</vt:i4>
      </vt:variant>
    </vt:vector>
  </HeadingPairs>
  <TitlesOfParts>
    <vt:vector size="45" baseType="lpstr">
      <vt:lpstr>Arial</vt:lpstr>
      <vt:lpstr>宋体</vt:lpstr>
      <vt:lpstr>Wingdings</vt:lpstr>
      <vt:lpstr>微软雅黑</vt:lpstr>
      <vt:lpstr>思源黑体 CN Normal</vt:lpstr>
      <vt:lpstr>黑体</vt:lpstr>
      <vt:lpstr>经典繁仿黑</vt:lpstr>
      <vt:lpstr>Courier New</vt:lpstr>
      <vt:lpstr>Times New Roman</vt:lpstr>
      <vt:lpstr>华文细黑</vt:lpstr>
      <vt:lpstr>Calibri</vt:lpstr>
      <vt:lpstr>Arial Unicode MS</vt:lpstr>
      <vt:lpstr>Office 主题​​</vt:lpstr>
      <vt:lpstr>Word.Document.12</vt:lpstr>
      <vt:lpstr>Word.Document.8</vt:lpstr>
      <vt:lpstr>Word.Document.12</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caicai</cp:lastModifiedBy>
  <cp:revision>34</cp:revision>
  <dcterms:created xsi:type="dcterms:W3CDTF">1900-01-01T00:00:00Z</dcterms:created>
  <dcterms:modified xsi:type="dcterms:W3CDTF">2025-09-25T07:57:32Z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CE561A47AEE840489D1765A19C40863B_13</vt:lpwstr>
  </property>
  <property fmtid="{D5CDD505-2E9C-101B-9397-08002B2CF9AE}" pid="3" name="KSOProductBuildVer">
    <vt:lpwstr>2052-12.1.0.22529</vt:lpwstr>
  </property>
</Properties>
</file>